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6" r:id="rId1"/>
    <p:sldMasterId id="2147483677" r:id="rId2"/>
  </p:sldMasterIdLst>
  <p:notesMasterIdLst>
    <p:notesMasterId r:id="rId14"/>
  </p:notesMasterIdLst>
  <p:sldIdLst>
    <p:sldId id="256" r:id="rId3"/>
    <p:sldId id="258" r:id="rId4"/>
    <p:sldId id="302" r:id="rId5"/>
    <p:sldId id="303" r:id="rId6"/>
    <p:sldId id="304" r:id="rId7"/>
    <p:sldId id="305" r:id="rId8"/>
    <p:sldId id="306" r:id="rId9"/>
    <p:sldId id="307" r:id="rId10"/>
    <p:sldId id="308" r:id="rId11"/>
    <p:sldId id="309" r:id="rId12"/>
    <p:sldId id="277" r:id="rId13"/>
  </p:sldIdLst>
  <p:sldSz cx="9144000" cy="5143500" type="screen16x9"/>
  <p:notesSz cx="6858000" cy="9144000"/>
  <p:embeddedFontLst>
    <p:embeddedFont>
      <p:font typeface="#9Slide03 Encode SeEx SemiBold" panose="020B0604020202020204" charset="0"/>
      <p:bold r:id="rId15"/>
    </p:embeddedFont>
    <p:embeddedFont>
      <p:font typeface="Charmonman" panose="020B0604020202020204" charset="-34"/>
      <p:regular r:id="rId16"/>
      <p:bold r:id="rId17"/>
    </p:embeddedFont>
    <p:embeddedFont>
      <p:font typeface="Nunito" panose="020B0604020202020204" charset="0"/>
      <p:regular r:id="rId18"/>
      <p:bold r:id="rId19"/>
      <p:italic r:id="rId20"/>
      <p:boldItalic r:id="rId21"/>
    </p:embeddedFont>
    <p:embeddedFont>
      <p:font typeface="Tahoma" panose="020B0604030504040204" pitchFamily="34" charset="0"/>
      <p:regular r:id="rId22"/>
      <p:bold r:id="rId23"/>
    </p:embeddedFont>
    <p:embeddedFont>
      <p:font typeface="#9Slide03 Josefin Sans Bold" panose="020B0604020202020204" charset="0"/>
      <p:bold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3D01864-3983-41DB-B000-A483C50AF02D}">
  <a:tblStyle styleId="{A3D01864-3983-41DB-B000-A483C50AF02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756" y="4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281"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g20f46b7f548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2" name="Google Shape;942;g20f46b7f548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g214e520d85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1" name="Google Shape;1391;g214e520d8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0403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9"/>
        <p:cNvGrpSpPr/>
        <p:nvPr/>
      </p:nvGrpSpPr>
      <p:grpSpPr>
        <a:xfrm>
          <a:off x="0" y="0"/>
          <a:ext cx="0" cy="0"/>
          <a:chOff x="0" y="0"/>
          <a:chExt cx="0" cy="0"/>
        </a:xfrm>
      </p:grpSpPr>
      <p:sp>
        <p:nvSpPr>
          <p:cNvPr id="5490" name="Google Shape;5490;g241645b0c8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1" name="Google Shape;5491;g241645b0c8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g214e520d85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1" name="Google Shape;1391;g214e520d8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g214e520d85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1" name="Google Shape;1391;g214e520d8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7773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g214e520d85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1" name="Google Shape;1391;g214e520d8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7390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g214e520d85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1" name="Google Shape;1391;g214e520d8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1926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g214e520d85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1" name="Google Shape;1391;g214e520d8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5457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g214e520d85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1" name="Google Shape;1391;g214e520d8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8003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g214e520d85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1" name="Google Shape;1391;g214e520d8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5136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g214e520d85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1" name="Google Shape;1391;g214e520d8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7343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3"/>
        <p:cNvGrpSpPr/>
        <p:nvPr/>
      </p:nvGrpSpPr>
      <p:grpSpPr>
        <a:xfrm>
          <a:off x="0" y="0"/>
          <a:ext cx="0" cy="0"/>
          <a:chOff x="0" y="0"/>
          <a:chExt cx="0" cy="0"/>
        </a:xfrm>
      </p:grpSpPr>
      <p:pic>
        <p:nvPicPr>
          <p:cNvPr id="54" name="Google Shape;54;p14"/>
          <p:cNvPicPr preferRelativeResize="0"/>
          <p:nvPr/>
        </p:nvPicPr>
        <p:blipFill>
          <a:blip r:embed="rId2">
            <a:alphaModFix amt="40000"/>
          </a:blip>
          <a:stretch>
            <a:fillRect/>
          </a:stretch>
        </p:blipFill>
        <p:spPr>
          <a:xfrm>
            <a:off x="714375" y="488250"/>
            <a:ext cx="7715400" cy="4167000"/>
          </a:xfrm>
          <a:prstGeom prst="roundRect">
            <a:avLst>
              <a:gd name="adj" fmla="val 6359"/>
            </a:avLst>
          </a:prstGeom>
          <a:noFill/>
          <a:ln w="9525" cap="flat" cmpd="sng">
            <a:solidFill>
              <a:schemeClr val="dk1"/>
            </a:solidFill>
            <a:prstDash val="solid"/>
            <a:round/>
            <a:headEnd type="none" w="sm" len="sm"/>
            <a:tailEnd type="none" w="sm" len="sm"/>
          </a:ln>
        </p:spPr>
      </p:pic>
      <p:sp>
        <p:nvSpPr>
          <p:cNvPr id="55" name="Google Shape;55;p14"/>
          <p:cNvSpPr txBox="1">
            <a:spLocks noGrp="1"/>
          </p:cNvSpPr>
          <p:nvPr>
            <p:ph type="ctrTitle"/>
          </p:nvPr>
        </p:nvSpPr>
        <p:spPr>
          <a:xfrm>
            <a:off x="2133025" y="1555175"/>
            <a:ext cx="4878000" cy="136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7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2133025" y="3158725"/>
            <a:ext cx="4878000" cy="429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7"/>
        <p:cNvGrpSpPr/>
        <p:nvPr/>
      </p:nvGrpSpPr>
      <p:grpSpPr>
        <a:xfrm>
          <a:off x="0" y="0"/>
          <a:ext cx="0" cy="0"/>
          <a:chOff x="0" y="0"/>
          <a:chExt cx="0" cy="0"/>
        </a:xfrm>
      </p:grpSpPr>
      <p:pic>
        <p:nvPicPr>
          <p:cNvPr id="58" name="Google Shape;58;p15"/>
          <p:cNvPicPr preferRelativeResize="0"/>
          <p:nvPr/>
        </p:nvPicPr>
        <p:blipFill>
          <a:blip r:embed="rId2">
            <a:alphaModFix amt="40000"/>
          </a:blip>
          <a:stretch>
            <a:fillRect/>
          </a:stretch>
        </p:blipFill>
        <p:spPr>
          <a:xfrm>
            <a:off x="320200" y="275361"/>
            <a:ext cx="8503800" cy="4592700"/>
          </a:xfrm>
          <a:prstGeom prst="roundRect">
            <a:avLst>
              <a:gd name="adj" fmla="val 6359"/>
            </a:avLst>
          </a:prstGeom>
          <a:noFill/>
          <a:ln w="9525" cap="flat" cmpd="sng">
            <a:solidFill>
              <a:schemeClr val="dk1"/>
            </a:solidFill>
            <a:prstDash val="solid"/>
            <a:round/>
            <a:headEnd type="none" w="sm" len="sm"/>
            <a:tailEnd type="none" w="sm" len="sm"/>
          </a:ln>
        </p:spPr>
      </p:pic>
      <p:sp>
        <p:nvSpPr>
          <p:cNvPr id="59" name="Google Shape;59;p15"/>
          <p:cNvSpPr txBox="1">
            <a:spLocks noGrp="1"/>
          </p:cNvSpPr>
          <p:nvPr>
            <p:ph type="title"/>
          </p:nvPr>
        </p:nvSpPr>
        <p:spPr>
          <a:xfrm flipH="1">
            <a:off x="2590026" y="844237"/>
            <a:ext cx="39639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0" name="Google Shape;60;p15"/>
          <p:cNvSpPr txBox="1">
            <a:spLocks noGrp="1"/>
          </p:cNvSpPr>
          <p:nvPr>
            <p:ph type="subTitle" idx="1"/>
          </p:nvPr>
        </p:nvSpPr>
        <p:spPr>
          <a:xfrm flipH="1">
            <a:off x="2802791" y="1290613"/>
            <a:ext cx="3538500" cy="42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61" name="Google Shape;61;p15"/>
          <p:cNvGrpSpPr/>
          <p:nvPr/>
        </p:nvGrpSpPr>
        <p:grpSpPr>
          <a:xfrm>
            <a:off x="-198308" y="4242182"/>
            <a:ext cx="1098377" cy="1054370"/>
            <a:chOff x="1054075" y="4422675"/>
            <a:chExt cx="446150" cy="428275"/>
          </a:xfrm>
        </p:grpSpPr>
        <p:grpSp>
          <p:nvGrpSpPr>
            <p:cNvPr id="62" name="Google Shape;62;p15"/>
            <p:cNvGrpSpPr/>
            <p:nvPr/>
          </p:nvGrpSpPr>
          <p:grpSpPr>
            <a:xfrm>
              <a:off x="1054075" y="4422675"/>
              <a:ext cx="446150" cy="345725"/>
              <a:chOff x="1102900" y="3861750"/>
              <a:chExt cx="446150" cy="345725"/>
            </a:xfrm>
          </p:grpSpPr>
          <p:sp>
            <p:nvSpPr>
              <p:cNvPr id="63" name="Google Shape;63;p15"/>
              <p:cNvSpPr/>
              <p:nvPr/>
            </p:nvSpPr>
            <p:spPr>
              <a:xfrm>
                <a:off x="1102900" y="3933700"/>
                <a:ext cx="182225" cy="267600"/>
              </a:xfrm>
              <a:custGeom>
                <a:avLst/>
                <a:gdLst/>
                <a:ahLst/>
                <a:cxnLst/>
                <a:rect l="l" t="t" r="r" b="b"/>
                <a:pathLst>
                  <a:path w="7289" h="10704" extrusionOk="0">
                    <a:moveTo>
                      <a:pt x="1" y="0"/>
                    </a:moveTo>
                    <a:lnTo>
                      <a:pt x="5290" y="9520"/>
                    </a:lnTo>
                    <a:lnTo>
                      <a:pt x="6011" y="9925"/>
                    </a:lnTo>
                    <a:cubicBezTo>
                      <a:pt x="6011" y="9925"/>
                      <a:pt x="6442" y="10704"/>
                      <a:pt x="7105" y="10704"/>
                    </a:cubicBezTo>
                    <a:cubicBezTo>
                      <a:pt x="7165" y="10704"/>
                      <a:pt x="7226" y="10698"/>
                      <a:pt x="7289" y="10684"/>
                    </a:cubicBezTo>
                    <a:cubicBezTo>
                      <a:pt x="7289" y="10684"/>
                      <a:pt x="2871" y="1668"/>
                      <a:pt x="2398" y="1360"/>
                    </a:cubicBezTo>
                    <a:cubicBezTo>
                      <a:pt x="1601" y="872"/>
                      <a:pt x="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1199650" y="3907025"/>
                <a:ext cx="95050" cy="300450"/>
              </a:xfrm>
              <a:custGeom>
                <a:avLst/>
                <a:gdLst/>
                <a:ahLst/>
                <a:cxnLst/>
                <a:rect l="l" t="t" r="r" b="b"/>
                <a:pathLst>
                  <a:path w="3802" h="12018" extrusionOk="0">
                    <a:moveTo>
                      <a:pt x="0" y="0"/>
                    </a:moveTo>
                    <a:lnTo>
                      <a:pt x="0" y="0"/>
                    </a:lnTo>
                    <a:cubicBezTo>
                      <a:pt x="489" y="1939"/>
                      <a:pt x="1706" y="9843"/>
                      <a:pt x="3246" y="11901"/>
                    </a:cubicBezTo>
                    <a:cubicBezTo>
                      <a:pt x="3349" y="11986"/>
                      <a:pt x="3437" y="12017"/>
                      <a:pt x="3510" y="12017"/>
                    </a:cubicBezTo>
                    <a:cubicBezTo>
                      <a:pt x="3710" y="12017"/>
                      <a:pt x="3802" y="11789"/>
                      <a:pt x="3802" y="11789"/>
                    </a:cubicBezTo>
                    <a:lnTo>
                      <a:pt x="1713" y="2600"/>
                    </a:lnTo>
                    <a:cubicBezTo>
                      <a:pt x="1713" y="2600"/>
                      <a:pt x="473" y="571"/>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5"/>
              <p:cNvSpPr/>
              <p:nvPr/>
            </p:nvSpPr>
            <p:spPr>
              <a:xfrm>
                <a:off x="1283975" y="3861750"/>
                <a:ext cx="22375" cy="342625"/>
              </a:xfrm>
              <a:custGeom>
                <a:avLst/>
                <a:gdLst/>
                <a:ahLst/>
                <a:cxnLst/>
                <a:rect l="l" t="t" r="r" b="b"/>
                <a:pathLst>
                  <a:path w="895" h="13705" extrusionOk="0">
                    <a:moveTo>
                      <a:pt x="451" y="0"/>
                    </a:moveTo>
                    <a:lnTo>
                      <a:pt x="1" y="714"/>
                    </a:lnTo>
                    <a:lnTo>
                      <a:pt x="241" y="13419"/>
                    </a:lnTo>
                    <a:cubicBezTo>
                      <a:pt x="241" y="13419"/>
                      <a:pt x="269" y="13704"/>
                      <a:pt x="354" y="13704"/>
                    </a:cubicBezTo>
                    <a:cubicBezTo>
                      <a:pt x="400" y="13704"/>
                      <a:pt x="464" y="13618"/>
                      <a:pt x="549" y="13352"/>
                    </a:cubicBezTo>
                    <a:cubicBezTo>
                      <a:pt x="895" y="10805"/>
                      <a:pt x="451" y="0"/>
                      <a:pt x="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p:nvPr/>
            </p:nvSpPr>
            <p:spPr>
              <a:xfrm>
                <a:off x="1292800" y="3866075"/>
                <a:ext cx="95650" cy="335875"/>
              </a:xfrm>
              <a:custGeom>
                <a:avLst/>
                <a:gdLst/>
                <a:ahLst/>
                <a:cxnLst/>
                <a:rect l="l" t="t" r="r" b="b"/>
                <a:pathLst>
                  <a:path w="3826" h="13435" extrusionOk="0">
                    <a:moveTo>
                      <a:pt x="3825" y="0"/>
                    </a:moveTo>
                    <a:cubicBezTo>
                      <a:pt x="3825" y="0"/>
                      <a:pt x="3464" y="398"/>
                      <a:pt x="3066" y="752"/>
                    </a:cubicBezTo>
                    <a:cubicBezTo>
                      <a:pt x="2646" y="1533"/>
                      <a:pt x="1" y="13352"/>
                      <a:pt x="1" y="13352"/>
                    </a:cubicBezTo>
                    <a:cubicBezTo>
                      <a:pt x="1" y="13352"/>
                      <a:pt x="28" y="13435"/>
                      <a:pt x="123" y="13435"/>
                    </a:cubicBezTo>
                    <a:cubicBezTo>
                      <a:pt x="200" y="13435"/>
                      <a:pt x="320" y="13381"/>
                      <a:pt x="504" y="13186"/>
                    </a:cubicBezTo>
                    <a:cubicBezTo>
                      <a:pt x="775" y="12382"/>
                      <a:pt x="3825" y="1"/>
                      <a:pt x="38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1295425" y="3916975"/>
                <a:ext cx="154825" cy="278775"/>
              </a:xfrm>
              <a:custGeom>
                <a:avLst/>
                <a:gdLst/>
                <a:ahLst/>
                <a:cxnLst/>
                <a:rect l="l" t="t" r="r" b="b"/>
                <a:pathLst>
                  <a:path w="6193" h="11151" extrusionOk="0">
                    <a:moveTo>
                      <a:pt x="6192" y="0"/>
                    </a:moveTo>
                    <a:cubicBezTo>
                      <a:pt x="6192" y="0"/>
                      <a:pt x="5666" y="339"/>
                      <a:pt x="5080" y="767"/>
                    </a:cubicBezTo>
                    <a:cubicBezTo>
                      <a:pt x="3938" y="2134"/>
                      <a:pt x="294" y="10399"/>
                      <a:pt x="294" y="10399"/>
                    </a:cubicBezTo>
                    <a:cubicBezTo>
                      <a:pt x="294" y="10399"/>
                      <a:pt x="1" y="11068"/>
                      <a:pt x="399" y="11150"/>
                    </a:cubicBezTo>
                    <a:cubicBezTo>
                      <a:pt x="670" y="10624"/>
                      <a:pt x="6192" y="1"/>
                      <a:pt x="61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1305950" y="3929375"/>
                <a:ext cx="204775" cy="257350"/>
              </a:xfrm>
              <a:custGeom>
                <a:avLst/>
                <a:gdLst/>
                <a:ahLst/>
                <a:cxnLst/>
                <a:rect l="l" t="t" r="r" b="b"/>
                <a:pathLst>
                  <a:path w="8191" h="10294" extrusionOk="0">
                    <a:moveTo>
                      <a:pt x="8190" y="0"/>
                    </a:moveTo>
                    <a:cubicBezTo>
                      <a:pt x="6522" y="729"/>
                      <a:pt x="61" y="9798"/>
                      <a:pt x="61" y="9798"/>
                    </a:cubicBezTo>
                    <a:cubicBezTo>
                      <a:pt x="61" y="9798"/>
                      <a:pt x="1" y="10226"/>
                      <a:pt x="31" y="10294"/>
                    </a:cubicBezTo>
                    <a:cubicBezTo>
                      <a:pt x="699" y="9873"/>
                      <a:pt x="6883" y="2946"/>
                      <a:pt x="6883" y="2946"/>
                    </a:cubicBezTo>
                    <a:cubicBezTo>
                      <a:pt x="6883" y="2946"/>
                      <a:pt x="7634" y="962"/>
                      <a:pt x="8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1299700" y="4032875"/>
                <a:ext cx="206900" cy="166175"/>
              </a:xfrm>
              <a:custGeom>
                <a:avLst/>
                <a:gdLst/>
                <a:ahLst/>
                <a:cxnLst/>
                <a:rect l="l" t="t" r="r" b="b"/>
                <a:pathLst>
                  <a:path w="8276" h="6647" extrusionOk="0">
                    <a:moveTo>
                      <a:pt x="8275" y="0"/>
                    </a:moveTo>
                    <a:cubicBezTo>
                      <a:pt x="8275" y="0"/>
                      <a:pt x="1227" y="5034"/>
                      <a:pt x="213" y="6011"/>
                    </a:cubicBezTo>
                    <a:cubicBezTo>
                      <a:pt x="0" y="6376"/>
                      <a:pt x="318" y="6647"/>
                      <a:pt x="767" y="6647"/>
                    </a:cubicBezTo>
                    <a:cubicBezTo>
                      <a:pt x="937" y="6647"/>
                      <a:pt x="1125" y="6608"/>
                      <a:pt x="1310" y="6522"/>
                    </a:cubicBezTo>
                    <a:cubicBezTo>
                      <a:pt x="1986" y="6214"/>
                      <a:pt x="7013" y="2217"/>
                      <a:pt x="7013" y="2217"/>
                    </a:cubicBezTo>
                    <a:lnTo>
                      <a:pt x="82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1330325" y="4107625"/>
                <a:ext cx="218725" cy="88725"/>
              </a:xfrm>
              <a:custGeom>
                <a:avLst/>
                <a:gdLst/>
                <a:ahLst/>
                <a:cxnLst/>
                <a:rect l="l" t="t" r="r" b="b"/>
                <a:pathLst>
                  <a:path w="8749" h="3549" extrusionOk="0">
                    <a:moveTo>
                      <a:pt x="8748" y="0"/>
                    </a:moveTo>
                    <a:lnTo>
                      <a:pt x="8748" y="0"/>
                    </a:lnTo>
                    <a:cubicBezTo>
                      <a:pt x="6787" y="203"/>
                      <a:pt x="10" y="3457"/>
                      <a:pt x="10" y="3457"/>
                    </a:cubicBezTo>
                    <a:cubicBezTo>
                      <a:pt x="0" y="3520"/>
                      <a:pt x="54" y="3549"/>
                      <a:pt x="160" y="3549"/>
                    </a:cubicBezTo>
                    <a:cubicBezTo>
                      <a:pt x="1263" y="3549"/>
                      <a:pt x="8034" y="429"/>
                      <a:pt x="8034" y="429"/>
                    </a:cubicBezTo>
                    <a:cubicBezTo>
                      <a:pt x="8034" y="429"/>
                      <a:pt x="8252" y="271"/>
                      <a:pt x="87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15"/>
            <p:cNvGrpSpPr/>
            <p:nvPr/>
          </p:nvGrpSpPr>
          <p:grpSpPr>
            <a:xfrm>
              <a:off x="1087325" y="4513025"/>
              <a:ext cx="412900" cy="255325"/>
              <a:chOff x="1136150" y="3952100"/>
              <a:chExt cx="412900" cy="255325"/>
            </a:xfrm>
          </p:grpSpPr>
          <p:sp>
            <p:nvSpPr>
              <p:cNvPr id="72" name="Google Shape;72;p15"/>
              <p:cNvSpPr/>
              <p:nvPr/>
            </p:nvSpPr>
            <p:spPr>
              <a:xfrm>
                <a:off x="1136150" y="3952100"/>
                <a:ext cx="103900" cy="158175"/>
              </a:xfrm>
              <a:custGeom>
                <a:avLst/>
                <a:gdLst/>
                <a:ahLst/>
                <a:cxnLst/>
                <a:rect l="l" t="t" r="r" b="b"/>
                <a:pathLst>
                  <a:path w="4156" h="6327" extrusionOk="0">
                    <a:moveTo>
                      <a:pt x="1" y="0"/>
                    </a:moveTo>
                    <a:lnTo>
                      <a:pt x="549" y="1345"/>
                    </a:lnTo>
                    <a:lnTo>
                      <a:pt x="2300" y="3998"/>
                    </a:lnTo>
                    <a:lnTo>
                      <a:pt x="3585" y="5966"/>
                    </a:lnTo>
                    <a:lnTo>
                      <a:pt x="3585" y="5966"/>
                    </a:lnTo>
                    <a:lnTo>
                      <a:pt x="2923" y="4614"/>
                    </a:lnTo>
                    <a:lnTo>
                      <a:pt x="2923" y="4614"/>
                    </a:lnTo>
                    <a:lnTo>
                      <a:pt x="3810" y="6176"/>
                    </a:lnTo>
                    <a:lnTo>
                      <a:pt x="3810" y="6176"/>
                    </a:lnTo>
                    <a:lnTo>
                      <a:pt x="3434" y="5207"/>
                    </a:lnTo>
                    <a:lnTo>
                      <a:pt x="4156" y="6327"/>
                    </a:lnTo>
                    <a:cubicBezTo>
                      <a:pt x="2878" y="3787"/>
                      <a:pt x="1338" y="804"/>
                      <a:pt x="1068" y="624"/>
                    </a:cubicBezTo>
                    <a:cubicBezTo>
                      <a:pt x="782" y="451"/>
                      <a:pt x="384" y="218"/>
                      <a:pt x="1"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1376950" y="4048075"/>
                <a:ext cx="117625" cy="104100"/>
              </a:xfrm>
              <a:custGeom>
                <a:avLst/>
                <a:gdLst/>
                <a:ahLst/>
                <a:cxnLst/>
                <a:rect l="l" t="t" r="r" b="b"/>
                <a:pathLst>
                  <a:path w="4705" h="4164" extrusionOk="0">
                    <a:moveTo>
                      <a:pt x="4689" y="1"/>
                    </a:moveTo>
                    <a:lnTo>
                      <a:pt x="1301" y="3006"/>
                    </a:lnTo>
                    <a:lnTo>
                      <a:pt x="1" y="4163"/>
                    </a:lnTo>
                    <a:lnTo>
                      <a:pt x="1" y="4163"/>
                    </a:lnTo>
                    <a:lnTo>
                      <a:pt x="2428" y="2413"/>
                    </a:lnTo>
                    <a:lnTo>
                      <a:pt x="2428" y="2413"/>
                    </a:lnTo>
                    <a:lnTo>
                      <a:pt x="1241" y="3389"/>
                    </a:lnTo>
                    <a:lnTo>
                      <a:pt x="1241" y="3389"/>
                    </a:lnTo>
                    <a:lnTo>
                      <a:pt x="2307" y="2653"/>
                    </a:lnTo>
                    <a:lnTo>
                      <a:pt x="1819" y="3119"/>
                    </a:lnTo>
                    <a:lnTo>
                      <a:pt x="1819" y="3119"/>
                    </a:lnTo>
                    <a:lnTo>
                      <a:pt x="2623" y="2525"/>
                    </a:lnTo>
                    <a:lnTo>
                      <a:pt x="2105" y="3044"/>
                    </a:lnTo>
                    <a:cubicBezTo>
                      <a:pt x="3111" y="2255"/>
                      <a:pt x="3915" y="1609"/>
                      <a:pt x="3915" y="1609"/>
                    </a:cubicBezTo>
                    <a:lnTo>
                      <a:pt x="3923" y="1609"/>
                    </a:lnTo>
                    <a:lnTo>
                      <a:pt x="4704" y="241"/>
                    </a:lnTo>
                    <a:lnTo>
                      <a:pt x="4689" y="1"/>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1229700" y="4035125"/>
                <a:ext cx="60875" cy="172300"/>
              </a:xfrm>
              <a:custGeom>
                <a:avLst/>
                <a:gdLst/>
                <a:ahLst/>
                <a:cxnLst/>
                <a:rect l="l" t="t" r="r" b="b"/>
                <a:pathLst>
                  <a:path w="2435" h="6892" extrusionOk="0">
                    <a:moveTo>
                      <a:pt x="0" y="0"/>
                    </a:moveTo>
                    <a:lnTo>
                      <a:pt x="211" y="1593"/>
                    </a:lnTo>
                    <a:cubicBezTo>
                      <a:pt x="737" y="3780"/>
                      <a:pt x="1360" y="5861"/>
                      <a:pt x="2044" y="6777"/>
                    </a:cubicBezTo>
                    <a:cubicBezTo>
                      <a:pt x="2147" y="6863"/>
                      <a:pt x="2234" y="6892"/>
                      <a:pt x="2307" y="6892"/>
                    </a:cubicBezTo>
                    <a:cubicBezTo>
                      <a:pt x="2356" y="6892"/>
                      <a:pt x="2398" y="6878"/>
                      <a:pt x="2435" y="6860"/>
                    </a:cubicBezTo>
                    <a:lnTo>
                      <a:pt x="1323" y="4065"/>
                    </a:lnTo>
                    <a:lnTo>
                      <a:pt x="661" y="1946"/>
                    </a:lnTo>
                    <a:lnTo>
                      <a:pt x="812" y="2968"/>
                    </a:lnTo>
                    <a:lnTo>
                      <a:pt x="459" y="1435"/>
                    </a:lnTo>
                    <a:lnTo>
                      <a:pt x="556" y="2344"/>
                    </a:lnTo>
                    <a:lnTo>
                      <a:pt x="556" y="2344"/>
                    </a:lnTo>
                    <a:lnTo>
                      <a:pt x="0" y="0"/>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1292800" y="4019525"/>
                <a:ext cx="44550" cy="182425"/>
              </a:xfrm>
              <a:custGeom>
                <a:avLst/>
                <a:gdLst/>
                <a:ahLst/>
                <a:cxnLst/>
                <a:rect l="l" t="t" r="r" b="b"/>
                <a:pathLst>
                  <a:path w="1782" h="7297" extrusionOk="0">
                    <a:moveTo>
                      <a:pt x="1661" y="1"/>
                    </a:moveTo>
                    <a:lnTo>
                      <a:pt x="1654" y="8"/>
                    </a:lnTo>
                    <a:cubicBezTo>
                      <a:pt x="850" y="3434"/>
                      <a:pt x="1" y="7214"/>
                      <a:pt x="1" y="7214"/>
                    </a:cubicBezTo>
                    <a:cubicBezTo>
                      <a:pt x="1" y="7214"/>
                      <a:pt x="28" y="7297"/>
                      <a:pt x="123" y="7297"/>
                    </a:cubicBezTo>
                    <a:cubicBezTo>
                      <a:pt x="200" y="7297"/>
                      <a:pt x="320" y="7243"/>
                      <a:pt x="504" y="7048"/>
                    </a:cubicBezTo>
                    <a:cubicBezTo>
                      <a:pt x="609" y="6725"/>
                      <a:pt x="1158" y="4576"/>
                      <a:pt x="1781" y="2104"/>
                    </a:cubicBezTo>
                    <a:lnTo>
                      <a:pt x="1781" y="2104"/>
                    </a:lnTo>
                    <a:lnTo>
                      <a:pt x="1331" y="3389"/>
                    </a:lnTo>
                    <a:lnTo>
                      <a:pt x="1609" y="2172"/>
                    </a:lnTo>
                    <a:lnTo>
                      <a:pt x="1180" y="3494"/>
                    </a:lnTo>
                    <a:lnTo>
                      <a:pt x="1376" y="2758"/>
                    </a:lnTo>
                    <a:lnTo>
                      <a:pt x="1376" y="2758"/>
                    </a:lnTo>
                    <a:lnTo>
                      <a:pt x="947" y="3863"/>
                    </a:lnTo>
                    <a:lnTo>
                      <a:pt x="1556" y="1128"/>
                    </a:lnTo>
                    <a:lnTo>
                      <a:pt x="1263" y="1977"/>
                    </a:lnTo>
                    <a:lnTo>
                      <a:pt x="1661" y="1"/>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1370575" y="4107625"/>
                <a:ext cx="178475" cy="70275"/>
              </a:xfrm>
              <a:custGeom>
                <a:avLst/>
                <a:gdLst/>
                <a:ahLst/>
                <a:cxnLst/>
                <a:rect l="l" t="t" r="r" b="b"/>
                <a:pathLst>
                  <a:path w="7139" h="2811" extrusionOk="0">
                    <a:moveTo>
                      <a:pt x="7138" y="0"/>
                    </a:moveTo>
                    <a:lnTo>
                      <a:pt x="7138" y="0"/>
                    </a:lnTo>
                    <a:cubicBezTo>
                      <a:pt x="5808" y="136"/>
                      <a:pt x="2277" y="1668"/>
                      <a:pt x="136" y="2653"/>
                    </a:cubicBezTo>
                    <a:lnTo>
                      <a:pt x="0" y="2811"/>
                    </a:lnTo>
                    <a:lnTo>
                      <a:pt x="1195" y="2247"/>
                    </a:lnTo>
                    <a:lnTo>
                      <a:pt x="1195" y="2247"/>
                    </a:lnTo>
                    <a:lnTo>
                      <a:pt x="887" y="2472"/>
                    </a:lnTo>
                    <a:lnTo>
                      <a:pt x="2495" y="1721"/>
                    </a:lnTo>
                    <a:lnTo>
                      <a:pt x="2495" y="1721"/>
                    </a:lnTo>
                    <a:cubicBezTo>
                      <a:pt x="2495" y="1721"/>
                      <a:pt x="2187" y="1909"/>
                      <a:pt x="1488" y="2239"/>
                    </a:cubicBezTo>
                    <a:cubicBezTo>
                      <a:pt x="1879" y="2082"/>
                      <a:pt x="6545" y="233"/>
                      <a:pt x="7138"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1295425" y="4054275"/>
                <a:ext cx="83250" cy="141475"/>
              </a:xfrm>
              <a:custGeom>
                <a:avLst/>
                <a:gdLst/>
                <a:ahLst/>
                <a:cxnLst/>
                <a:rect l="l" t="t" r="r" b="b"/>
                <a:pathLst>
                  <a:path w="3330" h="5659" extrusionOk="0">
                    <a:moveTo>
                      <a:pt x="3329" y="1"/>
                    </a:moveTo>
                    <a:lnTo>
                      <a:pt x="2285" y="1887"/>
                    </a:lnTo>
                    <a:lnTo>
                      <a:pt x="2541" y="1225"/>
                    </a:lnTo>
                    <a:lnTo>
                      <a:pt x="1924" y="2307"/>
                    </a:lnTo>
                    <a:lnTo>
                      <a:pt x="2202" y="1571"/>
                    </a:lnTo>
                    <a:lnTo>
                      <a:pt x="1496" y="2811"/>
                    </a:lnTo>
                    <a:lnTo>
                      <a:pt x="1496" y="2811"/>
                    </a:lnTo>
                    <a:lnTo>
                      <a:pt x="2525" y="316"/>
                    </a:lnTo>
                    <a:lnTo>
                      <a:pt x="2037" y="1090"/>
                    </a:lnTo>
                    <a:cubicBezTo>
                      <a:pt x="1083" y="3126"/>
                      <a:pt x="294" y="4907"/>
                      <a:pt x="294" y="4907"/>
                    </a:cubicBezTo>
                    <a:cubicBezTo>
                      <a:pt x="294" y="4907"/>
                      <a:pt x="1" y="5576"/>
                      <a:pt x="399" y="5658"/>
                    </a:cubicBezTo>
                    <a:cubicBezTo>
                      <a:pt x="534" y="5403"/>
                      <a:pt x="1932" y="2713"/>
                      <a:pt x="3314" y="46"/>
                    </a:cubicBezTo>
                    <a:lnTo>
                      <a:pt x="3329" y="1"/>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78;p15"/>
            <p:cNvGrpSpPr/>
            <p:nvPr/>
          </p:nvGrpSpPr>
          <p:grpSpPr>
            <a:xfrm>
              <a:off x="1069300" y="4422675"/>
              <a:ext cx="388475" cy="428275"/>
              <a:chOff x="1118125" y="3861750"/>
              <a:chExt cx="388475" cy="428275"/>
            </a:xfrm>
          </p:grpSpPr>
          <p:sp>
            <p:nvSpPr>
              <p:cNvPr id="79" name="Google Shape;79;p15"/>
              <p:cNvSpPr/>
              <p:nvPr/>
            </p:nvSpPr>
            <p:spPr>
              <a:xfrm>
                <a:off x="1265575" y="4181825"/>
                <a:ext cx="53925" cy="40550"/>
              </a:xfrm>
              <a:custGeom>
                <a:avLst/>
                <a:gdLst/>
                <a:ahLst/>
                <a:cxnLst/>
                <a:rect l="l" t="t" r="r" b="b"/>
                <a:pathLst>
                  <a:path w="2157" h="1622" extrusionOk="0">
                    <a:moveTo>
                      <a:pt x="481" y="0"/>
                    </a:moveTo>
                    <a:lnTo>
                      <a:pt x="0" y="564"/>
                    </a:lnTo>
                    <a:cubicBezTo>
                      <a:pt x="263" y="894"/>
                      <a:pt x="278" y="1526"/>
                      <a:pt x="872" y="1616"/>
                    </a:cubicBezTo>
                    <a:cubicBezTo>
                      <a:pt x="897" y="1619"/>
                      <a:pt x="922" y="1621"/>
                      <a:pt x="948" y="1621"/>
                    </a:cubicBezTo>
                    <a:cubicBezTo>
                      <a:pt x="1523" y="1621"/>
                      <a:pt x="2157" y="684"/>
                      <a:pt x="2157" y="684"/>
                    </a:cubicBezTo>
                    <a:lnTo>
                      <a:pt x="4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1118125" y="3942150"/>
                <a:ext cx="151225" cy="256025"/>
              </a:xfrm>
              <a:custGeom>
                <a:avLst/>
                <a:gdLst/>
                <a:ahLst/>
                <a:cxnLst/>
                <a:rect l="l" t="t" r="r" b="b"/>
                <a:pathLst>
                  <a:path w="6049" h="10241" extrusionOk="0">
                    <a:moveTo>
                      <a:pt x="0" y="0"/>
                    </a:moveTo>
                    <a:lnTo>
                      <a:pt x="5335" y="9490"/>
                    </a:lnTo>
                    <a:lnTo>
                      <a:pt x="5898" y="10151"/>
                    </a:lnTo>
                    <a:cubicBezTo>
                      <a:pt x="5943" y="10181"/>
                      <a:pt x="5996" y="10218"/>
                      <a:pt x="6049" y="10241"/>
                    </a:cubicBezTo>
                    <a:lnTo>
                      <a:pt x="4846" y="7686"/>
                    </a:lnTo>
                    <a:lnTo>
                      <a:pt x="879" y="489"/>
                    </a:lnTo>
                    <a:cubicBezTo>
                      <a:pt x="571" y="316"/>
                      <a:pt x="263" y="143"/>
                      <a:pt x="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1218800" y="3934450"/>
                <a:ext cx="72350" cy="273000"/>
              </a:xfrm>
              <a:custGeom>
                <a:avLst/>
                <a:gdLst/>
                <a:ahLst/>
                <a:cxnLst/>
                <a:rect l="l" t="t" r="r" b="b"/>
                <a:pathLst>
                  <a:path w="2894" h="10920" extrusionOk="0">
                    <a:moveTo>
                      <a:pt x="1" y="0"/>
                    </a:moveTo>
                    <a:lnTo>
                      <a:pt x="1" y="0"/>
                    </a:lnTo>
                    <a:cubicBezTo>
                      <a:pt x="369" y="1833"/>
                      <a:pt x="1834" y="9009"/>
                      <a:pt x="2570" y="10865"/>
                    </a:cubicBezTo>
                    <a:cubicBezTo>
                      <a:pt x="2638" y="10904"/>
                      <a:pt x="2697" y="10919"/>
                      <a:pt x="2748" y="10919"/>
                    </a:cubicBezTo>
                    <a:cubicBezTo>
                      <a:pt x="2806" y="10919"/>
                      <a:pt x="2854" y="10900"/>
                      <a:pt x="2893" y="10872"/>
                    </a:cubicBezTo>
                    <a:cubicBezTo>
                      <a:pt x="2533" y="9617"/>
                      <a:pt x="737" y="3276"/>
                      <a:pt x="391" y="609"/>
                    </a:cubicBezTo>
                    <a:cubicBezTo>
                      <a:pt x="263" y="413"/>
                      <a:pt x="128" y="203"/>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1306525" y="3969950"/>
                <a:ext cx="184850" cy="216025"/>
              </a:xfrm>
              <a:custGeom>
                <a:avLst/>
                <a:gdLst/>
                <a:ahLst/>
                <a:cxnLst/>
                <a:rect l="l" t="t" r="r" b="b"/>
                <a:pathLst>
                  <a:path w="7394" h="8641" extrusionOk="0">
                    <a:moveTo>
                      <a:pt x="7393" y="0"/>
                    </a:moveTo>
                    <a:cubicBezTo>
                      <a:pt x="5883" y="1608"/>
                      <a:pt x="1022" y="6837"/>
                      <a:pt x="0" y="8558"/>
                    </a:cubicBezTo>
                    <a:cubicBezTo>
                      <a:pt x="0" y="8588"/>
                      <a:pt x="0" y="8618"/>
                      <a:pt x="0" y="8641"/>
                    </a:cubicBezTo>
                    <a:cubicBezTo>
                      <a:pt x="534" y="7942"/>
                      <a:pt x="1405" y="6860"/>
                      <a:pt x="1405" y="6860"/>
                    </a:cubicBezTo>
                    <a:cubicBezTo>
                      <a:pt x="1405" y="6860"/>
                      <a:pt x="5260" y="2510"/>
                      <a:pt x="7033" y="872"/>
                    </a:cubicBezTo>
                    <a:cubicBezTo>
                      <a:pt x="7131" y="639"/>
                      <a:pt x="7251" y="331"/>
                      <a:pt x="73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1308575" y="4058025"/>
                <a:ext cx="183750" cy="140925"/>
              </a:xfrm>
              <a:custGeom>
                <a:avLst/>
                <a:gdLst/>
                <a:ahLst/>
                <a:cxnLst/>
                <a:rect l="l" t="t" r="r" b="b"/>
                <a:pathLst>
                  <a:path w="7350" h="5637" extrusionOk="0">
                    <a:moveTo>
                      <a:pt x="7349" y="1"/>
                    </a:moveTo>
                    <a:lnTo>
                      <a:pt x="7349" y="1"/>
                    </a:lnTo>
                    <a:cubicBezTo>
                      <a:pt x="6057" y="940"/>
                      <a:pt x="1353" y="4389"/>
                      <a:pt x="1" y="5546"/>
                    </a:cubicBezTo>
                    <a:cubicBezTo>
                      <a:pt x="104" y="5601"/>
                      <a:pt x="245" y="5637"/>
                      <a:pt x="395" y="5637"/>
                    </a:cubicBezTo>
                    <a:cubicBezTo>
                      <a:pt x="409" y="5637"/>
                      <a:pt x="423" y="5637"/>
                      <a:pt x="437" y="5636"/>
                    </a:cubicBezTo>
                    <a:cubicBezTo>
                      <a:pt x="1549" y="4749"/>
                      <a:pt x="6102" y="1098"/>
                      <a:pt x="7109" y="407"/>
                    </a:cubicBezTo>
                    <a:lnTo>
                      <a:pt x="7116" y="407"/>
                    </a:lnTo>
                    <a:lnTo>
                      <a:pt x="734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1283975" y="3861750"/>
                <a:ext cx="16175" cy="230125"/>
              </a:xfrm>
              <a:custGeom>
                <a:avLst/>
                <a:gdLst/>
                <a:ahLst/>
                <a:cxnLst/>
                <a:rect l="l" t="t" r="r" b="b"/>
                <a:pathLst>
                  <a:path w="647" h="9205" extrusionOk="0">
                    <a:moveTo>
                      <a:pt x="451" y="0"/>
                    </a:moveTo>
                    <a:lnTo>
                      <a:pt x="1" y="714"/>
                    </a:lnTo>
                    <a:lnTo>
                      <a:pt x="151" y="8686"/>
                    </a:lnTo>
                    <a:lnTo>
                      <a:pt x="181" y="9204"/>
                    </a:lnTo>
                    <a:lnTo>
                      <a:pt x="264" y="7461"/>
                    </a:lnTo>
                    <a:lnTo>
                      <a:pt x="376" y="8318"/>
                    </a:lnTo>
                    <a:lnTo>
                      <a:pt x="414" y="6898"/>
                    </a:lnTo>
                    <a:lnTo>
                      <a:pt x="489" y="7559"/>
                    </a:lnTo>
                    <a:lnTo>
                      <a:pt x="497" y="6064"/>
                    </a:lnTo>
                    <a:lnTo>
                      <a:pt x="557" y="6920"/>
                    </a:lnTo>
                    <a:lnTo>
                      <a:pt x="579" y="6131"/>
                    </a:lnTo>
                    <a:lnTo>
                      <a:pt x="639" y="6349"/>
                    </a:lnTo>
                    <a:lnTo>
                      <a:pt x="639" y="6327"/>
                    </a:lnTo>
                    <a:lnTo>
                      <a:pt x="647" y="6327"/>
                    </a:lnTo>
                    <a:cubicBezTo>
                      <a:pt x="579" y="3073"/>
                      <a:pt x="451"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1366625" y="4032875"/>
                <a:ext cx="139975" cy="106700"/>
              </a:xfrm>
              <a:custGeom>
                <a:avLst/>
                <a:gdLst/>
                <a:ahLst/>
                <a:cxnLst/>
                <a:rect l="l" t="t" r="r" b="b"/>
                <a:pathLst>
                  <a:path w="5599" h="4268" extrusionOk="0">
                    <a:moveTo>
                      <a:pt x="5598" y="0"/>
                    </a:moveTo>
                    <a:cubicBezTo>
                      <a:pt x="5598" y="0"/>
                      <a:pt x="2578" y="2164"/>
                      <a:pt x="203" y="3930"/>
                    </a:cubicBezTo>
                    <a:lnTo>
                      <a:pt x="1638" y="2998"/>
                    </a:lnTo>
                    <a:lnTo>
                      <a:pt x="1638" y="2998"/>
                    </a:lnTo>
                    <a:lnTo>
                      <a:pt x="1" y="4268"/>
                    </a:lnTo>
                    <a:lnTo>
                      <a:pt x="1443" y="3314"/>
                    </a:lnTo>
                    <a:lnTo>
                      <a:pt x="789" y="3915"/>
                    </a:lnTo>
                    <a:lnTo>
                      <a:pt x="789" y="3915"/>
                    </a:lnTo>
                    <a:lnTo>
                      <a:pt x="1999" y="3103"/>
                    </a:lnTo>
                    <a:lnTo>
                      <a:pt x="1413" y="3652"/>
                    </a:lnTo>
                    <a:lnTo>
                      <a:pt x="4892" y="1240"/>
                    </a:lnTo>
                    <a:lnTo>
                      <a:pt x="559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1271775" y="4218625"/>
                <a:ext cx="20125" cy="71400"/>
              </a:xfrm>
              <a:custGeom>
                <a:avLst/>
                <a:gdLst/>
                <a:ahLst/>
                <a:cxnLst/>
                <a:rect l="l" t="t" r="r" b="b"/>
                <a:pathLst>
                  <a:path w="805" h="2856" extrusionOk="0">
                    <a:moveTo>
                      <a:pt x="421" y="1"/>
                    </a:moveTo>
                    <a:lnTo>
                      <a:pt x="0" y="2803"/>
                    </a:lnTo>
                    <a:lnTo>
                      <a:pt x="383" y="2856"/>
                    </a:lnTo>
                    <a:lnTo>
                      <a:pt x="804" y="61"/>
                    </a:lnTo>
                    <a:lnTo>
                      <a:pt x="4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 name="Google Shape;87;p15"/>
          <p:cNvGrpSpPr/>
          <p:nvPr/>
        </p:nvGrpSpPr>
        <p:grpSpPr>
          <a:xfrm rot="-2354252">
            <a:off x="8491689" y="257551"/>
            <a:ext cx="741788" cy="755492"/>
            <a:chOff x="8783892" y="3654997"/>
            <a:chExt cx="399428" cy="406745"/>
          </a:xfrm>
        </p:grpSpPr>
        <p:grpSp>
          <p:nvGrpSpPr>
            <p:cNvPr id="88" name="Google Shape;88;p15"/>
            <p:cNvGrpSpPr/>
            <p:nvPr/>
          </p:nvGrpSpPr>
          <p:grpSpPr>
            <a:xfrm>
              <a:off x="8803053" y="3665070"/>
              <a:ext cx="375139" cy="364700"/>
              <a:chOff x="8197303" y="3473870"/>
              <a:chExt cx="375139" cy="364700"/>
            </a:xfrm>
          </p:grpSpPr>
          <p:sp>
            <p:nvSpPr>
              <p:cNvPr id="89" name="Google Shape;89;p15"/>
              <p:cNvSpPr/>
              <p:nvPr/>
            </p:nvSpPr>
            <p:spPr>
              <a:xfrm rot="-5400000">
                <a:off x="8382584" y="3502379"/>
                <a:ext cx="176610" cy="203105"/>
              </a:xfrm>
              <a:custGeom>
                <a:avLst/>
                <a:gdLst/>
                <a:ahLst/>
                <a:cxnLst/>
                <a:rect l="l" t="t" r="r" b="b"/>
                <a:pathLst>
                  <a:path w="2893" h="3327" extrusionOk="0">
                    <a:moveTo>
                      <a:pt x="667" y="1"/>
                    </a:moveTo>
                    <a:cubicBezTo>
                      <a:pt x="631" y="1"/>
                      <a:pt x="595" y="9"/>
                      <a:pt x="564" y="26"/>
                    </a:cubicBezTo>
                    <a:cubicBezTo>
                      <a:pt x="473" y="79"/>
                      <a:pt x="421" y="184"/>
                      <a:pt x="368" y="282"/>
                    </a:cubicBezTo>
                    <a:cubicBezTo>
                      <a:pt x="248" y="514"/>
                      <a:pt x="128" y="755"/>
                      <a:pt x="68" y="1018"/>
                    </a:cubicBezTo>
                    <a:cubicBezTo>
                      <a:pt x="0" y="1341"/>
                      <a:pt x="23" y="1694"/>
                      <a:pt x="143" y="1995"/>
                    </a:cubicBezTo>
                    <a:cubicBezTo>
                      <a:pt x="286" y="2370"/>
                      <a:pt x="519" y="2776"/>
                      <a:pt x="894" y="2889"/>
                    </a:cubicBezTo>
                    <a:cubicBezTo>
                      <a:pt x="984" y="2914"/>
                      <a:pt x="1079" y="2920"/>
                      <a:pt x="1174" y="2920"/>
                    </a:cubicBezTo>
                    <a:cubicBezTo>
                      <a:pt x="1258" y="2920"/>
                      <a:pt x="1343" y="2915"/>
                      <a:pt x="1427" y="2915"/>
                    </a:cubicBezTo>
                    <a:cubicBezTo>
                      <a:pt x="1535" y="2915"/>
                      <a:pt x="1642" y="2922"/>
                      <a:pt x="1743" y="2956"/>
                    </a:cubicBezTo>
                    <a:cubicBezTo>
                      <a:pt x="2014" y="3054"/>
                      <a:pt x="2232" y="3309"/>
                      <a:pt x="2517" y="3324"/>
                    </a:cubicBezTo>
                    <a:cubicBezTo>
                      <a:pt x="2532" y="3326"/>
                      <a:pt x="2546" y="3327"/>
                      <a:pt x="2560" y="3327"/>
                    </a:cubicBezTo>
                    <a:cubicBezTo>
                      <a:pt x="2610" y="3327"/>
                      <a:pt x="2656" y="3315"/>
                      <a:pt x="2697" y="3279"/>
                    </a:cubicBezTo>
                    <a:cubicBezTo>
                      <a:pt x="2742" y="3242"/>
                      <a:pt x="2765" y="3189"/>
                      <a:pt x="2788" y="3129"/>
                    </a:cubicBezTo>
                    <a:cubicBezTo>
                      <a:pt x="2893" y="2806"/>
                      <a:pt x="2885" y="2430"/>
                      <a:pt x="2765" y="2107"/>
                    </a:cubicBezTo>
                    <a:cubicBezTo>
                      <a:pt x="2667" y="1852"/>
                      <a:pt x="2510" y="1626"/>
                      <a:pt x="2337" y="1416"/>
                    </a:cubicBezTo>
                    <a:cubicBezTo>
                      <a:pt x="1915" y="869"/>
                      <a:pt x="1421" y="344"/>
                      <a:pt x="804" y="55"/>
                    </a:cubicBezTo>
                    <a:lnTo>
                      <a:pt x="804" y="55"/>
                    </a:lnTo>
                    <a:cubicBezTo>
                      <a:pt x="771" y="19"/>
                      <a:pt x="720" y="1"/>
                      <a:pt x="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 name="Google Shape;90;p15"/>
              <p:cNvGrpSpPr/>
              <p:nvPr/>
            </p:nvGrpSpPr>
            <p:grpSpPr>
              <a:xfrm>
                <a:off x="8197303" y="3643095"/>
                <a:ext cx="323859" cy="195474"/>
                <a:chOff x="8197303" y="3643095"/>
                <a:chExt cx="323859" cy="195474"/>
              </a:xfrm>
            </p:grpSpPr>
            <p:sp>
              <p:nvSpPr>
                <p:cNvPr id="91" name="Google Shape;91;p15"/>
                <p:cNvSpPr/>
                <p:nvPr/>
              </p:nvSpPr>
              <p:spPr>
                <a:xfrm rot="-5400000">
                  <a:off x="8356120" y="3673528"/>
                  <a:ext cx="179846" cy="150238"/>
                </a:xfrm>
                <a:custGeom>
                  <a:avLst/>
                  <a:gdLst/>
                  <a:ahLst/>
                  <a:cxnLst/>
                  <a:rect l="l" t="t" r="r" b="b"/>
                  <a:pathLst>
                    <a:path w="2946" h="2461" extrusionOk="0">
                      <a:moveTo>
                        <a:pt x="2517" y="0"/>
                      </a:moveTo>
                      <a:cubicBezTo>
                        <a:pt x="2187" y="8"/>
                        <a:pt x="1856" y="75"/>
                        <a:pt x="1563" y="233"/>
                      </a:cubicBezTo>
                      <a:cubicBezTo>
                        <a:pt x="1263" y="383"/>
                        <a:pt x="1007" y="631"/>
                        <a:pt x="857" y="939"/>
                      </a:cubicBezTo>
                      <a:cubicBezTo>
                        <a:pt x="827" y="1007"/>
                        <a:pt x="797" y="1082"/>
                        <a:pt x="744" y="1135"/>
                      </a:cubicBezTo>
                      <a:cubicBezTo>
                        <a:pt x="699" y="1195"/>
                        <a:pt x="631" y="1232"/>
                        <a:pt x="556" y="1247"/>
                      </a:cubicBezTo>
                      <a:cubicBezTo>
                        <a:pt x="535" y="1250"/>
                        <a:pt x="513" y="1252"/>
                        <a:pt x="491" y="1252"/>
                      </a:cubicBezTo>
                      <a:cubicBezTo>
                        <a:pt x="417" y="1252"/>
                        <a:pt x="341" y="1239"/>
                        <a:pt x="264" y="1239"/>
                      </a:cubicBezTo>
                      <a:cubicBezTo>
                        <a:pt x="251" y="1239"/>
                        <a:pt x="239" y="1239"/>
                        <a:pt x="226" y="1240"/>
                      </a:cubicBezTo>
                      <a:cubicBezTo>
                        <a:pt x="121" y="1247"/>
                        <a:pt x="0" y="1337"/>
                        <a:pt x="23" y="1450"/>
                      </a:cubicBezTo>
                      <a:cubicBezTo>
                        <a:pt x="41" y="1534"/>
                        <a:pt x="125" y="1579"/>
                        <a:pt x="208" y="1579"/>
                      </a:cubicBezTo>
                      <a:cubicBezTo>
                        <a:pt x="230" y="1579"/>
                        <a:pt x="251" y="1576"/>
                        <a:pt x="271" y="1570"/>
                      </a:cubicBezTo>
                      <a:cubicBezTo>
                        <a:pt x="368" y="1548"/>
                        <a:pt x="451" y="1473"/>
                        <a:pt x="541" y="1428"/>
                      </a:cubicBezTo>
                      <a:cubicBezTo>
                        <a:pt x="584" y="1401"/>
                        <a:pt x="638" y="1383"/>
                        <a:pt x="691" y="1383"/>
                      </a:cubicBezTo>
                      <a:cubicBezTo>
                        <a:pt x="741" y="1383"/>
                        <a:pt x="790" y="1399"/>
                        <a:pt x="827" y="1435"/>
                      </a:cubicBezTo>
                      <a:cubicBezTo>
                        <a:pt x="872" y="1480"/>
                        <a:pt x="887" y="1540"/>
                        <a:pt x="909" y="1600"/>
                      </a:cubicBezTo>
                      <a:cubicBezTo>
                        <a:pt x="962" y="1743"/>
                        <a:pt x="1060" y="1878"/>
                        <a:pt x="1180" y="1976"/>
                      </a:cubicBezTo>
                      <a:cubicBezTo>
                        <a:pt x="1240" y="2029"/>
                        <a:pt x="1315" y="2066"/>
                        <a:pt x="1360" y="2141"/>
                      </a:cubicBezTo>
                      <a:cubicBezTo>
                        <a:pt x="1390" y="2179"/>
                        <a:pt x="1398" y="2224"/>
                        <a:pt x="1428" y="2269"/>
                      </a:cubicBezTo>
                      <a:cubicBezTo>
                        <a:pt x="1488" y="2367"/>
                        <a:pt x="1616" y="2389"/>
                        <a:pt x="1721" y="2419"/>
                      </a:cubicBezTo>
                      <a:cubicBezTo>
                        <a:pt x="1807" y="2449"/>
                        <a:pt x="1883" y="2460"/>
                        <a:pt x="1950" y="2460"/>
                      </a:cubicBezTo>
                      <a:cubicBezTo>
                        <a:pt x="2124" y="2460"/>
                        <a:pt x="2234" y="2381"/>
                        <a:pt x="2277" y="2322"/>
                      </a:cubicBezTo>
                      <a:cubicBezTo>
                        <a:pt x="2675" y="1758"/>
                        <a:pt x="2938" y="992"/>
                        <a:pt x="2946" y="286"/>
                      </a:cubicBezTo>
                      <a:cubicBezTo>
                        <a:pt x="2946" y="218"/>
                        <a:pt x="2938" y="135"/>
                        <a:pt x="2885" y="98"/>
                      </a:cubicBezTo>
                      <a:cubicBezTo>
                        <a:pt x="2855" y="75"/>
                        <a:pt x="2818" y="68"/>
                        <a:pt x="2773" y="68"/>
                      </a:cubicBezTo>
                      <a:cubicBezTo>
                        <a:pt x="2675" y="53"/>
                        <a:pt x="2577" y="45"/>
                        <a:pt x="2472" y="38"/>
                      </a:cubicBezTo>
                      <a:lnTo>
                        <a:pt x="25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rot="-5400000">
                  <a:off x="8196235" y="3644164"/>
                  <a:ext cx="162447" cy="160311"/>
                </a:xfrm>
                <a:custGeom>
                  <a:avLst/>
                  <a:gdLst/>
                  <a:ahLst/>
                  <a:cxnLst/>
                  <a:rect l="l" t="t" r="r" b="b"/>
                  <a:pathLst>
                    <a:path w="2661" h="2626" extrusionOk="0">
                      <a:moveTo>
                        <a:pt x="1822" y="0"/>
                      </a:moveTo>
                      <a:cubicBezTo>
                        <a:pt x="1752" y="0"/>
                        <a:pt x="1685" y="8"/>
                        <a:pt x="1631" y="49"/>
                      </a:cubicBezTo>
                      <a:cubicBezTo>
                        <a:pt x="1601" y="72"/>
                        <a:pt x="1571" y="117"/>
                        <a:pt x="1533" y="139"/>
                      </a:cubicBezTo>
                      <a:cubicBezTo>
                        <a:pt x="1473" y="192"/>
                        <a:pt x="1383" y="207"/>
                        <a:pt x="1308" y="229"/>
                      </a:cubicBezTo>
                      <a:cubicBezTo>
                        <a:pt x="1165" y="274"/>
                        <a:pt x="1037" y="365"/>
                        <a:pt x="939" y="485"/>
                      </a:cubicBezTo>
                      <a:cubicBezTo>
                        <a:pt x="902" y="530"/>
                        <a:pt x="864" y="583"/>
                        <a:pt x="812" y="613"/>
                      </a:cubicBezTo>
                      <a:cubicBezTo>
                        <a:pt x="790" y="623"/>
                        <a:pt x="768" y="627"/>
                        <a:pt x="746" y="627"/>
                      </a:cubicBezTo>
                      <a:cubicBezTo>
                        <a:pt x="669" y="627"/>
                        <a:pt x="592" y="573"/>
                        <a:pt x="534" y="515"/>
                      </a:cubicBezTo>
                      <a:cubicBezTo>
                        <a:pt x="466" y="440"/>
                        <a:pt x="414" y="342"/>
                        <a:pt x="331" y="274"/>
                      </a:cubicBezTo>
                      <a:cubicBezTo>
                        <a:pt x="293" y="247"/>
                        <a:pt x="243" y="230"/>
                        <a:pt x="195" y="230"/>
                      </a:cubicBezTo>
                      <a:cubicBezTo>
                        <a:pt x="141" y="230"/>
                        <a:pt x="89" y="252"/>
                        <a:pt x="60" y="305"/>
                      </a:cubicBezTo>
                      <a:cubicBezTo>
                        <a:pt x="0" y="402"/>
                        <a:pt x="83" y="530"/>
                        <a:pt x="188" y="575"/>
                      </a:cubicBezTo>
                      <a:cubicBezTo>
                        <a:pt x="286" y="628"/>
                        <a:pt x="406" y="635"/>
                        <a:pt x="496" y="688"/>
                      </a:cubicBezTo>
                      <a:cubicBezTo>
                        <a:pt x="564" y="733"/>
                        <a:pt x="616" y="793"/>
                        <a:pt x="646" y="861"/>
                      </a:cubicBezTo>
                      <a:cubicBezTo>
                        <a:pt x="669" y="936"/>
                        <a:pt x="676" y="1011"/>
                        <a:pt x="684" y="1093"/>
                      </a:cubicBezTo>
                      <a:cubicBezTo>
                        <a:pt x="729" y="1439"/>
                        <a:pt x="894" y="1755"/>
                        <a:pt x="1127" y="2010"/>
                      </a:cubicBezTo>
                      <a:cubicBezTo>
                        <a:pt x="1353" y="2266"/>
                        <a:pt x="1646" y="2446"/>
                        <a:pt x="1961" y="2581"/>
                      </a:cubicBezTo>
                      <a:lnTo>
                        <a:pt x="1924" y="2528"/>
                      </a:lnTo>
                      <a:lnTo>
                        <a:pt x="1924" y="2528"/>
                      </a:lnTo>
                      <a:cubicBezTo>
                        <a:pt x="2021" y="2559"/>
                        <a:pt x="2119" y="2581"/>
                        <a:pt x="2217" y="2611"/>
                      </a:cubicBezTo>
                      <a:cubicBezTo>
                        <a:pt x="2243" y="2616"/>
                        <a:pt x="2269" y="2625"/>
                        <a:pt x="2294" y="2625"/>
                      </a:cubicBezTo>
                      <a:cubicBezTo>
                        <a:pt x="2306" y="2625"/>
                        <a:pt x="2318" y="2623"/>
                        <a:pt x="2329" y="2619"/>
                      </a:cubicBezTo>
                      <a:cubicBezTo>
                        <a:pt x="2397" y="2604"/>
                        <a:pt x="2427" y="2528"/>
                        <a:pt x="2450" y="2461"/>
                      </a:cubicBezTo>
                      <a:cubicBezTo>
                        <a:pt x="2660" y="1800"/>
                        <a:pt x="2653" y="981"/>
                        <a:pt x="2457" y="305"/>
                      </a:cubicBezTo>
                      <a:cubicBezTo>
                        <a:pt x="2427" y="199"/>
                        <a:pt x="2284" y="19"/>
                        <a:pt x="1961" y="4"/>
                      </a:cubicBezTo>
                      <a:cubicBezTo>
                        <a:pt x="1916" y="4"/>
                        <a:pt x="1869" y="0"/>
                        <a:pt x="18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15"/>
              <p:cNvSpPr/>
              <p:nvPr/>
            </p:nvSpPr>
            <p:spPr>
              <a:xfrm rot="-5400000">
                <a:off x="8189153" y="3492154"/>
                <a:ext cx="198221" cy="161654"/>
              </a:xfrm>
              <a:custGeom>
                <a:avLst/>
                <a:gdLst/>
                <a:ahLst/>
                <a:cxnLst/>
                <a:rect l="l" t="t" r="r" b="b"/>
                <a:pathLst>
                  <a:path w="3247" h="2648" extrusionOk="0">
                    <a:moveTo>
                      <a:pt x="1324" y="0"/>
                    </a:moveTo>
                    <a:cubicBezTo>
                      <a:pt x="962" y="0"/>
                      <a:pt x="647" y="283"/>
                      <a:pt x="406" y="567"/>
                    </a:cubicBezTo>
                    <a:cubicBezTo>
                      <a:pt x="204" y="807"/>
                      <a:pt x="68" y="1130"/>
                      <a:pt x="31" y="1461"/>
                    </a:cubicBezTo>
                    <a:cubicBezTo>
                      <a:pt x="1" y="1724"/>
                      <a:pt x="46" y="1994"/>
                      <a:pt x="83" y="2265"/>
                    </a:cubicBezTo>
                    <a:cubicBezTo>
                      <a:pt x="98" y="2370"/>
                      <a:pt x="121" y="2490"/>
                      <a:pt x="189" y="2573"/>
                    </a:cubicBezTo>
                    <a:cubicBezTo>
                      <a:pt x="231" y="2620"/>
                      <a:pt x="295" y="2647"/>
                      <a:pt x="355" y="2647"/>
                    </a:cubicBezTo>
                    <a:cubicBezTo>
                      <a:pt x="382" y="2647"/>
                      <a:pt x="408" y="2642"/>
                      <a:pt x="430" y="2631"/>
                    </a:cubicBezTo>
                    <a:lnTo>
                      <a:pt x="430" y="2631"/>
                    </a:lnTo>
                    <a:cubicBezTo>
                      <a:pt x="1099" y="2583"/>
                      <a:pt x="1717" y="2273"/>
                      <a:pt x="2292" y="1912"/>
                    </a:cubicBezTo>
                    <a:cubicBezTo>
                      <a:pt x="2510" y="1776"/>
                      <a:pt x="2736" y="1619"/>
                      <a:pt x="2908" y="1416"/>
                    </a:cubicBezTo>
                    <a:cubicBezTo>
                      <a:pt x="3126" y="1153"/>
                      <a:pt x="3246" y="807"/>
                      <a:pt x="3246" y="462"/>
                    </a:cubicBezTo>
                    <a:cubicBezTo>
                      <a:pt x="3246" y="401"/>
                      <a:pt x="3239" y="334"/>
                      <a:pt x="3209" y="289"/>
                    </a:cubicBezTo>
                    <a:cubicBezTo>
                      <a:pt x="3179" y="229"/>
                      <a:pt x="3119" y="199"/>
                      <a:pt x="3059" y="176"/>
                    </a:cubicBezTo>
                    <a:cubicBezTo>
                      <a:pt x="3001" y="159"/>
                      <a:pt x="2942" y="152"/>
                      <a:pt x="2884" y="152"/>
                    </a:cubicBezTo>
                    <a:cubicBezTo>
                      <a:pt x="2668" y="152"/>
                      <a:pt x="2449" y="244"/>
                      <a:pt x="2230" y="244"/>
                    </a:cubicBezTo>
                    <a:cubicBezTo>
                      <a:pt x="2223" y="244"/>
                      <a:pt x="2216" y="244"/>
                      <a:pt x="2210" y="244"/>
                    </a:cubicBezTo>
                    <a:cubicBezTo>
                      <a:pt x="1932" y="229"/>
                      <a:pt x="1669" y="26"/>
                      <a:pt x="1391" y="3"/>
                    </a:cubicBezTo>
                    <a:cubicBezTo>
                      <a:pt x="1368" y="1"/>
                      <a:pt x="1346" y="0"/>
                      <a:pt x="1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15"/>
            <p:cNvGrpSpPr/>
            <p:nvPr/>
          </p:nvGrpSpPr>
          <p:grpSpPr>
            <a:xfrm>
              <a:off x="8813614" y="3654997"/>
              <a:ext cx="369706" cy="226181"/>
              <a:chOff x="8322164" y="3668997"/>
              <a:chExt cx="369706" cy="226181"/>
            </a:xfrm>
          </p:grpSpPr>
          <p:grpSp>
            <p:nvGrpSpPr>
              <p:cNvPr id="95" name="Google Shape;95;p15"/>
              <p:cNvGrpSpPr/>
              <p:nvPr/>
            </p:nvGrpSpPr>
            <p:grpSpPr>
              <a:xfrm>
                <a:off x="8322164" y="3668997"/>
                <a:ext cx="369706" cy="226181"/>
                <a:chOff x="8207864" y="3463797"/>
                <a:chExt cx="369706" cy="226181"/>
              </a:xfrm>
            </p:grpSpPr>
            <p:sp>
              <p:nvSpPr>
                <p:cNvPr id="96" name="Google Shape;96;p15"/>
                <p:cNvSpPr/>
                <p:nvPr/>
              </p:nvSpPr>
              <p:spPr>
                <a:xfrm rot="-5400000">
                  <a:off x="8382279" y="3494687"/>
                  <a:ext cx="180334" cy="210248"/>
                </a:xfrm>
                <a:custGeom>
                  <a:avLst/>
                  <a:gdLst/>
                  <a:ahLst/>
                  <a:cxnLst/>
                  <a:rect l="l" t="t" r="r" b="b"/>
                  <a:pathLst>
                    <a:path w="2954" h="3444" extrusionOk="0">
                      <a:moveTo>
                        <a:pt x="1098" y="525"/>
                      </a:moveTo>
                      <a:cubicBezTo>
                        <a:pt x="1120" y="540"/>
                        <a:pt x="1135" y="555"/>
                        <a:pt x="1158" y="570"/>
                      </a:cubicBezTo>
                      <a:cubicBezTo>
                        <a:pt x="1443" y="931"/>
                        <a:pt x="1639" y="1351"/>
                        <a:pt x="1826" y="1780"/>
                      </a:cubicBezTo>
                      <a:cubicBezTo>
                        <a:pt x="1841" y="1802"/>
                        <a:pt x="1849" y="1817"/>
                        <a:pt x="1856" y="1840"/>
                      </a:cubicBezTo>
                      <a:cubicBezTo>
                        <a:pt x="1691" y="1584"/>
                        <a:pt x="1533" y="1329"/>
                        <a:pt x="1391" y="1066"/>
                      </a:cubicBezTo>
                      <a:cubicBezTo>
                        <a:pt x="1293" y="886"/>
                        <a:pt x="1218" y="683"/>
                        <a:pt x="1098" y="525"/>
                      </a:cubicBezTo>
                      <a:close/>
                      <a:moveTo>
                        <a:pt x="421" y="127"/>
                      </a:moveTo>
                      <a:cubicBezTo>
                        <a:pt x="436" y="134"/>
                        <a:pt x="451" y="149"/>
                        <a:pt x="466" y="157"/>
                      </a:cubicBezTo>
                      <a:lnTo>
                        <a:pt x="459" y="157"/>
                      </a:lnTo>
                      <a:cubicBezTo>
                        <a:pt x="271" y="435"/>
                        <a:pt x="241" y="818"/>
                        <a:pt x="264" y="1148"/>
                      </a:cubicBezTo>
                      <a:cubicBezTo>
                        <a:pt x="286" y="1494"/>
                        <a:pt x="421" y="1862"/>
                        <a:pt x="361" y="2208"/>
                      </a:cubicBezTo>
                      <a:cubicBezTo>
                        <a:pt x="331" y="2125"/>
                        <a:pt x="249" y="2058"/>
                        <a:pt x="166" y="2013"/>
                      </a:cubicBezTo>
                      <a:cubicBezTo>
                        <a:pt x="173" y="2013"/>
                        <a:pt x="181" y="2005"/>
                        <a:pt x="188" y="2005"/>
                      </a:cubicBezTo>
                      <a:cubicBezTo>
                        <a:pt x="391" y="1855"/>
                        <a:pt x="158" y="1517"/>
                        <a:pt x="136" y="1336"/>
                      </a:cubicBezTo>
                      <a:cubicBezTo>
                        <a:pt x="83" y="923"/>
                        <a:pt x="219" y="480"/>
                        <a:pt x="414" y="127"/>
                      </a:cubicBezTo>
                      <a:close/>
                      <a:moveTo>
                        <a:pt x="391" y="390"/>
                      </a:moveTo>
                      <a:lnTo>
                        <a:pt x="391" y="390"/>
                      </a:lnTo>
                      <a:cubicBezTo>
                        <a:pt x="339" y="683"/>
                        <a:pt x="391" y="1013"/>
                        <a:pt x="421" y="1291"/>
                      </a:cubicBezTo>
                      <a:cubicBezTo>
                        <a:pt x="466" y="1704"/>
                        <a:pt x="617" y="2125"/>
                        <a:pt x="572" y="2538"/>
                      </a:cubicBezTo>
                      <a:cubicBezTo>
                        <a:pt x="527" y="2463"/>
                        <a:pt x="444" y="2403"/>
                        <a:pt x="354" y="2396"/>
                      </a:cubicBezTo>
                      <a:lnTo>
                        <a:pt x="354" y="2388"/>
                      </a:lnTo>
                      <a:cubicBezTo>
                        <a:pt x="369" y="2373"/>
                        <a:pt x="376" y="2343"/>
                        <a:pt x="384" y="2321"/>
                      </a:cubicBezTo>
                      <a:cubicBezTo>
                        <a:pt x="474" y="2035"/>
                        <a:pt x="376" y="1720"/>
                        <a:pt x="331" y="1434"/>
                      </a:cubicBezTo>
                      <a:cubicBezTo>
                        <a:pt x="271" y="1058"/>
                        <a:pt x="286" y="728"/>
                        <a:pt x="391" y="390"/>
                      </a:cubicBezTo>
                      <a:close/>
                      <a:moveTo>
                        <a:pt x="504" y="172"/>
                      </a:moveTo>
                      <a:cubicBezTo>
                        <a:pt x="527" y="187"/>
                        <a:pt x="549" y="194"/>
                        <a:pt x="572" y="209"/>
                      </a:cubicBezTo>
                      <a:cubicBezTo>
                        <a:pt x="542" y="623"/>
                        <a:pt x="632" y="1051"/>
                        <a:pt x="714" y="1457"/>
                      </a:cubicBezTo>
                      <a:cubicBezTo>
                        <a:pt x="812" y="1900"/>
                        <a:pt x="895" y="2336"/>
                        <a:pt x="887" y="2786"/>
                      </a:cubicBezTo>
                      <a:cubicBezTo>
                        <a:pt x="841" y="2717"/>
                        <a:pt x="742" y="2666"/>
                        <a:pt x="658" y="2666"/>
                      </a:cubicBezTo>
                      <a:cubicBezTo>
                        <a:pt x="632" y="2666"/>
                        <a:pt x="608" y="2671"/>
                        <a:pt x="587" y="2681"/>
                      </a:cubicBezTo>
                      <a:cubicBezTo>
                        <a:pt x="587" y="2674"/>
                        <a:pt x="594" y="2651"/>
                        <a:pt x="594" y="2636"/>
                      </a:cubicBezTo>
                      <a:cubicBezTo>
                        <a:pt x="677" y="2306"/>
                        <a:pt x="564" y="1952"/>
                        <a:pt x="512" y="1622"/>
                      </a:cubicBezTo>
                      <a:cubicBezTo>
                        <a:pt x="466" y="1374"/>
                        <a:pt x="451" y="1126"/>
                        <a:pt x="429" y="878"/>
                      </a:cubicBezTo>
                      <a:cubicBezTo>
                        <a:pt x="414" y="638"/>
                        <a:pt x="399" y="390"/>
                        <a:pt x="504" y="172"/>
                      </a:cubicBezTo>
                      <a:close/>
                      <a:moveTo>
                        <a:pt x="624" y="232"/>
                      </a:moveTo>
                      <a:cubicBezTo>
                        <a:pt x="624" y="232"/>
                        <a:pt x="632" y="232"/>
                        <a:pt x="632" y="239"/>
                      </a:cubicBezTo>
                      <a:cubicBezTo>
                        <a:pt x="632" y="247"/>
                        <a:pt x="639" y="254"/>
                        <a:pt x="639" y="269"/>
                      </a:cubicBezTo>
                      <a:cubicBezTo>
                        <a:pt x="647" y="668"/>
                        <a:pt x="744" y="1066"/>
                        <a:pt x="872" y="1449"/>
                      </a:cubicBezTo>
                      <a:cubicBezTo>
                        <a:pt x="947" y="1674"/>
                        <a:pt x="1030" y="1900"/>
                        <a:pt x="1113" y="2125"/>
                      </a:cubicBezTo>
                      <a:cubicBezTo>
                        <a:pt x="1203" y="2358"/>
                        <a:pt x="1300" y="2584"/>
                        <a:pt x="1323" y="2824"/>
                      </a:cubicBezTo>
                      <a:cubicBezTo>
                        <a:pt x="1293" y="2756"/>
                        <a:pt x="1225" y="2704"/>
                        <a:pt x="1143" y="2704"/>
                      </a:cubicBezTo>
                      <a:cubicBezTo>
                        <a:pt x="1136" y="2703"/>
                        <a:pt x="1130" y="2703"/>
                        <a:pt x="1123" y="2703"/>
                      </a:cubicBezTo>
                      <a:cubicBezTo>
                        <a:pt x="1054" y="2703"/>
                        <a:pt x="980" y="2740"/>
                        <a:pt x="932" y="2801"/>
                      </a:cubicBezTo>
                      <a:cubicBezTo>
                        <a:pt x="962" y="2388"/>
                        <a:pt x="872" y="1967"/>
                        <a:pt x="790" y="1562"/>
                      </a:cubicBezTo>
                      <a:cubicBezTo>
                        <a:pt x="692" y="1118"/>
                        <a:pt x="617" y="683"/>
                        <a:pt x="624" y="232"/>
                      </a:cubicBezTo>
                      <a:close/>
                      <a:moveTo>
                        <a:pt x="677" y="269"/>
                      </a:moveTo>
                      <a:cubicBezTo>
                        <a:pt x="684" y="269"/>
                        <a:pt x="684" y="269"/>
                        <a:pt x="692" y="277"/>
                      </a:cubicBezTo>
                      <a:cubicBezTo>
                        <a:pt x="722" y="299"/>
                        <a:pt x="752" y="315"/>
                        <a:pt x="782" y="337"/>
                      </a:cubicBezTo>
                      <a:cubicBezTo>
                        <a:pt x="857" y="788"/>
                        <a:pt x="1007" y="1171"/>
                        <a:pt x="1218" y="1577"/>
                      </a:cubicBezTo>
                      <a:cubicBezTo>
                        <a:pt x="1428" y="1975"/>
                        <a:pt x="1646" y="2373"/>
                        <a:pt x="1706" y="2824"/>
                      </a:cubicBezTo>
                      <a:cubicBezTo>
                        <a:pt x="1676" y="2779"/>
                        <a:pt x="1631" y="2741"/>
                        <a:pt x="1578" y="2734"/>
                      </a:cubicBezTo>
                      <a:cubicBezTo>
                        <a:pt x="1567" y="2731"/>
                        <a:pt x="1554" y="2729"/>
                        <a:pt x="1542" y="2729"/>
                      </a:cubicBezTo>
                      <a:cubicBezTo>
                        <a:pt x="1462" y="2729"/>
                        <a:pt x="1380" y="2791"/>
                        <a:pt x="1361" y="2869"/>
                      </a:cubicBezTo>
                      <a:cubicBezTo>
                        <a:pt x="1368" y="2463"/>
                        <a:pt x="1120" y="2043"/>
                        <a:pt x="992" y="1659"/>
                      </a:cubicBezTo>
                      <a:cubicBezTo>
                        <a:pt x="857" y="1291"/>
                        <a:pt x="744" y="908"/>
                        <a:pt x="699" y="525"/>
                      </a:cubicBezTo>
                      <a:lnTo>
                        <a:pt x="699" y="525"/>
                      </a:lnTo>
                      <a:cubicBezTo>
                        <a:pt x="782" y="848"/>
                        <a:pt x="895" y="1164"/>
                        <a:pt x="1037" y="1472"/>
                      </a:cubicBezTo>
                      <a:cubicBezTo>
                        <a:pt x="1225" y="1885"/>
                        <a:pt x="1488" y="2276"/>
                        <a:pt x="1593" y="2726"/>
                      </a:cubicBezTo>
                      <a:cubicBezTo>
                        <a:pt x="1597" y="2730"/>
                        <a:pt x="1601" y="2732"/>
                        <a:pt x="1604" y="2732"/>
                      </a:cubicBezTo>
                      <a:cubicBezTo>
                        <a:pt x="1607" y="2732"/>
                        <a:pt x="1609" y="2730"/>
                        <a:pt x="1609" y="2726"/>
                      </a:cubicBezTo>
                      <a:cubicBezTo>
                        <a:pt x="1526" y="2306"/>
                        <a:pt x="1315" y="1952"/>
                        <a:pt x="1135" y="1577"/>
                      </a:cubicBezTo>
                      <a:cubicBezTo>
                        <a:pt x="940" y="1179"/>
                        <a:pt x="790" y="765"/>
                        <a:pt x="677" y="337"/>
                      </a:cubicBezTo>
                      <a:cubicBezTo>
                        <a:pt x="677" y="315"/>
                        <a:pt x="677" y="292"/>
                        <a:pt x="677" y="269"/>
                      </a:cubicBezTo>
                      <a:close/>
                      <a:moveTo>
                        <a:pt x="827" y="367"/>
                      </a:moveTo>
                      <a:cubicBezTo>
                        <a:pt x="857" y="390"/>
                        <a:pt x="895" y="405"/>
                        <a:pt x="932" y="427"/>
                      </a:cubicBezTo>
                      <a:cubicBezTo>
                        <a:pt x="1075" y="592"/>
                        <a:pt x="1165" y="810"/>
                        <a:pt x="1248" y="998"/>
                      </a:cubicBezTo>
                      <a:cubicBezTo>
                        <a:pt x="1353" y="1239"/>
                        <a:pt x="1443" y="1487"/>
                        <a:pt x="1556" y="1727"/>
                      </a:cubicBezTo>
                      <a:cubicBezTo>
                        <a:pt x="1759" y="2178"/>
                        <a:pt x="2082" y="2599"/>
                        <a:pt x="2104" y="3094"/>
                      </a:cubicBezTo>
                      <a:cubicBezTo>
                        <a:pt x="2082" y="3027"/>
                        <a:pt x="2044" y="2952"/>
                        <a:pt x="1977" y="2922"/>
                      </a:cubicBezTo>
                      <a:cubicBezTo>
                        <a:pt x="1952" y="2908"/>
                        <a:pt x="1924" y="2901"/>
                        <a:pt x="1896" y="2901"/>
                      </a:cubicBezTo>
                      <a:cubicBezTo>
                        <a:pt x="1848" y="2901"/>
                        <a:pt x="1800" y="2921"/>
                        <a:pt x="1766" y="2959"/>
                      </a:cubicBezTo>
                      <a:cubicBezTo>
                        <a:pt x="1759" y="2937"/>
                        <a:pt x="1751" y="2914"/>
                        <a:pt x="1744" y="2892"/>
                      </a:cubicBezTo>
                      <a:lnTo>
                        <a:pt x="1751" y="2892"/>
                      </a:lnTo>
                      <a:cubicBezTo>
                        <a:pt x="1714" y="2456"/>
                        <a:pt x="1518" y="2058"/>
                        <a:pt x="1315" y="1682"/>
                      </a:cubicBezTo>
                      <a:cubicBezTo>
                        <a:pt x="1203" y="1464"/>
                        <a:pt x="1090" y="1254"/>
                        <a:pt x="1000" y="1021"/>
                      </a:cubicBezTo>
                      <a:cubicBezTo>
                        <a:pt x="910" y="810"/>
                        <a:pt x="865" y="592"/>
                        <a:pt x="827" y="367"/>
                      </a:cubicBezTo>
                      <a:close/>
                      <a:moveTo>
                        <a:pt x="1898" y="2953"/>
                      </a:moveTo>
                      <a:cubicBezTo>
                        <a:pt x="1938" y="2953"/>
                        <a:pt x="1976" y="2972"/>
                        <a:pt x="2007" y="3012"/>
                      </a:cubicBezTo>
                      <a:cubicBezTo>
                        <a:pt x="2044" y="3049"/>
                        <a:pt x="2059" y="3102"/>
                        <a:pt x="2074" y="3147"/>
                      </a:cubicBezTo>
                      <a:cubicBezTo>
                        <a:pt x="2007" y="3102"/>
                        <a:pt x="1939" y="3049"/>
                        <a:pt x="1887" y="3019"/>
                      </a:cubicBezTo>
                      <a:cubicBezTo>
                        <a:pt x="1864" y="3004"/>
                        <a:pt x="1841" y="2997"/>
                        <a:pt x="1811" y="2982"/>
                      </a:cubicBezTo>
                      <a:cubicBezTo>
                        <a:pt x="1840" y="2963"/>
                        <a:pt x="1869" y="2953"/>
                        <a:pt x="1898" y="2953"/>
                      </a:cubicBezTo>
                      <a:close/>
                      <a:moveTo>
                        <a:pt x="1022" y="487"/>
                      </a:moveTo>
                      <a:cubicBezTo>
                        <a:pt x="1203" y="720"/>
                        <a:pt x="1308" y="991"/>
                        <a:pt x="1458" y="1254"/>
                      </a:cubicBezTo>
                      <a:cubicBezTo>
                        <a:pt x="1609" y="1517"/>
                        <a:pt x="1766" y="1772"/>
                        <a:pt x="1939" y="2020"/>
                      </a:cubicBezTo>
                      <a:cubicBezTo>
                        <a:pt x="2089" y="2381"/>
                        <a:pt x="2232" y="2741"/>
                        <a:pt x="2352" y="3109"/>
                      </a:cubicBezTo>
                      <a:cubicBezTo>
                        <a:pt x="2333" y="3099"/>
                        <a:pt x="2312" y="3094"/>
                        <a:pt x="2291" y="3094"/>
                      </a:cubicBezTo>
                      <a:cubicBezTo>
                        <a:pt x="2239" y="3094"/>
                        <a:pt x="2185" y="3122"/>
                        <a:pt x="2142" y="3155"/>
                      </a:cubicBezTo>
                      <a:cubicBezTo>
                        <a:pt x="2134" y="2599"/>
                        <a:pt x="1774" y="2140"/>
                        <a:pt x="1563" y="1652"/>
                      </a:cubicBezTo>
                      <a:cubicBezTo>
                        <a:pt x="1436" y="1359"/>
                        <a:pt x="1323" y="1051"/>
                        <a:pt x="1180" y="765"/>
                      </a:cubicBezTo>
                      <a:cubicBezTo>
                        <a:pt x="1135" y="675"/>
                        <a:pt x="1083" y="577"/>
                        <a:pt x="1022" y="487"/>
                      </a:cubicBezTo>
                      <a:close/>
                      <a:moveTo>
                        <a:pt x="1586" y="953"/>
                      </a:moveTo>
                      <a:lnTo>
                        <a:pt x="1593" y="961"/>
                      </a:lnTo>
                      <a:cubicBezTo>
                        <a:pt x="1601" y="968"/>
                        <a:pt x="1601" y="968"/>
                        <a:pt x="1601" y="968"/>
                      </a:cubicBezTo>
                      <a:cubicBezTo>
                        <a:pt x="1661" y="1036"/>
                        <a:pt x="1721" y="1096"/>
                        <a:pt x="1774" y="1164"/>
                      </a:cubicBezTo>
                      <a:cubicBezTo>
                        <a:pt x="1954" y="1374"/>
                        <a:pt x="2112" y="1599"/>
                        <a:pt x="2285" y="1810"/>
                      </a:cubicBezTo>
                      <a:cubicBezTo>
                        <a:pt x="2360" y="1937"/>
                        <a:pt x="2427" y="2065"/>
                        <a:pt x="2480" y="2200"/>
                      </a:cubicBezTo>
                      <a:cubicBezTo>
                        <a:pt x="2510" y="2283"/>
                        <a:pt x="2533" y="2373"/>
                        <a:pt x="2555" y="2456"/>
                      </a:cubicBezTo>
                      <a:cubicBezTo>
                        <a:pt x="2608" y="2674"/>
                        <a:pt x="2698" y="2944"/>
                        <a:pt x="2668" y="3170"/>
                      </a:cubicBezTo>
                      <a:cubicBezTo>
                        <a:pt x="2653" y="3200"/>
                        <a:pt x="2638" y="3222"/>
                        <a:pt x="2623" y="3237"/>
                      </a:cubicBezTo>
                      <a:cubicBezTo>
                        <a:pt x="2615" y="3252"/>
                        <a:pt x="2593" y="3267"/>
                        <a:pt x="2578" y="3282"/>
                      </a:cubicBezTo>
                      <a:cubicBezTo>
                        <a:pt x="2593" y="2734"/>
                        <a:pt x="2217" y="2215"/>
                        <a:pt x="1977" y="1750"/>
                      </a:cubicBezTo>
                      <a:cubicBezTo>
                        <a:pt x="1841" y="1487"/>
                        <a:pt x="1751" y="1201"/>
                        <a:pt x="1586" y="953"/>
                      </a:cubicBezTo>
                      <a:close/>
                      <a:moveTo>
                        <a:pt x="2291" y="3144"/>
                      </a:moveTo>
                      <a:cubicBezTo>
                        <a:pt x="2311" y="3144"/>
                        <a:pt x="2332" y="3151"/>
                        <a:pt x="2352" y="3170"/>
                      </a:cubicBezTo>
                      <a:cubicBezTo>
                        <a:pt x="2367" y="3177"/>
                        <a:pt x="2375" y="3192"/>
                        <a:pt x="2390" y="3215"/>
                      </a:cubicBezTo>
                      <a:cubicBezTo>
                        <a:pt x="2390" y="3222"/>
                        <a:pt x="2397" y="3237"/>
                        <a:pt x="2397" y="3252"/>
                      </a:cubicBezTo>
                      <a:cubicBezTo>
                        <a:pt x="2397" y="3252"/>
                        <a:pt x="2405" y="3260"/>
                        <a:pt x="2405" y="3260"/>
                      </a:cubicBezTo>
                      <a:cubicBezTo>
                        <a:pt x="2412" y="3282"/>
                        <a:pt x="2412" y="3305"/>
                        <a:pt x="2412" y="3327"/>
                      </a:cubicBezTo>
                      <a:cubicBezTo>
                        <a:pt x="2330" y="3320"/>
                        <a:pt x="2240" y="3267"/>
                        <a:pt x="2149" y="3207"/>
                      </a:cubicBezTo>
                      <a:lnTo>
                        <a:pt x="2157" y="3207"/>
                      </a:lnTo>
                      <a:cubicBezTo>
                        <a:pt x="2199" y="3181"/>
                        <a:pt x="2244" y="3144"/>
                        <a:pt x="2291" y="3144"/>
                      </a:cubicBezTo>
                      <a:close/>
                      <a:moveTo>
                        <a:pt x="1315" y="698"/>
                      </a:moveTo>
                      <a:lnTo>
                        <a:pt x="1361" y="735"/>
                      </a:lnTo>
                      <a:cubicBezTo>
                        <a:pt x="1436" y="818"/>
                        <a:pt x="1503" y="901"/>
                        <a:pt x="1563" y="991"/>
                      </a:cubicBezTo>
                      <a:cubicBezTo>
                        <a:pt x="1721" y="1239"/>
                        <a:pt x="1819" y="1532"/>
                        <a:pt x="1954" y="1795"/>
                      </a:cubicBezTo>
                      <a:cubicBezTo>
                        <a:pt x="2210" y="2276"/>
                        <a:pt x="2525" y="2756"/>
                        <a:pt x="2548" y="3312"/>
                      </a:cubicBezTo>
                      <a:cubicBezTo>
                        <a:pt x="2518" y="3327"/>
                        <a:pt x="2488" y="3335"/>
                        <a:pt x="2458" y="3335"/>
                      </a:cubicBezTo>
                      <a:cubicBezTo>
                        <a:pt x="2458" y="3267"/>
                        <a:pt x="2435" y="3192"/>
                        <a:pt x="2390" y="3140"/>
                      </a:cubicBezTo>
                      <a:cubicBezTo>
                        <a:pt x="2255" y="2629"/>
                        <a:pt x="2037" y="2148"/>
                        <a:pt x="1826" y="1667"/>
                      </a:cubicBezTo>
                      <a:cubicBezTo>
                        <a:pt x="1676" y="1336"/>
                        <a:pt x="1526" y="991"/>
                        <a:pt x="1315" y="698"/>
                      </a:cubicBezTo>
                      <a:close/>
                      <a:moveTo>
                        <a:pt x="537" y="0"/>
                      </a:moveTo>
                      <a:cubicBezTo>
                        <a:pt x="498" y="0"/>
                        <a:pt x="457" y="7"/>
                        <a:pt x="414" y="21"/>
                      </a:cubicBezTo>
                      <a:cubicBezTo>
                        <a:pt x="376" y="29"/>
                        <a:pt x="376" y="67"/>
                        <a:pt x="391" y="97"/>
                      </a:cubicBezTo>
                      <a:cubicBezTo>
                        <a:pt x="219" y="330"/>
                        <a:pt x="136" y="623"/>
                        <a:pt x="98" y="908"/>
                      </a:cubicBezTo>
                      <a:cubicBezTo>
                        <a:pt x="76" y="1051"/>
                        <a:pt x="68" y="1201"/>
                        <a:pt x="83" y="1344"/>
                      </a:cubicBezTo>
                      <a:cubicBezTo>
                        <a:pt x="98" y="1472"/>
                        <a:pt x="219" y="1667"/>
                        <a:pt x="211" y="1825"/>
                      </a:cubicBezTo>
                      <a:cubicBezTo>
                        <a:pt x="185" y="1760"/>
                        <a:pt x="119" y="1700"/>
                        <a:pt x="53" y="1700"/>
                      </a:cubicBezTo>
                      <a:cubicBezTo>
                        <a:pt x="43" y="1700"/>
                        <a:pt x="33" y="1701"/>
                        <a:pt x="23" y="1704"/>
                      </a:cubicBezTo>
                      <a:cubicBezTo>
                        <a:pt x="1" y="1704"/>
                        <a:pt x="16" y="1735"/>
                        <a:pt x="31" y="1742"/>
                      </a:cubicBezTo>
                      <a:cubicBezTo>
                        <a:pt x="91" y="1757"/>
                        <a:pt x="151" y="1780"/>
                        <a:pt x="173" y="1847"/>
                      </a:cubicBezTo>
                      <a:cubicBezTo>
                        <a:pt x="188" y="1885"/>
                        <a:pt x="181" y="1915"/>
                        <a:pt x="166" y="1945"/>
                      </a:cubicBezTo>
                      <a:cubicBezTo>
                        <a:pt x="158" y="1960"/>
                        <a:pt x="143" y="1975"/>
                        <a:pt x="121" y="1990"/>
                      </a:cubicBezTo>
                      <a:cubicBezTo>
                        <a:pt x="113" y="1990"/>
                        <a:pt x="113" y="1998"/>
                        <a:pt x="113" y="2005"/>
                      </a:cubicBezTo>
                      <a:cubicBezTo>
                        <a:pt x="106" y="2013"/>
                        <a:pt x="106" y="2020"/>
                        <a:pt x="113" y="2028"/>
                      </a:cubicBezTo>
                      <a:cubicBezTo>
                        <a:pt x="211" y="2095"/>
                        <a:pt x="354" y="2200"/>
                        <a:pt x="339" y="2313"/>
                      </a:cubicBezTo>
                      <a:cubicBezTo>
                        <a:pt x="331" y="2328"/>
                        <a:pt x="324" y="2343"/>
                        <a:pt x="316" y="2366"/>
                      </a:cubicBezTo>
                      <a:cubicBezTo>
                        <a:pt x="309" y="2373"/>
                        <a:pt x="301" y="2388"/>
                        <a:pt x="294" y="2403"/>
                      </a:cubicBezTo>
                      <a:cubicBezTo>
                        <a:pt x="286" y="2411"/>
                        <a:pt x="286" y="2418"/>
                        <a:pt x="301" y="2426"/>
                      </a:cubicBezTo>
                      <a:lnTo>
                        <a:pt x="316" y="2426"/>
                      </a:lnTo>
                      <a:cubicBezTo>
                        <a:pt x="316" y="2433"/>
                        <a:pt x="324" y="2433"/>
                        <a:pt x="324" y="2433"/>
                      </a:cubicBezTo>
                      <a:cubicBezTo>
                        <a:pt x="391" y="2441"/>
                        <a:pt x="459" y="2448"/>
                        <a:pt x="504" y="2508"/>
                      </a:cubicBezTo>
                      <a:cubicBezTo>
                        <a:pt x="549" y="2561"/>
                        <a:pt x="549" y="2621"/>
                        <a:pt x="542" y="2681"/>
                      </a:cubicBezTo>
                      <a:cubicBezTo>
                        <a:pt x="542" y="2696"/>
                        <a:pt x="534" y="2704"/>
                        <a:pt x="534" y="2719"/>
                      </a:cubicBezTo>
                      <a:cubicBezTo>
                        <a:pt x="529" y="2729"/>
                        <a:pt x="539" y="2740"/>
                        <a:pt x="547" y="2740"/>
                      </a:cubicBezTo>
                      <a:cubicBezTo>
                        <a:pt x="551" y="2740"/>
                        <a:pt x="554" y="2738"/>
                        <a:pt x="557" y="2734"/>
                      </a:cubicBezTo>
                      <a:cubicBezTo>
                        <a:pt x="562" y="2734"/>
                        <a:pt x="563" y="2737"/>
                        <a:pt x="566" y="2737"/>
                      </a:cubicBezTo>
                      <a:cubicBezTo>
                        <a:pt x="567" y="2737"/>
                        <a:pt x="569" y="2736"/>
                        <a:pt x="572" y="2734"/>
                      </a:cubicBezTo>
                      <a:cubicBezTo>
                        <a:pt x="605" y="2726"/>
                        <a:pt x="635" y="2720"/>
                        <a:pt x="668" y="2720"/>
                      </a:cubicBezTo>
                      <a:cubicBezTo>
                        <a:pt x="694" y="2720"/>
                        <a:pt x="721" y="2724"/>
                        <a:pt x="752" y="2734"/>
                      </a:cubicBezTo>
                      <a:cubicBezTo>
                        <a:pt x="820" y="2764"/>
                        <a:pt x="887" y="2824"/>
                        <a:pt x="887" y="2907"/>
                      </a:cubicBezTo>
                      <a:cubicBezTo>
                        <a:pt x="887" y="2921"/>
                        <a:pt x="893" y="2926"/>
                        <a:pt x="902" y="2926"/>
                      </a:cubicBezTo>
                      <a:cubicBezTo>
                        <a:pt x="906" y="2926"/>
                        <a:pt x="912" y="2924"/>
                        <a:pt x="917" y="2922"/>
                      </a:cubicBezTo>
                      <a:cubicBezTo>
                        <a:pt x="917" y="2922"/>
                        <a:pt x="925" y="2914"/>
                        <a:pt x="925" y="2907"/>
                      </a:cubicBezTo>
                      <a:lnTo>
                        <a:pt x="925" y="2899"/>
                      </a:lnTo>
                      <a:cubicBezTo>
                        <a:pt x="962" y="2809"/>
                        <a:pt x="1037" y="2741"/>
                        <a:pt x="1135" y="2741"/>
                      </a:cubicBezTo>
                      <a:cubicBezTo>
                        <a:pt x="1233" y="2749"/>
                        <a:pt x="1293" y="2839"/>
                        <a:pt x="1308" y="2929"/>
                      </a:cubicBezTo>
                      <a:cubicBezTo>
                        <a:pt x="1312" y="2937"/>
                        <a:pt x="1319" y="2940"/>
                        <a:pt x="1326" y="2940"/>
                      </a:cubicBezTo>
                      <a:cubicBezTo>
                        <a:pt x="1332" y="2940"/>
                        <a:pt x="1338" y="2937"/>
                        <a:pt x="1338" y="2929"/>
                      </a:cubicBezTo>
                      <a:cubicBezTo>
                        <a:pt x="1346" y="2929"/>
                        <a:pt x="1353" y="2922"/>
                        <a:pt x="1353" y="2914"/>
                      </a:cubicBezTo>
                      <a:cubicBezTo>
                        <a:pt x="1418" y="2868"/>
                        <a:pt x="1455" y="2772"/>
                        <a:pt x="1538" y="2772"/>
                      </a:cubicBezTo>
                      <a:cubicBezTo>
                        <a:pt x="1550" y="2772"/>
                        <a:pt x="1564" y="2774"/>
                        <a:pt x="1578" y="2779"/>
                      </a:cubicBezTo>
                      <a:cubicBezTo>
                        <a:pt x="1661" y="2801"/>
                        <a:pt x="1699" y="2869"/>
                        <a:pt x="1721" y="2944"/>
                      </a:cubicBezTo>
                      <a:cubicBezTo>
                        <a:pt x="1678" y="2931"/>
                        <a:pt x="1631" y="2923"/>
                        <a:pt x="1584" y="2923"/>
                      </a:cubicBezTo>
                      <a:cubicBezTo>
                        <a:pt x="1550" y="2923"/>
                        <a:pt x="1515" y="2927"/>
                        <a:pt x="1481" y="2937"/>
                      </a:cubicBezTo>
                      <a:cubicBezTo>
                        <a:pt x="1473" y="2937"/>
                        <a:pt x="1473" y="2959"/>
                        <a:pt x="1488" y="2959"/>
                      </a:cubicBezTo>
                      <a:cubicBezTo>
                        <a:pt x="1676" y="2974"/>
                        <a:pt x="1811" y="3027"/>
                        <a:pt x="1962" y="3147"/>
                      </a:cubicBezTo>
                      <a:cubicBezTo>
                        <a:pt x="2082" y="3237"/>
                        <a:pt x="2187" y="3365"/>
                        <a:pt x="2322" y="3425"/>
                      </a:cubicBezTo>
                      <a:cubicBezTo>
                        <a:pt x="2361" y="3437"/>
                        <a:pt x="2400" y="3443"/>
                        <a:pt x="2439" y="3443"/>
                      </a:cubicBezTo>
                      <a:cubicBezTo>
                        <a:pt x="2496" y="3443"/>
                        <a:pt x="2551" y="3430"/>
                        <a:pt x="2600" y="3403"/>
                      </a:cubicBezTo>
                      <a:cubicBezTo>
                        <a:pt x="2608" y="3403"/>
                        <a:pt x="2623" y="3403"/>
                        <a:pt x="2630" y="3395"/>
                      </a:cubicBezTo>
                      <a:cubicBezTo>
                        <a:pt x="2908" y="3200"/>
                        <a:pt x="2953" y="2801"/>
                        <a:pt x="2923" y="2478"/>
                      </a:cubicBezTo>
                      <a:cubicBezTo>
                        <a:pt x="2878" y="2065"/>
                        <a:pt x="2683" y="1667"/>
                        <a:pt x="2435" y="1336"/>
                      </a:cubicBezTo>
                      <a:cubicBezTo>
                        <a:pt x="2165" y="968"/>
                        <a:pt x="1804" y="668"/>
                        <a:pt x="1421" y="427"/>
                      </a:cubicBezTo>
                      <a:cubicBezTo>
                        <a:pt x="1233" y="299"/>
                        <a:pt x="1030" y="194"/>
                        <a:pt x="827" y="89"/>
                      </a:cubicBezTo>
                      <a:cubicBezTo>
                        <a:pt x="730" y="41"/>
                        <a:pt x="638" y="0"/>
                        <a:pt x="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rot="-5400000">
                  <a:off x="8183934" y="3487728"/>
                  <a:ext cx="209637" cy="161776"/>
                </a:xfrm>
                <a:custGeom>
                  <a:avLst/>
                  <a:gdLst/>
                  <a:ahLst/>
                  <a:cxnLst/>
                  <a:rect l="l" t="t" r="r" b="b"/>
                  <a:pathLst>
                    <a:path w="3434" h="2650" extrusionOk="0">
                      <a:moveTo>
                        <a:pt x="2914" y="165"/>
                      </a:moveTo>
                      <a:cubicBezTo>
                        <a:pt x="2946" y="165"/>
                        <a:pt x="2977" y="169"/>
                        <a:pt x="3005" y="177"/>
                      </a:cubicBezTo>
                      <a:cubicBezTo>
                        <a:pt x="2998" y="192"/>
                        <a:pt x="2990" y="214"/>
                        <a:pt x="2975" y="237"/>
                      </a:cubicBezTo>
                      <a:lnTo>
                        <a:pt x="2968" y="237"/>
                      </a:lnTo>
                      <a:cubicBezTo>
                        <a:pt x="2960" y="252"/>
                        <a:pt x="2953" y="259"/>
                        <a:pt x="2945" y="274"/>
                      </a:cubicBezTo>
                      <a:cubicBezTo>
                        <a:pt x="2930" y="289"/>
                        <a:pt x="2915" y="297"/>
                        <a:pt x="2893" y="304"/>
                      </a:cubicBezTo>
                      <a:cubicBezTo>
                        <a:pt x="2883" y="307"/>
                        <a:pt x="2873" y="308"/>
                        <a:pt x="2864" y="308"/>
                      </a:cubicBezTo>
                      <a:cubicBezTo>
                        <a:pt x="2799" y="308"/>
                        <a:pt x="2759" y="244"/>
                        <a:pt x="2720" y="192"/>
                      </a:cubicBezTo>
                      <a:cubicBezTo>
                        <a:pt x="2789" y="177"/>
                        <a:pt x="2854" y="165"/>
                        <a:pt x="2914" y="165"/>
                      </a:cubicBezTo>
                      <a:close/>
                      <a:moveTo>
                        <a:pt x="2630" y="222"/>
                      </a:moveTo>
                      <a:lnTo>
                        <a:pt x="2630" y="222"/>
                      </a:lnTo>
                      <a:cubicBezTo>
                        <a:pt x="2600" y="259"/>
                        <a:pt x="2570" y="304"/>
                        <a:pt x="2525" y="327"/>
                      </a:cubicBezTo>
                      <a:cubicBezTo>
                        <a:pt x="2498" y="343"/>
                        <a:pt x="2472" y="350"/>
                        <a:pt x="2448" y="350"/>
                      </a:cubicBezTo>
                      <a:cubicBezTo>
                        <a:pt x="2403" y="350"/>
                        <a:pt x="2363" y="325"/>
                        <a:pt x="2329" y="282"/>
                      </a:cubicBezTo>
                      <a:cubicBezTo>
                        <a:pt x="2359" y="282"/>
                        <a:pt x="2382" y="274"/>
                        <a:pt x="2412" y="274"/>
                      </a:cubicBezTo>
                      <a:cubicBezTo>
                        <a:pt x="2472" y="259"/>
                        <a:pt x="2547" y="237"/>
                        <a:pt x="2630" y="222"/>
                      </a:cubicBezTo>
                      <a:close/>
                      <a:moveTo>
                        <a:pt x="3148" y="274"/>
                      </a:moveTo>
                      <a:cubicBezTo>
                        <a:pt x="3156" y="297"/>
                        <a:pt x="3171" y="319"/>
                        <a:pt x="3178" y="334"/>
                      </a:cubicBezTo>
                      <a:cubicBezTo>
                        <a:pt x="3186" y="357"/>
                        <a:pt x="3186" y="387"/>
                        <a:pt x="3193" y="417"/>
                      </a:cubicBezTo>
                      <a:cubicBezTo>
                        <a:pt x="3156" y="642"/>
                        <a:pt x="2983" y="868"/>
                        <a:pt x="2870" y="1048"/>
                      </a:cubicBezTo>
                      <a:cubicBezTo>
                        <a:pt x="2818" y="1123"/>
                        <a:pt x="2765" y="1191"/>
                        <a:pt x="2712" y="1259"/>
                      </a:cubicBezTo>
                      <a:cubicBezTo>
                        <a:pt x="2622" y="1371"/>
                        <a:pt x="2517" y="1469"/>
                        <a:pt x="2412" y="1559"/>
                      </a:cubicBezTo>
                      <a:cubicBezTo>
                        <a:pt x="2179" y="1694"/>
                        <a:pt x="1961" y="1852"/>
                        <a:pt x="1728" y="1980"/>
                      </a:cubicBezTo>
                      <a:cubicBezTo>
                        <a:pt x="1653" y="2017"/>
                        <a:pt x="1578" y="2062"/>
                        <a:pt x="1503" y="2100"/>
                      </a:cubicBezTo>
                      <a:lnTo>
                        <a:pt x="1498" y="2100"/>
                      </a:lnTo>
                      <a:cubicBezTo>
                        <a:pt x="1718" y="1928"/>
                        <a:pt x="1897" y="1699"/>
                        <a:pt x="2104" y="1499"/>
                      </a:cubicBezTo>
                      <a:cubicBezTo>
                        <a:pt x="2472" y="1153"/>
                        <a:pt x="2990" y="800"/>
                        <a:pt x="3148" y="274"/>
                      </a:cubicBezTo>
                      <a:close/>
                      <a:moveTo>
                        <a:pt x="1022" y="244"/>
                      </a:moveTo>
                      <a:lnTo>
                        <a:pt x="1022" y="244"/>
                      </a:lnTo>
                      <a:cubicBezTo>
                        <a:pt x="939" y="650"/>
                        <a:pt x="661" y="996"/>
                        <a:pt x="496" y="1364"/>
                      </a:cubicBezTo>
                      <a:cubicBezTo>
                        <a:pt x="383" y="1619"/>
                        <a:pt x="226" y="1912"/>
                        <a:pt x="180" y="2205"/>
                      </a:cubicBezTo>
                      <a:cubicBezTo>
                        <a:pt x="188" y="1852"/>
                        <a:pt x="286" y="1529"/>
                        <a:pt x="451" y="1198"/>
                      </a:cubicBezTo>
                      <a:cubicBezTo>
                        <a:pt x="579" y="943"/>
                        <a:pt x="774" y="680"/>
                        <a:pt x="774" y="387"/>
                      </a:cubicBezTo>
                      <a:cubicBezTo>
                        <a:pt x="782" y="357"/>
                        <a:pt x="782" y="327"/>
                        <a:pt x="774" y="304"/>
                      </a:cubicBezTo>
                      <a:lnTo>
                        <a:pt x="774" y="304"/>
                      </a:lnTo>
                      <a:cubicBezTo>
                        <a:pt x="795" y="310"/>
                        <a:pt x="818" y="313"/>
                        <a:pt x="841" y="313"/>
                      </a:cubicBezTo>
                      <a:cubicBezTo>
                        <a:pt x="907" y="313"/>
                        <a:pt x="977" y="289"/>
                        <a:pt x="1022" y="244"/>
                      </a:cubicBezTo>
                      <a:close/>
                      <a:moveTo>
                        <a:pt x="3051" y="192"/>
                      </a:moveTo>
                      <a:cubicBezTo>
                        <a:pt x="3081" y="199"/>
                        <a:pt x="3103" y="214"/>
                        <a:pt x="3126" y="237"/>
                      </a:cubicBezTo>
                      <a:cubicBezTo>
                        <a:pt x="2930" y="755"/>
                        <a:pt x="2487" y="1093"/>
                        <a:pt x="2096" y="1454"/>
                      </a:cubicBezTo>
                      <a:cubicBezTo>
                        <a:pt x="1886" y="1649"/>
                        <a:pt x="1706" y="1890"/>
                        <a:pt x="1473" y="2062"/>
                      </a:cubicBezTo>
                      <a:cubicBezTo>
                        <a:pt x="1390" y="2130"/>
                        <a:pt x="1300" y="2183"/>
                        <a:pt x="1210" y="2235"/>
                      </a:cubicBezTo>
                      <a:cubicBezTo>
                        <a:pt x="1187" y="2243"/>
                        <a:pt x="1172" y="2243"/>
                        <a:pt x="1150" y="2250"/>
                      </a:cubicBezTo>
                      <a:cubicBezTo>
                        <a:pt x="1443" y="2047"/>
                        <a:pt x="1691" y="1777"/>
                        <a:pt x="1931" y="1521"/>
                      </a:cubicBezTo>
                      <a:cubicBezTo>
                        <a:pt x="2284" y="1153"/>
                        <a:pt x="2637" y="770"/>
                        <a:pt x="2923" y="342"/>
                      </a:cubicBezTo>
                      <a:cubicBezTo>
                        <a:pt x="2983" y="319"/>
                        <a:pt x="3028" y="252"/>
                        <a:pt x="3051" y="192"/>
                      </a:cubicBezTo>
                      <a:close/>
                      <a:moveTo>
                        <a:pt x="2014" y="1371"/>
                      </a:moveTo>
                      <a:lnTo>
                        <a:pt x="2014" y="1371"/>
                      </a:lnTo>
                      <a:cubicBezTo>
                        <a:pt x="1999" y="1386"/>
                        <a:pt x="1984" y="1409"/>
                        <a:pt x="1969" y="1424"/>
                      </a:cubicBezTo>
                      <a:cubicBezTo>
                        <a:pt x="1661" y="1754"/>
                        <a:pt x="1345" y="2077"/>
                        <a:pt x="962" y="2318"/>
                      </a:cubicBezTo>
                      <a:lnTo>
                        <a:pt x="962" y="2310"/>
                      </a:lnTo>
                      <a:cubicBezTo>
                        <a:pt x="939" y="2318"/>
                        <a:pt x="917" y="2325"/>
                        <a:pt x="887" y="2333"/>
                      </a:cubicBezTo>
                      <a:cubicBezTo>
                        <a:pt x="1052" y="2228"/>
                        <a:pt x="1180" y="2070"/>
                        <a:pt x="1330" y="1935"/>
                      </a:cubicBezTo>
                      <a:cubicBezTo>
                        <a:pt x="1548" y="1739"/>
                        <a:pt x="1781" y="1552"/>
                        <a:pt x="2014" y="1371"/>
                      </a:cubicBezTo>
                      <a:close/>
                      <a:moveTo>
                        <a:pt x="2697" y="237"/>
                      </a:moveTo>
                      <a:cubicBezTo>
                        <a:pt x="2731" y="298"/>
                        <a:pt x="2790" y="359"/>
                        <a:pt x="2862" y="359"/>
                      </a:cubicBezTo>
                      <a:cubicBezTo>
                        <a:pt x="2870" y="359"/>
                        <a:pt x="2877" y="358"/>
                        <a:pt x="2885" y="357"/>
                      </a:cubicBezTo>
                      <a:lnTo>
                        <a:pt x="2885" y="357"/>
                      </a:lnTo>
                      <a:cubicBezTo>
                        <a:pt x="2652" y="665"/>
                        <a:pt x="2404" y="950"/>
                        <a:pt x="2149" y="1228"/>
                      </a:cubicBezTo>
                      <a:cubicBezTo>
                        <a:pt x="1916" y="1401"/>
                        <a:pt x="1683" y="1582"/>
                        <a:pt x="1458" y="1777"/>
                      </a:cubicBezTo>
                      <a:cubicBezTo>
                        <a:pt x="1240" y="1972"/>
                        <a:pt x="1052" y="2190"/>
                        <a:pt x="812" y="2340"/>
                      </a:cubicBezTo>
                      <a:cubicBezTo>
                        <a:pt x="894" y="2280"/>
                        <a:pt x="969" y="2205"/>
                        <a:pt x="1044" y="2138"/>
                      </a:cubicBezTo>
                      <a:cubicBezTo>
                        <a:pt x="1270" y="1920"/>
                        <a:pt x="1465" y="1672"/>
                        <a:pt x="1683" y="1446"/>
                      </a:cubicBezTo>
                      <a:cubicBezTo>
                        <a:pt x="2036" y="1063"/>
                        <a:pt x="2517" y="755"/>
                        <a:pt x="2697" y="237"/>
                      </a:cubicBezTo>
                      <a:close/>
                      <a:moveTo>
                        <a:pt x="2284" y="282"/>
                      </a:moveTo>
                      <a:cubicBezTo>
                        <a:pt x="2311" y="348"/>
                        <a:pt x="2373" y="397"/>
                        <a:pt x="2444" y="397"/>
                      </a:cubicBezTo>
                      <a:cubicBezTo>
                        <a:pt x="2453" y="397"/>
                        <a:pt x="2462" y="396"/>
                        <a:pt x="2472" y="394"/>
                      </a:cubicBezTo>
                      <a:cubicBezTo>
                        <a:pt x="2540" y="387"/>
                        <a:pt x="2600" y="342"/>
                        <a:pt x="2645" y="282"/>
                      </a:cubicBezTo>
                      <a:lnTo>
                        <a:pt x="2645" y="282"/>
                      </a:lnTo>
                      <a:cubicBezTo>
                        <a:pt x="2465" y="740"/>
                        <a:pt x="2029" y="1018"/>
                        <a:pt x="1698" y="1364"/>
                      </a:cubicBezTo>
                      <a:cubicBezTo>
                        <a:pt x="1518" y="1552"/>
                        <a:pt x="1360" y="1754"/>
                        <a:pt x="1180" y="1942"/>
                      </a:cubicBezTo>
                      <a:cubicBezTo>
                        <a:pt x="1044" y="2093"/>
                        <a:pt x="887" y="2265"/>
                        <a:pt x="706" y="2363"/>
                      </a:cubicBezTo>
                      <a:cubicBezTo>
                        <a:pt x="661" y="2371"/>
                        <a:pt x="624" y="2378"/>
                        <a:pt x="586" y="2386"/>
                      </a:cubicBezTo>
                      <a:cubicBezTo>
                        <a:pt x="691" y="2183"/>
                        <a:pt x="804" y="1995"/>
                        <a:pt x="954" y="1830"/>
                      </a:cubicBezTo>
                      <a:cubicBezTo>
                        <a:pt x="1105" y="1649"/>
                        <a:pt x="1285" y="1484"/>
                        <a:pt x="1458" y="1326"/>
                      </a:cubicBezTo>
                      <a:cubicBezTo>
                        <a:pt x="1766" y="1041"/>
                        <a:pt x="2074" y="740"/>
                        <a:pt x="2239" y="342"/>
                      </a:cubicBezTo>
                      <a:lnTo>
                        <a:pt x="2247" y="342"/>
                      </a:lnTo>
                      <a:cubicBezTo>
                        <a:pt x="2254" y="327"/>
                        <a:pt x="2269" y="304"/>
                        <a:pt x="2284" y="282"/>
                      </a:cubicBezTo>
                      <a:close/>
                      <a:moveTo>
                        <a:pt x="1871" y="222"/>
                      </a:moveTo>
                      <a:cubicBezTo>
                        <a:pt x="1863" y="312"/>
                        <a:pt x="1946" y="417"/>
                        <a:pt x="2036" y="432"/>
                      </a:cubicBezTo>
                      <a:cubicBezTo>
                        <a:pt x="2050" y="436"/>
                        <a:pt x="2064" y="438"/>
                        <a:pt x="2078" y="438"/>
                      </a:cubicBezTo>
                      <a:cubicBezTo>
                        <a:pt x="2117" y="438"/>
                        <a:pt x="2154" y="424"/>
                        <a:pt x="2187" y="402"/>
                      </a:cubicBezTo>
                      <a:lnTo>
                        <a:pt x="2187" y="402"/>
                      </a:lnTo>
                      <a:cubicBezTo>
                        <a:pt x="1984" y="800"/>
                        <a:pt x="1661" y="1093"/>
                        <a:pt x="1338" y="1394"/>
                      </a:cubicBezTo>
                      <a:cubicBezTo>
                        <a:pt x="1007" y="1694"/>
                        <a:pt x="744" y="2002"/>
                        <a:pt x="534" y="2401"/>
                      </a:cubicBezTo>
                      <a:cubicBezTo>
                        <a:pt x="496" y="2408"/>
                        <a:pt x="466" y="2416"/>
                        <a:pt x="428" y="2423"/>
                      </a:cubicBezTo>
                      <a:cubicBezTo>
                        <a:pt x="428" y="2431"/>
                        <a:pt x="421" y="2431"/>
                        <a:pt x="413" y="2431"/>
                      </a:cubicBezTo>
                      <a:cubicBezTo>
                        <a:pt x="421" y="2408"/>
                        <a:pt x="428" y="2386"/>
                        <a:pt x="443" y="2363"/>
                      </a:cubicBezTo>
                      <a:cubicBezTo>
                        <a:pt x="676" y="2002"/>
                        <a:pt x="947" y="1664"/>
                        <a:pt x="1255" y="1364"/>
                      </a:cubicBezTo>
                      <a:cubicBezTo>
                        <a:pt x="1548" y="1071"/>
                        <a:pt x="1848" y="815"/>
                        <a:pt x="2059" y="455"/>
                      </a:cubicBezTo>
                      <a:cubicBezTo>
                        <a:pt x="2064" y="449"/>
                        <a:pt x="2058" y="444"/>
                        <a:pt x="2054" y="444"/>
                      </a:cubicBezTo>
                      <a:cubicBezTo>
                        <a:pt x="2053" y="444"/>
                        <a:pt x="2051" y="445"/>
                        <a:pt x="2051" y="447"/>
                      </a:cubicBezTo>
                      <a:cubicBezTo>
                        <a:pt x="1803" y="830"/>
                        <a:pt x="1435" y="1101"/>
                        <a:pt x="1127" y="1424"/>
                      </a:cubicBezTo>
                      <a:cubicBezTo>
                        <a:pt x="902" y="1664"/>
                        <a:pt x="691" y="1920"/>
                        <a:pt x="511" y="2190"/>
                      </a:cubicBezTo>
                      <a:cubicBezTo>
                        <a:pt x="676" y="1845"/>
                        <a:pt x="909" y="1529"/>
                        <a:pt x="1142" y="1228"/>
                      </a:cubicBezTo>
                      <a:cubicBezTo>
                        <a:pt x="1390" y="920"/>
                        <a:pt x="1751" y="612"/>
                        <a:pt x="1871" y="222"/>
                      </a:cubicBezTo>
                      <a:close/>
                      <a:moveTo>
                        <a:pt x="1450" y="132"/>
                      </a:moveTo>
                      <a:cubicBezTo>
                        <a:pt x="1480" y="207"/>
                        <a:pt x="1540" y="282"/>
                        <a:pt x="1616" y="304"/>
                      </a:cubicBezTo>
                      <a:cubicBezTo>
                        <a:pt x="1635" y="310"/>
                        <a:pt x="1655" y="313"/>
                        <a:pt x="1674" y="313"/>
                      </a:cubicBezTo>
                      <a:cubicBezTo>
                        <a:pt x="1728" y="313"/>
                        <a:pt x="1780" y="291"/>
                        <a:pt x="1818" y="252"/>
                      </a:cubicBezTo>
                      <a:lnTo>
                        <a:pt x="1818" y="252"/>
                      </a:lnTo>
                      <a:cubicBezTo>
                        <a:pt x="1728" y="470"/>
                        <a:pt x="1563" y="650"/>
                        <a:pt x="1413" y="830"/>
                      </a:cubicBezTo>
                      <a:cubicBezTo>
                        <a:pt x="1255" y="1011"/>
                        <a:pt x="1105" y="1191"/>
                        <a:pt x="962" y="1379"/>
                      </a:cubicBezTo>
                      <a:cubicBezTo>
                        <a:pt x="729" y="1694"/>
                        <a:pt x="511" y="2032"/>
                        <a:pt x="376" y="2408"/>
                      </a:cubicBezTo>
                      <a:cubicBezTo>
                        <a:pt x="376" y="2416"/>
                        <a:pt x="368" y="2423"/>
                        <a:pt x="361" y="2431"/>
                      </a:cubicBezTo>
                      <a:cubicBezTo>
                        <a:pt x="361" y="2438"/>
                        <a:pt x="353" y="2438"/>
                        <a:pt x="353" y="2438"/>
                      </a:cubicBezTo>
                      <a:cubicBezTo>
                        <a:pt x="489" y="2010"/>
                        <a:pt x="699" y="1627"/>
                        <a:pt x="924" y="1243"/>
                      </a:cubicBezTo>
                      <a:cubicBezTo>
                        <a:pt x="1127" y="898"/>
                        <a:pt x="1345" y="530"/>
                        <a:pt x="1450" y="132"/>
                      </a:cubicBezTo>
                      <a:close/>
                      <a:moveTo>
                        <a:pt x="1082" y="116"/>
                      </a:moveTo>
                      <a:cubicBezTo>
                        <a:pt x="1122" y="156"/>
                        <a:pt x="1184" y="175"/>
                        <a:pt x="1248" y="175"/>
                      </a:cubicBezTo>
                      <a:cubicBezTo>
                        <a:pt x="1305" y="175"/>
                        <a:pt x="1363" y="160"/>
                        <a:pt x="1405" y="132"/>
                      </a:cubicBezTo>
                      <a:lnTo>
                        <a:pt x="1405" y="132"/>
                      </a:lnTo>
                      <a:cubicBezTo>
                        <a:pt x="1262" y="552"/>
                        <a:pt x="1052" y="935"/>
                        <a:pt x="827" y="1319"/>
                      </a:cubicBezTo>
                      <a:cubicBezTo>
                        <a:pt x="616" y="1672"/>
                        <a:pt x="398" y="2040"/>
                        <a:pt x="301" y="2446"/>
                      </a:cubicBezTo>
                      <a:cubicBezTo>
                        <a:pt x="271" y="2446"/>
                        <a:pt x="248" y="2446"/>
                        <a:pt x="218" y="2453"/>
                      </a:cubicBezTo>
                      <a:cubicBezTo>
                        <a:pt x="195" y="2205"/>
                        <a:pt x="286" y="1980"/>
                        <a:pt x="376" y="1762"/>
                      </a:cubicBezTo>
                      <a:cubicBezTo>
                        <a:pt x="466" y="1529"/>
                        <a:pt x="564" y="1304"/>
                        <a:pt x="684" y="1086"/>
                      </a:cubicBezTo>
                      <a:cubicBezTo>
                        <a:pt x="834" y="800"/>
                        <a:pt x="1052" y="507"/>
                        <a:pt x="1075" y="162"/>
                      </a:cubicBezTo>
                      <a:cubicBezTo>
                        <a:pt x="1082" y="147"/>
                        <a:pt x="1082" y="132"/>
                        <a:pt x="1082" y="116"/>
                      </a:cubicBezTo>
                      <a:close/>
                      <a:moveTo>
                        <a:pt x="729" y="485"/>
                      </a:moveTo>
                      <a:cubicBezTo>
                        <a:pt x="676" y="823"/>
                        <a:pt x="428" y="1123"/>
                        <a:pt x="301" y="1439"/>
                      </a:cubicBezTo>
                      <a:cubicBezTo>
                        <a:pt x="180" y="1747"/>
                        <a:pt x="83" y="2115"/>
                        <a:pt x="180" y="2446"/>
                      </a:cubicBezTo>
                      <a:cubicBezTo>
                        <a:pt x="180" y="2453"/>
                        <a:pt x="180" y="2453"/>
                        <a:pt x="180" y="2453"/>
                      </a:cubicBezTo>
                      <a:cubicBezTo>
                        <a:pt x="165" y="2453"/>
                        <a:pt x="150" y="2461"/>
                        <a:pt x="135" y="2461"/>
                      </a:cubicBezTo>
                      <a:lnTo>
                        <a:pt x="128" y="2461"/>
                      </a:lnTo>
                      <a:cubicBezTo>
                        <a:pt x="53" y="2055"/>
                        <a:pt x="60" y="1597"/>
                        <a:pt x="241" y="1221"/>
                      </a:cubicBezTo>
                      <a:cubicBezTo>
                        <a:pt x="316" y="1056"/>
                        <a:pt x="639" y="823"/>
                        <a:pt x="496" y="612"/>
                      </a:cubicBezTo>
                      <a:cubicBezTo>
                        <a:pt x="491" y="607"/>
                        <a:pt x="489" y="602"/>
                        <a:pt x="486" y="596"/>
                      </a:cubicBezTo>
                      <a:lnTo>
                        <a:pt x="486" y="596"/>
                      </a:lnTo>
                      <a:cubicBezTo>
                        <a:pt x="575" y="581"/>
                        <a:pt x="670" y="551"/>
                        <a:pt x="729" y="485"/>
                      </a:cubicBezTo>
                      <a:close/>
                      <a:moveTo>
                        <a:pt x="1453" y="0"/>
                      </a:moveTo>
                      <a:cubicBezTo>
                        <a:pt x="1446" y="0"/>
                        <a:pt x="1439" y="4"/>
                        <a:pt x="1435" y="11"/>
                      </a:cubicBezTo>
                      <a:cubicBezTo>
                        <a:pt x="1413" y="94"/>
                        <a:pt x="1330" y="124"/>
                        <a:pt x="1255" y="124"/>
                      </a:cubicBezTo>
                      <a:cubicBezTo>
                        <a:pt x="1248" y="125"/>
                        <a:pt x="1241" y="125"/>
                        <a:pt x="1235" y="125"/>
                      </a:cubicBezTo>
                      <a:cubicBezTo>
                        <a:pt x="1178" y="125"/>
                        <a:pt x="1136" y="97"/>
                        <a:pt x="1082" y="56"/>
                      </a:cubicBezTo>
                      <a:lnTo>
                        <a:pt x="1075" y="56"/>
                      </a:lnTo>
                      <a:cubicBezTo>
                        <a:pt x="1072" y="51"/>
                        <a:pt x="1067" y="48"/>
                        <a:pt x="1061" y="48"/>
                      </a:cubicBezTo>
                      <a:cubicBezTo>
                        <a:pt x="1053" y="48"/>
                        <a:pt x="1044" y="55"/>
                        <a:pt x="1044" y="64"/>
                      </a:cubicBezTo>
                      <a:cubicBezTo>
                        <a:pt x="1044" y="79"/>
                        <a:pt x="1044" y="86"/>
                        <a:pt x="1044" y="101"/>
                      </a:cubicBezTo>
                      <a:cubicBezTo>
                        <a:pt x="1037" y="162"/>
                        <a:pt x="1014" y="214"/>
                        <a:pt x="962" y="252"/>
                      </a:cubicBezTo>
                      <a:cubicBezTo>
                        <a:pt x="930" y="269"/>
                        <a:pt x="899" y="275"/>
                        <a:pt x="868" y="275"/>
                      </a:cubicBezTo>
                      <a:cubicBezTo>
                        <a:pt x="833" y="275"/>
                        <a:pt x="799" y="267"/>
                        <a:pt x="766" y="259"/>
                      </a:cubicBezTo>
                      <a:cubicBezTo>
                        <a:pt x="759" y="252"/>
                        <a:pt x="759" y="252"/>
                        <a:pt x="751" y="252"/>
                      </a:cubicBezTo>
                      <a:lnTo>
                        <a:pt x="736" y="252"/>
                      </a:lnTo>
                      <a:cubicBezTo>
                        <a:pt x="729" y="252"/>
                        <a:pt x="721" y="267"/>
                        <a:pt x="721" y="274"/>
                      </a:cubicBezTo>
                      <a:cubicBezTo>
                        <a:pt x="729" y="289"/>
                        <a:pt x="736" y="304"/>
                        <a:pt x="736" y="319"/>
                      </a:cubicBezTo>
                      <a:lnTo>
                        <a:pt x="736" y="372"/>
                      </a:lnTo>
                      <a:cubicBezTo>
                        <a:pt x="714" y="485"/>
                        <a:pt x="549" y="530"/>
                        <a:pt x="436" y="560"/>
                      </a:cubicBezTo>
                      <a:cubicBezTo>
                        <a:pt x="428" y="560"/>
                        <a:pt x="421" y="575"/>
                        <a:pt x="428" y="582"/>
                      </a:cubicBezTo>
                      <a:cubicBezTo>
                        <a:pt x="428" y="590"/>
                        <a:pt x="428" y="597"/>
                        <a:pt x="428" y="605"/>
                      </a:cubicBezTo>
                      <a:cubicBezTo>
                        <a:pt x="443" y="620"/>
                        <a:pt x="451" y="642"/>
                        <a:pt x="458" y="657"/>
                      </a:cubicBezTo>
                      <a:cubicBezTo>
                        <a:pt x="466" y="688"/>
                        <a:pt x="458" y="718"/>
                        <a:pt x="436" y="755"/>
                      </a:cubicBezTo>
                      <a:cubicBezTo>
                        <a:pt x="409" y="793"/>
                        <a:pt x="366" y="804"/>
                        <a:pt x="321" y="804"/>
                      </a:cubicBezTo>
                      <a:cubicBezTo>
                        <a:pt x="304" y="804"/>
                        <a:pt x="287" y="802"/>
                        <a:pt x="271" y="800"/>
                      </a:cubicBezTo>
                      <a:cubicBezTo>
                        <a:pt x="256" y="800"/>
                        <a:pt x="233" y="823"/>
                        <a:pt x="248" y="838"/>
                      </a:cubicBezTo>
                      <a:cubicBezTo>
                        <a:pt x="269" y="852"/>
                        <a:pt x="292" y="858"/>
                        <a:pt x="317" y="858"/>
                      </a:cubicBezTo>
                      <a:cubicBezTo>
                        <a:pt x="371" y="858"/>
                        <a:pt x="430" y="827"/>
                        <a:pt x="466" y="785"/>
                      </a:cubicBezTo>
                      <a:lnTo>
                        <a:pt x="466" y="785"/>
                      </a:lnTo>
                      <a:cubicBezTo>
                        <a:pt x="421" y="935"/>
                        <a:pt x="248" y="1078"/>
                        <a:pt x="195" y="1198"/>
                      </a:cubicBezTo>
                      <a:cubicBezTo>
                        <a:pt x="135" y="1326"/>
                        <a:pt x="98" y="1469"/>
                        <a:pt x="75" y="1604"/>
                      </a:cubicBezTo>
                      <a:cubicBezTo>
                        <a:pt x="23" y="1890"/>
                        <a:pt x="0" y="2198"/>
                        <a:pt x="98" y="2476"/>
                      </a:cubicBezTo>
                      <a:cubicBezTo>
                        <a:pt x="68" y="2498"/>
                        <a:pt x="60" y="2536"/>
                        <a:pt x="90" y="2558"/>
                      </a:cubicBezTo>
                      <a:cubicBezTo>
                        <a:pt x="178" y="2631"/>
                        <a:pt x="269" y="2650"/>
                        <a:pt x="367" y="2650"/>
                      </a:cubicBezTo>
                      <a:cubicBezTo>
                        <a:pt x="411" y="2650"/>
                        <a:pt x="456" y="2646"/>
                        <a:pt x="504" y="2641"/>
                      </a:cubicBezTo>
                      <a:cubicBezTo>
                        <a:pt x="729" y="2618"/>
                        <a:pt x="947" y="2588"/>
                        <a:pt x="1172" y="2543"/>
                      </a:cubicBezTo>
                      <a:cubicBezTo>
                        <a:pt x="1608" y="2453"/>
                        <a:pt x="2036" y="2303"/>
                        <a:pt x="2412" y="2055"/>
                      </a:cubicBezTo>
                      <a:cubicBezTo>
                        <a:pt x="2743" y="1830"/>
                        <a:pt x="3051" y="1529"/>
                        <a:pt x="3216" y="1161"/>
                      </a:cubicBezTo>
                      <a:cubicBezTo>
                        <a:pt x="3351" y="860"/>
                        <a:pt x="3434" y="477"/>
                        <a:pt x="3231" y="192"/>
                      </a:cubicBezTo>
                      <a:cubicBezTo>
                        <a:pt x="3223" y="177"/>
                        <a:pt x="3216" y="177"/>
                        <a:pt x="3201" y="169"/>
                      </a:cubicBezTo>
                      <a:cubicBezTo>
                        <a:pt x="3141" y="101"/>
                        <a:pt x="3051" y="56"/>
                        <a:pt x="2953" y="56"/>
                      </a:cubicBezTo>
                      <a:cubicBezTo>
                        <a:pt x="2803" y="56"/>
                        <a:pt x="2660" y="139"/>
                        <a:pt x="2525" y="184"/>
                      </a:cubicBezTo>
                      <a:cubicBezTo>
                        <a:pt x="2434" y="210"/>
                        <a:pt x="2354" y="224"/>
                        <a:pt x="2273" y="224"/>
                      </a:cubicBezTo>
                      <a:cubicBezTo>
                        <a:pt x="2192" y="224"/>
                        <a:pt x="2111" y="210"/>
                        <a:pt x="2021" y="184"/>
                      </a:cubicBezTo>
                      <a:cubicBezTo>
                        <a:pt x="2006" y="184"/>
                        <a:pt x="1999" y="199"/>
                        <a:pt x="2006" y="207"/>
                      </a:cubicBezTo>
                      <a:cubicBezTo>
                        <a:pt x="2074" y="259"/>
                        <a:pt x="2156" y="274"/>
                        <a:pt x="2239" y="282"/>
                      </a:cubicBezTo>
                      <a:cubicBezTo>
                        <a:pt x="2197" y="338"/>
                        <a:pt x="2142" y="388"/>
                        <a:pt x="2067" y="388"/>
                      </a:cubicBezTo>
                      <a:cubicBezTo>
                        <a:pt x="2062" y="388"/>
                        <a:pt x="2057" y="387"/>
                        <a:pt x="2051" y="387"/>
                      </a:cubicBezTo>
                      <a:cubicBezTo>
                        <a:pt x="1931" y="379"/>
                        <a:pt x="1931" y="259"/>
                        <a:pt x="1878" y="177"/>
                      </a:cubicBezTo>
                      <a:cubicBezTo>
                        <a:pt x="1878" y="169"/>
                        <a:pt x="1878" y="162"/>
                        <a:pt x="1871" y="162"/>
                      </a:cubicBezTo>
                      <a:cubicBezTo>
                        <a:pt x="1871" y="151"/>
                        <a:pt x="1859" y="144"/>
                        <a:pt x="1849" y="144"/>
                      </a:cubicBezTo>
                      <a:cubicBezTo>
                        <a:pt x="1846" y="144"/>
                        <a:pt x="1843" y="145"/>
                        <a:pt x="1841" y="147"/>
                      </a:cubicBezTo>
                      <a:cubicBezTo>
                        <a:pt x="1804" y="214"/>
                        <a:pt x="1742" y="267"/>
                        <a:pt x="1670" y="267"/>
                      </a:cubicBezTo>
                      <a:cubicBezTo>
                        <a:pt x="1655" y="267"/>
                        <a:pt x="1639" y="265"/>
                        <a:pt x="1623" y="259"/>
                      </a:cubicBezTo>
                      <a:cubicBezTo>
                        <a:pt x="1525" y="229"/>
                        <a:pt x="1480" y="139"/>
                        <a:pt x="1473" y="41"/>
                      </a:cubicBezTo>
                      <a:cubicBezTo>
                        <a:pt x="1473" y="34"/>
                        <a:pt x="1473" y="34"/>
                        <a:pt x="1473" y="34"/>
                      </a:cubicBezTo>
                      <a:cubicBezTo>
                        <a:pt x="1473" y="19"/>
                        <a:pt x="1473" y="19"/>
                        <a:pt x="1465" y="11"/>
                      </a:cubicBezTo>
                      <a:cubicBezTo>
                        <a:pt x="1465" y="4"/>
                        <a:pt x="1460" y="0"/>
                        <a:pt x="14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98;p15"/>
              <p:cNvSpPr/>
              <p:nvPr/>
            </p:nvSpPr>
            <p:spPr>
              <a:xfrm rot="3398333">
                <a:off x="8518551" y="3803463"/>
                <a:ext cx="20674" cy="56924"/>
              </a:xfrm>
              <a:custGeom>
                <a:avLst/>
                <a:gdLst/>
                <a:ahLst/>
                <a:cxnLst/>
                <a:rect l="l" t="t" r="r" b="b"/>
                <a:pathLst>
                  <a:path w="827" h="2277" extrusionOk="0">
                    <a:moveTo>
                      <a:pt x="827" y="0"/>
                    </a:moveTo>
                    <a:cubicBezTo>
                      <a:pt x="664" y="418"/>
                      <a:pt x="611" y="644"/>
                      <a:pt x="594" y="737"/>
                    </a:cubicBezTo>
                    <a:lnTo>
                      <a:pt x="594" y="737"/>
                    </a:lnTo>
                    <a:lnTo>
                      <a:pt x="699" y="23"/>
                    </a:lnTo>
                    <a:lnTo>
                      <a:pt x="481" y="631"/>
                    </a:lnTo>
                    <a:lnTo>
                      <a:pt x="549" y="233"/>
                    </a:lnTo>
                    <a:lnTo>
                      <a:pt x="444" y="496"/>
                    </a:lnTo>
                    <a:lnTo>
                      <a:pt x="526" y="60"/>
                    </a:lnTo>
                    <a:lnTo>
                      <a:pt x="526" y="60"/>
                    </a:lnTo>
                    <a:cubicBezTo>
                      <a:pt x="526" y="61"/>
                      <a:pt x="128" y="1240"/>
                      <a:pt x="0" y="1593"/>
                    </a:cubicBezTo>
                    <a:cubicBezTo>
                      <a:pt x="256" y="1143"/>
                      <a:pt x="331" y="962"/>
                      <a:pt x="331" y="962"/>
                    </a:cubicBezTo>
                    <a:lnTo>
                      <a:pt x="331" y="962"/>
                    </a:lnTo>
                    <a:cubicBezTo>
                      <a:pt x="331" y="962"/>
                      <a:pt x="173" y="1698"/>
                      <a:pt x="105" y="2044"/>
                    </a:cubicBezTo>
                    <a:cubicBezTo>
                      <a:pt x="323" y="1436"/>
                      <a:pt x="458" y="1105"/>
                      <a:pt x="459" y="1105"/>
                    </a:cubicBezTo>
                    <a:lnTo>
                      <a:pt x="459" y="1105"/>
                    </a:lnTo>
                    <a:cubicBezTo>
                      <a:pt x="459" y="1105"/>
                      <a:pt x="278" y="2006"/>
                      <a:pt x="226" y="2277"/>
                    </a:cubicBezTo>
                    <a:cubicBezTo>
                      <a:pt x="421" y="1668"/>
                      <a:pt x="579" y="1143"/>
                      <a:pt x="579" y="1142"/>
                    </a:cubicBezTo>
                    <a:lnTo>
                      <a:pt x="579" y="1142"/>
                    </a:lnTo>
                    <a:cubicBezTo>
                      <a:pt x="579" y="1143"/>
                      <a:pt x="549" y="1856"/>
                      <a:pt x="489" y="2104"/>
                    </a:cubicBezTo>
                    <a:cubicBezTo>
                      <a:pt x="684" y="1578"/>
                      <a:pt x="729" y="361"/>
                      <a:pt x="8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rot="-4350001">
                <a:off x="8425462" y="3801102"/>
                <a:ext cx="27650" cy="61624"/>
              </a:xfrm>
              <a:custGeom>
                <a:avLst/>
                <a:gdLst/>
                <a:ahLst/>
                <a:cxnLst/>
                <a:rect l="l" t="t" r="r" b="b"/>
                <a:pathLst>
                  <a:path w="1106" h="2465" extrusionOk="0">
                    <a:moveTo>
                      <a:pt x="444" y="53"/>
                    </a:moveTo>
                    <a:cubicBezTo>
                      <a:pt x="444" y="53"/>
                      <a:pt x="444" y="60"/>
                      <a:pt x="444" y="73"/>
                    </a:cubicBezTo>
                    <a:lnTo>
                      <a:pt x="444" y="73"/>
                    </a:lnTo>
                    <a:cubicBezTo>
                      <a:pt x="449" y="60"/>
                      <a:pt x="452" y="53"/>
                      <a:pt x="452" y="53"/>
                    </a:cubicBezTo>
                    <a:close/>
                    <a:moveTo>
                      <a:pt x="173" y="1920"/>
                    </a:moveTo>
                    <a:cubicBezTo>
                      <a:pt x="169" y="1931"/>
                      <a:pt x="164" y="1942"/>
                      <a:pt x="159" y="1953"/>
                    </a:cubicBezTo>
                    <a:cubicBezTo>
                      <a:pt x="163" y="1945"/>
                      <a:pt x="168" y="1933"/>
                      <a:pt x="173" y="1920"/>
                    </a:cubicBezTo>
                    <a:close/>
                    <a:moveTo>
                      <a:pt x="373" y="2058"/>
                    </a:moveTo>
                    <a:cubicBezTo>
                      <a:pt x="371" y="2060"/>
                      <a:pt x="370" y="2063"/>
                      <a:pt x="369" y="2066"/>
                    </a:cubicBezTo>
                    <a:cubicBezTo>
                      <a:pt x="370" y="2064"/>
                      <a:pt x="371" y="2061"/>
                      <a:pt x="373" y="2058"/>
                    </a:cubicBezTo>
                    <a:close/>
                    <a:moveTo>
                      <a:pt x="752" y="0"/>
                    </a:moveTo>
                    <a:lnTo>
                      <a:pt x="752" y="0"/>
                    </a:lnTo>
                    <a:cubicBezTo>
                      <a:pt x="752" y="0"/>
                      <a:pt x="512" y="416"/>
                      <a:pt x="483" y="622"/>
                    </a:cubicBezTo>
                    <a:lnTo>
                      <a:pt x="483" y="622"/>
                    </a:lnTo>
                    <a:cubicBezTo>
                      <a:pt x="515" y="375"/>
                      <a:pt x="640" y="30"/>
                      <a:pt x="640" y="30"/>
                    </a:cubicBezTo>
                    <a:lnTo>
                      <a:pt x="640" y="30"/>
                    </a:lnTo>
                    <a:cubicBezTo>
                      <a:pt x="639" y="30"/>
                      <a:pt x="459" y="316"/>
                      <a:pt x="407" y="511"/>
                    </a:cubicBezTo>
                    <a:cubicBezTo>
                      <a:pt x="437" y="308"/>
                      <a:pt x="443" y="131"/>
                      <a:pt x="444" y="73"/>
                    </a:cubicBezTo>
                    <a:lnTo>
                      <a:pt x="444" y="73"/>
                    </a:lnTo>
                    <a:cubicBezTo>
                      <a:pt x="387" y="223"/>
                      <a:pt x="29" y="1171"/>
                      <a:pt x="1" y="1503"/>
                    </a:cubicBezTo>
                    <a:cubicBezTo>
                      <a:pt x="114" y="1022"/>
                      <a:pt x="354" y="827"/>
                      <a:pt x="354" y="826"/>
                    </a:cubicBezTo>
                    <a:lnTo>
                      <a:pt x="354" y="826"/>
                    </a:lnTo>
                    <a:lnTo>
                      <a:pt x="151" y="1345"/>
                    </a:lnTo>
                    <a:lnTo>
                      <a:pt x="392" y="962"/>
                    </a:lnTo>
                    <a:lnTo>
                      <a:pt x="392" y="962"/>
                    </a:lnTo>
                    <a:cubicBezTo>
                      <a:pt x="392" y="962"/>
                      <a:pt x="258" y="1704"/>
                      <a:pt x="173" y="1920"/>
                    </a:cubicBezTo>
                    <a:lnTo>
                      <a:pt x="173" y="1920"/>
                    </a:lnTo>
                    <a:cubicBezTo>
                      <a:pt x="397" y="1417"/>
                      <a:pt x="519" y="1180"/>
                      <a:pt x="519" y="1180"/>
                    </a:cubicBezTo>
                    <a:lnTo>
                      <a:pt x="519" y="1180"/>
                    </a:lnTo>
                    <a:cubicBezTo>
                      <a:pt x="519" y="1180"/>
                      <a:pt x="426" y="1913"/>
                      <a:pt x="373" y="2058"/>
                    </a:cubicBezTo>
                    <a:lnTo>
                      <a:pt x="373" y="2058"/>
                    </a:lnTo>
                    <a:cubicBezTo>
                      <a:pt x="595" y="1500"/>
                      <a:pt x="670" y="1255"/>
                      <a:pt x="670" y="1255"/>
                    </a:cubicBezTo>
                    <a:lnTo>
                      <a:pt x="670" y="1255"/>
                    </a:lnTo>
                    <a:cubicBezTo>
                      <a:pt x="670" y="1255"/>
                      <a:pt x="543" y="2301"/>
                      <a:pt x="490" y="2463"/>
                    </a:cubicBezTo>
                    <a:lnTo>
                      <a:pt x="490" y="2463"/>
                    </a:lnTo>
                    <a:cubicBezTo>
                      <a:pt x="722" y="1758"/>
                      <a:pt x="812" y="1180"/>
                      <a:pt x="812" y="1180"/>
                    </a:cubicBezTo>
                    <a:lnTo>
                      <a:pt x="812" y="1180"/>
                    </a:lnTo>
                    <a:cubicBezTo>
                      <a:pt x="812" y="1180"/>
                      <a:pt x="760" y="1878"/>
                      <a:pt x="745" y="2029"/>
                    </a:cubicBezTo>
                    <a:cubicBezTo>
                      <a:pt x="925" y="1375"/>
                      <a:pt x="1053" y="421"/>
                      <a:pt x="1105" y="8"/>
                    </a:cubicBezTo>
                    <a:lnTo>
                      <a:pt x="1105" y="8"/>
                    </a:lnTo>
                    <a:cubicBezTo>
                      <a:pt x="910" y="556"/>
                      <a:pt x="850" y="857"/>
                      <a:pt x="850" y="857"/>
                    </a:cubicBezTo>
                    <a:lnTo>
                      <a:pt x="895" y="218"/>
                    </a:lnTo>
                    <a:lnTo>
                      <a:pt x="700" y="684"/>
                    </a:lnTo>
                    <a:lnTo>
                      <a:pt x="872" y="105"/>
                    </a:lnTo>
                    <a:lnTo>
                      <a:pt x="872" y="105"/>
                    </a:lnTo>
                    <a:cubicBezTo>
                      <a:pt x="872" y="105"/>
                      <a:pt x="587" y="624"/>
                      <a:pt x="557" y="736"/>
                    </a:cubicBezTo>
                    <a:cubicBezTo>
                      <a:pt x="625" y="338"/>
                      <a:pt x="752" y="0"/>
                      <a:pt x="752" y="0"/>
                    </a:cubicBezTo>
                    <a:close/>
                    <a:moveTo>
                      <a:pt x="490" y="2463"/>
                    </a:moveTo>
                    <a:cubicBezTo>
                      <a:pt x="490" y="2464"/>
                      <a:pt x="489" y="2464"/>
                      <a:pt x="489" y="2464"/>
                    </a:cubicBezTo>
                    <a:cubicBezTo>
                      <a:pt x="489" y="2464"/>
                      <a:pt x="490" y="2464"/>
                      <a:pt x="490" y="246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rot="-8771255">
                <a:off x="8519476" y="3777009"/>
                <a:ext cx="23701" cy="79303"/>
              </a:xfrm>
              <a:custGeom>
                <a:avLst/>
                <a:gdLst/>
                <a:ahLst/>
                <a:cxnLst/>
                <a:rect l="l" t="t" r="r" b="b"/>
                <a:pathLst>
                  <a:path w="948" h="3172" extrusionOk="0">
                    <a:moveTo>
                      <a:pt x="820" y="1"/>
                    </a:moveTo>
                    <a:lnTo>
                      <a:pt x="820" y="1"/>
                    </a:lnTo>
                    <a:cubicBezTo>
                      <a:pt x="752" y="459"/>
                      <a:pt x="422" y="1248"/>
                      <a:pt x="31" y="2120"/>
                    </a:cubicBezTo>
                    <a:cubicBezTo>
                      <a:pt x="316" y="1654"/>
                      <a:pt x="437" y="1466"/>
                      <a:pt x="437" y="1466"/>
                    </a:cubicBezTo>
                    <a:lnTo>
                      <a:pt x="437" y="1466"/>
                    </a:lnTo>
                    <a:cubicBezTo>
                      <a:pt x="437" y="1466"/>
                      <a:pt x="114" y="2330"/>
                      <a:pt x="1" y="2593"/>
                    </a:cubicBezTo>
                    <a:cubicBezTo>
                      <a:pt x="294" y="2082"/>
                      <a:pt x="444" y="1789"/>
                      <a:pt x="444" y="1789"/>
                    </a:cubicBezTo>
                    <a:lnTo>
                      <a:pt x="444" y="1789"/>
                    </a:lnTo>
                    <a:cubicBezTo>
                      <a:pt x="444" y="1789"/>
                      <a:pt x="144" y="2841"/>
                      <a:pt x="16" y="3172"/>
                    </a:cubicBezTo>
                    <a:cubicBezTo>
                      <a:pt x="390" y="2465"/>
                      <a:pt x="502" y="2103"/>
                      <a:pt x="517" y="2051"/>
                    </a:cubicBezTo>
                    <a:lnTo>
                      <a:pt x="517" y="2051"/>
                    </a:lnTo>
                    <a:cubicBezTo>
                      <a:pt x="499" y="2114"/>
                      <a:pt x="356" y="2614"/>
                      <a:pt x="271" y="2811"/>
                    </a:cubicBezTo>
                    <a:cubicBezTo>
                      <a:pt x="429" y="2480"/>
                      <a:pt x="587" y="2112"/>
                      <a:pt x="722" y="1789"/>
                    </a:cubicBezTo>
                    <a:cubicBezTo>
                      <a:pt x="887" y="1150"/>
                      <a:pt x="948" y="534"/>
                      <a:pt x="8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rot="3975318">
                <a:off x="8385764" y="3770052"/>
                <a:ext cx="71719" cy="36074"/>
              </a:xfrm>
              <a:custGeom>
                <a:avLst/>
                <a:gdLst/>
                <a:ahLst/>
                <a:cxnLst/>
                <a:rect l="l" t="t" r="r" b="b"/>
                <a:pathLst>
                  <a:path w="2345" h="1443" extrusionOk="0">
                    <a:moveTo>
                      <a:pt x="4" y="1207"/>
                    </a:moveTo>
                    <a:lnTo>
                      <a:pt x="4" y="1207"/>
                    </a:lnTo>
                    <a:cubicBezTo>
                      <a:pt x="3" y="1208"/>
                      <a:pt x="2" y="1209"/>
                      <a:pt x="1" y="1210"/>
                    </a:cubicBezTo>
                    <a:cubicBezTo>
                      <a:pt x="2" y="1209"/>
                      <a:pt x="3" y="1208"/>
                      <a:pt x="4" y="1207"/>
                    </a:cubicBezTo>
                    <a:close/>
                    <a:moveTo>
                      <a:pt x="421" y="1227"/>
                    </a:moveTo>
                    <a:cubicBezTo>
                      <a:pt x="419" y="1229"/>
                      <a:pt x="416" y="1231"/>
                      <a:pt x="414" y="1232"/>
                    </a:cubicBezTo>
                    <a:cubicBezTo>
                      <a:pt x="416" y="1230"/>
                      <a:pt x="419" y="1229"/>
                      <a:pt x="421" y="1227"/>
                    </a:cubicBezTo>
                    <a:close/>
                    <a:moveTo>
                      <a:pt x="613" y="1370"/>
                    </a:moveTo>
                    <a:lnTo>
                      <a:pt x="613" y="1370"/>
                    </a:lnTo>
                    <a:cubicBezTo>
                      <a:pt x="599" y="1380"/>
                      <a:pt x="588" y="1390"/>
                      <a:pt x="579" y="1398"/>
                    </a:cubicBezTo>
                    <a:cubicBezTo>
                      <a:pt x="591" y="1388"/>
                      <a:pt x="602" y="1379"/>
                      <a:pt x="613" y="1370"/>
                    </a:cubicBezTo>
                    <a:close/>
                    <a:moveTo>
                      <a:pt x="2225" y="0"/>
                    </a:moveTo>
                    <a:lnTo>
                      <a:pt x="2225" y="0"/>
                    </a:lnTo>
                    <a:cubicBezTo>
                      <a:pt x="1834" y="150"/>
                      <a:pt x="947" y="511"/>
                      <a:pt x="354" y="849"/>
                    </a:cubicBezTo>
                    <a:cubicBezTo>
                      <a:pt x="504" y="797"/>
                      <a:pt x="1165" y="571"/>
                      <a:pt x="1165" y="571"/>
                    </a:cubicBezTo>
                    <a:lnTo>
                      <a:pt x="1165" y="571"/>
                    </a:lnTo>
                    <a:cubicBezTo>
                      <a:pt x="1165" y="571"/>
                      <a:pt x="626" y="803"/>
                      <a:pt x="4" y="1207"/>
                    </a:cubicBezTo>
                    <a:lnTo>
                      <a:pt x="4" y="1207"/>
                    </a:lnTo>
                    <a:cubicBezTo>
                      <a:pt x="153" y="1113"/>
                      <a:pt x="1128" y="729"/>
                      <a:pt x="1128" y="729"/>
                    </a:cubicBezTo>
                    <a:lnTo>
                      <a:pt x="1128" y="729"/>
                    </a:lnTo>
                    <a:cubicBezTo>
                      <a:pt x="1128" y="729"/>
                      <a:pt x="905" y="870"/>
                      <a:pt x="421" y="1227"/>
                    </a:cubicBezTo>
                    <a:lnTo>
                      <a:pt x="421" y="1227"/>
                    </a:lnTo>
                    <a:cubicBezTo>
                      <a:pt x="549" y="1137"/>
                      <a:pt x="1233" y="857"/>
                      <a:pt x="1233" y="857"/>
                    </a:cubicBezTo>
                    <a:lnTo>
                      <a:pt x="1233" y="857"/>
                    </a:lnTo>
                    <a:cubicBezTo>
                      <a:pt x="1233" y="857"/>
                      <a:pt x="1033" y="1035"/>
                      <a:pt x="613" y="1370"/>
                    </a:cubicBezTo>
                    <a:lnTo>
                      <a:pt x="613" y="1370"/>
                    </a:lnTo>
                    <a:cubicBezTo>
                      <a:pt x="807" y="1232"/>
                      <a:pt x="1473" y="932"/>
                      <a:pt x="1473" y="932"/>
                    </a:cubicBezTo>
                    <a:lnTo>
                      <a:pt x="1473" y="932"/>
                    </a:lnTo>
                    <a:lnTo>
                      <a:pt x="1165" y="1255"/>
                    </a:lnTo>
                    <a:lnTo>
                      <a:pt x="1616" y="932"/>
                    </a:lnTo>
                    <a:lnTo>
                      <a:pt x="1616" y="932"/>
                    </a:lnTo>
                    <a:cubicBezTo>
                      <a:pt x="1616" y="932"/>
                      <a:pt x="1496" y="1210"/>
                      <a:pt x="1053" y="1443"/>
                    </a:cubicBezTo>
                    <a:cubicBezTo>
                      <a:pt x="1398" y="1323"/>
                      <a:pt x="2345" y="646"/>
                      <a:pt x="2345" y="646"/>
                    </a:cubicBezTo>
                    <a:lnTo>
                      <a:pt x="2345" y="639"/>
                    </a:lnTo>
                    <a:cubicBezTo>
                      <a:pt x="2345" y="639"/>
                      <a:pt x="2142" y="699"/>
                      <a:pt x="1917" y="789"/>
                    </a:cubicBezTo>
                    <a:cubicBezTo>
                      <a:pt x="2089" y="699"/>
                      <a:pt x="2322" y="451"/>
                      <a:pt x="2322" y="451"/>
                    </a:cubicBezTo>
                    <a:lnTo>
                      <a:pt x="2322" y="451"/>
                    </a:lnTo>
                    <a:cubicBezTo>
                      <a:pt x="2322" y="451"/>
                      <a:pt x="2030" y="646"/>
                      <a:pt x="1807" y="748"/>
                    </a:cubicBezTo>
                    <a:lnTo>
                      <a:pt x="1807" y="748"/>
                    </a:lnTo>
                    <a:cubicBezTo>
                      <a:pt x="1999" y="655"/>
                      <a:pt x="2315" y="338"/>
                      <a:pt x="2315" y="338"/>
                    </a:cubicBezTo>
                    <a:lnTo>
                      <a:pt x="2315" y="338"/>
                    </a:lnTo>
                    <a:cubicBezTo>
                      <a:pt x="2315" y="338"/>
                      <a:pt x="2022" y="549"/>
                      <a:pt x="1654" y="706"/>
                    </a:cubicBezTo>
                    <a:cubicBezTo>
                      <a:pt x="1759" y="654"/>
                      <a:pt x="2187" y="248"/>
                      <a:pt x="2187" y="248"/>
                    </a:cubicBezTo>
                    <a:lnTo>
                      <a:pt x="2187" y="248"/>
                    </a:lnTo>
                    <a:lnTo>
                      <a:pt x="1669" y="564"/>
                    </a:lnTo>
                    <a:lnTo>
                      <a:pt x="1669" y="564"/>
                    </a:lnTo>
                    <a:lnTo>
                      <a:pt x="2074" y="248"/>
                    </a:lnTo>
                    <a:lnTo>
                      <a:pt x="2074" y="248"/>
                    </a:lnTo>
                    <a:lnTo>
                      <a:pt x="1466" y="451"/>
                    </a:lnTo>
                    <a:cubicBezTo>
                      <a:pt x="1466" y="451"/>
                      <a:pt x="1744" y="323"/>
                      <a:pt x="2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rot="1167089">
                <a:off x="8552299" y="3835338"/>
                <a:ext cx="49049" cy="34949"/>
              </a:xfrm>
              <a:custGeom>
                <a:avLst/>
                <a:gdLst/>
                <a:ahLst/>
                <a:cxnLst/>
                <a:rect l="l" t="t" r="r" b="b"/>
                <a:pathLst>
                  <a:path w="1962" h="1398" extrusionOk="0">
                    <a:moveTo>
                      <a:pt x="1916" y="0"/>
                    </a:moveTo>
                    <a:lnTo>
                      <a:pt x="1916" y="0"/>
                    </a:lnTo>
                    <a:cubicBezTo>
                      <a:pt x="1608" y="218"/>
                      <a:pt x="489" y="699"/>
                      <a:pt x="61" y="1067"/>
                    </a:cubicBezTo>
                    <a:cubicBezTo>
                      <a:pt x="278" y="924"/>
                      <a:pt x="932" y="631"/>
                      <a:pt x="932" y="631"/>
                    </a:cubicBezTo>
                    <a:lnTo>
                      <a:pt x="932" y="631"/>
                    </a:lnTo>
                    <a:cubicBezTo>
                      <a:pt x="932" y="631"/>
                      <a:pt x="496" y="970"/>
                      <a:pt x="0" y="1375"/>
                    </a:cubicBezTo>
                    <a:cubicBezTo>
                      <a:pt x="233" y="1225"/>
                      <a:pt x="1007" y="737"/>
                      <a:pt x="1007" y="737"/>
                    </a:cubicBezTo>
                    <a:lnTo>
                      <a:pt x="1007" y="737"/>
                    </a:lnTo>
                    <a:cubicBezTo>
                      <a:pt x="1007" y="737"/>
                      <a:pt x="752" y="977"/>
                      <a:pt x="256" y="1398"/>
                    </a:cubicBezTo>
                    <a:cubicBezTo>
                      <a:pt x="556" y="1210"/>
                      <a:pt x="1187" y="804"/>
                      <a:pt x="1188" y="804"/>
                    </a:cubicBezTo>
                    <a:lnTo>
                      <a:pt x="1188" y="804"/>
                    </a:lnTo>
                    <a:cubicBezTo>
                      <a:pt x="1188" y="804"/>
                      <a:pt x="1045" y="940"/>
                      <a:pt x="714" y="1338"/>
                    </a:cubicBezTo>
                    <a:cubicBezTo>
                      <a:pt x="1000" y="1097"/>
                      <a:pt x="1961" y="301"/>
                      <a:pt x="1961" y="301"/>
                    </a:cubicBezTo>
                    <a:lnTo>
                      <a:pt x="1961" y="301"/>
                    </a:lnTo>
                    <a:lnTo>
                      <a:pt x="1586" y="534"/>
                    </a:lnTo>
                    <a:lnTo>
                      <a:pt x="1586" y="534"/>
                    </a:lnTo>
                    <a:lnTo>
                      <a:pt x="1796" y="346"/>
                    </a:lnTo>
                    <a:lnTo>
                      <a:pt x="1796" y="346"/>
                    </a:lnTo>
                    <a:lnTo>
                      <a:pt x="1443" y="549"/>
                    </a:lnTo>
                    <a:lnTo>
                      <a:pt x="1931" y="128"/>
                    </a:lnTo>
                    <a:lnTo>
                      <a:pt x="1300" y="483"/>
                    </a:lnTo>
                    <a:lnTo>
                      <a:pt x="1300" y="483"/>
                    </a:lnTo>
                    <a:cubicBezTo>
                      <a:pt x="1376" y="437"/>
                      <a:pt x="1568" y="309"/>
                      <a:pt x="1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8613650" y="3732738"/>
                <a:ext cx="70097" cy="21935"/>
              </a:xfrm>
              <a:custGeom>
                <a:avLst/>
                <a:gdLst/>
                <a:ahLst/>
                <a:cxnLst/>
                <a:rect l="l" t="t" r="r" b="b"/>
                <a:pathLst>
                  <a:path w="4231" h="1324" extrusionOk="0">
                    <a:moveTo>
                      <a:pt x="3283" y="1"/>
                    </a:moveTo>
                    <a:cubicBezTo>
                      <a:pt x="1523" y="1"/>
                      <a:pt x="121" y="640"/>
                      <a:pt x="121" y="640"/>
                    </a:cubicBezTo>
                    <a:lnTo>
                      <a:pt x="1173" y="377"/>
                    </a:lnTo>
                    <a:lnTo>
                      <a:pt x="1173" y="377"/>
                    </a:lnTo>
                    <a:lnTo>
                      <a:pt x="1" y="880"/>
                    </a:lnTo>
                    <a:lnTo>
                      <a:pt x="842" y="677"/>
                    </a:lnTo>
                    <a:lnTo>
                      <a:pt x="466" y="940"/>
                    </a:lnTo>
                    <a:lnTo>
                      <a:pt x="1330" y="625"/>
                    </a:lnTo>
                    <a:lnTo>
                      <a:pt x="1330" y="625"/>
                    </a:lnTo>
                    <a:lnTo>
                      <a:pt x="594" y="1016"/>
                    </a:lnTo>
                    <a:lnTo>
                      <a:pt x="594" y="1016"/>
                    </a:lnTo>
                    <a:lnTo>
                      <a:pt x="2127" y="647"/>
                    </a:lnTo>
                    <a:lnTo>
                      <a:pt x="2127" y="647"/>
                    </a:lnTo>
                    <a:lnTo>
                      <a:pt x="1255" y="985"/>
                    </a:lnTo>
                    <a:lnTo>
                      <a:pt x="2811" y="790"/>
                    </a:lnTo>
                    <a:lnTo>
                      <a:pt x="2811" y="790"/>
                    </a:lnTo>
                    <a:cubicBezTo>
                      <a:pt x="2811" y="790"/>
                      <a:pt x="2698" y="985"/>
                      <a:pt x="1894" y="1324"/>
                    </a:cubicBezTo>
                    <a:cubicBezTo>
                      <a:pt x="2367" y="1286"/>
                      <a:pt x="4230" y="595"/>
                      <a:pt x="4231" y="595"/>
                    </a:cubicBezTo>
                    <a:lnTo>
                      <a:pt x="4231" y="595"/>
                    </a:lnTo>
                    <a:lnTo>
                      <a:pt x="3156" y="768"/>
                    </a:lnTo>
                    <a:cubicBezTo>
                      <a:pt x="3156" y="768"/>
                      <a:pt x="3306" y="610"/>
                      <a:pt x="3960" y="399"/>
                    </a:cubicBezTo>
                    <a:lnTo>
                      <a:pt x="3960" y="399"/>
                    </a:lnTo>
                    <a:cubicBezTo>
                      <a:pt x="3675" y="437"/>
                      <a:pt x="2593" y="557"/>
                      <a:pt x="2593" y="557"/>
                    </a:cubicBezTo>
                    <a:cubicBezTo>
                      <a:pt x="2593" y="557"/>
                      <a:pt x="2886" y="369"/>
                      <a:pt x="3569" y="302"/>
                    </a:cubicBezTo>
                    <a:cubicBezTo>
                      <a:pt x="3497" y="291"/>
                      <a:pt x="3404" y="286"/>
                      <a:pt x="3299" y="286"/>
                    </a:cubicBezTo>
                    <a:cubicBezTo>
                      <a:pt x="2828" y="286"/>
                      <a:pt x="2134" y="377"/>
                      <a:pt x="2134" y="377"/>
                    </a:cubicBezTo>
                    <a:lnTo>
                      <a:pt x="2991" y="212"/>
                    </a:lnTo>
                    <a:lnTo>
                      <a:pt x="2991" y="212"/>
                    </a:lnTo>
                    <a:lnTo>
                      <a:pt x="1796" y="242"/>
                    </a:lnTo>
                    <a:cubicBezTo>
                      <a:pt x="1796" y="242"/>
                      <a:pt x="2518" y="99"/>
                      <a:pt x="3344" y="1"/>
                    </a:cubicBezTo>
                    <a:cubicBezTo>
                      <a:pt x="3324" y="1"/>
                      <a:pt x="3303" y="1"/>
                      <a:pt x="32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rot="1296814" flipH="1">
                <a:off x="8334075" y="3693314"/>
                <a:ext cx="70097" cy="21935"/>
              </a:xfrm>
              <a:custGeom>
                <a:avLst/>
                <a:gdLst/>
                <a:ahLst/>
                <a:cxnLst/>
                <a:rect l="l" t="t" r="r" b="b"/>
                <a:pathLst>
                  <a:path w="4231" h="1324" extrusionOk="0">
                    <a:moveTo>
                      <a:pt x="3283" y="1"/>
                    </a:moveTo>
                    <a:cubicBezTo>
                      <a:pt x="1523" y="1"/>
                      <a:pt x="121" y="640"/>
                      <a:pt x="121" y="640"/>
                    </a:cubicBezTo>
                    <a:lnTo>
                      <a:pt x="1173" y="377"/>
                    </a:lnTo>
                    <a:lnTo>
                      <a:pt x="1173" y="377"/>
                    </a:lnTo>
                    <a:lnTo>
                      <a:pt x="1" y="880"/>
                    </a:lnTo>
                    <a:lnTo>
                      <a:pt x="842" y="677"/>
                    </a:lnTo>
                    <a:lnTo>
                      <a:pt x="466" y="940"/>
                    </a:lnTo>
                    <a:lnTo>
                      <a:pt x="1330" y="625"/>
                    </a:lnTo>
                    <a:lnTo>
                      <a:pt x="1330" y="625"/>
                    </a:lnTo>
                    <a:lnTo>
                      <a:pt x="594" y="1016"/>
                    </a:lnTo>
                    <a:lnTo>
                      <a:pt x="594" y="1016"/>
                    </a:lnTo>
                    <a:lnTo>
                      <a:pt x="2127" y="647"/>
                    </a:lnTo>
                    <a:lnTo>
                      <a:pt x="2127" y="647"/>
                    </a:lnTo>
                    <a:lnTo>
                      <a:pt x="1255" y="985"/>
                    </a:lnTo>
                    <a:lnTo>
                      <a:pt x="2811" y="790"/>
                    </a:lnTo>
                    <a:lnTo>
                      <a:pt x="2811" y="790"/>
                    </a:lnTo>
                    <a:cubicBezTo>
                      <a:pt x="2811" y="790"/>
                      <a:pt x="2698" y="985"/>
                      <a:pt x="1894" y="1324"/>
                    </a:cubicBezTo>
                    <a:cubicBezTo>
                      <a:pt x="2367" y="1286"/>
                      <a:pt x="4230" y="595"/>
                      <a:pt x="4231" y="595"/>
                    </a:cubicBezTo>
                    <a:lnTo>
                      <a:pt x="4231" y="595"/>
                    </a:lnTo>
                    <a:lnTo>
                      <a:pt x="3156" y="768"/>
                    </a:lnTo>
                    <a:cubicBezTo>
                      <a:pt x="3156" y="768"/>
                      <a:pt x="3306" y="610"/>
                      <a:pt x="3960" y="399"/>
                    </a:cubicBezTo>
                    <a:lnTo>
                      <a:pt x="3960" y="399"/>
                    </a:lnTo>
                    <a:cubicBezTo>
                      <a:pt x="3675" y="437"/>
                      <a:pt x="2593" y="557"/>
                      <a:pt x="2593" y="557"/>
                    </a:cubicBezTo>
                    <a:cubicBezTo>
                      <a:pt x="2593" y="557"/>
                      <a:pt x="2886" y="369"/>
                      <a:pt x="3569" y="302"/>
                    </a:cubicBezTo>
                    <a:cubicBezTo>
                      <a:pt x="3497" y="291"/>
                      <a:pt x="3404" y="286"/>
                      <a:pt x="3299" y="286"/>
                    </a:cubicBezTo>
                    <a:cubicBezTo>
                      <a:pt x="2828" y="286"/>
                      <a:pt x="2134" y="377"/>
                      <a:pt x="2134" y="377"/>
                    </a:cubicBezTo>
                    <a:lnTo>
                      <a:pt x="2991" y="212"/>
                    </a:lnTo>
                    <a:lnTo>
                      <a:pt x="2991" y="212"/>
                    </a:lnTo>
                    <a:lnTo>
                      <a:pt x="1796" y="242"/>
                    </a:lnTo>
                    <a:cubicBezTo>
                      <a:pt x="1796" y="242"/>
                      <a:pt x="2518" y="99"/>
                      <a:pt x="3344" y="1"/>
                    </a:cubicBezTo>
                    <a:cubicBezTo>
                      <a:pt x="3324" y="1"/>
                      <a:pt x="3303" y="1"/>
                      <a:pt x="32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15"/>
            <p:cNvGrpSpPr/>
            <p:nvPr/>
          </p:nvGrpSpPr>
          <p:grpSpPr>
            <a:xfrm>
              <a:off x="8813736" y="3834783"/>
              <a:ext cx="304995" cy="136747"/>
              <a:chOff x="8207986" y="3643583"/>
              <a:chExt cx="304995" cy="136747"/>
            </a:xfrm>
          </p:grpSpPr>
          <p:sp>
            <p:nvSpPr>
              <p:cNvPr id="106" name="Google Shape;106;p15"/>
              <p:cNvSpPr/>
              <p:nvPr/>
            </p:nvSpPr>
            <p:spPr>
              <a:xfrm rot="-5400000">
                <a:off x="8372572" y="3639920"/>
                <a:ext cx="134427" cy="146392"/>
              </a:xfrm>
              <a:custGeom>
                <a:avLst/>
                <a:gdLst/>
                <a:ahLst/>
                <a:cxnLst/>
                <a:rect l="l" t="t" r="r" b="b"/>
                <a:pathLst>
                  <a:path w="2202" h="2398" extrusionOk="0">
                    <a:moveTo>
                      <a:pt x="1907" y="0"/>
                    </a:moveTo>
                    <a:cubicBezTo>
                      <a:pt x="1674" y="0"/>
                      <a:pt x="1361" y="184"/>
                      <a:pt x="1158" y="244"/>
                    </a:cubicBezTo>
                    <a:cubicBezTo>
                      <a:pt x="992" y="296"/>
                      <a:pt x="834" y="364"/>
                      <a:pt x="684" y="439"/>
                    </a:cubicBezTo>
                    <a:cubicBezTo>
                      <a:pt x="391" y="589"/>
                      <a:pt x="83" y="800"/>
                      <a:pt x="38" y="1138"/>
                    </a:cubicBezTo>
                    <a:cubicBezTo>
                      <a:pt x="1" y="1356"/>
                      <a:pt x="121" y="1499"/>
                      <a:pt x="226" y="1762"/>
                    </a:cubicBezTo>
                    <a:cubicBezTo>
                      <a:pt x="309" y="1964"/>
                      <a:pt x="519" y="2115"/>
                      <a:pt x="699" y="2242"/>
                    </a:cubicBezTo>
                    <a:cubicBezTo>
                      <a:pt x="804" y="2322"/>
                      <a:pt x="928" y="2397"/>
                      <a:pt x="1052" y="2397"/>
                    </a:cubicBezTo>
                    <a:cubicBezTo>
                      <a:pt x="1080" y="2397"/>
                      <a:pt x="1108" y="2393"/>
                      <a:pt x="1135" y="2385"/>
                    </a:cubicBezTo>
                    <a:cubicBezTo>
                      <a:pt x="1270" y="2340"/>
                      <a:pt x="1345" y="2205"/>
                      <a:pt x="1406" y="2077"/>
                    </a:cubicBezTo>
                    <a:cubicBezTo>
                      <a:pt x="1623" y="1634"/>
                      <a:pt x="1834" y="1183"/>
                      <a:pt x="2052" y="740"/>
                    </a:cubicBezTo>
                    <a:cubicBezTo>
                      <a:pt x="2097" y="657"/>
                      <a:pt x="2134" y="574"/>
                      <a:pt x="2157" y="484"/>
                    </a:cubicBezTo>
                    <a:cubicBezTo>
                      <a:pt x="2202" y="281"/>
                      <a:pt x="2172" y="101"/>
                      <a:pt x="2067" y="41"/>
                    </a:cubicBezTo>
                    <a:cubicBezTo>
                      <a:pt x="2021" y="12"/>
                      <a:pt x="1967" y="0"/>
                      <a:pt x="1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rot="-5400000">
                <a:off x="8231062" y="3620507"/>
                <a:ext cx="113793" cy="159944"/>
              </a:xfrm>
              <a:custGeom>
                <a:avLst/>
                <a:gdLst/>
                <a:ahLst/>
                <a:cxnLst/>
                <a:rect l="l" t="t" r="r" b="b"/>
                <a:pathLst>
                  <a:path w="1864" h="2620" extrusionOk="0">
                    <a:moveTo>
                      <a:pt x="1273" y="1"/>
                    </a:moveTo>
                    <a:cubicBezTo>
                      <a:pt x="1192" y="1"/>
                      <a:pt x="1107" y="20"/>
                      <a:pt x="1030" y="39"/>
                    </a:cubicBezTo>
                    <a:cubicBezTo>
                      <a:pt x="827" y="99"/>
                      <a:pt x="579" y="160"/>
                      <a:pt x="436" y="325"/>
                    </a:cubicBezTo>
                    <a:cubicBezTo>
                      <a:pt x="256" y="535"/>
                      <a:pt x="98" y="618"/>
                      <a:pt x="60" y="836"/>
                    </a:cubicBezTo>
                    <a:cubicBezTo>
                      <a:pt x="0" y="1174"/>
                      <a:pt x="226" y="1482"/>
                      <a:pt x="451" y="1730"/>
                    </a:cubicBezTo>
                    <a:cubicBezTo>
                      <a:pt x="571" y="1865"/>
                      <a:pt x="699" y="1985"/>
                      <a:pt x="842" y="2091"/>
                    </a:cubicBezTo>
                    <a:cubicBezTo>
                      <a:pt x="1048" y="2247"/>
                      <a:pt x="1336" y="2620"/>
                      <a:pt x="1589" y="2620"/>
                    </a:cubicBezTo>
                    <a:cubicBezTo>
                      <a:pt x="1603" y="2620"/>
                      <a:pt x="1617" y="2619"/>
                      <a:pt x="1631" y="2616"/>
                    </a:cubicBezTo>
                    <a:cubicBezTo>
                      <a:pt x="1751" y="2594"/>
                      <a:pt x="1833" y="2436"/>
                      <a:pt x="1856" y="2226"/>
                    </a:cubicBezTo>
                    <a:cubicBezTo>
                      <a:pt x="1864" y="2136"/>
                      <a:pt x="1848" y="2038"/>
                      <a:pt x="1841" y="1948"/>
                    </a:cubicBezTo>
                    <a:cubicBezTo>
                      <a:pt x="1773" y="1452"/>
                      <a:pt x="1706" y="956"/>
                      <a:pt x="1646" y="460"/>
                    </a:cubicBezTo>
                    <a:cubicBezTo>
                      <a:pt x="1623" y="317"/>
                      <a:pt x="1601" y="160"/>
                      <a:pt x="1488" y="69"/>
                    </a:cubicBezTo>
                    <a:cubicBezTo>
                      <a:pt x="1426" y="18"/>
                      <a:pt x="1351"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08;p15"/>
            <p:cNvGrpSpPr/>
            <p:nvPr/>
          </p:nvGrpSpPr>
          <p:grpSpPr>
            <a:xfrm>
              <a:off x="8816972" y="3847847"/>
              <a:ext cx="296328" cy="121118"/>
              <a:chOff x="8211222" y="3656647"/>
              <a:chExt cx="296328" cy="121118"/>
            </a:xfrm>
          </p:grpSpPr>
          <p:sp>
            <p:nvSpPr>
              <p:cNvPr id="109" name="Google Shape;109;p15"/>
              <p:cNvSpPr/>
              <p:nvPr/>
            </p:nvSpPr>
            <p:spPr>
              <a:xfrm rot="-5400000">
                <a:off x="8375502" y="3648162"/>
                <a:ext cx="121118" cy="138089"/>
              </a:xfrm>
              <a:custGeom>
                <a:avLst/>
                <a:gdLst/>
                <a:ahLst/>
                <a:cxnLst/>
                <a:rect l="l" t="t" r="r" b="b"/>
                <a:pathLst>
                  <a:path w="1984" h="2262" extrusionOk="0">
                    <a:moveTo>
                      <a:pt x="1955" y="0"/>
                    </a:moveTo>
                    <a:cubicBezTo>
                      <a:pt x="1951" y="0"/>
                      <a:pt x="1947" y="2"/>
                      <a:pt x="1942" y="4"/>
                    </a:cubicBezTo>
                    <a:cubicBezTo>
                      <a:pt x="1604" y="132"/>
                      <a:pt x="1258" y="282"/>
                      <a:pt x="920" y="425"/>
                    </a:cubicBezTo>
                    <a:cubicBezTo>
                      <a:pt x="620" y="560"/>
                      <a:pt x="297" y="703"/>
                      <a:pt x="71" y="943"/>
                    </a:cubicBezTo>
                    <a:cubicBezTo>
                      <a:pt x="64" y="951"/>
                      <a:pt x="71" y="951"/>
                      <a:pt x="71" y="951"/>
                    </a:cubicBezTo>
                    <a:cubicBezTo>
                      <a:pt x="334" y="770"/>
                      <a:pt x="612" y="628"/>
                      <a:pt x="898" y="500"/>
                    </a:cubicBezTo>
                    <a:lnTo>
                      <a:pt x="898" y="500"/>
                    </a:lnTo>
                    <a:cubicBezTo>
                      <a:pt x="732" y="628"/>
                      <a:pt x="590" y="770"/>
                      <a:pt x="432" y="906"/>
                    </a:cubicBezTo>
                    <a:cubicBezTo>
                      <a:pt x="282" y="1026"/>
                      <a:pt x="124" y="1138"/>
                      <a:pt x="11" y="1296"/>
                    </a:cubicBezTo>
                    <a:cubicBezTo>
                      <a:pt x="0" y="1307"/>
                      <a:pt x="9" y="1317"/>
                      <a:pt x="17" y="1317"/>
                    </a:cubicBezTo>
                    <a:cubicBezTo>
                      <a:pt x="20" y="1317"/>
                      <a:pt x="24" y="1316"/>
                      <a:pt x="26" y="1311"/>
                    </a:cubicBezTo>
                    <a:cubicBezTo>
                      <a:pt x="154" y="1146"/>
                      <a:pt x="327" y="1033"/>
                      <a:pt x="484" y="898"/>
                    </a:cubicBezTo>
                    <a:cubicBezTo>
                      <a:pt x="650" y="755"/>
                      <a:pt x="815" y="620"/>
                      <a:pt x="965" y="470"/>
                    </a:cubicBezTo>
                    <a:cubicBezTo>
                      <a:pt x="1243" y="350"/>
                      <a:pt x="1521" y="237"/>
                      <a:pt x="1799" y="117"/>
                    </a:cubicBezTo>
                    <a:lnTo>
                      <a:pt x="1799" y="117"/>
                    </a:lnTo>
                    <a:cubicBezTo>
                      <a:pt x="1514" y="304"/>
                      <a:pt x="1281" y="567"/>
                      <a:pt x="1010" y="793"/>
                    </a:cubicBezTo>
                    <a:cubicBezTo>
                      <a:pt x="717" y="1033"/>
                      <a:pt x="297" y="1153"/>
                      <a:pt x="94" y="1499"/>
                    </a:cubicBezTo>
                    <a:cubicBezTo>
                      <a:pt x="83" y="1510"/>
                      <a:pt x="91" y="1520"/>
                      <a:pt x="100" y="1520"/>
                    </a:cubicBezTo>
                    <a:cubicBezTo>
                      <a:pt x="103" y="1520"/>
                      <a:pt x="107" y="1519"/>
                      <a:pt x="109" y="1514"/>
                    </a:cubicBezTo>
                    <a:cubicBezTo>
                      <a:pt x="304" y="1221"/>
                      <a:pt x="635" y="1101"/>
                      <a:pt x="913" y="913"/>
                    </a:cubicBezTo>
                    <a:lnTo>
                      <a:pt x="913" y="913"/>
                    </a:lnTo>
                    <a:cubicBezTo>
                      <a:pt x="845" y="1003"/>
                      <a:pt x="777" y="1116"/>
                      <a:pt x="710" y="1206"/>
                    </a:cubicBezTo>
                    <a:cubicBezTo>
                      <a:pt x="560" y="1416"/>
                      <a:pt x="402" y="1627"/>
                      <a:pt x="252" y="1837"/>
                    </a:cubicBezTo>
                    <a:cubicBezTo>
                      <a:pt x="246" y="1848"/>
                      <a:pt x="256" y="1858"/>
                      <a:pt x="265" y="1858"/>
                    </a:cubicBezTo>
                    <a:cubicBezTo>
                      <a:pt x="268" y="1858"/>
                      <a:pt x="272" y="1857"/>
                      <a:pt x="274" y="1852"/>
                    </a:cubicBezTo>
                    <a:cubicBezTo>
                      <a:pt x="417" y="1672"/>
                      <a:pt x="545" y="1484"/>
                      <a:pt x="680" y="1296"/>
                    </a:cubicBezTo>
                    <a:cubicBezTo>
                      <a:pt x="792" y="1146"/>
                      <a:pt x="898" y="966"/>
                      <a:pt x="1033" y="823"/>
                    </a:cubicBezTo>
                    <a:cubicBezTo>
                      <a:pt x="1040" y="815"/>
                      <a:pt x="1048" y="808"/>
                      <a:pt x="1055" y="800"/>
                    </a:cubicBezTo>
                    <a:cubicBezTo>
                      <a:pt x="1198" y="680"/>
                      <a:pt x="1333" y="537"/>
                      <a:pt x="1476" y="410"/>
                    </a:cubicBezTo>
                    <a:cubicBezTo>
                      <a:pt x="1566" y="335"/>
                      <a:pt x="1657" y="259"/>
                      <a:pt x="1754" y="192"/>
                    </a:cubicBezTo>
                    <a:lnTo>
                      <a:pt x="1754" y="192"/>
                    </a:lnTo>
                    <a:cubicBezTo>
                      <a:pt x="1521" y="507"/>
                      <a:pt x="1296" y="845"/>
                      <a:pt x="1086" y="1176"/>
                    </a:cubicBezTo>
                    <a:cubicBezTo>
                      <a:pt x="890" y="1492"/>
                      <a:pt x="702" y="1830"/>
                      <a:pt x="627" y="2198"/>
                    </a:cubicBezTo>
                    <a:cubicBezTo>
                      <a:pt x="627" y="2207"/>
                      <a:pt x="636" y="2214"/>
                      <a:pt x="642" y="2214"/>
                    </a:cubicBezTo>
                    <a:cubicBezTo>
                      <a:pt x="646" y="2214"/>
                      <a:pt x="650" y="2211"/>
                      <a:pt x="650" y="2205"/>
                    </a:cubicBezTo>
                    <a:cubicBezTo>
                      <a:pt x="762" y="1867"/>
                      <a:pt x="905" y="1559"/>
                      <a:pt x="1086" y="1259"/>
                    </a:cubicBezTo>
                    <a:lnTo>
                      <a:pt x="1086" y="1259"/>
                    </a:lnTo>
                    <a:cubicBezTo>
                      <a:pt x="1010" y="1574"/>
                      <a:pt x="973" y="1927"/>
                      <a:pt x="973" y="2250"/>
                    </a:cubicBezTo>
                    <a:cubicBezTo>
                      <a:pt x="973" y="2258"/>
                      <a:pt x="977" y="2262"/>
                      <a:pt x="980" y="2262"/>
                    </a:cubicBezTo>
                    <a:cubicBezTo>
                      <a:pt x="984" y="2262"/>
                      <a:pt x="988" y="2258"/>
                      <a:pt x="988" y="2250"/>
                    </a:cubicBezTo>
                    <a:cubicBezTo>
                      <a:pt x="1033" y="1890"/>
                      <a:pt x="1086" y="1537"/>
                      <a:pt x="1138" y="1176"/>
                    </a:cubicBezTo>
                    <a:cubicBezTo>
                      <a:pt x="1146" y="1161"/>
                      <a:pt x="1153" y="1146"/>
                      <a:pt x="1161" y="1138"/>
                    </a:cubicBezTo>
                    <a:cubicBezTo>
                      <a:pt x="1379" y="793"/>
                      <a:pt x="1626" y="470"/>
                      <a:pt x="1844" y="124"/>
                    </a:cubicBezTo>
                    <a:lnTo>
                      <a:pt x="1957" y="49"/>
                    </a:lnTo>
                    <a:cubicBezTo>
                      <a:pt x="1957" y="49"/>
                      <a:pt x="1957" y="42"/>
                      <a:pt x="1957" y="42"/>
                    </a:cubicBezTo>
                    <a:lnTo>
                      <a:pt x="1965" y="42"/>
                    </a:lnTo>
                    <a:cubicBezTo>
                      <a:pt x="1983" y="29"/>
                      <a:pt x="1976" y="0"/>
                      <a:pt x="19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rot="-5400000">
                <a:off x="8500346" y="3706156"/>
                <a:ext cx="7387" cy="7020"/>
              </a:xfrm>
              <a:custGeom>
                <a:avLst/>
                <a:gdLst/>
                <a:ahLst/>
                <a:cxnLst/>
                <a:rect l="l" t="t" r="r" b="b"/>
                <a:pathLst>
                  <a:path w="121" h="115" extrusionOk="0">
                    <a:moveTo>
                      <a:pt x="57" y="1"/>
                    </a:moveTo>
                    <a:cubicBezTo>
                      <a:pt x="44" y="1"/>
                      <a:pt x="32" y="5"/>
                      <a:pt x="23" y="11"/>
                    </a:cubicBezTo>
                    <a:cubicBezTo>
                      <a:pt x="0" y="33"/>
                      <a:pt x="0" y="71"/>
                      <a:pt x="15" y="94"/>
                    </a:cubicBezTo>
                    <a:cubicBezTo>
                      <a:pt x="29" y="107"/>
                      <a:pt x="47" y="115"/>
                      <a:pt x="64" y="115"/>
                    </a:cubicBezTo>
                    <a:cubicBezTo>
                      <a:pt x="77" y="115"/>
                      <a:pt x="89" y="110"/>
                      <a:pt x="98" y="101"/>
                    </a:cubicBezTo>
                    <a:cubicBezTo>
                      <a:pt x="121" y="86"/>
                      <a:pt x="121" y="48"/>
                      <a:pt x="106" y="26"/>
                    </a:cubicBezTo>
                    <a:cubicBezTo>
                      <a:pt x="92" y="8"/>
                      <a:pt x="74" y="1"/>
                      <a:pt x="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rot="-5400000">
                <a:off x="8496195" y="3725997"/>
                <a:ext cx="6471" cy="4884"/>
              </a:xfrm>
              <a:custGeom>
                <a:avLst/>
                <a:gdLst/>
                <a:ahLst/>
                <a:cxnLst/>
                <a:rect l="l" t="t" r="r" b="b"/>
                <a:pathLst>
                  <a:path w="106" h="80" extrusionOk="0">
                    <a:moveTo>
                      <a:pt x="52" y="1"/>
                    </a:moveTo>
                    <a:cubicBezTo>
                      <a:pt x="45" y="1"/>
                      <a:pt x="37" y="3"/>
                      <a:pt x="30" y="9"/>
                    </a:cubicBezTo>
                    <a:cubicBezTo>
                      <a:pt x="0" y="33"/>
                      <a:pt x="22" y="80"/>
                      <a:pt x="51" y="80"/>
                    </a:cubicBezTo>
                    <a:cubicBezTo>
                      <a:pt x="59" y="80"/>
                      <a:pt x="67" y="77"/>
                      <a:pt x="75" y="69"/>
                    </a:cubicBezTo>
                    <a:cubicBezTo>
                      <a:pt x="105" y="45"/>
                      <a:pt x="82" y="1"/>
                      <a:pt x="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rot="-5400000">
                <a:off x="8481299" y="3744128"/>
                <a:ext cx="8364" cy="8119"/>
              </a:xfrm>
              <a:custGeom>
                <a:avLst/>
                <a:gdLst/>
                <a:ahLst/>
                <a:cxnLst/>
                <a:rect l="l" t="t" r="r" b="b"/>
                <a:pathLst>
                  <a:path w="137" h="133" extrusionOk="0">
                    <a:moveTo>
                      <a:pt x="53" y="1"/>
                    </a:moveTo>
                    <a:cubicBezTo>
                      <a:pt x="16" y="8"/>
                      <a:pt x="1" y="38"/>
                      <a:pt x="8" y="68"/>
                    </a:cubicBezTo>
                    <a:cubicBezTo>
                      <a:pt x="8" y="74"/>
                      <a:pt x="12" y="92"/>
                      <a:pt x="12" y="92"/>
                    </a:cubicBezTo>
                    <a:cubicBezTo>
                      <a:pt x="11" y="92"/>
                      <a:pt x="10" y="89"/>
                      <a:pt x="8" y="83"/>
                    </a:cubicBezTo>
                    <a:lnTo>
                      <a:pt x="8" y="83"/>
                    </a:lnTo>
                    <a:cubicBezTo>
                      <a:pt x="14" y="108"/>
                      <a:pt x="36" y="133"/>
                      <a:pt x="64" y="133"/>
                    </a:cubicBezTo>
                    <a:cubicBezTo>
                      <a:pt x="70" y="133"/>
                      <a:pt x="77" y="131"/>
                      <a:pt x="83" y="129"/>
                    </a:cubicBezTo>
                    <a:cubicBezTo>
                      <a:pt x="121" y="121"/>
                      <a:pt x="136" y="83"/>
                      <a:pt x="121" y="46"/>
                    </a:cubicBezTo>
                    <a:cubicBezTo>
                      <a:pt x="114" y="16"/>
                      <a:pt x="83" y="1"/>
                      <a:pt x="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rot="-5400000">
                <a:off x="8459200" y="3759024"/>
                <a:ext cx="7875" cy="8119"/>
              </a:xfrm>
              <a:custGeom>
                <a:avLst/>
                <a:gdLst/>
                <a:ahLst/>
                <a:cxnLst/>
                <a:rect l="l" t="t" r="r" b="b"/>
                <a:pathLst>
                  <a:path w="129" h="133" extrusionOk="0">
                    <a:moveTo>
                      <a:pt x="60" y="0"/>
                    </a:moveTo>
                    <a:cubicBezTo>
                      <a:pt x="48" y="0"/>
                      <a:pt x="36" y="4"/>
                      <a:pt x="23" y="14"/>
                    </a:cubicBezTo>
                    <a:cubicBezTo>
                      <a:pt x="8" y="21"/>
                      <a:pt x="0" y="44"/>
                      <a:pt x="0" y="66"/>
                    </a:cubicBezTo>
                    <a:lnTo>
                      <a:pt x="0" y="74"/>
                    </a:lnTo>
                    <a:lnTo>
                      <a:pt x="0" y="81"/>
                    </a:lnTo>
                    <a:cubicBezTo>
                      <a:pt x="0" y="104"/>
                      <a:pt x="15" y="126"/>
                      <a:pt x="38" y="126"/>
                    </a:cubicBezTo>
                    <a:cubicBezTo>
                      <a:pt x="46" y="130"/>
                      <a:pt x="54" y="132"/>
                      <a:pt x="62" y="132"/>
                    </a:cubicBezTo>
                    <a:cubicBezTo>
                      <a:pt x="83" y="132"/>
                      <a:pt x="102" y="118"/>
                      <a:pt x="113" y="96"/>
                    </a:cubicBezTo>
                    <a:cubicBezTo>
                      <a:pt x="128" y="66"/>
                      <a:pt x="121" y="44"/>
                      <a:pt x="106" y="21"/>
                    </a:cubicBezTo>
                    <a:cubicBezTo>
                      <a:pt x="92" y="8"/>
                      <a:pt x="77" y="0"/>
                      <a:pt x="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rot="-5400000">
                <a:off x="8442961" y="3766777"/>
                <a:ext cx="10500" cy="7814"/>
              </a:xfrm>
              <a:custGeom>
                <a:avLst/>
                <a:gdLst/>
                <a:ahLst/>
                <a:cxnLst/>
                <a:rect l="l" t="t" r="r" b="b"/>
                <a:pathLst>
                  <a:path w="172" h="128" extrusionOk="0">
                    <a:moveTo>
                      <a:pt x="86" y="0"/>
                    </a:moveTo>
                    <a:cubicBezTo>
                      <a:pt x="74" y="0"/>
                      <a:pt x="61" y="5"/>
                      <a:pt x="49" y="15"/>
                    </a:cubicBezTo>
                    <a:cubicBezTo>
                      <a:pt x="1" y="57"/>
                      <a:pt x="39" y="128"/>
                      <a:pt x="87" y="128"/>
                    </a:cubicBezTo>
                    <a:cubicBezTo>
                      <a:pt x="99" y="128"/>
                      <a:pt x="112" y="123"/>
                      <a:pt x="124" y="113"/>
                    </a:cubicBezTo>
                    <a:cubicBezTo>
                      <a:pt x="172" y="71"/>
                      <a:pt x="134" y="0"/>
                      <a:pt x="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rot="-5400000">
                <a:off x="8427088" y="3767754"/>
                <a:ext cx="8302" cy="7692"/>
              </a:xfrm>
              <a:custGeom>
                <a:avLst/>
                <a:gdLst/>
                <a:ahLst/>
                <a:cxnLst/>
                <a:rect l="l" t="t" r="r" b="b"/>
                <a:pathLst>
                  <a:path w="136" h="126" extrusionOk="0">
                    <a:moveTo>
                      <a:pt x="65" y="1"/>
                    </a:moveTo>
                    <a:cubicBezTo>
                      <a:pt x="52" y="1"/>
                      <a:pt x="40" y="5"/>
                      <a:pt x="31" y="14"/>
                    </a:cubicBezTo>
                    <a:cubicBezTo>
                      <a:pt x="8" y="37"/>
                      <a:pt x="1" y="74"/>
                      <a:pt x="23" y="104"/>
                    </a:cubicBezTo>
                    <a:cubicBezTo>
                      <a:pt x="36" y="117"/>
                      <a:pt x="52" y="126"/>
                      <a:pt x="69" y="126"/>
                    </a:cubicBezTo>
                    <a:cubicBezTo>
                      <a:pt x="81" y="126"/>
                      <a:pt x="93" y="121"/>
                      <a:pt x="106" y="112"/>
                    </a:cubicBezTo>
                    <a:cubicBezTo>
                      <a:pt x="128" y="89"/>
                      <a:pt x="136" y="52"/>
                      <a:pt x="113" y="22"/>
                    </a:cubicBezTo>
                    <a:cubicBezTo>
                      <a:pt x="100" y="9"/>
                      <a:pt x="82"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rot="-5400000">
                <a:off x="8243241" y="3628779"/>
                <a:ext cx="92487" cy="156526"/>
              </a:xfrm>
              <a:custGeom>
                <a:avLst/>
                <a:gdLst/>
                <a:ahLst/>
                <a:cxnLst/>
                <a:rect l="l" t="t" r="r" b="b"/>
                <a:pathLst>
                  <a:path w="1515" h="2564" extrusionOk="0">
                    <a:moveTo>
                      <a:pt x="932" y="1"/>
                    </a:moveTo>
                    <a:cubicBezTo>
                      <a:pt x="928" y="1"/>
                      <a:pt x="925" y="3"/>
                      <a:pt x="925" y="9"/>
                    </a:cubicBezTo>
                    <a:cubicBezTo>
                      <a:pt x="880" y="385"/>
                      <a:pt x="947" y="775"/>
                      <a:pt x="1030" y="1136"/>
                    </a:cubicBezTo>
                    <a:cubicBezTo>
                      <a:pt x="1128" y="1534"/>
                      <a:pt x="1233" y="1932"/>
                      <a:pt x="1361" y="2316"/>
                    </a:cubicBezTo>
                    <a:cubicBezTo>
                      <a:pt x="1293" y="2210"/>
                      <a:pt x="1225" y="2113"/>
                      <a:pt x="1165" y="2000"/>
                    </a:cubicBezTo>
                    <a:cubicBezTo>
                      <a:pt x="1068" y="1827"/>
                      <a:pt x="985" y="1654"/>
                      <a:pt x="887" y="1482"/>
                    </a:cubicBezTo>
                    <a:cubicBezTo>
                      <a:pt x="887" y="1474"/>
                      <a:pt x="880" y="1466"/>
                      <a:pt x="872" y="1459"/>
                    </a:cubicBezTo>
                    <a:cubicBezTo>
                      <a:pt x="790" y="1279"/>
                      <a:pt x="745" y="1061"/>
                      <a:pt x="692" y="880"/>
                    </a:cubicBezTo>
                    <a:cubicBezTo>
                      <a:pt x="624" y="655"/>
                      <a:pt x="557" y="430"/>
                      <a:pt x="482" y="212"/>
                    </a:cubicBezTo>
                    <a:cubicBezTo>
                      <a:pt x="479" y="202"/>
                      <a:pt x="473" y="198"/>
                      <a:pt x="467" y="198"/>
                    </a:cubicBezTo>
                    <a:cubicBezTo>
                      <a:pt x="459" y="198"/>
                      <a:pt x="452" y="206"/>
                      <a:pt x="452" y="219"/>
                    </a:cubicBezTo>
                    <a:cubicBezTo>
                      <a:pt x="527" y="475"/>
                      <a:pt x="609" y="723"/>
                      <a:pt x="685" y="978"/>
                    </a:cubicBezTo>
                    <a:cubicBezTo>
                      <a:pt x="722" y="1091"/>
                      <a:pt x="752" y="1211"/>
                      <a:pt x="790" y="1331"/>
                    </a:cubicBezTo>
                    <a:cubicBezTo>
                      <a:pt x="587" y="1053"/>
                      <a:pt x="309" y="813"/>
                      <a:pt x="219" y="475"/>
                    </a:cubicBezTo>
                    <a:cubicBezTo>
                      <a:pt x="219" y="465"/>
                      <a:pt x="213" y="461"/>
                      <a:pt x="208" y="461"/>
                    </a:cubicBezTo>
                    <a:cubicBezTo>
                      <a:pt x="200" y="461"/>
                      <a:pt x="192" y="469"/>
                      <a:pt x="196" y="482"/>
                    </a:cubicBezTo>
                    <a:cubicBezTo>
                      <a:pt x="279" y="880"/>
                      <a:pt x="639" y="1136"/>
                      <a:pt x="842" y="1474"/>
                    </a:cubicBezTo>
                    <a:cubicBezTo>
                      <a:pt x="1023" y="1782"/>
                      <a:pt x="1158" y="2113"/>
                      <a:pt x="1376" y="2398"/>
                    </a:cubicBezTo>
                    <a:cubicBezTo>
                      <a:pt x="1150" y="2188"/>
                      <a:pt x="917" y="1977"/>
                      <a:pt x="700" y="1760"/>
                    </a:cubicBezTo>
                    <a:cubicBezTo>
                      <a:pt x="602" y="1564"/>
                      <a:pt x="489" y="1376"/>
                      <a:pt x="376" y="1188"/>
                    </a:cubicBezTo>
                    <a:cubicBezTo>
                      <a:pt x="271" y="1001"/>
                      <a:pt x="144" y="828"/>
                      <a:pt x="76" y="625"/>
                    </a:cubicBezTo>
                    <a:cubicBezTo>
                      <a:pt x="76" y="619"/>
                      <a:pt x="73" y="617"/>
                      <a:pt x="69" y="617"/>
                    </a:cubicBezTo>
                    <a:cubicBezTo>
                      <a:pt x="62" y="617"/>
                      <a:pt x="53" y="623"/>
                      <a:pt x="53" y="633"/>
                    </a:cubicBezTo>
                    <a:cubicBezTo>
                      <a:pt x="113" y="828"/>
                      <a:pt x="226" y="986"/>
                      <a:pt x="331" y="1158"/>
                    </a:cubicBezTo>
                    <a:cubicBezTo>
                      <a:pt x="437" y="1339"/>
                      <a:pt x="534" y="1527"/>
                      <a:pt x="639" y="1707"/>
                    </a:cubicBezTo>
                    <a:cubicBezTo>
                      <a:pt x="414" y="1482"/>
                      <a:pt x="196" y="1249"/>
                      <a:pt x="8" y="986"/>
                    </a:cubicBezTo>
                    <a:cubicBezTo>
                      <a:pt x="8" y="983"/>
                      <a:pt x="7" y="982"/>
                      <a:pt x="6" y="982"/>
                    </a:cubicBezTo>
                    <a:cubicBezTo>
                      <a:pt x="4" y="982"/>
                      <a:pt x="1" y="986"/>
                      <a:pt x="1" y="986"/>
                    </a:cubicBezTo>
                    <a:cubicBezTo>
                      <a:pt x="144" y="1301"/>
                      <a:pt x="399" y="1549"/>
                      <a:pt x="647" y="1790"/>
                    </a:cubicBezTo>
                    <a:cubicBezTo>
                      <a:pt x="917" y="2045"/>
                      <a:pt x="1188" y="2308"/>
                      <a:pt x="1473" y="2556"/>
                    </a:cubicBezTo>
                    <a:cubicBezTo>
                      <a:pt x="1479" y="2562"/>
                      <a:pt x="1485" y="2564"/>
                      <a:pt x="1490" y="2564"/>
                    </a:cubicBezTo>
                    <a:cubicBezTo>
                      <a:pt x="1505" y="2564"/>
                      <a:pt x="1515" y="2543"/>
                      <a:pt x="1503" y="2526"/>
                    </a:cubicBezTo>
                    <a:lnTo>
                      <a:pt x="1496" y="2526"/>
                    </a:lnTo>
                    <a:cubicBezTo>
                      <a:pt x="1496" y="2526"/>
                      <a:pt x="1496" y="2518"/>
                      <a:pt x="1496" y="2518"/>
                    </a:cubicBezTo>
                    <a:cubicBezTo>
                      <a:pt x="1473" y="2481"/>
                      <a:pt x="1443" y="2443"/>
                      <a:pt x="1421" y="2406"/>
                    </a:cubicBezTo>
                    <a:cubicBezTo>
                      <a:pt x="1323" y="2000"/>
                      <a:pt x="1195" y="1609"/>
                      <a:pt x="1090" y="1204"/>
                    </a:cubicBezTo>
                    <a:cubicBezTo>
                      <a:pt x="1090" y="1188"/>
                      <a:pt x="1090" y="1173"/>
                      <a:pt x="1083" y="1158"/>
                    </a:cubicBezTo>
                    <a:cubicBezTo>
                      <a:pt x="1143" y="805"/>
                      <a:pt x="1210" y="452"/>
                      <a:pt x="1278" y="92"/>
                    </a:cubicBezTo>
                    <a:cubicBezTo>
                      <a:pt x="1282" y="84"/>
                      <a:pt x="1278" y="80"/>
                      <a:pt x="1273" y="80"/>
                    </a:cubicBezTo>
                    <a:cubicBezTo>
                      <a:pt x="1269" y="80"/>
                      <a:pt x="1263" y="84"/>
                      <a:pt x="1263" y="92"/>
                    </a:cubicBezTo>
                    <a:cubicBezTo>
                      <a:pt x="1158" y="392"/>
                      <a:pt x="1090" y="738"/>
                      <a:pt x="1060" y="1061"/>
                    </a:cubicBezTo>
                    <a:cubicBezTo>
                      <a:pt x="985" y="715"/>
                      <a:pt x="947" y="370"/>
                      <a:pt x="947" y="16"/>
                    </a:cubicBezTo>
                    <a:cubicBezTo>
                      <a:pt x="947" y="7"/>
                      <a:pt x="939" y="1"/>
                      <a:pt x="9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rot="-5400000">
                <a:off x="8216564" y="3664430"/>
                <a:ext cx="7387" cy="6959"/>
              </a:xfrm>
              <a:custGeom>
                <a:avLst/>
                <a:gdLst/>
                <a:ahLst/>
                <a:cxnLst/>
                <a:rect l="l" t="t" r="r" b="b"/>
                <a:pathLst>
                  <a:path w="121" h="114" extrusionOk="0">
                    <a:moveTo>
                      <a:pt x="60" y="1"/>
                    </a:moveTo>
                    <a:cubicBezTo>
                      <a:pt x="50" y="1"/>
                      <a:pt x="40" y="3"/>
                      <a:pt x="30" y="8"/>
                    </a:cubicBezTo>
                    <a:cubicBezTo>
                      <a:pt x="8" y="23"/>
                      <a:pt x="0" y="61"/>
                      <a:pt x="15" y="83"/>
                    </a:cubicBezTo>
                    <a:cubicBezTo>
                      <a:pt x="25" y="103"/>
                      <a:pt x="42" y="113"/>
                      <a:pt x="61" y="113"/>
                    </a:cubicBezTo>
                    <a:cubicBezTo>
                      <a:pt x="70" y="113"/>
                      <a:pt x="80" y="111"/>
                      <a:pt x="90" y="106"/>
                    </a:cubicBezTo>
                    <a:cubicBezTo>
                      <a:pt x="113" y="91"/>
                      <a:pt x="120" y="53"/>
                      <a:pt x="105" y="31"/>
                    </a:cubicBezTo>
                    <a:cubicBezTo>
                      <a:pt x="95" y="11"/>
                      <a:pt x="79" y="1"/>
                      <a:pt x="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rot="-5400000">
                <a:off x="8214457" y="3684728"/>
                <a:ext cx="6349" cy="4884"/>
              </a:xfrm>
              <a:custGeom>
                <a:avLst/>
                <a:gdLst/>
                <a:ahLst/>
                <a:cxnLst/>
                <a:rect l="l" t="t" r="r" b="b"/>
                <a:pathLst>
                  <a:path w="104" h="80" extrusionOk="0">
                    <a:moveTo>
                      <a:pt x="54" y="0"/>
                    </a:moveTo>
                    <a:cubicBezTo>
                      <a:pt x="28" y="0"/>
                      <a:pt x="0" y="32"/>
                      <a:pt x="22" y="64"/>
                    </a:cubicBezTo>
                    <a:cubicBezTo>
                      <a:pt x="28" y="75"/>
                      <a:pt x="38" y="79"/>
                      <a:pt x="49" y="79"/>
                    </a:cubicBezTo>
                    <a:cubicBezTo>
                      <a:pt x="75" y="79"/>
                      <a:pt x="103" y="51"/>
                      <a:pt x="82" y="19"/>
                    </a:cubicBezTo>
                    <a:cubicBezTo>
                      <a:pt x="75" y="6"/>
                      <a:pt x="65" y="0"/>
                      <a:pt x="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rot="-5400000">
                <a:off x="8219433" y="3706187"/>
                <a:ext cx="8302" cy="7875"/>
              </a:xfrm>
              <a:custGeom>
                <a:avLst/>
                <a:gdLst/>
                <a:ahLst/>
                <a:cxnLst/>
                <a:rect l="l" t="t" r="r" b="b"/>
                <a:pathLst>
                  <a:path w="136" h="129" extrusionOk="0">
                    <a:moveTo>
                      <a:pt x="68" y="1"/>
                    </a:moveTo>
                    <a:cubicBezTo>
                      <a:pt x="48" y="1"/>
                      <a:pt x="29" y="10"/>
                      <a:pt x="15" y="29"/>
                    </a:cubicBezTo>
                    <a:cubicBezTo>
                      <a:pt x="19" y="25"/>
                      <a:pt x="21" y="24"/>
                      <a:pt x="22" y="24"/>
                    </a:cubicBezTo>
                    <a:lnTo>
                      <a:pt x="22" y="24"/>
                    </a:lnTo>
                    <a:cubicBezTo>
                      <a:pt x="24" y="24"/>
                      <a:pt x="15" y="36"/>
                      <a:pt x="15" y="36"/>
                    </a:cubicBezTo>
                    <a:cubicBezTo>
                      <a:pt x="0" y="66"/>
                      <a:pt x="8" y="104"/>
                      <a:pt x="38" y="119"/>
                    </a:cubicBezTo>
                    <a:cubicBezTo>
                      <a:pt x="47" y="125"/>
                      <a:pt x="58" y="129"/>
                      <a:pt x="69" y="129"/>
                    </a:cubicBezTo>
                    <a:cubicBezTo>
                      <a:pt x="84" y="129"/>
                      <a:pt x="100" y="121"/>
                      <a:pt x="113" y="104"/>
                    </a:cubicBezTo>
                    <a:cubicBezTo>
                      <a:pt x="136" y="81"/>
                      <a:pt x="136" y="36"/>
                      <a:pt x="106" y="14"/>
                    </a:cubicBezTo>
                    <a:cubicBezTo>
                      <a:pt x="94" y="5"/>
                      <a:pt x="81" y="1"/>
                      <a:pt x="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rot="-5400000">
                <a:off x="8235092" y="3727462"/>
                <a:ext cx="7875" cy="7997"/>
              </a:xfrm>
              <a:custGeom>
                <a:avLst/>
                <a:gdLst/>
                <a:ahLst/>
                <a:cxnLst/>
                <a:rect l="l" t="t" r="r" b="b"/>
                <a:pathLst>
                  <a:path w="129" h="131" extrusionOk="0">
                    <a:moveTo>
                      <a:pt x="57" y="0"/>
                    </a:moveTo>
                    <a:cubicBezTo>
                      <a:pt x="41" y="0"/>
                      <a:pt x="28" y="14"/>
                      <a:pt x="16" y="32"/>
                    </a:cubicBezTo>
                    <a:cubicBezTo>
                      <a:pt x="16" y="32"/>
                      <a:pt x="16" y="32"/>
                      <a:pt x="16" y="40"/>
                    </a:cubicBezTo>
                    <a:cubicBezTo>
                      <a:pt x="8" y="47"/>
                      <a:pt x="8" y="47"/>
                      <a:pt x="8" y="47"/>
                    </a:cubicBezTo>
                    <a:cubicBezTo>
                      <a:pt x="1" y="70"/>
                      <a:pt x="1" y="92"/>
                      <a:pt x="16" y="107"/>
                    </a:cubicBezTo>
                    <a:cubicBezTo>
                      <a:pt x="30" y="122"/>
                      <a:pt x="48" y="130"/>
                      <a:pt x="67" y="130"/>
                    </a:cubicBezTo>
                    <a:cubicBezTo>
                      <a:pt x="77" y="130"/>
                      <a:pt x="88" y="128"/>
                      <a:pt x="98" y="122"/>
                    </a:cubicBezTo>
                    <a:cubicBezTo>
                      <a:pt x="114" y="115"/>
                      <a:pt x="129" y="92"/>
                      <a:pt x="129" y="62"/>
                    </a:cubicBezTo>
                    <a:cubicBezTo>
                      <a:pt x="129" y="25"/>
                      <a:pt x="106" y="2"/>
                      <a:pt x="68" y="2"/>
                    </a:cubicBezTo>
                    <a:cubicBezTo>
                      <a:pt x="64" y="1"/>
                      <a:pt x="61" y="0"/>
                      <a:pt x="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rot="-5400000">
                <a:off x="8245623" y="3739031"/>
                <a:ext cx="9829" cy="7814"/>
              </a:xfrm>
              <a:custGeom>
                <a:avLst/>
                <a:gdLst/>
                <a:ahLst/>
                <a:cxnLst/>
                <a:rect l="l" t="t" r="r" b="b"/>
                <a:pathLst>
                  <a:path w="161" h="128" extrusionOk="0">
                    <a:moveTo>
                      <a:pt x="82" y="1"/>
                    </a:moveTo>
                    <a:cubicBezTo>
                      <a:pt x="42" y="1"/>
                      <a:pt x="1" y="45"/>
                      <a:pt x="32" y="98"/>
                    </a:cubicBezTo>
                    <a:cubicBezTo>
                      <a:pt x="44" y="118"/>
                      <a:pt x="61" y="127"/>
                      <a:pt x="79" y="127"/>
                    </a:cubicBezTo>
                    <a:cubicBezTo>
                      <a:pt x="120" y="127"/>
                      <a:pt x="161" y="82"/>
                      <a:pt x="130" y="30"/>
                    </a:cubicBezTo>
                    <a:cubicBezTo>
                      <a:pt x="118" y="9"/>
                      <a:pt x="100" y="1"/>
                      <a:pt x="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5"/>
              <p:cNvSpPr/>
              <p:nvPr/>
            </p:nvSpPr>
            <p:spPr>
              <a:xfrm rot="-5400000">
                <a:off x="8262167" y="3745380"/>
                <a:ext cx="8364" cy="7448"/>
              </a:xfrm>
              <a:custGeom>
                <a:avLst/>
                <a:gdLst/>
                <a:ahLst/>
                <a:cxnLst/>
                <a:rect l="l" t="t" r="r" b="b"/>
                <a:pathLst>
                  <a:path w="137" h="122" extrusionOk="0">
                    <a:moveTo>
                      <a:pt x="68" y="1"/>
                    </a:moveTo>
                    <a:cubicBezTo>
                      <a:pt x="58" y="1"/>
                      <a:pt x="48" y="3"/>
                      <a:pt x="38" y="8"/>
                    </a:cubicBezTo>
                    <a:cubicBezTo>
                      <a:pt x="8" y="23"/>
                      <a:pt x="1" y="61"/>
                      <a:pt x="16" y="91"/>
                    </a:cubicBezTo>
                    <a:cubicBezTo>
                      <a:pt x="31" y="111"/>
                      <a:pt x="49" y="121"/>
                      <a:pt x="69" y="121"/>
                    </a:cubicBezTo>
                    <a:cubicBezTo>
                      <a:pt x="78" y="121"/>
                      <a:pt x="88" y="119"/>
                      <a:pt x="98" y="114"/>
                    </a:cubicBezTo>
                    <a:cubicBezTo>
                      <a:pt x="129" y="99"/>
                      <a:pt x="136" y="53"/>
                      <a:pt x="121" y="31"/>
                    </a:cubicBezTo>
                    <a:cubicBezTo>
                      <a:pt x="106" y="11"/>
                      <a:pt x="88" y="1"/>
                      <a:pt x="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 name="Google Shape;123;p15"/>
            <p:cNvSpPr/>
            <p:nvPr/>
          </p:nvSpPr>
          <p:spPr>
            <a:xfrm rot="5718793" flipH="1">
              <a:off x="8910203" y="3836839"/>
              <a:ext cx="32700" cy="69700"/>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rot="4053810" flipH="1">
              <a:off x="8916658" y="3854154"/>
              <a:ext cx="36156" cy="79815"/>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rot="-5718793">
              <a:off x="9002485" y="3837989"/>
              <a:ext cx="32700" cy="69700"/>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rot="-4053810">
              <a:off x="8992574" y="3855304"/>
              <a:ext cx="36156" cy="79815"/>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rot="10567640" flipH="1">
              <a:off x="8860350" y="3831862"/>
              <a:ext cx="118905" cy="21501"/>
            </a:xfrm>
            <a:custGeom>
              <a:avLst/>
              <a:gdLst/>
              <a:ahLst/>
              <a:cxnLst/>
              <a:rect l="l" t="t" r="r" b="b"/>
              <a:pathLst>
                <a:path w="7778" h="1406" extrusionOk="0">
                  <a:moveTo>
                    <a:pt x="1" y="1"/>
                  </a:moveTo>
                  <a:lnTo>
                    <a:pt x="1744" y="436"/>
                  </a:lnTo>
                  <a:lnTo>
                    <a:pt x="782" y="452"/>
                  </a:lnTo>
                  <a:lnTo>
                    <a:pt x="2127" y="639"/>
                  </a:lnTo>
                  <a:lnTo>
                    <a:pt x="647" y="624"/>
                  </a:lnTo>
                  <a:lnTo>
                    <a:pt x="2976" y="962"/>
                  </a:lnTo>
                  <a:cubicBezTo>
                    <a:pt x="2976" y="962"/>
                    <a:pt x="2563" y="1000"/>
                    <a:pt x="1256" y="1120"/>
                  </a:cubicBezTo>
                  <a:cubicBezTo>
                    <a:pt x="1408" y="1136"/>
                    <a:pt x="1601" y="1143"/>
                    <a:pt x="1814" y="1143"/>
                  </a:cubicBezTo>
                  <a:cubicBezTo>
                    <a:pt x="2811" y="1143"/>
                    <a:pt x="4268" y="1000"/>
                    <a:pt x="4269" y="1000"/>
                  </a:cubicBezTo>
                  <a:lnTo>
                    <a:pt x="4269" y="1000"/>
                  </a:lnTo>
                  <a:cubicBezTo>
                    <a:pt x="4268" y="1000"/>
                    <a:pt x="3863" y="1203"/>
                    <a:pt x="3014" y="1406"/>
                  </a:cubicBezTo>
                  <a:cubicBezTo>
                    <a:pt x="4885" y="1278"/>
                    <a:pt x="6530" y="947"/>
                    <a:pt x="7777" y="474"/>
                  </a:cubicBezTo>
                  <a:lnTo>
                    <a:pt x="7777" y="474"/>
                  </a:lnTo>
                  <a:cubicBezTo>
                    <a:pt x="7465" y="518"/>
                    <a:pt x="6931" y="543"/>
                    <a:pt x="6263" y="543"/>
                  </a:cubicBezTo>
                  <a:cubicBezTo>
                    <a:pt x="4555" y="543"/>
                    <a:pt x="1973" y="38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rot="-9306934">
              <a:off x="8972154" y="3847678"/>
              <a:ext cx="118900" cy="21501"/>
            </a:xfrm>
            <a:custGeom>
              <a:avLst/>
              <a:gdLst/>
              <a:ahLst/>
              <a:cxnLst/>
              <a:rect l="l" t="t" r="r" b="b"/>
              <a:pathLst>
                <a:path w="7778" h="1406" extrusionOk="0">
                  <a:moveTo>
                    <a:pt x="1" y="1"/>
                  </a:moveTo>
                  <a:lnTo>
                    <a:pt x="1744" y="436"/>
                  </a:lnTo>
                  <a:lnTo>
                    <a:pt x="782" y="452"/>
                  </a:lnTo>
                  <a:lnTo>
                    <a:pt x="2127" y="639"/>
                  </a:lnTo>
                  <a:lnTo>
                    <a:pt x="647" y="624"/>
                  </a:lnTo>
                  <a:lnTo>
                    <a:pt x="2976" y="962"/>
                  </a:lnTo>
                  <a:cubicBezTo>
                    <a:pt x="2976" y="962"/>
                    <a:pt x="2563" y="1000"/>
                    <a:pt x="1256" y="1120"/>
                  </a:cubicBezTo>
                  <a:cubicBezTo>
                    <a:pt x="1408" y="1136"/>
                    <a:pt x="1601" y="1143"/>
                    <a:pt x="1814" y="1143"/>
                  </a:cubicBezTo>
                  <a:cubicBezTo>
                    <a:pt x="2811" y="1143"/>
                    <a:pt x="4268" y="1000"/>
                    <a:pt x="4269" y="1000"/>
                  </a:cubicBezTo>
                  <a:lnTo>
                    <a:pt x="4269" y="1000"/>
                  </a:lnTo>
                  <a:cubicBezTo>
                    <a:pt x="4268" y="1000"/>
                    <a:pt x="3863" y="1203"/>
                    <a:pt x="3014" y="1406"/>
                  </a:cubicBezTo>
                  <a:cubicBezTo>
                    <a:pt x="4885" y="1278"/>
                    <a:pt x="6530" y="947"/>
                    <a:pt x="7777" y="474"/>
                  </a:cubicBezTo>
                  <a:lnTo>
                    <a:pt x="7777" y="474"/>
                  </a:lnTo>
                  <a:cubicBezTo>
                    <a:pt x="7465" y="518"/>
                    <a:pt x="6931" y="543"/>
                    <a:pt x="6263" y="543"/>
                  </a:cubicBezTo>
                  <a:cubicBezTo>
                    <a:pt x="4555" y="543"/>
                    <a:pt x="1973" y="38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5"/>
            <p:cNvSpPr/>
            <p:nvPr/>
          </p:nvSpPr>
          <p:spPr>
            <a:xfrm rot="-2700000">
              <a:off x="9051488" y="3891200"/>
              <a:ext cx="21742" cy="66671"/>
            </a:xfrm>
            <a:custGeom>
              <a:avLst/>
              <a:gdLst/>
              <a:ahLst/>
              <a:cxnLst/>
              <a:rect l="l" t="t" r="r" b="b"/>
              <a:pathLst>
                <a:path w="1549" h="4750" extrusionOk="0">
                  <a:moveTo>
                    <a:pt x="639" y="1"/>
                  </a:moveTo>
                  <a:lnTo>
                    <a:pt x="654" y="1518"/>
                  </a:lnTo>
                  <a:lnTo>
                    <a:pt x="489" y="745"/>
                  </a:lnTo>
                  <a:lnTo>
                    <a:pt x="414" y="1729"/>
                  </a:lnTo>
                  <a:lnTo>
                    <a:pt x="8" y="467"/>
                  </a:lnTo>
                  <a:lnTo>
                    <a:pt x="1" y="474"/>
                  </a:lnTo>
                  <a:cubicBezTo>
                    <a:pt x="1" y="474"/>
                    <a:pt x="188" y="2938"/>
                    <a:pt x="279" y="3262"/>
                  </a:cubicBezTo>
                  <a:cubicBezTo>
                    <a:pt x="264" y="2127"/>
                    <a:pt x="264" y="1984"/>
                    <a:pt x="264" y="1984"/>
                  </a:cubicBezTo>
                  <a:lnTo>
                    <a:pt x="264" y="1984"/>
                  </a:lnTo>
                  <a:cubicBezTo>
                    <a:pt x="264" y="1985"/>
                    <a:pt x="767" y="3742"/>
                    <a:pt x="887" y="4208"/>
                  </a:cubicBezTo>
                  <a:cubicBezTo>
                    <a:pt x="857" y="3157"/>
                    <a:pt x="767" y="2518"/>
                    <a:pt x="767" y="2518"/>
                  </a:cubicBezTo>
                  <a:lnTo>
                    <a:pt x="767" y="2518"/>
                  </a:lnTo>
                  <a:cubicBezTo>
                    <a:pt x="767" y="2518"/>
                    <a:pt x="1150" y="4156"/>
                    <a:pt x="1218" y="4464"/>
                  </a:cubicBezTo>
                  <a:cubicBezTo>
                    <a:pt x="1173" y="3255"/>
                    <a:pt x="1045" y="2586"/>
                    <a:pt x="1045" y="2585"/>
                  </a:cubicBezTo>
                  <a:lnTo>
                    <a:pt x="1045" y="2585"/>
                  </a:lnTo>
                  <a:cubicBezTo>
                    <a:pt x="1045" y="2587"/>
                    <a:pt x="1391" y="4284"/>
                    <a:pt x="1481" y="4749"/>
                  </a:cubicBezTo>
                  <a:cubicBezTo>
                    <a:pt x="1548" y="2631"/>
                    <a:pt x="812" y="69"/>
                    <a:pt x="812" y="68"/>
                  </a:cubicBezTo>
                  <a:lnTo>
                    <a:pt x="812" y="68"/>
                  </a:lnTo>
                  <a:lnTo>
                    <a:pt x="835" y="1045"/>
                  </a:lnTo>
                  <a:lnTo>
                    <a:pt x="6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rot="3651075" flipH="1">
              <a:off x="8866482" y="3875983"/>
              <a:ext cx="21745" cy="66679"/>
            </a:xfrm>
            <a:custGeom>
              <a:avLst/>
              <a:gdLst/>
              <a:ahLst/>
              <a:cxnLst/>
              <a:rect l="l" t="t" r="r" b="b"/>
              <a:pathLst>
                <a:path w="1549" h="4750" extrusionOk="0">
                  <a:moveTo>
                    <a:pt x="639" y="1"/>
                  </a:moveTo>
                  <a:lnTo>
                    <a:pt x="654" y="1518"/>
                  </a:lnTo>
                  <a:lnTo>
                    <a:pt x="489" y="745"/>
                  </a:lnTo>
                  <a:lnTo>
                    <a:pt x="414" y="1729"/>
                  </a:lnTo>
                  <a:lnTo>
                    <a:pt x="8" y="467"/>
                  </a:lnTo>
                  <a:lnTo>
                    <a:pt x="1" y="474"/>
                  </a:lnTo>
                  <a:cubicBezTo>
                    <a:pt x="1" y="474"/>
                    <a:pt x="188" y="2938"/>
                    <a:pt x="279" y="3262"/>
                  </a:cubicBezTo>
                  <a:cubicBezTo>
                    <a:pt x="264" y="2127"/>
                    <a:pt x="264" y="1984"/>
                    <a:pt x="264" y="1984"/>
                  </a:cubicBezTo>
                  <a:lnTo>
                    <a:pt x="264" y="1984"/>
                  </a:lnTo>
                  <a:cubicBezTo>
                    <a:pt x="264" y="1985"/>
                    <a:pt x="767" y="3742"/>
                    <a:pt x="887" y="4208"/>
                  </a:cubicBezTo>
                  <a:cubicBezTo>
                    <a:pt x="857" y="3157"/>
                    <a:pt x="767" y="2518"/>
                    <a:pt x="767" y="2518"/>
                  </a:cubicBezTo>
                  <a:lnTo>
                    <a:pt x="767" y="2518"/>
                  </a:lnTo>
                  <a:cubicBezTo>
                    <a:pt x="767" y="2518"/>
                    <a:pt x="1150" y="4156"/>
                    <a:pt x="1218" y="4464"/>
                  </a:cubicBezTo>
                  <a:cubicBezTo>
                    <a:pt x="1173" y="3255"/>
                    <a:pt x="1045" y="2586"/>
                    <a:pt x="1045" y="2585"/>
                  </a:cubicBezTo>
                  <a:lnTo>
                    <a:pt x="1045" y="2585"/>
                  </a:lnTo>
                  <a:cubicBezTo>
                    <a:pt x="1045" y="2587"/>
                    <a:pt x="1391" y="4284"/>
                    <a:pt x="1481" y="4749"/>
                  </a:cubicBezTo>
                  <a:cubicBezTo>
                    <a:pt x="1548" y="2631"/>
                    <a:pt x="812" y="69"/>
                    <a:pt x="812" y="68"/>
                  </a:cubicBezTo>
                  <a:lnTo>
                    <a:pt x="812" y="68"/>
                  </a:lnTo>
                  <a:lnTo>
                    <a:pt x="835" y="1045"/>
                  </a:lnTo>
                  <a:lnTo>
                    <a:pt x="6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 name="Google Shape;131;p15"/>
            <p:cNvGrpSpPr/>
            <p:nvPr/>
          </p:nvGrpSpPr>
          <p:grpSpPr>
            <a:xfrm>
              <a:off x="8783892" y="3947448"/>
              <a:ext cx="92497" cy="83663"/>
              <a:chOff x="8178142" y="3756248"/>
              <a:chExt cx="92497" cy="83663"/>
            </a:xfrm>
          </p:grpSpPr>
          <p:sp>
            <p:nvSpPr>
              <p:cNvPr id="132" name="Google Shape;132;p15"/>
              <p:cNvSpPr/>
              <p:nvPr/>
            </p:nvSpPr>
            <p:spPr>
              <a:xfrm rot="4741826" flipH="1">
                <a:off x="8187449" y="3758107"/>
                <a:ext cx="60741" cy="69060"/>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5"/>
              <p:cNvSpPr/>
              <p:nvPr/>
            </p:nvSpPr>
            <p:spPr>
              <a:xfrm rot="3954243" flipH="1">
                <a:off x="8196347" y="3763557"/>
                <a:ext cx="60744" cy="69059"/>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15"/>
            <p:cNvGrpSpPr/>
            <p:nvPr/>
          </p:nvGrpSpPr>
          <p:grpSpPr>
            <a:xfrm rot="520039" flipH="1">
              <a:off x="9012431" y="3971586"/>
              <a:ext cx="92498" cy="83665"/>
              <a:chOff x="8178142" y="3756248"/>
              <a:chExt cx="92497" cy="83663"/>
            </a:xfrm>
          </p:grpSpPr>
          <p:sp>
            <p:nvSpPr>
              <p:cNvPr id="135" name="Google Shape;135;p15"/>
              <p:cNvSpPr/>
              <p:nvPr/>
            </p:nvSpPr>
            <p:spPr>
              <a:xfrm rot="4741826" flipH="1">
                <a:off x="8187449" y="3758107"/>
                <a:ext cx="60741" cy="69060"/>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5"/>
              <p:cNvSpPr/>
              <p:nvPr/>
            </p:nvSpPr>
            <p:spPr>
              <a:xfrm rot="3954243" flipH="1">
                <a:off x="8196347" y="3763557"/>
                <a:ext cx="60744" cy="69059"/>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137;p15"/>
            <p:cNvGrpSpPr/>
            <p:nvPr/>
          </p:nvGrpSpPr>
          <p:grpSpPr>
            <a:xfrm>
              <a:off x="8958482" y="3746690"/>
              <a:ext cx="48716" cy="165501"/>
              <a:chOff x="8352732" y="3555490"/>
              <a:chExt cx="48716" cy="165501"/>
            </a:xfrm>
          </p:grpSpPr>
          <p:sp>
            <p:nvSpPr>
              <p:cNvPr id="138" name="Google Shape;138;p15"/>
              <p:cNvSpPr/>
              <p:nvPr/>
            </p:nvSpPr>
            <p:spPr>
              <a:xfrm rot="-5400000">
                <a:off x="8307984" y="3649809"/>
                <a:ext cx="115929" cy="26434"/>
              </a:xfrm>
              <a:custGeom>
                <a:avLst/>
                <a:gdLst/>
                <a:ahLst/>
                <a:cxnLst/>
                <a:rect l="l" t="t" r="r" b="b"/>
                <a:pathLst>
                  <a:path w="1899" h="433" extrusionOk="0">
                    <a:moveTo>
                      <a:pt x="129" y="0"/>
                    </a:moveTo>
                    <a:cubicBezTo>
                      <a:pt x="65" y="0"/>
                      <a:pt x="0" y="10"/>
                      <a:pt x="5" y="50"/>
                    </a:cubicBezTo>
                    <a:cubicBezTo>
                      <a:pt x="5" y="50"/>
                      <a:pt x="946" y="433"/>
                      <a:pt x="1543" y="433"/>
                    </a:cubicBezTo>
                    <a:cubicBezTo>
                      <a:pt x="1589" y="433"/>
                      <a:pt x="1632" y="431"/>
                      <a:pt x="1673" y="426"/>
                    </a:cubicBezTo>
                    <a:cubicBezTo>
                      <a:pt x="1771" y="418"/>
                      <a:pt x="1899" y="366"/>
                      <a:pt x="1891" y="268"/>
                    </a:cubicBezTo>
                    <a:cubicBezTo>
                      <a:pt x="1891" y="170"/>
                      <a:pt x="1778" y="118"/>
                      <a:pt x="1688" y="103"/>
                    </a:cubicBezTo>
                    <a:cubicBezTo>
                      <a:pt x="1570" y="84"/>
                      <a:pt x="1450" y="78"/>
                      <a:pt x="1329" y="78"/>
                    </a:cubicBezTo>
                    <a:cubicBezTo>
                      <a:pt x="1177" y="78"/>
                      <a:pt x="1025" y="87"/>
                      <a:pt x="873" y="87"/>
                    </a:cubicBezTo>
                    <a:cubicBezTo>
                      <a:pt x="718" y="87"/>
                      <a:pt x="563" y="78"/>
                      <a:pt x="411" y="43"/>
                    </a:cubicBezTo>
                    <a:cubicBezTo>
                      <a:pt x="343" y="28"/>
                      <a:pt x="283" y="13"/>
                      <a:pt x="216" y="5"/>
                    </a:cubicBezTo>
                    <a:cubicBezTo>
                      <a:pt x="193" y="3"/>
                      <a:pt x="161"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5"/>
              <p:cNvSpPr/>
              <p:nvPr/>
            </p:nvSpPr>
            <p:spPr>
              <a:xfrm rot="-5400000">
                <a:off x="8360424" y="3576918"/>
                <a:ext cx="53111" cy="28937"/>
              </a:xfrm>
              <a:custGeom>
                <a:avLst/>
                <a:gdLst/>
                <a:ahLst/>
                <a:cxnLst/>
                <a:rect l="l" t="t" r="r" b="b"/>
                <a:pathLst>
                  <a:path w="870" h="474" extrusionOk="0">
                    <a:moveTo>
                      <a:pt x="63" y="1"/>
                    </a:moveTo>
                    <a:cubicBezTo>
                      <a:pt x="43" y="1"/>
                      <a:pt x="24" y="4"/>
                      <a:pt x="8" y="12"/>
                    </a:cubicBezTo>
                    <a:cubicBezTo>
                      <a:pt x="0" y="19"/>
                      <a:pt x="8" y="34"/>
                      <a:pt x="15" y="34"/>
                    </a:cubicBezTo>
                    <a:cubicBezTo>
                      <a:pt x="26" y="31"/>
                      <a:pt x="37" y="30"/>
                      <a:pt x="48" y="30"/>
                    </a:cubicBezTo>
                    <a:cubicBezTo>
                      <a:pt x="127" y="30"/>
                      <a:pt x="227" y="91"/>
                      <a:pt x="286" y="124"/>
                    </a:cubicBezTo>
                    <a:cubicBezTo>
                      <a:pt x="346" y="154"/>
                      <a:pt x="406" y="192"/>
                      <a:pt x="459" y="230"/>
                    </a:cubicBezTo>
                    <a:cubicBezTo>
                      <a:pt x="511" y="267"/>
                      <a:pt x="564" y="305"/>
                      <a:pt x="616" y="342"/>
                    </a:cubicBezTo>
                    <a:cubicBezTo>
                      <a:pt x="669" y="380"/>
                      <a:pt x="752" y="410"/>
                      <a:pt x="804" y="462"/>
                    </a:cubicBezTo>
                    <a:cubicBezTo>
                      <a:pt x="813" y="470"/>
                      <a:pt x="821" y="473"/>
                      <a:pt x="828" y="473"/>
                    </a:cubicBezTo>
                    <a:cubicBezTo>
                      <a:pt x="861" y="473"/>
                      <a:pt x="870" y="402"/>
                      <a:pt x="832" y="402"/>
                    </a:cubicBezTo>
                    <a:cubicBezTo>
                      <a:pt x="830" y="402"/>
                      <a:pt x="828" y="402"/>
                      <a:pt x="827" y="402"/>
                    </a:cubicBezTo>
                    <a:cubicBezTo>
                      <a:pt x="823" y="403"/>
                      <a:pt x="820" y="403"/>
                      <a:pt x="816" y="403"/>
                    </a:cubicBezTo>
                    <a:cubicBezTo>
                      <a:pt x="729" y="403"/>
                      <a:pt x="644" y="318"/>
                      <a:pt x="579" y="267"/>
                    </a:cubicBezTo>
                    <a:cubicBezTo>
                      <a:pt x="504" y="214"/>
                      <a:pt x="436" y="162"/>
                      <a:pt x="353" y="117"/>
                    </a:cubicBezTo>
                    <a:cubicBezTo>
                      <a:pt x="285" y="79"/>
                      <a:pt x="159"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5"/>
              <p:cNvSpPr/>
              <p:nvPr/>
            </p:nvSpPr>
            <p:spPr>
              <a:xfrm rot="-5400000">
                <a:off x="8342995" y="3580550"/>
                <a:ext cx="59277" cy="9157"/>
              </a:xfrm>
              <a:custGeom>
                <a:avLst/>
                <a:gdLst/>
                <a:ahLst/>
                <a:cxnLst/>
                <a:rect l="l" t="t" r="r" b="b"/>
                <a:pathLst>
                  <a:path w="971" h="150" extrusionOk="0">
                    <a:moveTo>
                      <a:pt x="128" y="0"/>
                    </a:moveTo>
                    <a:cubicBezTo>
                      <a:pt x="89" y="0"/>
                      <a:pt x="49" y="3"/>
                      <a:pt x="8" y="9"/>
                    </a:cubicBezTo>
                    <a:cubicBezTo>
                      <a:pt x="1" y="9"/>
                      <a:pt x="1" y="32"/>
                      <a:pt x="8" y="32"/>
                    </a:cubicBezTo>
                    <a:cubicBezTo>
                      <a:pt x="35" y="30"/>
                      <a:pt x="62" y="29"/>
                      <a:pt x="88" y="29"/>
                    </a:cubicBezTo>
                    <a:cubicBezTo>
                      <a:pt x="232" y="29"/>
                      <a:pt x="372" y="60"/>
                      <a:pt x="512" y="92"/>
                    </a:cubicBezTo>
                    <a:cubicBezTo>
                      <a:pt x="572" y="100"/>
                      <a:pt x="639" y="115"/>
                      <a:pt x="700" y="122"/>
                    </a:cubicBezTo>
                    <a:cubicBezTo>
                      <a:pt x="763" y="134"/>
                      <a:pt x="826" y="150"/>
                      <a:pt x="887" y="150"/>
                    </a:cubicBezTo>
                    <a:cubicBezTo>
                      <a:pt x="905" y="150"/>
                      <a:pt x="923" y="148"/>
                      <a:pt x="940" y="145"/>
                    </a:cubicBezTo>
                    <a:cubicBezTo>
                      <a:pt x="970" y="137"/>
                      <a:pt x="963" y="92"/>
                      <a:pt x="933" y="92"/>
                    </a:cubicBezTo>
                    <a:cubicBezTo>
                      <a:pt x="911" y="88"/>
                      <a:pt x="889" y="87"/>
                      <a:pt x="866" y="87"/>
                    </a:cubicBezTo>
                    <a:cubicBezTo>
                      <a:pt x="816" y="87"/>
                      <a:pt x="763" y="94"/>
                      <a:pt x="710" y="94"/>
                    </a:cubicBezTo>
                    <a:cubicBezTo>
                      <a:pt x="697" y="94"/>
                      <a:pt x="683" y="93"/>
                      <a:pt x="670" y="92"/>
                    </a:cubicBezTo>
                    <a:cubicBezTo>
                      <a:pt x="587" y="77"/>
                      <a:pt x="504" y="55"/>
                      <a:pt x="422" y="40"/>
                    </a:cubicBezTo>
                    <a:cubicBezTo>
                      <a:pt x="325" y="18"/>
                      <a:pt x="228"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1"/>
        <p:cNvGrpSpPr/>
        <p:nvPr/>
      </p:nvGrpSpPr>
      <p:grpSpPr>
        <a:xfrm>
          <a:off x="0" y="0"/>
          <a:ext cx="0" cy="0"/>
          <a:chOff x="0" y="0"/>
          <a:chExt cx="0" cy="0"/>
        </a:xfrm>
      </p:grpSpPr>
      <p:pic>
        <p:nvPicPr>
          <p:cNvPr id="232" name="Google Shape;232;p17"/>
          <p:cNvPicPr preferRelativeResize="0"/>
          <p:nvPr/>
        </p:nvPicPr>
        <p:blipFill>
          <a:blip r:embed="rId2">
            <a:alphaModFix amt="40000"/>
          </a:blip>
          <a:stretch>
            <a:fillRect/>
          </a:stretch>
        </p:blipFill>
        <p:spPr>
          <a:xfrm>
            <a:off x="320200" y="275361"/>
            <a:ext cx="8503800" cy="4592700"/>
          </a:xfrm>
          <a:prstGeom prst="roundRect">
            <a:avLst>
              <a:gd name="adj" fmla="val 6359"/>
            </a:avLst>
          </a:prstGeom>
          <a:noFill/>
          <a:ln w="9525" cap="flat" cmpd="sng">
            <a:solidFill>
              <a:schemeClr val="dk1"/>
            </a:solidFill>
            <a:prstDash val="solid"/>
            <a:round/>
            <a:headEnd type="none" w="sm" len="sm"/>
            <a:tailEnd type="none" w="sm" len="sm"/>
          </a:ln>
        </p:spPr>
      </p:pic>
      <p:sp>
        <p:nvSpPr>
          <p:cNvPr id="233" name="Google Shape;233;p17"/>
          <p:cNvSpPr txBox="1">
            <a:spLocks noGrp="1"/>
          </p:cNvSpPr>
          <p:nvPr>
            <p:ph type="body" idx="1"/>
          </p:nvPr>
        </p:nvSpPr>
        <p:spPr>
          <a:xfrm>
            <a:off x="829370" y="1152477"/>
            <a:ext cx="3513900" cy="34164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
        <p:nvSpPr>
          <p:cNvPr id="234" name="Google Shape;234;p17"/>
          <p:cNvSpPr txBox="1">
            <a:spLocks noGrp="1"/>
          </p:cNvSpPr>
          <p:nvPr>
            <p:ph type="body" idx="2"/>
          </p:nvPr>
        </p:nvSpPr>
        <p:spPr>
          <a:xfrm>
            <a:off x="4800753" y="1152477"/>
            <a:ext cx="3513900" cy="34164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
        <p:nvSpPr>
          <p:cNvPr id="235" name="Google Shape;235;p17"/>
          <p:cNvSpPr txBox="1">
            <a:spLocks noGrp="1"/>
          </p:cNvSpPr>
          <p:nvPr>
            <p:ph type="title"/>
          </p:nvPr>
        </p:nvSpPr>
        <p:spPr>
          <a:xfrm>
            <a:off x="555897" y="445029"/>
            <a:ext cx="8032200" cy="38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36" name="Google Shape;236;p17"/>
          <p:cNvGrpSpPr/>
          <p:nvPr/>
        </p:nvGrpSpPr>
        <p:grpSpPr>
          <a:xfrm>
            <a:off x="-486870" y="3247636"/>
            <a:ext cx="1437552" cy="1860892"/>
            <a:chOff x="-486840" y="2967086"/>
            <a:chExt cx="1383325" cy="1790697"/>
          </a:xfrm>
        </p:grpSpPr>
        <p:grpSp>
          <p:nvGrpSpPr>
            <p:cNvPr id="237" name="Google Shape;237;p17"/>
            <p:cNvGrpSpPr/>
            <p:nvPr/>
          </p:nvGrpSpPr>
          <p:grpSpPr>
            <a:xfrm rot="-2700158">
              <a:off x="-266793" y="3152215"/>
              <a:ext cx="943232" cy="1013129"/>
              <a:chOff x="3073300" y="3631650"/>
              <a:chExt cx="614800" cy="660450"/>
            </a:xfrm>
          </p:grpSpPr>
          <p:grpSp>
            <p:nvGrpSpPr>
              <p:cNvPr id="238" name="Google Shape;238;p17"/>
              <p:cNvGrpSpPr/>
              <p:nvPr/>
            </p:nvGrpSpPr>
            <p:grpSpPr>
              <a:xfrm>
                <a:off x="3073300" y="3631650"/>
                <a:ext cx="614800" cy="660450"/>
                <a:chOff x="3073300" y="3631650"/>
                <a:chExt cx="614800" cy="660450"/>
              </a:xfrm>
            </p:grpSpPr>
            <p:sp>
              <p:nvSpPr>
                <p:cNvPr id="239" name="Google Shape;239;p17"/>
                <p:cNvSpPr/>
                <p:nvPr/>
              </p:nvSpPr>
              <p:spPr>
                <a:xfrm>
                  <a:off x="3495000" y="3657375"/>
                  <a:ext cx="73075" cy="154050"/>
                </a:xfrm>
                <a:custGeom>
                  <a:avLst/>
                  <a:gdLst/>
                  <a:ahLst/>
                  <a:cxnLst/>
                  <a:rect l="l" t="t" r="r" b="b"/>
                  <a:pathLst>
                    <a:path w="2923" h="6162" extrusionOk="0">
                      <a:moveTo>
                        <a:pt x="2397" y="1"/>
                      </a:moveTo>
                      <a:lnTo>
                        <a:pt x="2397" y="1"/>
                      </a:lnTo>
                      <a:cubicBezTo>
                        <a:pt x="2216" y="1271"/>
                        <a:pt x="0" y="5027"/>
                        <a:pt x="105" y="6162"/>
                      </a:cubicBezTo>
                      <a:cubicBezTo>
                        <a:pt x="105" y="6162"/>
                        <a:pt x="2923" y="2270"/>
                        <a:pt x="23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7"/>
                <p:cNvSpPr/>
                <p:nvPr/>
              </p:nvSpPr>
              <p:spPr>
                <a:xfrm>
                  <a:off x="3477700" y="3636725"/>
                  <a:ext cx="71025" cy="198950"/>
                </a:xfrm>
                <a:custGeom>
                  <a:avLst/>
                  <a:gdLst/>
                  <a:ahLst/>
                  <a:cxnLst/>
                  <a:rect l="l" t="t" r="r" b="b"/>
                  <a:pathLst>
                    <a:path w="2841" h="7958" extrusionOk="0">
                      <a:moveTo>
                        <a:pt x="2841" y="0"/>
                      </a:moveTo>
                      <a:cubicBezTo>
                        <a:pt x="2841" y="1"/>
                        <a:pt x="1173" y="2983"/>
                        <a:pt x="917" y="4170"/>
                      </a:cubicBezTo>
                      <a:cubicBezTo>
                        <a:pt x="669" y="5350"/>
                        <a:pt x="1" y="7957"/>
                        <a:pt x="1" y="7957"/>
                      </a:cubicBezTo>
                      <a:lnTo>
                        <a:pt x="797" y="6988"/>
                      </a:lnTo>
                      <a:cubicBezTo>
                        <a:pt x="797" y="6988"/>
                        <a:pt x="2082" y="2893"/>
                        <a:pt x="2277" y="2277"/>
                      </a:cubicBezTo>
                      <a:cubicBezTo>
                        <a:pt x="2465" y="1661"/>
                        <a:pt x="2841" y="1"/>
                        <a:pt x="28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7"/>
                <p:cNvSpPr/>
                <p:nvPr/>
              </p:nvSpPr>
              <p:spPr>
                <a:xfrm>
                  <a:off x="3450275" y="3631650"/>
                  <a:ext cx="68400" cy="246275"/>
                </a:xfrm>
                <a:custGeom>
                  <a:avLst/>
                  <a:gdLst/>
                  <a:ahLst/>
                  <a:cxnLst/>
                  <a:rect l="l" t="t" r="r" b="b"/>
                  <a:pathLst>
                    <a:path w="2736" h="9851" extrusionOk="0">
                      <a:moveTo>
                        <a:pt x="2736" y="1"/>
                      </a:moveTo>
                      <a:cubicBezTo>
                        <a:pt x="2735" y="1"/>
                        <a:pt x="557" y="4584"/>
                        <a:pt x="392" y="5696"/>
                      </a:cubicBezTo>
                      <a:cubicBezTo>
                        <a:pt x="226" y="6815"/>
                        <a:pt x="1" y="9851"/>
                        <a:pt x="1" y="9851"/>
                      </a:cubicBezTo>
                      <a:cubicBezTo>
                        <a:pt x="1" y="9851"/>
                        <a:pt x="1917" y="5575"/>
                        <a:pt x="1842" y="4283"/>
                      </a:cubicBezTo>
                      <a:cubicBezTo>
                        <a:pt x="1759" y="2998"/>
                        <a:pt x="2736" y="1"/>
                        <a:pt x="27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7"/>
                <p:cNvSpPr/>
                <p:nvPr/>
              </p:nvSpPr>
              <p:spPr>
                <a:xfrm>
                  <a:off x="3410850" y="3651000"/>
                  <a:ext cx="75325" cy="272000"/>
                </a:xfrm>
                <a:custGeom>
                  <a:avLst/>
                  <a:gdLst/>
                  <a:ahLst/>
                  <a:cxnLst/>
                  <a:rect l="l" t="t" r="r" b="b"/>
                  <a:pathLst>
                    <a:path w="3013" h="10880" extrusionOk="0">
                      <a:moveTo>
                        <a:pt x="3013" y="0"/>
                      </a:moveTo>
                      <a:lnTo>
                        <a:pt x="3013" y="0"/>
                      </a:lnTo>
                      <a:cubicBezTo>
                        <a:pt x="834" y="2690"/>
                        <a:pt x="541" y="6402"/>
                        <a:pt x="270" y="7521"/>
                      </a:cubicBezTo>
                      <a:cubicBezTo>
                        <a:pt x="0" y="8633"/>
                        <a:pt x="150" y="10880"/>
                        <a:pt x="150" y="10880"/>
                      </a:cubicBezTo>
                      <a:cubicBezTo>
                        <a:pt x="150" y="10880"/>
                        <a:pt x="2029" y="6364"/>
                        <a:pt x="2149" y="5117"/>
                      </a:cubicBezTo>
                      <a:cubicBezTo>
                        <a:pt x="2262" y="3877"/>
                        <a:pt x="2111" y="1518"/>
                        <a:pt x="30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7"/>
                <p:cNvSpPr/>
                <p:nvPr/>
              </p:nvSpPr>
              <p:spPr>
                <a:xfrm>
                  <a:off x="3366875" y="3672775"/>
                  <a:ext cx="66525" cy="311275"/>
                </a:xfrm>
                <a:custGeom>
                  <a:avLst/>
                  <a:gdLst/>
                  <a:ahLst/>
                  <a:cxnLst/>
                  <a:rect l="l" t="t" r="r" b="b"/>
                  <a:pathLst>
                    <a:path w="2661" h="12451" extrusionOk="0">
                      <a:moveTo>
                        <a:pt x="2661" y="1"/>
                      </a:moveTo>
                      <a:lnTo>
                        <a:pt x="2661" y="1"/>
                      </a:lnTo>
                      <a:cubicBezTo>
                        <a:pt x="422" y="3036"/>
                        <a:pt x="196" y="6733"/>
                        <a:pt x="99" y="7717"/>
                      </a:cubicBezTo>
                      <a:cubicBezTo>
                        <a:pt x="1" y="8701"/>
                        <a:pt x="121" y="12451"/>
                        <a:pt x="121" y="12451"/>
                      </a:cubicBezTo>
                      <a:cubicBezTo>
                        <a:pt x="121" y="12451"/>
                        <a:pt x="1947" y="7372"/>
                        <a:pt x="1894" y="5929"/>
                      </a:cubicBezTo>
                      <a:cubicBezTo>
                        <a:pt x="1834" y="4486"/>
                        <a:pt x="1932" y="1496"/>
                        <a:pt x="26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7"/>
                <p:cNvSpPr/>
                <p:nvPr/>
              </p:nvSpPr>
              <p:spPr>
                <a:xfrm>
                  <a:off x="3315225" y="3687050"/>
                  <a:ext cx="50550" cy="351300"/>
                </a:xfrm>
                <a:custGeom>
                  <a:avLst/>
                  <a:gdLst/>
                  <a:ahLst/>
                  <a:cxnLst/>
                  <a:rect l="l" t="t" r="r" b="b"/>
                  <a:pathLst>
                    <a:path w="2022" h="14052" extrusionOk="0">
                      <a:moveTo>
                        <a:pt x="2022" y="1"/>
                      </a:moveTo>
                      <a:lnTo>
                        <a:pt x="2022" y="1"/>
                      </a:lnTo>
                      <a:cubicBezTo>
                        <a:pt x="1135" y="3044"/>
                        <a:pt x="1" y="6943"/>
                        <a:pt x="98" y="8078"/>
                      </a:cubicBezTo>
                      <a:cubicBezTo>
                        <a:pt x="196" y="9212"/>
                        <a:pt x="444" y="14051"/>
                        <a:pt x="444" y="14051"/>
                      </a:cubicBezTo>
                      <a:cubicBezTo>
                        <a:pt x="444" y="14051"/>
                        <a:pt x="1714" y="10114"/>
                        <a:pt x="1729" y="7402"/>
                      </a:cubicBezTo>
                      <a:cubicBezTo>
                        <a:pt x="1744" y="4697"/>
                        <a:pt x="1924" y="985"/>
                        <a:pt x="2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7"/>
                <p:cNvSpPr/>
                <p:nvPr/>
              </p:nvSpPr>
              <p:spPr>
                <a:xfrm>
                  <a:off x="3252300" y="3724825"/>
                  <a:ext cx="54875" cy="365725"/>
                </a:xfrm>
                <a:custGeom>
                  <a:avLst/>
                  <a:gdLst/>
                  <a:ahLst/>
                  <a:cxnLst/>
                  <a:rect l="l" t="t" r="r" b="b"/>
                  <a:pathLst>
                    <a:path w="2195" h="14629" extrusionOk="0">
                      <a:moveTo>
                        <a:pt x="707" y="0"/>
                      </a:moveTo>
                      <a:cubicBezTo>
                        <a:pt x="707" y="0"/>
                        <a:pt x="301" y="5620"/>
                        <a:pt x="151" y="7822"/>
                      </a:cubicBezTo>
                      <a:cubicBezTo>
                        <a:pt x="1" y="10031"/>
                        <a:pt x="1180" y="14629"/>
                        <a:pt x="1180" y="14629"/>
                      </a:cubicBezTo>
                      <a:cubicBezTo>
                        <a:pt x="1180" y="14629"/>
                        <a:pt x="2195" y="9527"/>
                        <a:pt x="1939" y="7393"/>
                      </a:cubicBezTo>
                      <a:cubicBezTo>
                        <a:pt x="1676" y="5252"/>
                        <a:pt x="707" y="0"/>
                        <a:pt x="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7"/>
                <p:cNvSpPr/>
                <p:nvPr/>
              </p:nvSpPr>
              <p:spPr>
                <a:xfrm>
                  <a:off x="3192200" y="3732325"/>
                  <a:ext cx="63275" cy="403125"/>
                </a:xfrm>
                <a:custGeom>
                  <a:avLst/>
                  <a:gdLst/>
                  <a:ahLst/>
                  <a:cxnLst/>
                  <a:rect l="l" t="t" r="r" b="b"/>
                  <a:pathLst>
                    <a:path w="2531" h="16125" extrusionOk="0">
                      <a:moveTo>
                        <a:pt x="1045" y="1"/>
                      </a:moveTo>
                      <a:lnTo>
                        <a:pt x="1045" y="1"/>
                      </a:lnTo>
                      <a:cubicBezTo>
                        <a:pt x="0" y="4486"/>
                        <a:pt x="196" y="8874"/>
                        <a:pt x="361" y="10099"/>
                      </a:cubicBezTo>
                      <a:cubicBezTo>
                        <a:pt x="520" y="11271"/>
                        <a:pt x="1732" y="15776"/>
                        <a:pt x="1821" y="16105"/>
                      </a:cubicBezTo>
                      <a:lnTo>
                        <a:pt x="1821" y="16105"/>
                      </a:lnTo>
                      <a:cubicBezTo>
                        <a:pt x="1866" y="15740"/>
                        <a:pt x="2531" y="10231"/>
                        <a:pt x="2052" y="8416"/>
                      </a:cubicBezTo>
                      <a:cubicBezTo>
                        <a:pt x="1548" y="6545"/>
                        <a:pt x="970" y="940"/>
                        <a:pt x="1045" y="1"/>
                      </a:cubicBezTo>
                      <a:close/>
                      <a:moveTo>
                        <a:pt x="1821" y="16105"/>
                      </a:moveTo>
                      <a:lnTo>
                        <a:pt x="1821" y="16105"/>
                      </a:lnTo>
                      <a:cubicBezTo>
                        <a:pt x="1819" y="16118"/>
                        <a:pt x="1819" y="16124"/>
                        <a:pt x="1819" y="16124"/>
                      </a:cubicBezTo>
                      <a:lnTo>
                        <a:pt x="1826" y="16124"/>
                      </a:lnTo>
                      <a:cubicBezTo>
                        <a:pt x="1826" y="16124"/>
                        <a:pt x="1824" y="16118"/>
                        <a:pt x="1821" y="161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7"/>
                <p:cNvSpPr/>
                <p:nvPr/>
              </p:nvSpPr>
              <p:spPr>
                <a:xfrm>
                  <a:off x="3125700" y="3779675"/>
                  <a:ext cx="69525" cy="411750"/>
                </a:xfrm>
                <a:custGeom>
                  <a:avLst/>
                  <a:gdLst/>
                  <a:ahLst/>
                  <a:cxnLst/>
                  <a:rect l="l" t="t" r="r" b="b"/>
                  <a:pathLst>
                    <a:path w="2781" h="16470" extrusionOk="0">
                      <a:moveTo>
                        <a:pt x="1338" y="0"/>
                      </a:moveTo>
                      <a:lnTo>
                        <a:pt x="1338" y="0"/>
                      </a:lnTo>
                      <a:cubicBezTo>
                        <a:pt x="83" y="3569"/>
                        <a:pt x="1" y="10316"/>
                        <a:pt x="2488" y="16469"/>
                      </a:cubicBezTo>
                      <a:cubicBezTo>
                        <a:pt x="2488" y="16469"/>
                        <a:pt x="2781" y="10962"/>
                        <a:pt x="2097" y="8242"/>
                      </a:cubicBezTo>
                      <a:cubicBezTo>
                        <a:pt x="1413" y="5522"/>
                        <a:pt x="1195" y="1180"/>
                        <a:pt x="13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7"/>
                <p:cNvSpPr/>
                <p:nvPr/>
              </p:nvSpPr>
              <p:spPr>
                <a:xfrm>
                  <a:off x="3073300" y="3806725"/>
                  <a:ext cx="425275" cy="485375"/>
                </a:xfrm>
                <a:custGeom>
                  <a:avLst/>
                  <a:gdLst/>
                  <a:ahLst/>
                  <a:cxnLst/>
                  <a:rect l="l" t="t" r="r" b="b"/>
                  <a:pathLst>
                    <a:path w="17011" h="19415" fill="none" extrusionOk="0">
                      <a:moveTo>
                        <a:pt x="17011" y="0"/>
                      </a:moveTo>
                      <a:cubicBezTo>
                        <a:pt x="17011" y="0"/>
                        <a:pt x="9099" y="12134"/>
                        <a:pt x="0" y="19415"/>
                      </a:cubicBezTo>
                    </a:path>
                  </a:pathLst>
                </a:custGeom>
                <a:solidFill>
                  <a:schemeClr val="accent4"/>
                </a:solidFill>
                <a:ln w="4700" cap="rnd" cmpd="sng">
                  <a:solidFill>
                    <a:schemeClr val="accent4"/>
                  </a:solidFill>
                  <a:prstDash val="solid"/>
                  <a:miter lim="75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7"/>
                <p:cNvSpPr/>
                <p:nvPr/>
              </p:nvSpPr>
              <p:spPr>
                <a:xfrm>
                  <a:off x="3540625" y="3727625"/>
                  <a:ext cx="600" cy="1150"/>
                </a:xfrm>
                <a:custGeom>
                  <a:avLst/>
                  <a:gdLst/>
                  <a:ahLst/>
                  <a:cxnLst/>
                  <a:rect l="l" t="t" r="r" b="b"/>
                  <a:pathLst>
                    <a:path w="24" h="46" extrusionOk="0">
                      <a:moveTo>
                        <a:pt x="23" y="1"/>
                      </a:moveTo>
                      <a:lnTo>
                        <a:pt x="23" y="1"/>
                      </a:lnTo>
                      <a:cubicBezTo>
                        <a:pt x="16" y="16"/>
                        <a:pt x="8" y="31"/>
                        <a:pt x="1" y="46"/>
                      </a:cubicBezTo>
                      <a:cubicBezTo>
                        <a:pt x="8" y="38"/>
                        <a:pt x="16" y="16"/>
                        <a:pt x="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7"/>
                <p:cNvSpPr/>
                <p:nvPr/>
              </p:nvSpPr>
              <p:spPr>
                <a:xfrm>
                  <a:off x="3492550" y="3761625"/>
                  <a:ext cx="200" cy="2475"/>
                </a:xfrm>
                <a:custGeom>
                  <a:avLst/>
                  <a:gdLst/>
                  <a:ahLst/>
                  <a:cxnLst/>
                  <a:rect l="l" t="t" r="r" b="b"/>
                  <a:pathLst>
                    <a:path w="8" h="99" extrusionOk="0">
                      <a:moveTo>
                        <a:pt x="8" y="1"/>
                      </a:moveTo>
                      <a:cubicBezTo>
                        <a:pt x="8" y="31"/>
                        <a:pt x="8" y="68"/>
                        <a:pt x="0" y="98"/>
                      </a:cubicBezTo>
                      <a:lnTo>
                        <a:pt x="8" y="91"/>
                      </a:lnTo>
                      <a:cubicBezTo>
                        <a:pt x="8" y="61"/>
                        <a:pt x="8" y="31"/>
                        <a:pt x="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7"/>
                <p:cNvSpPr/>
                <p:nvPr/>
              </p:nvSpPr>
              <p:spPr>
                <a:xfrm>
                  <a:off x="3448400" y="3784175"/>
                  <a:ext cx="1350" cy="5275"/>
                </a:xfrm>
                <a:custGeom>
                  <a:avLst/>
                  <a:gdLst/>
                  <a:ahLst/>
                  <a:cxnLst/>
                  <a:rect l="l" t="t" r="r" b="b"/>
                  <a:pathLst>
                    <a:path w="54" h="211" extrusionOk="0">
                      <a:moveTo>
                        <a:pt x="53" y="0"/>
                      </a:moveTo>
                      <a:lnTo>
                        <a:pt x="53" y="0"/>
                      </a:lnTo>
                      <a:cubicBezTo>
                        <a:pt x="53" y="1"/>
                        <a:pt x="47" y="35"/>
                        <a:pt x="33" y="93"/>
                      </a:cubicBezTo>
                      <a:lnTo>
                        <a:pt x="33" y="93"/>
                      </a:lnTo>
                      <a:cubicBezTo>
                        <a:pt x="50" y="26"/>
                        <a:pt x="53" y="1"/>
                        <a:pt x="53" y="0"/>
                      </a:cubicBezTo>
                      <a:close/>
                      <a:moveTo>
                        <a:pt x="33" y="93"/>
                      </a:moveTo>
                      <a:cubicBezTo>
                        <a:pt x="25" y="123"/>
                        <a:pt x="15" y="162"/>
                        <a:pt x="1" y="211"/>
                      </a:cubicBezTo>
                      <a:cubicBezTo>
                        <a:pt x="14" y="165"/>
                        <a:pt x="25" y="125"/>
                        <a:pt x="33" y="9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7"/>
                <p:cNvSpPr/>
                <p:nvPr/>
              </p:nvSpPr>
              <p:spPr>
                <a:xfrm>
                  <a:off x="3469075" y="3696825"/>
                  <a:ext cx="205875" cy="151600"/>
                </a:xfrm>
                <a:custGeom>
                  <a:avLst/>
                  <a:gdLst/>
                  <a:ahLst/>
                  <a:cxnLst/>
                  <a:rect l="l" t="t" r="r" b="b"/>
                  <a:pathLst>
                    <a:path w="8235" h="6064" extrusionOk="0">
                      <a:moveTo>
                        <a:pt x="8235" y="1"/>
                      </a:moveTo>
                      <a:cubicBezTo>
                        <a:pt x="8234" y="1"/>
                        <a:pt x="5778" y="1977"/>
                        <a:pt x="4546" y="2360"/>
                      </a:cubicBezTo>
                      <a:cubicBezTo>
                        <a:pt x="3314" y="2743"/>
                        <a:pt x="0" y="6064"/>
                        <a:pt x="0" y="6064"/>
                      </a:cubicBezTo>
                      <a:cubicBezTo>
                        <a:pt x="0" y="6064"/>
                        <a:pt x="2758" y="4764"/>
                        <a:pt x="3742" y="4216"/>
                      </a:cubicBezTo>
                      <a:cubicBezTo>
                        <a:pt x="4726" y="3667"/>
                        <a:pt x="8234" y="1"/>
                        <a:pt x="82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7"/>
                <p:cNvSpPr/>
                <p:nvPr/>
              </p:nvSpPr>
              <p:spPr>
                <a:xfrm>
                  <a:off x="3428125" y="3770275"/>
                  <a:ext cx="245325" cy="137325"/>
                </a:xfrm>
                <a:custGeom>
                  <a:avLst/>
                  <a:gdLst/>
                  <a:ahLst/>
                  <a:cxnLst/>
                  <a:rect l="l" t="t" r="r" b="b"/>
                  <a:pathLst>
                    <a:path w="9813" h="5493" extrusionOk="0">
                      <a:moveTo>
                        <a:pt x="9813" y="0"/>
                      </a:moveTo>
                      <a:lnTo>
                        <a:pt x="9813" y="0"/>
                      </a:lnTo>
                      <a:cubicBezTo>
                        <a:pt x="8573" y="1248"/>
                        <a:pt x="6251" y="1691"/>
                        <a:pt x="5079" y="2119"/>
                      </a:cubicBezTo>
                      <a:cubicBezTo>
                        <a:pt x="3900" y="2547"/>
                        <a:pt x="0" y="5493"/>
                        <a:pt x="0" y="5493"/>
                      </a:cubicBezTo>
                      <a:cubicBezTo>
                        <a:pt x="0" y="5493"/>
                        <a:pt x="2217" y="5079"/>
                        <a:pt x="3223" y="4539"/>
                      </a:cubicBezTo>
                      <a:cubicBezTo>
                        <a:pt x="4238" y="3990"/>
                        <a:pt x="7762" y="2780"/>
                        <a:pt x="98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7"/>
                <p:cNvSpPr/>
                <p:nvPr/>
              </p:nvSpPr>
              <p:spPr>
                <a:xfrm>
                  <a:off x="3381900" y="3850100"/>
                  <a:ext cx="294925" cy="118000"/>
                </a:xfrm>
                <a:custGeom>
                  <a:avLst/>
                  <a:gdLst/>
                  <a:ahLst/>
                  <a:cxnLst/>
                  <a:rect l="l" t="t" r="r" b="b"/>
                  <a:pathLst>
                    <a:path w="11797" h="4720" extrusionOk="0">
                      <a:moveTo>
                        <a:pt x="11797" y="1"/>
                      </a:moveTo>
                      <a:cubicBezTo>
                        <a:pt x="10460" y="977"/>
                        <a:pt x="7537" y="1616"/>
                        <a:pt x="6109" y="1811"/>
                      </a:cubicBezTo>
                      <a:cubicBezTo>
                        <a:pt x="4674" y="2014"/>
                        <a:pt x="1" y="4719"/>
                        <a:pt x="1" y="4719"/>
                      </a:cubicBezTo>
                      <a:cubicBezTo>
                        <a:pt x="1" y="4719"/>
                        <a:pt x="3720" y="4171"/>
                        <a:pt x="4667" y="3893"/>
                      </a:cubicBezTo>
                      <a:cubicBezTo>
                        <a:pt x="5621" y="3622"/>
                        <a:pt x="9212" y="2743"/>
                        <a:pt x="117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7"/>
                <p:cNvSpPr/>
                <p:nvPr/>
              </p:nvSpPr>
              <p:spPr>
                <a:xfrm>
                  <a:off x="3344350" y="3934250"/>
                  <a:ext cx="343750" cy="82675"/>
                </a:xfrm>
                <a:custGeom>
                  <a:avLst/>
                  <a:gdLst/>
                  <a:ahLst/>
                  <a:cxnLst/>
                  <a:rect l="l" t="t" r="r" b="b"/>
                  <a:pathLst>
                    <a:path w="13750" h="3307" extrusionOk="0">
                      <a:moveTo>
                        <a:pt x="13750" y="1"/>
                      </a:moveTo>
                      <a:cubicBezTo>
                        <a:pt x="12788" y="226"/>
                        <a:pt x="9122" y="865"/>
                        <a:pt x="6439" y="1210"/>
                      </a:cubicBezTo>
                      <a:cubicBezTo>
                        <a:pt x="3757" y="1563"/>
                        <a:pt x="0" y="3307"/>
                        <a:pt x="0" y="3307"/>
                      </a:cubicBezTo>
                      <a:cubicBezTo>
                        <a:pt x="0" y="3307"/>
                        <a:pt x="4839" y="2953"/>
                        <a:pt x="5973" y="2916"/>
                      </a:cubicBezTo>
                      <a:cubicBezTo>
                        <a:pt x="7108" y="2871"/>
                        <a:pt x="10835" y="1255"/>
                        <a:pt x="13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7"/>
                <p:cNvSpPr/>
                <p:nvPr/>
              </p:nvSpPr>
              <p:spPr>
                <a:xfrm>
                  <a:off x="3305850" y="4037250"/>
                  <a:ext cx="365725" cy="46200"/>
                </a:xfrm>
                <a:custGeom>
                  <a:avLst/>
                  <a:gdLst/>
                  <a:ahLst/>
                  <a:cxnLst/>
                  <a:rect l="l" t="t" r="r" b="b"/>
                  <a:pathLst>
                    <a:path w="14629" h="1848" extrusionOk="0">
                      <a:moveTo>
                        <a:pt x="6588" y="0"/>
                      </a:moveTo>
                      <a:cubicBezTo>
                        <a:pt x="4222" y="0"/>
                        <a:pt x="0" y="945"/>
                        <a:pt x="0" y="945"/>
                      </a:cubicBezTo>
                      <a:cubicBezTo>
                        <a:pt x="0" y="945"/>
                        <a:pt x="3876" y="1847"/>
                        <a:pt x="6224" y="1847"/>
                      </a:cubicBezTo>
                      <a:cubicBezTo>
                        <a:pt x="6437" y="1847"/>
                        <a:pt x="6638" y="1840"/>
                        <a:pt x="6822" y="1824"/>
                      </a:cubicBezTo>
                      <a:cubicBezTo>
                        <a:pt x="9024" y="1621"/>
                        <a:pt x="14629" y="1095"/>
                        <a:pt x="14629" y="1095"/>
                      </a:cubicBezTo>
                      <a:cubicBezTo>
                        <a:pt x="14629" y="1095"/>
                        <a:pt x="9354" y="238"/>
                        <a:pt x="7213" y="28"/>
                      </a:cubicBezTo>
                      <a:cubicBezTo>
                        <a:pt x="7025" y="9"/>
                        <a:pt x="6815" y="0"/>
                        <a:pt x="65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7"/>
                <p:cNvSpPr/>
                <p:nvPr/>
              </p:nvSpPr>
              <p:spPr>
                <a:xfrm>
                  <a:off x="3251925" y="4109675"/>
                  <a:ext cx="403500" cy="48450"/>
                </a:xfrm>
                <a:custGeom>
                  <a:avLst/>
                  <a:gdLst/>
                  <a:ahLst/>
                  <a:cxnLst/>
                  <a:rect l="l" t="t" r="r" b="b"/>
                  <a:pathLst>
                    <a:path w="16140" h="1938" extrusionOk="0">
                      <a:moveTo>
                        <a:pt x="6060" y="1"/>
                      </a:moveTo>
                      <a:cubicBezTo>
                        <a:pt x="3607" y="1"/>
                        <a:pt x="1" y="527"/>
                        <a:pt x="1" y="527"/>
                      </a:cubicBezTo>
                      <a:cubicBezTo>
                        <a:pt x="1" y="527"/>
                        <a:pt x="4839" y="1714"/>
                        <a:pt x="6064" y="1857"/>
                      </a:cubicBezTo>
                      <a:cubicBezTo>
                        <a:pt x="6443" y="1899"/>
                        <a:pt x="7125" y="1938"/>
                        <a:pt x="8019" y="1938"/>
                      </a:cubicBezTo>
                      <a:cubicBezTo>
                        <a:pt x="10012" y="1938"/>
                        <a:pt x="13058" y="1744"/>
                        <a:pt x="16139" y="955"/>
                      </a:cubicBezTo>
                      <a:lnTo>
                        <a:pt x="16139" y="955"/>
                      </a:lnTo>
                      <a:cubicBezTo>
                        <a:pt x="16053" y="964"/>
                        <a:pt x="15927" y="969"/>
                        <a:pt x="15768" y="969"/>
                      </a:cubicBezTo>
                      <a:cubicBezTo>
                        <a:pt x="14198" y="969"/>
                        <a:pt x="9414" y="552"/>
                        <a:pt x="7702" y="136"/>
                      </a:cubicBezTo>
                      <a:cubicBezTo>
                        <a:pt x="7301" y="39"/>
                        <a:pt x="6723" y="1"/>
                        <a:pt x="60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7"/>
                <p:cNvSpPr/>
                <p:nvPr/>
              </p:nvSpPr>
              <p:spPr>
                <a:xfrm>
                  <a:off x="3205725" y="4169625"/>
                  <a:ext cx="412325" cy="47975"/>
                </a:xfrm>
                <a:custGeom>
                  <a:avLst/>
                  <a:gdLst/>
                  <a:ahLst/>
                  <a:cxnLst/>
                  <a:rect l="l" t="t" r="r" b="b"/>
                  <a:pathLst>
                    <a:path w="16493" h="1919" extrusionOk="0">
                      <a:moveTo>
                        <a:pt x="3830" y="1"/>
                      </a:moveTo>
                      <a:cubicBezTo>
                        <a:pt x="1787" y="1"/>
                        <a:pt x="0" y="135"/>
                        <a:pt x="0" y="135"/>
                      </a:cubicBezTo>
                      <a:cubicBezTo>
                        <a:pt x="3341" y="1401"/>
                        <a:pt x="6839" y="1918"/>
                        <a:pt x="9909" y="1918"/>
                      </a:cubicBezTo>
                      <a:cubicBezTo>
                        <a:pt x="12541" y="1918"/>
                        <a:pt x="14859" y="1538"/>
                        <a:pt x="16492" y="924"/>
                      </a:cubicBezTo>
                      <a:lnTo>
                        <a:pt x="16492" y="924"/>
                      </a:lnTo>
                      <a:cubicBezTo>
                        <a:pt x="16180" y="970"/>
                        <a:pt x="15646" y="994"/>
                        <a:pt x="14979" y="994"/>
                      </a:cubicBezTo>
                      <a:cubicBezTo>
                        <a:pt x="13126" y="994"/>
                        <a:pt x="10246" y="804"/>
                        <a:pt x="8235" y="346"/>
                      </a:cubicBezTo>
                      <a:cubicBezTo>
                        <a:pt x="7059" y="77"/>
                        <a:pt x="5371" y="1"/>
                        <a:pt x="3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7"/>
                <p:cNvSpPr/>
                <p:nvPr/>
              </p:nvSpPr>
              <p:spPr>
                <a:xfrm>
                  <a:off x="3560350" y="3767275"/>
                  <a:ext cx="2275" cy="950"/>
                </a:xfrm>
                <a:custGeom>
                  <a:avLst/>
                  <a:gdLst/>
                  <a:ahLst/>
                  <a:cxnLst/>
                  <a:rect l="l" t="t" r="r" b="b"/>
                  <a:pathLst>
                    <a:path w="91" h="38" extrusionOk="0">
                      <a:moveTo>
                        <a:pt x="91" y="0"/>
                      </a:moveTo>
                      <a:lnTo>
                        <a:pt x="91" y="0"/>
                      </a:lnTo>
                      <a:cubicBezTo>
                        <a:pt x="82" y="2"/>
                        <a:pt x="74" y="5"/>
                        <a:pt x="65" y="8"/>
                      </a:cubicBezTo>
                      <a:lnTo>
                        <a:pt x="65" y="8"/>
                      </a:lnTo>
                      <a:cubicBezTo>
                        <a:pt x="74" y="5"/>
                        <a:pt x="83" y="3"/>
                        <a:pt x="91" y="0"/>
                      </a:cubicBezTo>
                      <a:close/>
                      <a:moveTo>
                        <a:pt x="65" y="8"/>
                      </a:moveTo>
                      <a:cubicBezTo>
                        <a:pt x="48" y="14"/>
                        <a:pt x="28" y="20"/>
                        <a:pt x="8" y="30"/>
                      </a:cubicBezTo>
                      <a:cubicBezTo>
                        <a:pt x="8" y="30"/>
                        <a:pt x="8" y="33"/>
                        <a:pt x="7" y="35"/>
                      </a:cubicBezTo>
                      <a:lnTo>
                        <a:pt x="7" y="35"/>
                      </a:lnTo>
                      <a:cubicBezTo>
                        <a:pt x="26" y="25"/>
                        <a:pt x="46" y="16"/>
                        <a:pt x="65" y="8"/>
                      </a:cubicBezTo>
                      <a:close/>
                      <a:moveTo>
                        <a:pt x="7" y="35"/>
                      </a:moveTo>
                      <a:lnTo>
                        <a:pt x="7" y="35"/>
                      </a:lnTo>
                      <a:cubicBezTo>
                        <a:pt x="5" y="36"/>
                        <a:pt x="3" y="37"/>
                        <a:pt x="1" y="38"/>
                      </a:cubicBezTo>
                      <a:cubicBezTo>
                        <a:pt x="4" y="38"/>
                        <a:pt x="6" y="36"/>
                        <a:pt x="7" y="3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7"/>
                <p:cNvSpPr/>
                <p:nvPr/>
              </p:nvSpPr>
              <p:spPr>
                <a:xfrm>
                  <a:off x="3548900" y="3838825"/>
                  <a:ext cx="4725" cy="2475"/>
                </a:xfrm>
                <a:custGeom>
                  <a:avLst/>
                  <a:gdLst/>
                  <a:ahLst/>
                  <a:cxnLst/>
                  <a:rect l="l" t="t" r="r" b="b"/>
                  <a:pathLst>
                    <a:path w="189" h="99" extrusionOk="0">
                      <a:moveTo>
                        <a:pt x="188" y="1"/>
                      </a:moveTo>
                      <a:lnTo>
                        <a:pt x="188" y="1"/>
                      </a:lnTo>
                      <a:cubicBezTo>
                        <a:pt x="188" y="1"/>
                        <a:pt x="143" y="16"/>
                        <a:pt x="0" y="98"/>
                      </a:cubicBezTo>
                      <a:cubicBezTo>
                        <a:pt x="121" y="38"/>
                        <a:pt x="188" y="1"/>
                        <a:pt x="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 name="Google Shape;261;p17"/>
              <p:cNvGrpSpPr/>
              <p:nvPr/>
            </p:nvGrpSpPr>
            <p:grpSpPr>
              <a:xfrm>
                <a:off x="3140925" y="3736650"/>
                <a:ext cx="452325" cy="479000"/>
                <a:chOff x="3140925" y="3736650"/>
                <a:chExt cx="452325" cy="479000"/>
              </a:xfrm>
            </p:grpSpPr>
            <p:sp>
              <p:nvSpPr>
                <p:cNvPr id="262" name="Google Shape;262;p17"/>
                <p:cNvSpPr/>
                <p:nvPr/>
              </p:nvSpPr>
              <p:spPr>
                <a:xfrm>
                  <a:off x="3454600" y="3736650"/>
                  <a:ext cx="34775" cy="97875"/>
                </a:xfrm>
                <a:custGeom>
                  <a:avLst/>
                  <a:gdLst/>
                  <a:ahLst/>
                  <a:cxnLst/>
                  <a:rect l="l" t="t" r="r" b="b"/>
                  <a:pathLst>
                    <a:path w="1391" h="3915" extrusionOk="0">
                      <a:moveTo>
                        <a:pt x="196" y="3300"/>
                      </a:moveTo>
                      <a:lnTo>
                        <a:pt x="196" y="3300"/>
                      </a:lnTo>
                      <a:cubicBezTo>
                        <a:pt x="196" y="3307"/>
                        <a:pt x="196" y="3314"/>
                        <a:pt x="196" y="3321"/>
                      </a:cubicBezTo>
                      <a:cubicBezTo>
                        <a:pt x="196" y="3314"/>
                        <a:pt x="196" y="3307"/>
                        <a:pt x="196" y="3300"/>
                      </a:cubicBezTo>
                      <a:close/>
                      <a:moveTo>
                        <a:pt x="707" y="1"/>
                      </a:moveTo>
                      <a:lnTo>
                        <a:pt x="707" y="1"/>
                      </a:lnTo>
                      <a:cubicBezTo>
                        <a:pt x="451" y="647"/>
                        <a:pt x="264" y="1195"/>
                        <a:pt x="219" y="1496"/>
                      </a:cubicBezTo>
                      <a:cubicBezTo>
                        <a:pt x="151" y="1962"/>
                        <a:pt x="68" y="2750"/>
                        <a:pt x="1" y="3524"/>
                      </a:cubicBezTo>
                      <a:cubicBezTo>
                        <a:pt x="91" y="3066"/>
                        <a:pt x="323" y="2113"/>
                        <a:pt x="324" y="2112"/>
                      </a:cubicBezTo>
                      <a:lnTo>
                        <a:pt x="324" y="2112"/>
                      </a:lnTo>
                      <a:cubicBezTo>
                        <a:pt x="324" y="2113"/>
                        <a:pt x="213" y="2598"/>
                        <a:pt x="196" y="3300"/>
                      </a:cubicBezTo>
                      <a:lnTo>
                        <a:pt x="196" y="3300"/>
                      </a:lnTo>
                      <a:cubicBezTo>
                        <a:pt x="208" y="3028"/>
                        <a:pt x="421" y="2360"/>
                        <a:pt x="421" y="2360"/>
                      </a:cubicBezTo>
                      <a:lnTo>
                        <a:pt x="421" y="2360"/>
                      </a:lnTo>
                      <a:cubicBezTo>
                        <a:pt x="421" y="2360"/>
                        <a:pt x="331" y="2976"/>
                        <a:pt x="196" y="3705"/>
                      </a:cubicBezTo>
                      <a:cubicBezTo>
                        <a:pt x="241" y="3539"/>
                        <a:pt x="511" y="2811"/>
                        <a:pt x="512" y="2811"/>
                      </a:cubicBezTo>
                      <a:lnTo>
                        <a:pt x="512" y="2811"/>
                      </a:lnTo>
                      <a:lnTo>
                        <a:pt x="361" y="3554"/>
                      </a:lnTo>
                      <a:lnTo>
                        <a:pt x="587" y="2923"/>
                      </a:lnTo>
                      <a:lnTo>
                        <a:pt x="414" y="3622"/>
                      </a:lnTo>
                      <a:lnTo>
                        <a:pt x="692" y="3021"/>
                      </a:lnTo>
                      <a:lnTo>
                        <a:pt x="444" y="3870"/>
                      </a:lnTo>
                      <a:lnTo>
                        <a:pt x="872" y="2893"/>
                      </a:lnTo>
                      <a:lnTo>
                        <a:pt x="557" y="3915"/>
                      </a:lnTo>
                      <a:cubicBezTo>
                        <a:pt x="850" y="3179"/>
                        <a:pt x="1165" y="2330"/>
                        <a:pt x="1391" y="1578"/>
                      </a:cubicBezTo>
                      <a:lnTo>
                        <a:pt x="1391" y="1578"/>
                      </a:lnTo>
                      <a:cubicBezTo>
                        <a:pt x="1285" y="1849"/>
                        <a:pt x="1135" y="2172"/>
                        <a:pt x="992" y="2510"/>
                      </a:cubicBezTo>
                      <a:cubicBezTo>
                        <a:pt x="1045" y="2292"/>
                        <a:pt x="1195" y="1624"/>
                        <a:pt x="1195" y="1623"/>
                      </a:cubicBezTo>
                      <a:lnTo>
                        <a:pt x="1195" y="1623"/>
                      </a:lnTo>
                      <a:cubicBezTo>
                        <a:pt x="1195" y="1624"/>
                        <a:pt x="1037" y="2029"/>
                        <a:pt x="744" y="2765"/>
                      </a:cubicBezTo>
                      <a:cubicBezTo>
                        <a:pt x="812" y="2457"/>
                        <a:pt x="1075" y="1398"/>
                        <a:pt x="1075" y="1398"/>
                      </a:cubicBezTo>
                      <a:lnTo>
                        <a:pt x="1075" y="1398"/>
                      </a:lnTo>
                      <a:cubicBezTo>
                        <a:pt x="1075" y="1398"/>
                        <a:pt x="925" y="1721"/>
                        <a:pt x="669" y="2457"/>
                      </a:cubicBezTo>
                      <a:cubicBezTo>
                        <a:pt x="737" y="2059"/>
                        <a:pt x="865" y="1398"/>
                        <a:pt x="865" y="1398"/>
                      </a:cubicBezTo>
                      <a:lnTo>
                        <a:pt x="865" y="1398"/>
                      </a:lnTo>
                      <a:cubicBezTo>
                        <a:pt x="865" y="1398"/>
                        <a:pt x="782" y="1594"/>
                        <a:pt x="497" y="2525"/>
                      </a:cubicBezTo>
                      <a:cubicBezTo>
                        <a:pt x="519" y="2307"/>
                        <a:pt x="722" y="917"/>
                        <a:pt x="722" y="917"/>
                      </a:cubicBezTo>
                      <a:lnTo>
                        <a:pt x="722" y="917"/>
                      </a:lnTo>
                      <a:cubicBezTo>
                        <a:pt x="722" y="917"/>
                        <a:pt x="572" y="1195"/>
                        <a:pt x="474" y="1954"/>
                      </a:cubicBezTo>
                      <a:cubicBezTo>
                        <a:pt x="414" y="1360"/>
                        <a:pt x="639" y="301"/>
                        <a:pt x="707"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7"/>
                <p:cNvSpPr/>
                <p:nvPr/>
              </p:nvSpPr>
              <p:spPr>
                <a:xfrm>
                  <a:off x="3421550" y="3753750"/>
                  <a:ext cx="32525" cy="125300"/>
                </a:xfrm>
                <a:custGeom>
                  <a:avLst/>
                  <a:gdLst/>
                  <a:ahLst/>
                  <a:cxnLst/>
                  <a:rect l="l" t="t" r="r" b="b"/>
                  <a:pathLst>
                    <a:path w="1301" h="5012" extrusionOk="0">
                      <a:moveTo>
                        <a:pt x="564" y="0"/>
                      </a:moveTo>
                      <a:lnTo>
                        <a:pt x="564" y="0"/>
                      </a:lnTo>
                      <a:cubicBezTo>
                        <a:pt x="278" y="1007"/>
                        <a:pt x="113" y="1924"/>
                        <a:pt x="0" y="2600"/>
                      </a:cubicBezTo>
                      <a:lnTo>
                        <a:pt x="248" y="1909"/>
                      </a:lnTo>
                      <a:lnTo>
                        <a:pt x="60" y="2885"/>
                      </a:lnTo>
                      <a:lnTo>
                        <a:pt x="60" y="2885"/>
                      </a:lnTo>
                      <a:lnTo>
                        <a:pt x="323" y="2164"/>
                      </a:lnTo>
                      <a:lnTo>
                        <a:pt x="90" y="3201"/>
                      </a:lnTo>
                      <a:lnTo>
                        <a:pt x="368" y="2435"/>
                      </a:lnTo>
                      <a:lnTo>
                        <a:pt x="90" y="3607"/>
                      </a:lnTo>
                      <a:lnTo>
                        <a:pt x="459" y="2570"/>
                      </a:lnTo>
                      <a:lnTo>
                        <a:pt x="166" y="3772"/>
                      </a:lnTo>
                      <a:lnTo>
                        <a:pt x="451" y="2870"/>
                      </a:lnTo>
                      <a:lnTo>
                        <a:pt x="151" y="4118"/>
                      </a:lnTo>
                      <a:lnTo>
                        <a:pt x="549" y="3193"/>
                      </a:lnTo>
                      <a:lnTo>
                        <a:pt x="203" y="4223"/>
                      </a:lnTo>
                      <a:lnTo>
                        <a:pt x="571" y="3434"/>
                      </a:lnTo>
                      <a:lnTo>
                        <a:pt x="196" y="4674"/>
                      </a:lnTo>
                      <a:lnTo>
                        <a:pt x="526" y="4245"/>
                      </a:lnTo>
                      <a:lnTo>
                        <a:pt x="233" y="5012"/>
                      </a:lnTo>
                      <a:lnTo>
                        <a:pt x="789" y="4042"/>
                      </a:lnTo>
                      <a:lnTo>
                        <a:pt x="782" y="4080"/>
                      </a:lnTo>
                      <a:cubicBezTo>
                        <a:pt x="879" y="3810"/>
                        <a:pt x="985" y="3532"/>
                        <a:pt x="1075" y="3261"/>
                      </a:cubicBezTo>
                      <a:lnTo>
                        <a:pt x="1075" y="3261"/>
                      </a:lnTo>
                      <a:cubicBezTo>
                        <a:pt x="1030" y="3359"/>
                        <a:pt x="857" y="3689"/>
                        <a:pt x="654" y="3975"/>
                      </a:cubicBezTo>
                      <a:cubicBezTo>
                        <a:pt x="759" y="3637"/>
                        <a:pt x="1292" y="2555"/>
                        <a:pt x="1293" y="2555"/>
                      </a:cubicBezTo>
                      <a:lnTo>
                        <a:pt x="1293" y="2555"/>
                      </a:lnTo>
                      <a:cubicBezTo>
                        <a:pt x="1292" y="2555"/>
                        <a:pt x="1052" y="2856"/>
                        <a:pt x="609" y="3697"/>
                      </a:cubicBezTo>
                      <a:cubicBezTo>
                        <a:pt x="737" y="3441"/>
                        <a:pt x="1210" y="2307"/>
                        <a:pt x="1210" y="2307"/>
                      </a:cubicBezTo>
                      <a:lnTo>
                        <a:pt x="1210" y="2307"/>
                      </a:lnTo>
                      <a:cubicBezTo>
                        <a:pt x="1210" y="2307"/>
                        <a:pt x="1082" y="2487"/>
                        <a:pt x="812" y="3096"/>
                      </a:cubicBezTo>
                      <a:cubicBezTo>
                        <a:pt x="932" y="2780"/>
                        <a:pt x="1300" y="1623"/>
                        <a:pt x="1300" y="1623"/>
                      </a:cubicBezTo>
                      <a:lnTo>
                        <a:pt x="1300" y="1623"/>
                      </a:lnTo>
                      <a:cubicBezTo>
                        <a:pt x="1300" y="1623"/>
                        <a:pt x="1187" y="1819"/>
                        <a:pt x="774" y="2645"/>
                      </a:cubicBezTo>
                      <a:cubicBezTo>
                        <a:pt x="819" y="2450"/>
                        <a:pt x="992" y="1773"/>
                        <a:pt x="1075" y="1428"/>
                      </a:cubicBezTo>
                      <a:lnTo>
                        <a:pt x="1075" y="1428"/>
                      </a:lnTo>
                      <a:cubicBezTo>
                        <a:pt x="1030" y="1601"/>
                        <a:pt x="932" y="1909"/>
                        <a:pt x="737" y="2420"/>
                      </a:cubicBezTo>
                      <a:cubicBezTo>
                        <a:pt x="752" y="2112"/>
                        <a:pt x="1112" y="888"/>
                        <a:pt x="1112" y="887"/>
                      </a:cubicBezTo>
                      <a:lnTo>
                        <a:pt x="1112" y="887"/>
                      </a:lnTo>
                      <a:cubicBezTo>
                        <a:pt x="1112" y="887"/>
                        <a:pt x="969" y="1315"/>
                        <a:pt x="579" y="2043"/>
                      </a:cubicBezTo>
                      <a:lnTo>
                        <a:pt x="579" y="2043"/>
                      </a:lnTo>
                      <a:cubicBezTo>
                        <a:pt x="685" y="1846"/>
                        <a:pt x="894" y="782"/>
                        <a:pt x="894" y="782"/>
                      </a:cubicBezTo>
                      <a:lnTo>
                        <a:pt x="894" y="782"/>
                      </a:lnTo>
                      <a:cubicBezTo>
                        <a:pt x="894" y="782"/>
                        <a:pt x="767" y="962"/>
                        <a:pt x="526" y="1856"/>
                      </a:cubicBezTo>
                      <a:cubicBezTo>
                        <a:pt x="519" y="1706"/>
                        <a:pt x="827" y="218"/>
                        <a:pt x="827" y="218"/>
                      </a:cubicBezTo>
                      <a:lnTo>
                        <a:pt x="827" y="218"/>
                      </a:lnTo>
                      <a:cubicBezTo>
                        <a:pt x="827" y="218"/>
                        <a:pt x="624" y="601"/>
                        <a:pt x="451" y="1510"/>
                      </a:cubicBezTo>
                      <a:cubicBezTo>
                        <a:pt x="391" y="1323"/>
                        <a:pt x="489" y="549"/>
                        <a:pt x="564"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7"/>
                <p:cNvSpPr/>
                <p:nvPr/>
              </p:nvSpPr>
              <p:spPr>
                <a:xfrm>
                  <a:off x="3368200" y="3797700"/>
                  <a:ext cx="39100" cy="126250"/>
                </a:xfrm>
                <a:custGeom>
                  <a:avLst/>
                  <a:gdLst/>
                  <a:ahLst/>
                  <a:cxnLst/>
                  <a:rect l="l" t="t" r="r" b="b"/>
                  <a:pathLst>
                    <a:path w="1564" h="5050" extrusionOk="0">
                      <a:moveTo>
                        <a:pt x="436" y="0"/>
                      </a:moveTo>
                      <a:lnTo>
                        <a:pt x="436" y="0"/>
                      </a:lnTo>
                      <a:cubicBezTo>
                        <a:pt x="158" y="1255"/>
                        <a:pt x="91" y="2269"/>
                        <a:pt x="46" y="2720"/>
                      </a:cubicBezTo>
                      <a:cubicBezTo>
                        <a:pt x="8" y="3103"/>
                        <a:pt x="0" y="3907"/>
                        <a:pt x="8" y="4741"/>
                      </a:cubicBezTo>
                      <a:cubicBezTo>
                        <a:pt x="68" y="4268"/>
                        <a:pt x="316" y="2330"/>
                        <a:pt x="316" y="2330"/>
                      </a:cubicBezTo>
                      <a:lnTo>
                        <a:pt x="316" y="2330"/>
                      </a:lnTo>
                      <a:lnTo>
                        <a:pt x="263" y="3231"/>
                      </a:lnTo>
                      <a:lnTo>
                        <a:pt x="459" y="2675"/>
                      </a:lnTo>
                      <a:lnTo>
                        <a:pt x="346" y="3487"/>
                      </a:lnTo>
                      <a:lnTo>
                        <a:pt x="564" y="2878"/>
                      </a:lnTo>
                      <a:lnTo>
                        <a:pt x="391" y="3900"/>
                      </a:lnTo>
                      <a:lnTo>
                        <a:pt x="654" y="3103"/>
                      </a:lnTo>
                      <a:lnTo>
                        <a:pt x="496" y="4035"/>
                      </a:lnTo>
                      <a:lnTo>
                        <a:pt x="496" y="4035"/>
                      </a:lnTo>
                      <a:lnTo>
                        <a:pt x="714" y="3464"/>
                      </a:lnTo>
                      <a:lnTo>
                        <a:pt x="587" y="4538"/>
                      </a:lnTo>
                      <a:lnTo>
                        <a:pt x="902" y="3757"/>
                      </a:lnTo>
                      <a:lnTo>
                        <a:pt x="692" y="4884"/>
                      </a:lnTo>
                      <a:lnTo>
                        <a:pt x="1060" y="4080"/>
                      </a:lnTo>
                      <a:lnTo>
                        <a:pt x="1060" y="4080"/>
                      </a:lnTo>
                      <a:cubicBezTo>
                        <a:pt x="1060" y="4080"/>
                        <a:pt x="985" y="4441"/>
                        <a:pt x="880" y="5049"/>
                      </a:cubicBezTo>
                      <a:cubicBezTo>
                        <a:pt x="1120" y="4268"/>
                        <a:pt x="1375" y="3411"/>
                        <a:pt x="1563" y="2653"/>
                      </a:cubicBezTo>
                      <a:lnTo>
                        <a:pt x="1563" y="2653"/>
                      </a:lnTo>
                      <a:cubicBezTo>
                        <a:pt x="1511" y="2765"/>
                        <a:pt x="1353" y="3133"/>
                        <a:pt x="1180" y="3682"/>
                      </a:cubicBezTo>
                      <a:cubicBezTo>
                        <a:pt x="1263" y="3321"/>
                        <a:pt x="1496" y="2420"/>
                        <a:pt x="1496" y="2420"/>
                      </a:cubicBezTo>
                      <a:lnTo>
                        <a:pt x="1496" y="2420"/>
                      </a:lnTo>
                      <a:cubicBezTo>
                        <a:pt x="1496" y="2420"/>
                        <a:pt x="1308" y="2615"/>
                        <a:pt x="1022" y="3359"/>
                      </a:cubicBezTo>
                      <a:cubicBezTo>
                        <a:pt x="1052" y="3013"/>
                        <a:pt x="1315" y="2082"/>
                        <a:pt x="1315" y="2082"/>
                      </a:cubicBezTo>
                      <a:lnTo>
                        <a:pt x="1315" y="2082"/>
                      </a:lnTo>
                      <a:cubicBezTo>
                        <a:pt x="1315" y="2082"/>
                        <a:pt x="1135" y="2510"/>
                        <a:pt x="849" y="3186"/>
                      </a:cubicBezTo>
                      <a:cubicBezTo>
                        <a:pt x="977" y="2495"/>
                        <a:pt x="1210" y="1526"/>
                        <a:pt x="1210" y="1526"/>
                      </a:cubicBezTo>
                      <a:lnTo>
                        <a:pt x="1210" y="1526"/>
                      </a:lnTo>
                      <a:cubicBezTo>
                        <a:pt x="1210" y="1526"/>
                        <a:pt x="940" y="2014"/>
                        <a:pt x="789" y="2825"/>
                      </a:cubicBezTo>
                      <a:cubicBezTo>
                        <a:pt x="797" y="2052"/>
                        <a:pt x="925" y="947"/>
                        <a:pt x="925" y="947"/>
                      </a:cubicBezTo>
                      <a:lnTo>
                        <a:pt x="925" y="947"/>
                      </a:lnTo>
                      <a:cubicBezTo>
                        <a:pt x="925" y="947"/>
                        <a:pt x="587" y="1330"/>
                        <a:pt x="564" y="2360"/>
                      </a:cubicBezTo>
                      <a:cubicBezTo>
                        <a:pt x="331" y="1541"/>
                        <a:pt x="406" y="353"/>
                        <a:pt x="436"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7"/>
                <p:cNvSpPr/>
                <p:nvPr/>
              </p:nvSpPr>
              <p:spPr>
                <a:xfrm>
                  <a:off x="3317100" y="3856500"/>
                  <a:ext cx="36650" cy="138625"/>
                </a:xfrm>
                <a:custGeom>
                  <a:avLst/>
                  <a:gdLst/>
                  <a:ahLst/>
                  <a:cxnLst/>
                  <a:rect l="l" t="t" r="r" b="b"/>
                  <a:pathLst>
                    <a:path w="1466" h="5545" extrusionOk="0">
                      <a:moveTo>
                        <a:pt x="895" y="1893"/>
                      </a:moveTo>
                      <a:lnTo>
                        <a:pt x="895" y="1893"/>
                      </a:lnTo>
                      <a:cubicBezTo>
                        <a:pt x="895" y="1893"/>
                        <a:pt x="895" y="1894"/>
                        <a:pt x="895" y="1895"/>
                      </a:cubicBezTo>
                      <a:lnTo>
                        <a:pt x="895" y="1895"/>
                      </a:lnTo>
                      <a:cubicBezTo>
                        <a:pt x="895" y="1894"/>
                        <a:pt x="895" y="1893"/>
                        <a:pt x="895" y="1893"/>
                      </a:cubicBezTo>
                      <a:close/>
                      <a:moveTo>
                        <a:pt x="670" y="0"/>
                      </a:moveTo>
                      <a:lnTo>
                        <a:pt x="670" y="0"/>
                      </a:lnTo>
                      <a:cubicBezTo>
                        <a:pt x="669" y="0"/>
                        <a:pt x="256" y="1330"/>
                        <a:pt x="301" y="2367"/>
                      </a:cubicBezTo>
                      <a:cubicBezTo>
                        <a:pt x="174" y="1954"/>
                        <a:pt x="144" y="669"/>
                        <a:pt x="136" y="98"/>
                      </a:cubicBezTo>
                      <a:cubicBezTo>
                        <a:pt x="46" y="616"/>
                        <a:pt x="1" y="1029"/>
                        <a:pt x="23" y="1292"/>
                      </a:cubicBezTo>
                      <a:cubicBezTo>
                        <a:pt x="61" y="1728"/>
                        <a:pt x="121" y="2705"/>
                        <a:pt x="174" y="3749"/>
                      </a:cubicBezTo>
                      <a:lnTo>
                        <a:pt x="301" y="4523"/>
                      </a:lnTo>
                      <a:lnTo>
                        <a:pt x="309" y="4523"/>
                      </a:lnTo>
                      <a:lnTo>
                        <a:pt x="527" y="3884"/>
                      </a:lnTo>
                      <a:lnTo>
                        <a:pt x="482" y="4869"/>
                      </a:lnTo>
                      <a:lnTo>
                        <a:pt x="670" y="4433"/>
                      </a:lnTo>
                      <a:lnTo>
                        <a:pt x="662" y="5417"/>
                      </a:lnTo>
                      <a:lnTo>
                        <a:pt x="925" y="4553"/>
                      </a:lnTo>
                      <a:lnTo>
                        <a:pt x="857" y="5545"/>
                      </a:lnTo>
                      <a:cubicBezTo>
                        <a:pt x="978" y="5079"/>
                        <a:pt x="1105" y="4538"/>
                        <a:pt x="1226" y="3975"/>
                      </a:cubicBezTo>
                      <a:cubicBezTo>
                        <a:pt x="1338" y="3239"/>
                        <a:pt x="1466" y="1871"/>
                        <a:pt x="1466" y="1871"/>
                      </a:cubicBezTo>
                      <a:lnTo>
                        <a:pt x="1466" y="1871"/>
                      </a:lnTo>
                      <a:cubicBezTo>
                        <a:pt x="1466" y="1871"/>
                        <a:pt x="1325" y="2737"/>
                        <a:pt x="963" y="4101"/>
                      </a:cubicBezTo>
                      <a:lnTo>
                        <a:pt x="963" y="4101"/>
                      </a:lnTo>
                      <a:cubicBezTo>
                        <a:pt x="1092" y="3589"/>
                        <a:pt x="1143" y="2135"/>
                        <a:pt x="1143" y="2134"/>
                      </a:cubicBezTo>
                      <a:lnTo>
                        <a:pt x="1143" y="2134"/>
                      </a:lnTo>
                      <a:cubicBezTo>
                        <a:pt x="1143" y="2134"/>
                        <a:pt x="1098" y="2705"/>
                        <a:pt x="812" y="3689"/>
                      </a:cubicBezTo>
                      <a:cubicBezTo>
                        <a:pt x="908" y="3284"/>
                        <a:pt x="895" y="1944"/>
                        <a:pt x="895" y="1895"/>
                      </a:cubicBezTo>
                      <a:lnTo>
                        <a:pt x="895" y="1895"/>
                      </a:lnTo>
                      <a:cubicBezTo>
                        <a:pt x="895" y="1918"/>
                        <a:pt x="890" y="2249"/>
                        <a:pt x="587" y="3434"/>
                      </a:cubicBezTo>
                      <a:cubicBezTo>
                        <a:pt x="564" y="3036"/>
                        <a:pt x="767" y="1150"/>
                        <a:pt x="767" y="1150"/>
                      </a:cubicBezTo>
                      <a:lnTo>
                        <a:pt x="767" y="1150"/>
                      </a:lnTo>
                      <a:cubicBezTo>
                        <a:pt x="767" y="1150"/>
                        <a:pt x="564" y="1601"/>
                        <a:pt x="414" y="3193"/>
                      </a:cubicBezTo>
                      <a:cubicBezTo>
                        <a:pt x="316" y="2179"/>
                        <a:pt x="669" y="1"/>
                        <a:pt x="670"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7"/>
                <p:cNvSpPr/>
                <p:nvPr/>
              </p:nvSpPr>
              <p:spPr>
                <a:xfrm>
                  <a:off x="3252675" y="3883150"/>
                  <a:ext cx="46800" cy="204775"/>
                </a:xfrm>
                <a:custGeom>
                  <a:avLst/>
                  <a:gdLst/>
                  <a:ahLst/>
                  <a:cxnLst/>
                  <a:rect l="l" t="t" r="r" b="b"/>
                  <a:pathLst>
                    <a:path w="1872" h="8191" extrusionOk="0">
                      <a:moveTo>
                        <a:pt x="241" y="1"/>
                      </a:moveTo>
                      <a:cubicBezTo>
                        <a:pt x="196" y="572"/>
                        <a:pt x="166" y="1090"/>
                        <a:pt x="136" y="1489"/>
                      </a:cubicBezTo>
                      <a:cubicBezTo>
                        <a:pt x="1" y="3457"/>
                        <a:pt x="925" y="7327"/>
                        <a:pt x="1128" y="8138"/>
                      </a:cubicBezTo>
                      <a:cubicBezTo>
                        <a:pt x="1135" y="8153"/>
                        <a:pt x="1143" y="8168"/>
                        <a:pt x="1158" y="8191"/>
                      </a:cubicBezTo>
                      <a:cubicBezTo>
                        <a:pt x="865" y="6673"/>
                        <a:pt x="970" y="5035"/>
                        <a:pt x="970" y="5035"/>
                      </a:cubicBezTo>
                      <a:lnTo>
                        <a:pt x="970" y="5035"/>
                      </a:lnTo>
                      <a:lnTo>
                        <a:pt x="1075" y="5516"/>
                      </a:lnTo>
                      <a:lnTo>
                        <a:pt x="1240" y="4787"/>
                      </a:lnTo>
                      <a:lnTo>
                        <a:pt x="1270" y="5704"/>
                      </a:lnTo>
                      <a:lnTo>
                        <a:pt x="1496" y="4284"/>
                      </a:lnTo>
                      <a:lnTo>
                        <a:pt x="1481" y="6425"/>
                      </a:lnTo>
                      <a:lnTo>
                        <a:pt x="1496" y="6410"/>
                      </a:lnTo>
                      <a:cubicBezTo>
                        <a:pt x="1631" y="5576"/>
                        <a:pt x="1774" y="4577"/>
                        <a:pt x="1872" y="3615"/>
                      </a:cubicBezTo>
                      <a:lnTo>
                        <a:pt x="1872" y="2293"/>
                      </a:lnTo>
                      <a:lnTo>
                        <a:pt x="1571" y="3713"/>
                      </a:lnTo>
                      <a:lnTo>
                        <a:pt x="1586" y="2901"/>
                      </a:lnTo>
                      <a:lnTo>
                        <a:pt x="1436" y="3607"/>
                      </a:lnTo>
                      <a:lnTo>
                        <a:pt x="1436" y="2210"/>
                      </a:lnTo>
                      <a:lnTo>
                        <a:pt x="1203" y="3006"/>
                      </a:lnTo>
                      <a:lnTo>
                        <a:pt x="1210" y="1954"/>
                      </a:lnTo>
                      <a:lnTo>
                        <a:pt x="1000" y="3322"/>
                      </a:lnTo>
                      <a:lnTo>
                        <a:pt x="902" y="2030"/>
                      </a:lnTo>
                      <a:lnTo>
                        <a:pt x="737" y="3172"/>
                      </a:lnTo>
                      <a:lnTo>
                        <a:pt x="752" y="1444"/>
                      </a:lnTo>
                      <a:lnTo>
                        <a:pt x="752" y="1444"/>
                      </a:lnTo>
                      <a:cubicBezTo>
                        <a:pt x="752" y="1444"/>
                        <a:pt x="467" y="1947"/>
                        <a:pt x="497" y="3344"/>
                      </a:cubicBezTo>
                      <a:cubicBezTo>
                        <a:pt x="316" y="2383"/>
                        <a:pt x="249" y="339"/>
                        <a:pt x="241"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7"/>
                <p:cNvSpPr/>
                <p:nvPr/>
              </p:nvSpPr>
              <p:spPr>
                <a:xfrm>
                  <a:off x="3197650" y="3910575"/>
                  <a:ext cx="50725" cy="195950"/>
                </a:xfrm>
                <a:custGeom>
                  <a:avLst/>
                  <a:gdLst/>
                  <a:ahLst/>
                  <a:cxnLst/>
                  <a:rect l="l" t="t" r="r" b="b"/>
                  <a:pathLst>
                    <a:path w="2029" h="7838" extrusionOk="0">
                      <a:moveTo>
                        <a:pt x="15" y="1"/>
                      </a:moveTo>
                      <a:lnTo>
                        <a:pt x="15" y="1"/>
                      </a:lnTo>
                      <a:cubicBezTo>
                        <a:pt x="0" y="1391"/>
                        <a:pt x="75" y="2450"/>
                        <a:pt x="143" y="2961"/>
                      </a:cubicBezTo>
                      <a:cubicBezTo>
                        <a:pt x="241" y="3667"/>
                        <a:pt x="707" y="5561"/>
                        <a:pt x="1090" y="7041"/>
                      </a:cubicBezTo>
                      <a:lnTo>
                        <a:pt x="1030" y="5598"/>
                      </a:lnTo>
                      <a:lnTo>
                        <a:pt x="1232" y="6823"/>
                      </a:lnTo>
                      <a:lnTo>
                        <a:pt x="1308" y="5869"/>
                      </a:lnTo>
                      <a:lnTo>
                        <a:pt x="1548" y="7266"/>
                      </a:lnTo>
                      <a:lnTo>
                        <a:pt x="1661" y="6245"/>
                      </a:lnTo>
                      <a:lnTo>
                        <a:pt x="1706" y="7837"/>
                      </a:lnTo>
                      <a:lnTo>
                        <a:pt x="1736" y="7807"/>
                      </a:lnTo>
                      <a:cubicBezTo>
                        <a:pt x="1864" y="6553"/>
                        <a:pt x="2029" y="4554"/>
                        <a:pt x="2006" y="2991"/>
                      </a:cubicBezTo>
                      <a:lnTo>
                        <a:pt x="2006" y="2991"/>
                      </a:lnTo>
                      <a:cubicBezTo>
                        <a:pt x="1954" y="3322"/>
                        <a:pt x="1743" y="4614"/>
                        <a:pt x="1631" y="5749"/>
                      </a:cubicBezTo>
                      <a:cubicBezTo>
                        <a:pt x="1646" y="5418"/>
                        <a:pt x="1616" y="3848"/>
                        <a:pt x="1616" y="3848"/>
                      </a:cubicBezTo>
                      <a:lnTo>
                        <a:pt x="1450" y="4855"/>
                      </a:lnTo>
                      <a:lnTo>
                        <a:pt x="1315" y="3457"/>
                      </a:lnTo>
                      <a:lnTo>
                        <a:pt x="1105" y="4922"/>
                      </a:lnTo>
                      <a:lnTo>
                        <a:pt x="714" y="2187"/>
                      </a:lnTo>
                      <a:lnTo>
                        <a:pt x="714" y="2187"/>
                      </a:lnTo>
                      <a:cubicBezTo>
                        <a:pt x="714" y="2188"/>
                        <a:pt x="571" y="3067"/>
                        <a:pt x="857" y="4411"/>
                      </a:cubicBezTo>
                      <a:cubicBezTo>
                        <a:pt x="346" y="3322"/>
                        <a:pt x="83" y="722"/>
                        <a:pt x="15"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7"/>
                <p:cNvSpPr/>
                <p:nvPr/>
              </p:nvSpPr>
              <p:spPr>
                <a:xfrm>
                  <a:off x="3140925" y="3995875"/>
                  <a:ext cx="49800" cy="195550"/>
                </a:xfrm>
                <a:custGeom>
                  <a:avLst/>
                  <a:gdLst/>
                  <a:ahLst/>
                  <a:cxnLst/>
                  <a:rect l="l" t="t" r="r" b="b"/>
                  <a:pathLst>
                    <a:path w="1992" h="7822" extrusionOk="0">
                      <a:moveTo>
                        <a:pt x="0" y="0"/>
                      </a:moveTo>
                      <a:lnTo>
                        <a:pt x="0" y="0"/>
                      </a:lnTo>
                      <a:cubicBezTo>
                        <a:pt x="233" y="2525"/>
                        <a:pt x="827" y="5222"/>
                        <a:pt x="1879" y="7821"/>
                      </a:cubicBezTo>
                      <a:cubicBezTo>
                        <a:pt x="1879" y="7821"/>
                        <a:pt x="1991" y="5703"/>
                        <a:pt x="1916" y="3449"/>
                      </a:cubicBezTo>
                      <a:lnTo>
                        <a:pt x="1916" y="3449"/>
                      </a:lnTo>
                      <a:lnTo>
                        <a:pt x="1796" y="5673"/>
                      </a:lnTo>
                      <a:lnTo>
                        <a:pt x="1698" y="4170"/>
                      </a:lnTo>
                      <a:lnTo>
                        <a:pt x="1518" y="5222"/>
                      </a:lnTo>
                      <a:lnTo>
                        <a:pt x="1255" y="3223"/>
                      </a:lnTo>
                      <a:lnTo>
                        <a:pt x="1255" y="3223"/>
                      </a:lnTo>
                      <a:cubicBezTo>
                        <a:pt x="1255" y="3223"/>
                        <a:pt x="1157" y="3742"/>
                        <a:pt x="1262" y="5177"/>
                      </a:cubicBezTo>
                      <a:cubicBezTo>
                        <a:pt x="1217" y="4831"/>
                        <a:pt x="729" y="2194"/>
                        <a:pt x="729" y="2194"/>
                      </a:cubicBezTo>
                      <a:lnTo>
                        <a:pt x="729" y="2194"/>
                      </a:lnTo>
                      <a:cubicBezTo>
                        <a:pt x="729" y="2194"/>
                        <a:pt x="714" y="2630"/>
                        <a:pt x="812" y="3682"/>
                      </a:cubicBezTo>
                      <a:cubicBezTo>
                        <a:pt x="661" y="3126"/>
                        <a:pt x="143" y="699"/>
                        <a:pt x="0"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7"/>
                <p:cNvSpPr/>
                <p:nvPr/>
              </p:nvSpPr>
              <p:spPr>
                <a:xfrm>
                  <a:off x="3503250" y="3775525"/>
                  <a:ext cx="90000" cy="49800"/>
                </a:xfrm>
                <a:custGeom>
                  <a:avLst/>
                  <a:gdLst/>
                  <a:ahLst/>
                  <a:cxnLst/>
                  <a:rect l="l" t="t" r="r" b="b"/>
                  <a:pathLst>
                    <a:path w="3600" h="1992" extrusionOk="0">
                      <a:moveTo>
                        <a:pt x="741" y="1710"/>
                      </a:moveTo>
                      <a:lnTo>
                        <a:pt x="741" y="1710"/>
                      </a:lnTo>
                      <a:cubicBezTo>
                        <a:pt x="720" y="1719"/>
                        <a:pt x="699" y="1728"/>
                        <a:pt x="677" y="1736"/>
                      </a:cubicBezTo>
                      <a:cubicBezTo>
                        <a:pt x="696" y="1730"/>
                        <a:pt x="718" y="1721"/>
                        <a:pt x="741" y="1710"/>
                      </a:cubicBezTo>
                      <a:close/>
                      <a:moveTo>
                        <a:pt x="1879" y="1"/>
                      </a:moveTo>
                      <a:cubicBezTo>
                        <a:pt x="1263" y="474"/>
                        <a:pt x="579" y="1075"/>
                        <a:pt x="1" y="1609"/>
                      </a:cubicBezTo>
                      <a:lnTo>
                        <a:pt x="1" y="1616"/>
                      </a:lnTo>
                      <a:lnTo>
                        <a:pt x="842" y="955"/>
                      </a:lnTo>
                      <a:lnTo>
                        <a:pt x="842" y="955"/>
                      </a:lnTo>
                      <a:lnTo>
                        <a:pt x="76" y="1706"/>
                      </a:lnTo>
                      <a:lnTo>
                        <a:pt x="76" y="1706"/>
                      </a:lnTo>
                      <a:lnTo>
                        <a:pt x="782" y="1165"/>
                      </a:lnTo>
                      <a:lnTo>
                        <a:pt x="324" y="1639"/>
                      </a:lnTo>
                      <a:lnTo>
                        <a:pt x="324" y="1639"/>
                      </a:lnTo>
                      <a:lnTo>
                        <a:pt x="917" y="1233"/>
                      </a:lnTo>
                      <a:lnTo>
                        <a:pt x="406" y="1669"/>
                      </a:lnTo>
                      <a:lnTo>
                        <a:pt x="1045" y="1263"/>
                      </a:lnTo>
                      <a:lnTo>
                        <a:pt x="1045" y="1263"/>
                      </a:lnTo>
                      <a:cubicBezTo>
                        <a:pt x="1045" y="1263"/>
                        <a:pt x="459" y="1774"/>
                        <a:pt x="324" y="1872"/>
                      </a:cubicBezTo>
                      <a:cubicBezTo>
                        <a:pt x="955" y="1496"/>
                        <a:pt x="1496" y="1188"/>
                        <a:pt x="1496" y="1188"/>
                      </a:cubicBezTo>
                      <a:lnTo>
                        <a:pt x="1496" y="1188"/>
                      </a:lnTo>
                      <a:cubicBezTo>
                        <a:pt x="1496" y="1188"/>
                        <a:pt x="1011" y="1583"/>
                        <a:pt x="741" y="1710"/>
                      </a:cubicBezTo>
                      <a:lnTo>
                        <a:pt x="741" y="1710"/>
                      </a:lnTo>
                      <a:cubicBezTo>
                        <a:pt x="1372" y="1449"/>
                        <a:pt x="1766" y="1196"/>
                        <a:pt x="1766" y="1195"/>
                      </a:cubicBezTo>
                      <a:lnTo>
                        <a:pt x="1766" y="1195"/>
                      </a:lnTo>
                      <a:cubicBezTo>
                        <a:pt x="1766" y="1196"/>
                        <a:pt x="955" y="1751"/>
                        <a:pt x="564" y="1992"/>
                      </a:cubicBezTo>
                      <a:cubicBezTo>
                        <a:pt x="1255" y="1654"/>
                        <a:pt x="1969" y="1293"/>
                        <a:pt x="2375" y="1068"/>
                      </a:cubicBezTo>
                      <a:cubicBezTo>
                        <a:pt x="2638" y="917"/>
                        <a:pt x="3089" y="549"/>
                        <a:pt x="3600" y="76"/>
                      </a:cubicBezTo>
                      <a:lnTo>
                        <a:pt x="3600" y="76"/>
                      </a:lnTo>
                      <a:cubicBezTo>
                        <a:pt x="3344" y="249"/>
                        <a:pt x="2435" y="835"/>
                        <a:pt x="1856" y="993"/>
                      </a:cubicBezTo>
                      <a:cubicBezTo>
                        <a:pt x="2533" y="632"/>
                        <a:pt x="2743" y="392"/>
                        <a:pt x="2743" y="391"/>
                      </a:cubicBezTo>
                      <a:lnTo>
                        <a:pt x="2743" y="391"/>
                      </a:lnTo>
                      <a:cubicBezTo>
                        <a:pt x="2743" y="392"/>
                        <a:pt x="1511" y="1075"/>
                        <a:pt x="1315" y="1173"/>
                      </a:cubicBezTo>
                      <a:cubicBezTo>
                        <a:pt x="2089" y="572"/>
                        <a:pt x="2240" y="429"/>
                        <a:pt x="2240" y="429"/>
                      </a:cubicBezTo>
                      <a:lnTo>
                        <a:pt x="2240" y="429"/>
                      </a:lnTo>
                      <a:cubicBezTo>
                        <a:pt x="2239" y="429"/>
                        <a:pt x="1669" y="782"/>
                        <a:pt x="1323" y="985"/>
                      </a:cubicBezTo>
                      <a:cubicBezTo>
                        <a:pt x="1916" y="482"/>
                        <a:pt x="2164" y="234"/>
                        <a:pt x="2164" y="234"/>
                      </a:cubicBezTo>
                      <a:lnTo>
                        <a:pt x="2164" y="234"/>
                      </a:lnTo>
                      <a:cubicBezTo>
                        <a:pt x="2164" y="234"/>
                        <a:pt x="1263" y="850"/>
                        <a:pt x="1007" y="1030"/>
                      </a:cubicBezTo>
                      <a:cubicBezTo>
                        <a:pt x="1593" y="489"/>
                        <a:pt x="1916" y="196"/>
                        <a:pt x="1917" y="196"/>
                      </a:cubicBezTo>
                      <a:lnTo>
                        <a:pt x="1917" y="196"/>
                      </a:lnTo>
                      <a:cubicBezTo>
                        <a:pt x="1916" y="196"/>
                        <a:pt x="1338" y="579"/>
                        <a:pt x="1158" y="707"/>
                      </a:cubicBezTo>
                      <a:cubicBezTo>
                        <a:pt x="1413" y="452"/>
                        <a:pt x="1661" y="196"/>
                        <a:pt x="1879"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7"/>
                <p:cNvSpPr/>
                <p:nvPr/>
              </p:nvSpPr>
              <p:spPr>
                <a:xfrm>
                  <a:off x="3467375" y="3837150"/>
                  <a:ext cx="119300" cy="47350"/>
                </a:xfrm>
                <a:custGeom>
                  <a:avLst/>
                  <a:gdLst/>
                  <a:ahLst/>
                  <a:cxnLst/>
                  <a:rect l="l" t="t" r="r" b="b"/>
                  <a:pathLst>
                    <a:path w="4772" h="1894" extrusionOk="0">
                      <a:moveTo>
                        <a:pt x="3021" y="0"/>
                      </a:moveTo>
                      <a:cubicBezTo>
                        <a:pt x="3021" y="0"/>
                        <a:pt x="1992" y="646"/>
                        <a:pt x="1714" y="842"/>
                      </a:cubicBezTo>
                      <a:cubicBezTo>
                        <a:pt x="2239" y="429"/>
                        <a:pt x="2382" y="256"/>
                        <a:pt x="2382" y="256"/>
                      </a:cubicBezTo>
                      <a:lnTo>
                        <a:pt x="2382" y="256"/>
                      </a:lnTo>
                      <a:cubicBezTo>
                        <a:pt x="2382" y="256"/>
                        <a:pt x="1398" y="999"/>
                        <a:pt x="1188" y="1187"/>
                      </a:cubicBezTo>
                      <a:cubicBezTo>
                        <a:pt x="1894" y="556"/>
                        <a:pt x="2119" y="241"/>
                        <a:pt x="2119" y="241"/>
                      </a:cubicBezTo>
                      <a:lnTo>
                        <a:pt x="2119" y="241"/>
                      </a:lnTo>
                      <a:cubicBezTo>
                        <a:pt x="2119" y="241"/>
                        <a:pt x="1203" y="1030"/>
                        <a:pt x="902" y="1217"/>
                      </a:cubicBezTo>
                      <a:cubicBezTo>
                        <a:pt x="1128" y="947"/>
                        <a:pt x="1406" y="699"/>
                        <a:pt x="1488" y="631"/>
                      </a:cubicBezTo>
                      <a:lnTo>
                        <a:pt x="1488" y="631"/>
                      </a:lnTo>
                      <a:cubicBezTo>
                        <a:pt x="1248" y="789"/>
                        <a:pt x="1007" y="962"/>
                        <a:pt x="767" y="1127"/>
                      </a:cubicBezTo>
                      <a:cubicBezTo>
                        <a:pt x="789" y="1112"/>
                        <a:pt x="804" y="1105"/>
                        <a:pt x="804" y="1105"/>
                      </a:cubicBezTo>
                      <a:lnTo>
                        <a:pt x="804" y="1105"/>
                      </a:lnTo>
                      <a:lnTo>
                        <a:pt x="1" y="1894"/>
                      </a:lnTo>
                      <a:lnTo>
                        <a:pt x="677" y="1413"/>
                      </a:lnTo>
                      <a:lnTo>
                        <a:pt x="346" y="1841"/>
                      </a:lnTo>
                      <a:lnTo>
                        <a:pt x="1451" y="1165"/>
                      </a:lnTo>
                      <a:lnTo>
                        <a:pt x="774" y="1713"/>
                      </a:lnTo>
                      <a:lnTo>
                        <a:pt x="774" y="1713"/>
                      </a:lnTo>
                      <a:lnTo>
                        <a:pt x="1691" y="1127"/>
                      </a:lnTo>
                      <a:lnTo>
                        <a:pt x="887" y="1743"/>
                      </a:lnTo>
                      <a:lnTo>
                        <a:pt x="887" y="1743"/>
                      </a:lnTo>
                      <a:lnTo>
                        <a:pt x="2022" y="1142"/>
                      </a:lnTo>
                      <a:lnTo>
                        <a:pt x="1218" y="1638"/>
                      </a:lnTo>
                      <a:lnTo>
                        <a:pt x="2307" y="1060"/>
                      </a:lnTo>
                      <a:lnTo>
                        <a:pt x="2307" y="1060"/>
                      </a:lnTo>
                      <a:lnTo>
                        <a:pt x="1398" y="1676"/>
                      </a:lnTo>
                      <a:lnTo>
                        <a:pt x="2465" y="1112"/>
                      </a:lnTo>
                      <a:lnTo>
                        <a:pt x="1789" y="1570"/>
                      </a:lnTo>
                      <a:lnTo>
                        <a:pt x="1789" y="1570"/>
                      </a:lnTo>
                      <a:lnTo>
                        <a:pt x="2735" y="1090"/>
                      </a:lnTo>
                      <a:lnTo>
                        <a:pt x="2104" y="1518"/>
                      </a:lnTo>
                      <a:lnTo>
                        <a:pt x="3006" y="1090"/>
                      </a:lnTo>
                      <a:lnTo>
                        <a:pt x="2397" y="1510"/>
                      </a:lnTo>
                      <a:cubicBezTo>
                        <a:pt x="3021" y="1225"/>
                        <a:pt x="3870" y="842"/>
                        <a:pt x="4772" y="308"/>
                      </a:cubicBezTo>
                      <a:lnTo>
                        <a:pt x="4772" y="308"/>
                      </a:lnTo>
                      <a:cubicBezTo>
                        <a:pt x="4267" y="516"/>
                        <a:pt x="3551" y="797"/>
                        <a:pt x="3344" y="797"/>
                      </a:cubicBezTo>
                      <a:cubicBezTo>
                        <a:pt x="3342" y="797"/>
                        <a:pt x="3339" y="797"/>
                        <a:pt x="3337" y="797"/>
                      </a:cubicBezTo>
                      <a:cubicBezTo>
                        <a:pt x="4178" y="398"/>
                        <a:pt x="4493" y="113"/>
                        <a:pt x="4494" y="113"/>
                      </a:cubicBezTo>
                      <a:lnTo>
                        <a:pt x="4494" y="113"/>
                      </a:lnTo>
                      <a:cubicBezTo>
                        <a:pt x="4493" y="113"/>
                        <a:pt x="3134" y="782"/>
                        <a:pt x="2983" y="812"/>
                      </a:cubicBezTo>
                      <a:cubicBezTo>
                        <a:pt x="3787" y="353"/>
                        <a:pt x="3938" y="188"/>
                        <a:pt x="3938" y="188"/>
                      </a:cubicBezTo>
                      <a:lnTo>
                        <a:pt x="3938" y="188"/>
                      </a:lnTo>
                      <a:cubicBezTo>
                        <a:pt x="3937" y="188"/>
                        <a:pt x="2953" y="661"/>
                        <a:pt x="2788" y="804"/>
                      </a:cubicBezTo>
                      <a:cubicBezTo>
                        <a:pt x="3396" y="248"/>
                        <a:pt x="3772" y="0"/>
                        <a:pt x="3772" y="0"/>
                      </a:cubicBezTo>
                      <a:lnTo>
                        <a:pt x="3772" y="0"/>
                      </a:lnTo>
                      <a:cubicBezTo>
                        <a:pt x="3772" y="0"/>
                        <a:pt x="2683" y="654"/>
                        <a:pt x="2382" y="744"/>
                      </a:cubicBezTo>
                      <a:cubicBezTo>
                        <a:pt x="2833" y="436"/>
                        <a:pt x="3111" y="263"/>
                        <a:pt x="3261" y="165"/>
                      </a:cubicBezTo>
                      <a:lnTo>
                        <a:pt x="3261" y="165"/>
                      </a:lnTo>
                      <a:cubicBezTo>
                        <a:pt x="2953" y="338"/>
                        <a:pt x="2337" y="676"/>
                        <a:pt x="2157" y="767"/>
                      </a:cubicBezTo>
                      <a:cubicBezTo>
                        <a:pt x="2855" y="158"/>
                        <a:pt x="3021" y="0"/>
                        <a:pt x="3021"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7"/>
                <p:cNvSpPr/>
                <p:nvPr/>
              </p:nvSpPr>
              <p:spPr>
                <a:xfrm>
                  <a:off x="3437500" y="3909825"/>
                  <a:ext cx="126075" cy="47550"/>
                </a:xfrm>
                <a:custGeom>
                  <a:avLst/>
                  <a:gdLst/>
                  <a:ahLst/>
                  <a:cxnLst/>
                  <a:rect l="l" t="t" r="r" b="b"/>
                  <a:pathLst>
                    <a:path w="5043" h="1902" extrusionOk="0">
                      <a:moveTo>
                        <a:pt x="2240" y="1"/>
                      </a:moveTo>
                      <a:cubicBezTo>
                        <a:pt x="1526" y="316"/>
                        <a:pt x="722" y="722"/>
                        <a:pt x="1" y="1105"/>
                      </a:cubicBezTo>
                      <a:cubicBezTo>
                        <a:pt x="579" y="887"/>
                        <a:pt x="917" y="752"/>
                        <a:pt x="918" y="752"/>
                      </a:cubicBezTo>
                      <a:lnTo>
                        <a:pt x="918" y="752"/>
                      </a:lnTo>
                      <a:lnTo>
                        <a:pt x="196" y="1256"/>
                      </a:lnTo>
                      <a:lnTo>
                        <a:pt x="1271" y="850"/>
                      </a:lnTo>
                      <a:lnTo>
                        <a:pt x="557" y="1301"/>
                      </a:lnTo>
                      <a:lnTo>
                        <a:pt x="557" y="1301"/>
                      </a:lnTo>
                      <a:lnTo>
                        <a:pt x="1586" y="985"/>
                      </a:lnTo>
                      <a:lnTo>
                        <a:pt x="1068" y="1301"/>
                      </a:lnTo>
                      <a:lnTo>
                        <a:pt x="1954" y="978"/>
                      </a:lnTo>
                      <a:lnTo>
                        <a:pt x="1218" y="1383"/>
                      </a:lnTo>
                      <a:lnTo>
                        <a:pt x="1218" y="1383"/>
                      </a:lnTo>
                      <a:lnTo>
                        <a:pt x="2187" y="1023"/>
                      </a:lnTo>
                      <a:lnTo>
                        <a:pt x="1631" y="1346"/>
                      </a:lnTo>
                      <a:lnTo>
                        <a:pt x="2413" y="1090"/>
                      </a:lnTo>
                      <a:lnTo>
                        <a:pt x="2413" y="1090"/>
                      </a:lnTo>
                      <a:lnTo>
                        <a:pt x="1902" y="1383"/>
                      </a:lnTo>
                      <a:lnTo>
                        <a:pt x="1902" y="1383"/>
                      </a:lnTo>
                      <a:lnTo>
                        <a:pt x="2773" y="1165"/>
                      </a:lnTo>
                      <a:lnTo>
                        <a:pt x="2773" y="1165"/>
                      </a:lnTo>
                      <a:cubicBezTo>
                        <a:pt x="2773" y="1166"/>
                        <a:pt x="910" y="1759"/>
                        <a:pt x="452" y="1902"/>
                      </a:cubicBezTo>
                      <a:cubicBezTo>
                        <a:pt x="1286" y="1759"/>
                        <a:pt x="2075" y="1616"/>
                        <a:pt x="2443" y="1504"/>
                      </a:cubicBezTo>
                      <a:cubicBezTo>
                        <a:pt x="2879" y="1383"/>
                        <a:pt x="3855" y="1128"/>
                        <a:pt x="5042" y="632"/>
                      </a:cubicBezTo>
                      <a:lnTo>
                        <a:pt x="5042" y="632"/>
                      </a:lnTo>
                      <a:cubicBezTo>
                        <a:pt x="4746" y="718"/>
                        <a:pt x="3827" y="947"/>
                        <a:pt x="3028" y="947"/>
                      </a:cubicBezTo>
                      <a:cubicBezTo>
                        <a:pt x="2915" y="947"/>
                        <a:pt x="2804" y="943"/>
                        <a:pt x="2698" y="933"/>
                      </a:cubicBezTo>
                      <a:cubicBezTo>
                        <a:pt x="3712" y="730"/>
                        <a:pt x="4028" y="324"/>
                        <a:pt x="4028" y="324"/>
                      </a:cubicBezTo>
                      <a:lnTo>
                        <a:pt x="4028" y="324"/>
                      </a:lnTo>
                      <a:cubicBezTo>
                        <a:pt x="4028" y="324"/>
                        <a:pt x="2961" y="647"/>
                        <a:pt x="2202" y="790"/>
                      </a:cubicBezTo>
                      <a:cubicBezTo>
                        <a:pt x="2976" y="504"/>
                        <a:pt x="3404" y="151"/>
                        <a:pt x="3404" y="151"/>
                      </a:cubicBezTo>
                      <a:lnTo>
                        <a:pt x="3404" y="151"/>
                      </a:lnTo>
                      <a:cubicBezTo>
                        <a:pt x="3404" y="151"/>
                        <a:pt x="2495" y="549"/>
                        <a:pt x="1834" y="805"/>
                      </a:cubicBezTo>
                      <a:cubicBezTo>
                        <a:pt x="2450" y="399"/>
                        <a:pt x="2841" y="144"/>
                        <a:pt x="2841" y="144"/>
                      </a:cubicBezTo>
                      <a:lnTo>
                        <a:pt x="2841" y="144"/>
                      </a:lnTo>
                      <a:cubicBezTo>
                        <a:pt x="2841" y="144"/>
                        <a:pt x="1969" y="572"/>
                        <a:pt x="1639" y="662"/>
                      </a:cubicBezTo>
                      <a:cubicBezTo>
                        <a:pt x="2322" y="249"/>
                        <a:pt x="2473" y="31"/>
                        <a:pt x="2473" y="31"/>
                      </a:cubicBezTo>
                      <a:lnTo>
                        <a:pt x="2473" y="31"/>
                      </a:lnTo>
                      <a:cubicBezTo>
                        <a:pt x="2473" y="31"/>
                        <a:pt x="1631" y="414"/>
                        <a:pt x="1286" y="564"/>
                      </a:cubicBezTo>
                      <a:cubicBezTo>
                        <a:pt x="1797" y="294"/>
                        <a:pt x="2135" y="68"/>
                        <a:pt x="2240"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7"/>
                <p:cNvSpPr/>
                <p:nvPr/>
              </p:nvSpPr>
              <p:spPr>
                <a:xfrm>
                  <a:off x="3385675" y="3972950"/>
                  <a:ext cx="138275" cy="37775"/>
                </a:xfrm>
                <a:custGeom>
                  <a:avLst/>
                  <a:gdLst/>
                  <a:ahLst/>
                  <a:cxnLst/>
                  <a:rect l="l" t="t" r="r" b="b"/>
                  <a:pathLst>
                    <a:path w="5531" h="1511" extrusionOk="0">
                      <a:moveTo>
                        <a:pt x="3622" y="571"/>
                      </a:moveTo>
                      <a:cubicBezTo>
                        <a:pt x="3622" y="571"/>
                        <a:pt x="3621" y="571"/>
                        <a:pt x="3621" y="572"/>
                      </a:cubicBezTo>
                      <a:lnTo>
                        <a:pt x="3621" y="572"/>
                      </a:lnTo>
                      <a:cubicBezTo>
                        <a:pt x="3621" y="571"/>
                        <a:pt x="3622" y="571"/>
                        <a:pt x="3622" y="571"/>
                      </a:cubicBezTo>
                      <a:close/>
                      <a:moveTo>
                        <a:pt x="3569" y="0"/>
                      </a:moveTo>
                      <a:cubicBezTo>
                        <a:pt x="3569" y="0"/>
                        <a:pt x="2224" y="301"/>
                        <a:pt x="1510" y="496"/>
                      </a:cubicBezTo>
                      <a:cubicBezTo>
                        <a:pt x="969" y="684"/>
                        <a:pt x="451" y="879"/>
                        <a:pt x="0" y="1060"/>
                      </a:cubicBezTo>
                      <a:lnTo>
                        <a:pt x="977" y="864"/>
                      </a:lnTo>
                      <a:lnTo>
                        <a:pt x="150" y="1240"/>
                      </a:lnTo>
                      <a:lnTo>
                        <a:pt x="1127" y="1112"/>
                      </a:lnTo>
                      <a:lnTo>
                        <a:pt x="722" y="1353"/>
                      </a:lnTo>
                      <a:lnTo>
                        <a:pt x="1691" y="1187"/>
                      </a:lnTo>
                      <a:lnTo>
                        <a:pt x="1082" y="1481"/>
                      </a:lnTo>
                      <a:lnTo>
                        <a:pt x="1871" y="1511"/>
                      </a:lnTo>
                      <a:cubicBezTo>
                        <a:pt x="2908" y="1443"/>
                        <a:pt x="3885" y="1383"/>
                        <a:pt x="4320" y="1368"/>
                      </a:cubicBezTo>
                      <a:cubicBezTo>
                        <a:pt x="4583" y="1353"/>
                        <a:pt x="4989" y="1263"/>
                        <a:pt x="5500" y="1105"/>
                      </a:cubicBezTo>
                      <a:lnTo>
                        <a:pt x="5500" y="1105"/>
                      </a:lnTo>
                      <a:cubicBezTo>
                        <a:pt x="5043" y="1153"/>
                        <a:pt x="4130" y="1244"/>
                        <a:pt x="3567" y="1244"/>
                      </a:cubicBezTo>
                      <a:cubicBezTo>
                        <a:pt x="3426" y="1244"/>
                        <a:pt x="3308" y="1239"/>
                        <a:pt x="3223" y="1225"/>
                      </a:cubicBezTo>
                      <a:cubicBezTo>
                        <a:pt x="4260" y="1142"/>
                        <a:pt x="5530" y="564"/>
                        <a:pt x="5530" y="564"/>
                      </a:cubicBezTo>
                      <a:lnTo>
                        <a:pt x="5530" y="564"/>
                      </a:lnTo>
                      <a:cubicBezTo>
                        <a:pt x="5530" y="564"/>
                        <a:pt x="3411" y="1180"/>
                        <a:pt x="2389" y="1210"/>
                      </a:cubicBezTo>
                      <a:cubicBezTo>
                        <a:pt x="3945" y="864"/>
                        <a:pt x="4373" y="601"/>
                        <a:pt x="4373" y="601"/>
                      </a:cubicBezTo>
                      <a:lnTo>
                        <a:pt x="4373" y="601"/>
                      </a:lnTo>
                      <a:cubicBezTo>
                        <a:pt x="4373" y="602"/>
                        <a:pt x="2525" y="1037"/>
                        <a:pt x="2127" y="1067"/>
                      </a:cubicBezTo>
                      <a:cubicBezTo>
                        <a:pt x="3275" y="617"/>
                        <a:pt x="3601" y="574"/>
                        <a:pt x="3621" y="572"/>
                      </a:cubicBezTo>
                      <a:lnTo>
                        <a:pt x="3621" y="572"/>
                      </a:lnTo>
                      <a:cubicBezTo>
                        <a:pt x="3579" y="576"/>
                        <a:pt x="2240" y="724"/>
                        <a:pt x="1849" y="872"/>
                      </a:cubicBezTo>
                      <a:cubicBezTo>
                        <a:pt x="2795" y="474"/>
                        <a:pt x="3351" y="354"/>
                        <a:pt x="3351" y="354"/>
                      </a:cubicBezTo>
                      <a:lnTo>
                        <a:pt x="3351" y="354"/>
                      </a:lnTo>
                      <a:cubicBezTo>
                        <a:pt x="3351" y="354"/>
                        <a:pt x="1920" y="583"/>
                        <a:pt x="1418" y="775"/>
                      </a:cubicBezTo>
                      <a:lnTo>
                        <a:pt x="1418" y="775"/>
                      </a:lnTo>
                      <a:cubicBezTo>
                        <a:pt x="2728" y="251"/>
                        <a:pt x="3569" y="0"/>
                        <a:pt x="3569"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7"/>
                <p:cNvSpPr/>
                <p:nvPr/>
              </p:nvSpPr>
              <p:spPr>
                <a:xfrm>
                  <a:off x="3308275" y="4039825"/>
                  <a:ext cx="205325" cy="43600"/>
                </a:xfrm>
                <a:custGeom>
                  <a:avLst/>
                  <a:gdLst/>
                  <a:ahLst/>
                  <a:cxnLst/>
                  <a:rect l="l" t="t" r="r" b="b"/>
                  <a:pathLst>
                    <a:path w="8213" h="1744" extrusionOk="0">
                      <a:moveTo>
                        <a:pt x="1" y="842"/>
                      </a:moveTo>
                      <a:cubicBezTo>
                        <a:pt x="4" y="842"/>
                        <a:pt x="8" y="843"/>
                        <a:pt x="12" y="844"/>
                      </a:cubicBezTo>
                      <a:lnTo>
                        <a:pt x="12" y="844"/>
                      </a:lnTo>
                      <a:cubicBezTo>
                        <a:pt x="11" y="843"/>
                        <a:pt x="9" y="842"/>
                        <a:pt x="8" y="842"/>
                      </a:cubicBezTo>
                      <a:close/>
                      <a:moveTo>
                        <a:pt x="5884" y="0"/>
                      </a:moveTo>
                      <a:lnTo>
                        <a:pt x="4554" y="30"/>
                      </a:lnTo>
                      <a:cubicBezTo>
                        <a:pt x="3600" y="143"/>
                        <a:pt x="2600" y="308"/>
                        <a:pt x="1774" y="466"/>
                      </a:cubicBezTo>
                      <a:lnTo>
                        <a:pt x="1759" y="481"/>
                      </a:lnTo>
                      <a:lnTo>
                        <a:pt x="3900" y="421"/>
                      </a:lnTo>
                      <a:lnTo>
                        <a:pt x="2488" y="676"/>
                      </a:lnTo>
                      <a:lnTo>
                        <a:pt x="3404" y="684"/>
                      </a:lnTo>
                      <a:lnTo>
                        <a:pt x="2683" y="864"/>
                      </a:lnTo>
                      <a:lnTo>
                        <a:pt x="3164" y="962"/>
                      </a:lnTo>
                      <a:cubicBezTo>
                        <a:pt x="3164" y="962"/>
                        <a:pt x="2720" y="1001"/>
                        <a:pt x="2079" y="1001"/>
                      </a:cubicBezTo>
                      <a:cubicBezTo>
                        <a:pt x="1492" y="1001"/>
                        <a:pt x="740" y="968"/>
                        <a:pt x="12" y="844"/>
                      </a:cubicBezTo>
                      <a:lnTo>
                        <a:pt x="12" y="844"/>
                      </a:lnTo>
                      <a:cubicBezTo>
                        <a:pt x="26" y="851"/>
                        <a:pt x="39" y="865"/>
                        <a:pt x="53" y="872"/>
                      </a:cubicBezTo>
                      <a:cubicBezTo>
                        <a:pt x="797" y="1035"/>
                        <a:pt x="4066" y="1744"/>
                        <a:pt x="6136" y="1744"/>
                      </a:cubicBezTo>
                      <a:cubicBezTo>
                        <a:pt x="6346" y="1744"/>
                        <a:pt x="6544" y="1737"/>
                        <a:pt x="6725" y="1721"/>
                      </a:cubicBezTo>
                      <a:cubicBezTo>
                        <a:pt x="7123" y="1683"/>
                        <a:pt x="7642" y="1631"/>
                        <a:pt x="8213" y="1578"/>
                      </a:cubicBezTo>
                      <a:cubicBezTo>
                        <a:pt x="7867" y="1578"/>
                        <a:pt x="5824" y="1555"/>
                        <a:pt x="4862" y="1390"/>
                      </a:cubicBezTo>
                      <a:lnTo>
                        <a:pt x="4862" y="1390"/>
                      </a:lnTo>
                      <a:cubicBezTo>
                        <a:pt x="4879" y="1390"/>
                        <a:pt x="4896" y="1390"/>
                        <a:pt x="4913" y="1390"/>
                      </a:cubicBezTo>
                      <a:cubicBezTo>
                        <a:pt x="6271" y="1390"/>
                        <a:pt x="6755" y="1097"/>
                        <a:pt x="6755" y="1097"/>
                      </a:cubicBezTo>
                      <a:lnTo>
                        <a:pt x="6755" y="1097"/>
                      </a:lnTo>
                      <a:lnTo>
                        <a:pt x="5027" y="1150"/>
                      </a:lnTo>
                      <a:lnTo>
                        <a:pt x="6169" y="962"/>
                      </a:lnTo>
                      <a:lnTo>
                        <a:pt x="4869" y="894"/>
                      </a:lnTo>
                      <a:lnTo>
                        <a:pt x="6237" y="654"/>
                      </a:lnTo>
                      <a:lnTo>
                        <a:pt x="6237" y="654"/>
                      </a:lnTo>
                      <a:lnTo>
                        <a:pt x="5177" y="684"/>
                      </a:lnTo>
                      <a:lnTo>
                        <a:pt x="5974" y="436"/>
                      </a:lnTo>
                      <a:lnTo>
                        <a:pt x="4576" y="466"/>
                      </a:lnTo>
                      <a:lnTo>
                        <a:pt x="4576" y="466"/>
                      </a:lnTo>
                      <a:lnTo>
                        <a:pt x="5283" y="301"/>
                      </a:lnTo>
                      <a:lnTo>
                        <a:pt x="4471" y="331"/>
                      </a:lnTo>
                      <a:lnTo>
                        <a:pt x="5884" y="0"/>
                      </a:ln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7"/>
                <p:cNvSpPr/>
                <p:nvPr/>
              </p:nvSpPr>
              <p:spPr>
                <a:xfrm>
                  <a:off x="3280850" y="4109700"/>
                  <a:ext cx="196875" cy="48350"/>
                </a:xfrm>
                <a:custGeom>
                  <a:avLst/>
                  <a:gdLst/>
                  <a:ahLst/>
                  <a:cxnLst/>
                  <a:rect l="l" t="t" r="r" b="b"/>
                  <a:pathLst>
                    <a:path w="7875" h="1934" extrusionOk="0">
                      <a:moveTo>
                        <a:pt x="4839" y="0"/>
                      </a:moveTo>
                      <a:lnTo>
                        <a:pt x="4839" y="0"/>
                      </a:lnTo>
                      <a:cubicBezTo>
                        <a:pt x="3277" y="8"/>
                        <a:pt x="1286" y="218"/>
                        <a:pt x="31" y="368"/>
                      </a:cubicBezTo>
                      <a:lnTo>
                        <a:pt x="1" y="398"/>
                      </a:lnTo>
                      <a:lnTo>
                        <a:pt x="1594" y="413"/>
                      </a:lnTo>
                      <a:lnTo>
                        <a:pt x="572" y="549"/>
                      </a:lnTo>
                      <a:lnTo>
                        <a:pt x="1977" y="759"/>
                      </a:lnTo>
                      <a:lnTo>
                        <a:pt x="1023" y="857"/>
                      </a:lnTo>
                      <a:lnTo>
                        <a:pt x="2255" y="1029"/>
                      </a:lnTo>
                      <a:lnTo>
                        <a:pt x="812" y="999"/>
                      </a:lnTo>
                      <a:lnTo>
                        <a:pt x="812" y="999"/>
                      </a:lnTo>
                      <a:cubicBezTo>
                        <a:pt x="2300" y="1345"/>
                        <a:pt x="4201" y="1773"/>
                        <a:pt x="4907" y="1856"/>
                      </a:cubicBezTo>
                      <a:cubicBezTo>
                        <a:pt x="5282" y="1895"/>
                        <a:pt x="5956" y="1933"/>
                        <a:pt x="6838" y="1933"/>
                      </a:cubicBezTo>
                      <a:cubicBezTo>
                        <a:pt x="7158" y="1933"/>
                        <a:pt x="7505" y="1928"/>
                        <a:pt x="7875" y="1916"/>
                      </a:cubicBezTo>
                      <a:cubicBezTo>
                        <a:pt x="7146" y="1871"/>
                        <a:pt x="4546" y="1661"/>
                        <a:pt x="3449" y="1172"/>
                      </a:cubicBezTo>
                      <a:lnTo>
                        <a:pt x="3449" y="1172"/>
                      </a:lnTo>
                      <a:cubicBezTo>
                        <a:pt x="4045" y="1289"/>
                        <a:pt x="4550" y="1321"/>
                        <a:pt x="4927" y="1321"/>
                      </a:cubicBezTo>
                      <a:cubicBezTo>
                        <a:pt x="5401" y="1321"/>
                        <a:pt x="5673" y="1270"/>
                        <a:pt x="5673" y="1270"/>
                      </a:cubicBezTo>
                      <a:lnTo>
                        <a:pt x="2923" y="932"/>
                      </a:lnTo>
                      <a:lnTo>
                        <a:pt x="4389" y="691"/>
                      </a:lnTo>
                      <a:lnTo>
                        <a:pt x="2991" y="586"/>
                      </a:lnTo>
                      <a:lnTo>
                        <a:pt x="3990" y="406"/>
                      </a:lnTo>
                      <a:cubicBezTo>
                        <a:pt x="3990" y="406"/>
                        <a:pt x="2420" y="406"/>
                        <a:pt x="2089" y="428"/>
                      </a:cubicBezTo>
                      <a:cubicBezTo>
                        <a:pt x="3224" y="293"/>
                        <a:pt x="4509" y="60"/>
                        <a:pt x="4839"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7"/>
                <p:cNvSpPr/>
                <p:nvPr/>
              </p:nvSpPr>
              <p:spPr>
                <a:xfrm>
                  <a:off x="3205725" y="4169700"/>
                  <a:ext cx="196675" cy="45950"/>
                </a:xfrm>
                <a:custGeom>
                  <a:avLst/>
                  <a:gdLst/>
                  <a:ahLst/>
                  <a:cxnLst/>
                  <a:rect l="l" t="t" r="r" b="b"/>
                  <a:pathLst>
                    <a:path w="7867" h="1838" extrusionOk="0">
                      <a:moveTo>
                        <a:pt x="3788" y="1"/>
                      </a:moveTo>
                      <a:cubicBezTo>
                        <a:pt x="1760" y="1"/>
                        <a:pt x="0" y="132"/>
                        <a:pt x="0" y="132"/>
                      </a:cubicBezTo>
                      <a:cubicBezTo>
                        <a:pt x="2623" y="1124"/>
                        <a:pt x="5335" y="1657"/>
                        <a:pt x="7867" y="1838"/>
                      </a:cubicBezTo>
                      <a:cubicBezTo>
                        <a:pt x="7161" y="1710"/>
                        <a:pt x="4726" y="1252"/>
                        <a:pt x="4163" y="1109"/>
                      </a:cubicBezTo>
                      <a:lnTo>
                        <a:pt x="4163" y="1109"/>
                      </a:lnTo>
                      <a:cubicBezTo>
                        <a:pt x="4820" y="1156"/>
                        <a:pt x="5237" y="1165"/>
                        <a:pt x="5457" y="1165"/>
                      </a:cubicBezTo>
                      <a:cubicBezTo>
                        <a:pt x="5589" y="1165"/>
                        <a:pt x="5650" y="1161"/>
                        <a:pt x="5650" y="1161"/>
                      </a:cubicBezTo>
                      <a:cubicBezTo>
                        <a:pt x="5650" y="1161"/>
                        <a:pt x="3006" y="726"/>
                        <a:pt x="2660" y="696"/>
                      </a:cubicBezTo>
                      <a:lnTo>
                        <a:pt x="2660" y="696"/>
                      </a:lnTo>
                      <a:cubicBezTo>
                        <a:pt x="3007" y="712"/>
                        <a:pt x="3301" y="718"/>
                        <a:pt x="3546" y="718"/>
                      </a:cubicBezTo>
                      <a:cubicBezTo>
                        <a:pt x="4309" y="718"/>
                        <a:pt x="4606" y="658"/>
                        <a:pt x="4606" y="658"/>
                      </a:cubicBezTo>
                      <a:lnTo>
                        <a:pt x="2600" y="433"/>
                      </a:lnTo>
                      <a:lnTo>
                        <a:pt x="3652" y="237"/>
                      </a:lnTo>
                      <a:lnTo>
                        <a:pt x="2149" y="162"/>
                      </a:lnTo>
                      <a:lnTo>
                        <a:pt x="4373" y="4"/>
                      </a:lnTo>
                      <a:cubicBezTo>
                        <a:pt x="4177" y="2"/>
                        <a:pt x="3981" y="1"/>
                        <a:pt x="3788"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6" name="Google Shape;276;p17"/>
            <p:cNvGrpSpPr/>
            <p:nvPr/>
          </p:nvGrpSpPr>
          <p:grpSpPr>
            <a:xfrm>
              <a:off x="-125284" y="3834784"/>
              <a:ext cx="774707" cy="922999"/>
              <a:chOff x="2176375" y="3655875"/>
              <a:chExt cx="593600" cy="707225"/>
            </a:xfrm>
          </p:grpSpPr>
          <p:sp>
            <p:nvSpPr>
              <p:cNvPr id="277" name="Google Shape;277;p17"/>
              <p:cNvSpPr/>
              <p:nvPr/>
            </p:nvSpPr>
            <p:spPr>
              <a:xfrm>
                <a:off x="2176375" y="3655875"/>
                <a:ext cx="593600" cy="665550"/>
              </a:xfrm>
              <a:custGeom>
                <a:avLst/>
                <a:gdLst/>
                <a:ahLst/>
                <a:cxnLst/>
                <a:rect l="l" t="t" r="r" b="b"/>
                <a:pathLst>
                  <a:path w="23744" h="26622" extrusionOk="0">
                    <a:moveTo>
                      <a:pt x="19423" y="1"/>
                    </a:moveTo>
                    <a:cubicBezTo>
                      <a:pt x="18033" y="1218"/>
                      <a:pt x="10009" y="579"/>
                      <a:pt x="8664" y="3352"/>
                    </a:cubicBezTo>
                    <a:cubicBezTo>
                      <a:pt x="7319" y="6124"/>
                      <a:pt x="12368" y="12097"/>
                      <a:pt x="11572" y="12563"/>
                    </a:cubicBezTo>
                    <a:cubicBezTo>
                      <a:pt x="11539" y="12583"/>
                      <a:pt x="11500" y="12592"/>
                      <a:pt x="11457" y="12592"/>
                    </a:cubicBezTo>
                    <a:cubicBezTo>
                      <a:pt x="10474" y="12592"/>
                      <a:pt x="7015" y="7627"/>
                      <a:pt x="7109" y="4359"/>
                    </a:cubicBezTo>
                    <a:lnTo>
                      <a:pt x="7109" y="4359"/>
                    </a:lnTo>
                    <a:cubicBezTo>
                      <a:pt x="4734" y="5501"/>
                      <a:pt x="3036" y="7785"/>
                      <a:pt x="4434" y="10159"/>
                    </a:cubicBezTo>
                    <a:cubicBezTo>
                      <a:pt x="5831" y="12533"/>
                      <a:pt x="8724" y="14569"/>
                      <a:pt x="8123" y="15185"/>
                    </a:cubicBezTo>
                    <a:cubicBezTo>
                      <a:pt x="8091" y="15218"/>
                      <a:pt x="8049" y="15233"/>
                      <a:pt x="7997" y="15233"/>
                    </a:cubicBezTo>
                    <a:cubicBezTo>
                      <a:pt x="7063" y="15233"/>
                      <a:pt x="3029" y="10215"/>
                      <a:pt x="2894" y="9062"/>
                    </a:cubicBezTo>
                    <a:lnTo>
                      <a:pt x="2894" y="9062"/>
                    </a:lnTo>
                    <a:cubicBezTo>
                      <a:pt x="1" y="14359"/>
                      <a:pt x="527" y="20700"/>
                      <a:pt x="3224" y="22195"/>
                    </a:cubicBezTo>
                    <a:cubicBezTo>
                      <a:pt x="3948" y="22597"/>
                      <a:pt x="4641" y="22749"/>
                      <a:pt x="5292" y="22749"/>
                    </a:cubicBezTo>
                    <a:cubicBezTo>
                      <a:pt x="7311" y="22749"/>
                      <a:pt x="8927" y="21286"/>
                      <a:pt x="9824" y="21286"/>
                    </a:cubicBezTo>
                    <a:cubicBezTo>
                      <a:pt x="9919" y="21286"/>
                      <a:pt x="10005" y="21303"/>
                      <a:pt x="10084" y="21339"/>
                    </a:cubicBezTo>
                    <a:cubicBezTo>
                      <a:pt x="11136" y="21820"/>
                      <a:pt x="9205" y="25727"/>
                      <a:pt x="12293" y="26516"/>
                    </a:cubicBezTo>
                    <a:cubicBezTo>
                      <a:pt x="12573" y="26587"/>
                      <a:pt x="12874" y="26621"/>
                      <a:pt x="13193" y="26621"/>
                    </a:cubicBezTo>
                    <a:cubicBezTo>
                      <a:pt x="16384" y="26621"/>
                      <a:pt x="21214" y="23170"/>
                      <a:pt x="21993" y="19228"/>
                    </a:cubicBezTo>
                    <a:lnTo>
                      <a:pt x="21993" y="19228"/>
                    </a:lnTo>
                    <a:cubicBezTo>
                      <a:pt x="21357" y="19385"/>
                      <a:pt x="20547" y="19452"/>
                      <a:pt x="19692" y="19452"/>
                    </a:cubicBezTo>
                    <a:cubicBezTo>
                      <a:pt x="17040" y="19452"/>
                      <a:pt x="13951" y="18813"/>
                      <a:pt x="14246" y="18273"/>
                    </a:cubicBezTo>
                    <a:cubicBezTo>
                      <a:pt x="14637" y="17560"/>
                      <a:pt x="20550" y="17920"/>
                      <a:pt x="22143" y="16673"/>
                    </a:cubicBezTo>
                    <a:cubicBezTo>
                      <a:pt x="23743" y="15433"/>
                      <a:pt x="22797" y="10835"/>
                      <a:pt x="22797" y="10835"/>
                    </a:cubicBezTo>
                    <a:lnTo>
                      <a:pt x="22797" y="10835"/>
                    </a:lnTo>
                    <a:cubicBezTo>
                      <a:pt x="22796" y="10835"/>
                      <a:pt x="18621" y="13587"/>
                      <a:pt x="16455" y="13587"/>
                    </a:cubicBezTo>
                    <a:cubicBezTo>
                      <a:pt x="15960" y="13587"/>
                      <a:pt x="15569" y="13443"/>
                      <a:pt x="15358" y="13089"/>
                    </a:cubicBezTo>
                    <a:cubicBezTo>
                      <a:pt x="14509" y="11677"/>
                      <a:pt x="22105" y="12886"/>
                      <a:pt x="22939" y="8724"/>
                    </a:cubicBezTo>
                    <a:cubicBezTo>
                      <a:pt x="23458" y="6117"/>
                      <a:pt x="19423" y="1"/>
                      <a:pt x="19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7"/>
              <p:cNvSpPr/>
              <p:nvPr/>
            </p:nvSpPr>
            <p:spPr>
              <a:xfrm>
                <a:off x="2436725" y="4159475"/>
                <a:ext cx="56750" cy="98825"/>
              </a:xfrm>
              <a:custGeom>
                <a:avLst/>
                <a:gdLst/>
                <a:ahLst/>
                <a:cxnLst/>
                <a:rect l="l" t="t" r="r" b="b"/>
                <a:pathLst>
                  <a:path w="2270" h="3953" fill="none" extrusionOk="0">
                    <a:moveTo>
                      <a:pt x="2270" y="3952"/>
                    </a:moveTo>
                    <a:cubicBezTo>
                      <a:pt x="2270" y="3952"/>
                      <a:pt x="1563" y="1323"/>
                      <a:pt x="0" y="0"/>
                    </a:cubicBezTo>
                  </a:path>
                </a:pathLst>
              </a:custGeom>
              <a:noFill/>
              <a:ln w="2450" cap="flat" cmpd="sng">
                <a:solidFill>
                  <a:srgbClr val="D88D6F"/>
                </a:solidFill>
                <a:prstDash val="solid"/>
                <a:miter lim="75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7"/>
              <p:cNvSpPr/>
              <p:nvPr/>
            </p:nvSpPr>
            <p:spPr>
              <a:xfrm>
                <a:off x="2301475" y="4200600"/>
                <a:ext cx="975" cy="400"/>
              </a:xfrm>
              <a:custGeom>
                <a:avLst/>
                <a:gdLst/>
                <a:ahLst/>
                <a:cxnLst/>
                <a:rect l="l" t="t" r="r" b="b"/>
                <a:pathLst>
                  <a:path w="39" h="16" extrusionOk="0">
                    <a:moveTo>
                      <a:pt x="1" y="16"/>
                    </a:moveTo>
                    <a:cubicBezTo>
                      <a:pt x="23" y="8"/>
                      <a:pt x="38" y="1"/>
                      <a:pt x="38" y="1"/>
                    </a:cubicBezTo>
                    <a:cubicBezTo>
                      <a:pt x="38" y="1"/>
                      <a:pt x="23" y="8"/>
                      <a:pt x="1" y="16"/>
                    </a:cubicBezTo>
                    <a:close/>
                  </a:path>
                </a:pathLst>
              </a:custGeom>
              <a:solidFill>
                <a:srgbClr val="D88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7"/>
              <p:cNvSpPr/>
              <p:nvPr/>
            </p:nvSpPr>
            <p:spPr>
              <a:xfrm>
                <a:off x="2281375" y="4028350"/>
                <a:ext cx="2850" cy="2475"/>
              </a:xfrm>
              <a:custGeom>
                <a:avLst/>
                <a:gdLst/>
                <a:ahLst/>
                <a:cxnLst/>
                <a:rect l="l" t="t" r="r" b="b"/>
                <a:pathLst>
                  <a:path w="114" h="99" extrusionOk="0">
                    <a:moveTo>
                      <a:pt x="1" y="1"/>
                    </a:moveTo>
                    <a:lnTo>
                      <a:pt x="1" y="1"/>
                    </a:lnTo>
                    <a:cubicBezTo>
                      <a:pt x="38" y="38"/>
                      <a:pt x="76" y="68"/>
                      <a:pt x="114" y="99"/>
                    </a:cubicBezTo>
                    <a:cubicBezTo>
                      <a:pt x="76" y="61"/>
                      <a:pt x="38" y="31"/>
                      <a:pt x="1" y="1"/>
                    </a:cubicBezTo>
                    <a:close/>
                  </a:path>
                </a:pathLst>
              </a:custGeom>
              <a:solidFill>
                <a:srgbClr val="D88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7"/>
              <p:cNvSpPr/>
              <p:nvPr/>
            </p:nvSpPr>
            <p:spPr>
              <a:xfrm>
                <a:off x="2293600" y="4210175"/>
                <a:ext cx="2075" cy="400"/>
              </a:xfrm>
              <a:custGeom>
                <a:avLst/>
                <a:gdLst/>
                <a:ahLst/>
                <a:cxnLst/>
                <a:rect l="l" t="t" r="r" b="b"/>
                <a:pathLst>
                  <a:path w="83" h="16" extrusionOk="0">
                    <a:moveTo>
                      <a:pt x="0" y="16"/>
                    </a:moveTo>
                    <a:cubicBezTo>
                      <a:pt x="53" y="8"/>
                      <a:pt x="83" y="1"/>
                      <a:pt x="83" y="1"/>
                    </a:cubicBezTo>
                    <a:cubicBezTo>
                      <a:pt x="83" y="1"/>
                      <a:pt x="53" y="8"/>
                      <a:pt x="0" y="16"/>
                    </a:cubicBezTo>
                    <a:close/>
                  </a:path>
                </a:pathLst>
              </a:custGeom>
              <a:solidFill>
                <a:srgbClr val="D88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7"/>
              <p:cNvSpPr/>
              <p:nvPr/>
            </p:nvSpPr>
            <p:spPr>
              <a:xfrm>
                <a:off x="2612550" y="4270675"/>
                <a:ext cx="3400" cy="100"/>
              </a:xfrm>
              <a:custGeom>
                <a:avLst/>
                <a:gdLst/>
                <a:ahLst/>
                <a:cxnLst/>
                <a:rect l="l" t="t" r="r" b="b"/>
                <a:pathLst>
                  <a:path w="136" h="4" extrusionOk="0">
                    <a:moveTo>
                      <a:pt x="0" y="0"/>
                    </a:moveTo>
                    <a:cubicBezTo>
                      <a:pt x="13" y="3"/>
                      <a:pt x="26" y="3"/>
                      <a:pt x="40" y="3"/>
                    </a:cubicBezTo>
                    <a:cubicBezTo>
                      <a:pt x="68" y="3"/>
                      <a:pt x="100" y="0"/>
                      <a:pt x="135" y="0"/>
                    </a:cubicBezTo>
                    <a:close/>
                  </a:path>
                </a:pathLst>
              </a:custGeom>
              <a:solidFill>
                <a:srgbClr val="7F4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 name="Google Shape;283;p17"/>
              <p:cNvGrpSpPr/>
              <p:nvPr/>
            </p:nvGrpSpPr>
            <p:grpSpPr>
              <a:xfrm>
                <a:off x="2278000" y="3812900"/>
                <a:ext cx="478250" cy="515950"/>
                <a:chOff x="2278000" y="3812900"/>
                <a:chExt cx="478250" cy="515950"/>
              </a:xfrm>
            </p:grpSpPr>
            <p:sp>
              <p:nvSpPr>
                <p:cNvPr id="284" name="Google Shape;284;p17"/>
                <p:cNvSpPr/>
                <p:nvPr/>
              </p:nvSpPr>
              <p:spPr>
                <a:xfrm>
                  <a:off x="2525200" y="3812900"/>
                  <a:ext cx="124550" cy="145975"/>
                </a:xfrm>
                <a:custGeom>
                  <a:avLst/>
                  <a:gdLst/>
                  <a:ahLst/>
                  <a:cxnLst/>
                  <a:rect l="l" t="t" r="r" b="b"/>
                  <a:pathLst>
                    <a:path w="4982" h="5839" extrusionOk="0">
                      <a:moveTo>
                        <a:pt x="2847" y="0"/>
                      </a:moveTo>
                      <a:cubicBezTo>
                        <a:pt x="2812" y="0"/>
                        <a:pt x="2748" y="57"/>
                        <a:pt x="2645" y="189"/>
                      </a:cubicBezTo>
                      <a:cubicBezTo>
                        <a:pt x="1871" y="1173"/>
                        <a:pt x="0" y="5839"/>
                        <a:pt x="0" y="5839"/>
                      </a:cubicBezTo>
                      <a:cubicBezTo>
                        <a:pt x="0" y="5839"/>
                        <a:pt x="2570" y="4216"/>
                        <a:pt x="4373" y="3645"/>
                      </a:cubicBezTo>
                      <a:cubicBezTo>
                        <a:pt x="4303" y="3627"/>
                        <a:pt x="4223" y="3618"/>
                        <a:pt x="4136" y="3618"/>
                      </a:cubicBezTo>
                      <a:cubicBezTo>
                        <a:pt x="3310" y="3618"/>
                        <a:pt x="1793" y="4355"/>
                        <a:pt x="1489" y="4355"/>
                      </a:cubicBezTo>
                      <a:cubicBezTo>
                        <a:pt x="1457" y="4355"/>
                        <a:pt x="1438" y="4347"/>
                        <a:pt x="1435" y="4329"/>
                      </a:cubicBezTo>
                      <a:cubicBezTo>
                        <a:pt x="1398" y="4126"/>
                        <a:pt x="3103" y="2924"/>
                        <a:pt x="3945" y="2353"/>
                      </a:cubicBezTo>
                      <a:lnTo>
                        <a:pt x="3945" y="2353"/>
                      </a:lnTo>
                      <a:cubicBezTo>
                        <a:pt x="3178" y="2677"/>
                        <a:pt x="1589" y="3810"/>
                        <a:pt x="1405" y="3810"/>
                      </a:cubicBezTo>
                      <a:cubicBezTo>
                        <a:pt x="1380" y="3810"/>
                        <a:pt x="1380" y="3789"/>
                        <a:pt x="1413" y="3743"/>
                      </a:cubicBezTo>
                      <a:cubicBezTo>
                        <a:pt x="1691" y="3359"/>
                        <a:pt x="1608" y="2909"/>
                        <a:pt x="2239" y="2308"/>
                      </a:cubicBezTo>
                      <a:cubicBezTo>
                        <a:pt x="2870" y="1699"/>
                        <a:pt x="4981" y="242"/>
                        <a:pt x="4982" y="241"/>
                      </a:cubicBezTo>
                      <a:lnTo>
                        <a:pt x="4982" y="241"/>
                      </a:lnTo>
                      <a:cubicBezTo>
                        <a:pt x="4981" y="241"/>
                        <a:pt x="3238" y="978"/>
                        <a:pt x="2382" y="1857"/>
                      </a:cubicBezTo>
                      <a:cubicBezTo>
                        <a:pt x="2445" y="1431"/>
                        <a:pt x="3020" y="0"/>
                        <a:pt x="2847"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7"/>
                <p:cNvSpPr/>
                <p:nvPr/>
              </p:nvSpPr>
              <p:spPr>
                <a:xfrm>
                  <a:off x="2415300" y="3908150"/>
                  <a:ext cx="259800" cy="420700"/>
                </a:xfrm>
                <a:custGeom>
                  <a:avLst/>
                  <a:gdLst/>
                  <a:ahLst/>
                  <a:cxnLst/>
                  <a:rect l="l" t="t" r="r" b="b"/>
                  <a:pathLst>
                    <a:path w="10392" h="16828" extrusionOk="0">
                      <a:moveTo>
                        <a:pt x="6816" y="1916"/>
                      </a:moveTo>
                      <a:lnTo>
                        <a:pt x="6816" y="1916"/>
                      </a:lnTo>
                      <a:cubicBezTo>
                        <a:pt x="6816" y="1916"/>
                        <a:pt x="6799" y="1922"/>
                        <a:pt x="6769" y="1935"/>
                      </a:cubicBezTo>
                      <a:lnTo>
                        <a:pt x="6769" y="1935"/>
                      </a:lnTo>
                      <a:cubicBezTo>
                        <a:pt x="6800" y="1923"/>
                        <a:pt x="6816" y="1916"/>
                        <a:pt x="6816" y="1916"/>
                      </a:cubicBezTo>
                      <a:close/>
                      <a:moveTo>
                        <a:pt x="5696" y="3592"/>
                      </a:moveTo>
                      <a:lnTo>
                        <a:pt x="5696" y="3592"/>
                      </a:lnTo>
                      <a:cubicBezTo>
                        <a:pt x="5696" y="3592"/>
                        <a:pt x="5638" y="3640"/>
                        <a:pt x="5539" y="3719"/>
                      </a:cubicBezTo>
                      <a:lnTo>
                        <a:pt x="5539" y="3719"/>
                      </a:lnTo>
                      <a:cubicBezTo>
                        <a:pt x="5641" y="3645"/>
                        <a:pt x="5696" y="3592"/>
                        <a:pt x="5696" y="3592"/>
                      </a:cubicBezTo>
                      <a:close/>
                      <a:moveTo>
                        <a:pt x="4476" y="9196"/>
                      </a:moveTo>
                      <a:cubicBezTo>
                        <a:pt x="4494" y="9197"/>
                        <a:pt x="4508" y="9197"/>
                        <a:pt x="4518" y="9197"/>
                      </a:cubicBezTo>
                      <a:cubicBezTo>
                        <a:pt x="4532" y="9197"/>
                        <a:pt x="4539" y="9197"/>
                        <a:pt x="4539" y="9197"/>
                      </a:cubicBezTo>
                      <a:cubicBezTo>
                        <a:pt x="4539" y="9197"/>
                        <a:pt x="4517" y="9197"/>
                        <a:pt x="4476" y="9196"/>
                      </a:cubicBezTo>
                      <a:close/>
                      <a:moveTo>
                        <a:pt x="8145" y="0"/>
                      </a:moveTo>
                      <a:cubicBezTo>
                        <a:pt x="8145" y="0"/>
                        <a:pt x="5944" y="947"/>
                        <a:pt x="4494" y="1946"/>
                      </a:cubicBezTo>
                      <a:cubicBezTo>
                        <a:pt x="3983" y="2442"/>
                        <a:pt x="106" y="11526"/>
                        <a:pt x="106" y="11526"/>
                      </a:cubicBezTo>
                      <a:lnTo>
                        <a:pt x="1" y="15283"/>
                      </a:lnTo>
                      <a:cubicBezTo>
                        <a:pt x="1" y="15283"/>
                        <a:pt x="872" y="16229"/>
                        <a:pt x="3382" y="16748"/>
                      </a:cubicBezTo>
                      <a:cubicBezTo>
                        <a:pt x="3649" y="16803"/>
                        <a:pt x="3900" y="16827"/>
                        <a:pt x="4135" y="16827"/>
                      </a:cubicBezTo>
                      <a:cubicBezTo>
                        <a:pt x="6114" y="16827"/>
                        <a:pt x="6996" y="15087"/>
                        <a:pt x="6996" y="15087"/>
                      </a:cubicBezTo>
                      <a:cubicBezTo>
                        <a:pt x="6996" y="15087"/>
                        <a:pt x="7229" y="15005"/>
                        <a:pt x="7529" y="14569"/>
                      </a:cubicBezTo>
                      <a:lnTo>
                        <a:pt x="7529" y="14569"/>
                      </a:lnTo>
                      <a:cubicBezTo>
                        <a:pt x="7101" y="14985"/>
                        <a:pt x="5809" y="15625"/>
                        <a:pt x="5317" y="15860"/>
                      </a:cubicBezTo>
                      <a:lnTo>
                        <a:pt x="5317" y="15860"/>
                      </a:lnTo>
                      <a:cubicBezTo>
                        <a:pt x="5493" y="15761"/>
                        <a:pt x="5776" y="15564"/>
                        <a:pt x="6117" y="15192"/>
                      </a:cubicBezTo>
                      <a:lnTo>
                        <a:pt x="6117" y="15192"/>
                      </a:lnTo>
                      <a:cubicBezTo>
                        <a:pt x="5688" y="15549"/>
                        <a:pt x="4593" y="16107"/>
                        <a:pt x="3474" y="16107"/>
                      </a:cubicBezTo>
                      <a:cubicBezTo>
                        <a:pt x="2964" y="16107"/>
                        <a:pt x="2450" y="15991"/>
                        <a:pt x="1992" y="15688"/>
                      </a:cubicBezTo>
                      <a:cubicBezTo>
                        <a:pt x="519" y="14719"/>
                        <a:pt x="1331" y="12119"/>
                        <a:pt x="1135" y="11714"/>
                      </a:cubicBezTo>
                      <a:cubicBezTo>
                        <a:pt x="976" y="11376"/>
                        <a:pt x="922" y="10963"/>
                        <a:pt x="1104" y="10963"/>
                      </a:cubicBezTo>
                      <a:cubicBezTo>
                        <a:pt x="1145" y="10963"/>
                        <a:pt x="1197" y="10983"/>
                        <a:pt x="1263" y="11030"/>
                      </a:cubicBezTo>
                      <a:cubicBezTo>
                        <a:pt x="1616" y="11293"/>
                        <a:pt x="1639" y="12360"/>
                        <a:pt x="1639" y="12360"/>
                      </a:cubicBezTo>
                      <a:cubicBezTo>
                        <a:pt x="1639" y="12360"/>
                        <a:pt x="1741" y="11742"/>
                        <a:pt x="1800" y="11742"/>
                      </a:cubicBezTo>
                      <a:cubicBezTo>
                        <a:pt x="1810" y="11742"/>
                        <a:pt x="1820" y="11763"/>
                        <a:pt x="1827" y="11811"/>
                      </a:cubicBezTo>
                      <a:cubicBezTo>
                        <a:pt x="1879" y="12119"/>
                        <a:pt x="2075" y="13487"/>
                        <a:pt x="2075" y="13487"/>
                      </a:cubicBezTo>
                      <a:cubicBezTo>
                        <a:pt x="2075" y="13487"/>
                        <a:pt x="2037" y="13216"/>
                        <a:pt x="2240" y="12638"/>
                      </a:cubicBezTo>
                      <a:cubicBezTo>
                        <a:pt x="2293" y="13494"/>
                        <a:pt x="2773" y="14133"/>
                        <a:pt x="2773" y="14133"/>
                      </a:cubicBezTo>
                      <a:lnTo>
                        <a:pt x="2510" y="13306"/>
                      </a:lnTo>
                      <a:lnTo>
                        <a:pt x="2510" y="13306"/>
                      </a:lnTo>
                      <a:cubicBezTo>
                        <a:pt x="2511" y="13307"/>
                        <a:pt x="3217" y="14403"/>
                        <a:pt x="3435" y="14501"/>
                      </a:cubicBezTo>
                      <a:cubicBezTo>
                        <a:pt x="3427" y="13953"/>
                        <a:pt x="3006" y="12991"/>
                        <a:pt x="3006" y="12991"/>
                      </a:cubicBezTo>
                      <a:lnTo>
                        <a:pt x="3006" y="12991"/>
                      </a:lnTo>
                      <a:cubicBezTo>
                        <a:pt x="3006" y="12991"/>
                        <a:pt x="3277" y="13307"/>
                        <a:pt x="3472" y="13652"/>
                      </a:cubicBezTo>
                      <a:cubicBezTo>
                        <a:pt x="3487" y="12991"/>
                        <a:pt x="2616" y="11977"/>
                        <a:pt x="2616" y="11977"/>
                      </a:cubicBezTo>
                      <a:lnTo>
                        <a:pt x="2616" y="11977"/>
                      </a:lnTo>
                      <a:lnTo>
                        <a:pt x="2991" y="12127"/>
                      </a:lnTo>
                      <a:cubicBezTo>
                        <a:pt x="2991" y="12127"/>
                        <a:pt x="2518" y="11774"/>
                        <a:pt x="1992" y="10699"/>
                      </a:cubicBezTo>
                      <a:lnTo>
                        <a:pt x="1992" y="10699"/>
                      </a:lnTo>
                      <a:cubicBezTo>
                        <a:pt x="2435" y="11391"/>
                        <a:pt x="3848" y="11939"/>
                        <a:pt x="3848" y="11939"/>
                      </a:cubicBezTo>
                      <a:cubicBezTo>
                        <a:pt x="3848" y="11939"/>
                        <a:pt x="3480" y="11774"/>
                        <a:pt x="2871" y="11143"/>
                      </a:cubicBezTo>
                      <a:lnTo>
                        <a:pt x="2871" y="11143"/>
                      </a:lnTo>
                      <a:cubicBezTo>
                        <a:pt x="3472" y="11706"/>
                        <a:pt x="5328" y="12052"/>
                        <a:pt x="5328" y="12052"/>
                      </a:cubicBezTo>
                      <a:cubicBezTo>
                        <a:pt x="5328" y="12052"/>
                        <a:pt x="4855" y="11834"/>
                        <a:pt x="4141" y="11376"/>
                      </a:cubicBezTo>
                      <a:lnTo>
                        <a:pt x="4141" y="11376"/>
                      </a:lnTo>
                      <a:cubicBezTo>
                        <a:pt x="4794" y="11656"/>
                        <a:pt x="5579" y="11706"/>
                        <a:pt x="6055" y="11706"/>
                      </a:cubicBezTo>
                      <a:cubicBezTo>
                        <a:pt x="6317" y="11706"/>
                        <a:pt x="6485" y="11691"/>
                        <a:pt x="6485" y="11691"/>
                      </a:cubicBezTo>
                      <a:lnTo>
                        <a:pt x="6485" y="11691"/>
                      </a:lnTo>
                      <a:cubicBezTo>
                        <a:pt x="6485" y="11691"/>
                        <a:pt x="6454" y="11693"/>
                        <a:pt x="6395" y="11693"/>
                      </a:cubicBezTo>
                      <a:cubicBezTo>
                        <a:pt x="6216" y="11693"/>
                        <a:pt x="5777" y="11676"/>
                        <a:pt x="5118" y="11541"/>
                      </a:cubicBezTo>
                      <a:lnTo>
                        <a:pt x="5118" y="11541"/>
                      </a:lnTo>
                      <a:cubicBezTo>
                        <a:pt x="5187" y="11553"/>
                        <a:pt x="5273" y="11559"/>
                        <a:pt x="5372" y="11559"/>
                      </a:cubicBezTo>
                      <a:cubicBezTo>
                        <a:pt x="6078" y="11559"/>
                        <a:pt x="7443" y="11265"/>
                        <a:pt x="8063" y="10850"/>
                      </a:cubicBezTo>
                      <a:lnTo>
                        <a:pt x="8063" y="10850"/>
                      </a:lnTo>
                      <a:cubicBezTo>
                        <a:pt x="7727" y="11008"/>
                        <a:pt x="5938" y="11023"/>
                        <a:pt x="5279" y="11023"/>
                      </a:cubicBezTo>
                      <a:cubicBezTo>
                        <a:pt x="5127" y="11023"/>
                        <a:pt x="5035" y="11022"/>
                        <a:pt x="5035" y="11022"/>
                      </a:cubicBezTo>
                      <a:cubicBezTo>
                        <a:pt x="5035" y="11022"/>
                        <a:pt x="5779" y="11015"/>
                        <a:pt x="6237" y="10774"/>
                      </a:cubicBezTo>
                      <a:lnTo>
                        <a:pt x="6237" y="10774"/>
                      </a:lnTo>
                      <a:cubicBezTo>
                        <a:pt x="5969" y="10850"/>
                        <a:pt x="5633" y="10877"/>
                        <a:pt x="5285" y="10877"/>
                      </a:cubicBezTo>
                      <a:cubicBezTo>
                        <a:pt x="4405" y="10877"/>
                        <a:pt x="3449" y="10702"/>
                        <a:pt x="3327" y="10679"/>
                      </a:cubicBezTo>
                      <a:lnTo>
                        <a:pt x="3327" y="10679"/>
                      </a:lnTo>
                      <a:cubicBezTo>
                        <a:pt x="3362" y="10685"/>
                        <a:pt x="3471" y="10700"/>
                        <a:pt x="3708" y="10700"/>
                      </a:cubicBezTo>
                      <a:cubicBezTo>
                        <a:pt x="3922" y="10700"/>
                        <a:pt x="4241" y="10688"/>
                        <a:pt x="4704" y="10647"/>
                      </a:cubicBezTo>
                      <a:lnTo>
                        <a:pt x="4704" y="10647"/>
                      </a:lnTo>
                      <a:cubicBezTo>
                        <a:pt x="4685" y="10647"/>
                        <a:pt x="4666" y="10647"/>
                        <a:pt x="4646" y="10647"/>
                      </a:cubicBezTo>
                      <a:cubicBezTo>
                        <a:pt x="3789" y="10647"/>
                        <a:pt x="2836" y="10481"/>
                        <a:pt x="1947" y="9820"/>
                      </a:cubicBezTo>
                      <a:lnTo>
                        <a:pt x="1947" y="9820"/>
                      </a:lnTo>
                      <a:cubicBezTo>
                        <a:pt x="2321" y="9978"/>
                        <a:pt x="2699" y="10022"/>
                        <a:pt x="3006" y="10022"/>
                      </a:cubicBezTo>
                      <a:cubicBezTo>
                        <a:pt x="3403" y="10022"/>
                        <a:pt x="3682" y="9948"/>
                        <a:pt x="3683" y="9948"/>
                      </a:cubicBezTo>
                      <a:lnTo>
                        <a:pt x="3683" y="9948"/>
                      </a:lnTo>
                      <a:cubicBezTo>
                        <a:pt x="3682" y="9948"/>
                        <a:pt x="3647" y="9953"/>
                        <a:pt x="3581" y="9953"/>
                      </a:cubicBezTo>
                      <a:cubicBezTo>
                        <a:pt x="3366" y="9953"/>
                        <a:pt x="2825" y="9904"/>
                        <a:pt x="2135" y="9490"/>
                      </a:cubicBezTo>
                      <a:lnTo>
                        <a:pt x="2135" y="9490"/>
                      </a:lnTo>
                      <a:cubicBezTo>
                        <a:pt x="2592" y="9666"/>
                        <a:pt x="3060" y="9710"/>
                        <a:pt x="3410" y="9710"/>
                      </a:cubicBezTo>
                      <a:cubicBezTo>
                        <a:pt x="3744" y="9710"/>
                        <a:pt x="3968" y="9670"/>
                        <a:pt x="3968" y="9670"/>
                      </a:cubicBezTo>
                      <a:lnTo>
                        <a:pt x="3968" y="9670"/>
                      </a:lnTo>
                      <a:cubicBezTo>
                        <a:pt x="3968" y="9670"/>
                        <a:pt x="3945" y="9671"/>
                        <a:pt x="3904" y="9671"/>
                      </a:cubicBezTo>
                      <a:cubicBezTo>
                        <a:pt x="3689" y="9671"/>
                        <a:pt x="2974" y="9645"/>
                        <a:pt x="2375" y="9317"/>
                      </a:cubicBezTo>
                      <a:lnTo>
                        <a:pt x="2375" y="9317"/>
                      </a:lnTo>
                      <a:cubicBezTo>
                        <a:pt x="2640" y="9438"/>
                        <a:pt x="3029" y="9472"/>
                        <a:pt x="3383" y="9472"/>
                      </a:cubicBezTo>
                      <a:cubicBezTo>
                        <a:pt x="3843" y="9472"/>
                        <a:pt x="4246" y="9415"/>
                        <a:pt x="4246" y="9415"/>
                      </a:cubicBezTo>
                      <a:lnTo>
                        <a:pt x="4246" y="9415"/>
                      </a:lnTo>
                      <a:cubicBezTo>
                        <a:pt x="4246" y="9415"/>
                        <a:pt x="4223" y="9416"/>
                        <a:pt x="4179" y="9416"/>
                      </a:cubicBezTo>
                      <a:cubicBezTo>
                        <a:pt x="3966" y="9416"/>
                        <a:pt x="3271" y="9375"/>
                        <a:pt x="2540" y="8881"/>
                      </a:cubicBezTo>
                      <a:lnTo>
                        <a:pt x="2540" y="8881"/>
                      </a:lnTo>
                      <a:cubicBezTo>
                        <a:pt x="3191" y="9154"/>
                        <a:pt x="4213" y="9191"/>
                        <a:pt x="4476" y="9196"/>
                      </a:cubicBezTo>
                      <a:lnTo>
                        <a:pt x="4476" y="9196"/>
                      </a:lnTo>
                      <a:cubicBezTo>
                        <a:pt x="4296" y="9186"/>
                        <a:pt x="3736" y="9102"/>
                        <a:pt x="2841" y="8505"/>
                      </a:cubicBezTo>
                      <a:lnTo>
                        <a:pt x="2841" y="8505"/>
                      </a:lnTo>
                      <a:cubicBezTo>
                        <a:pt x="3485" y="8879"/>
                        <a:pt x="4164" y="8955"/>
                        <a:pt x="4611" y="8955"/>
                      </a:cubicBezTo>
                      <a:cubicBezTo>
                        <a:pt x="4919" y="8955"/>
                        <a:pt x="5117" y="8919"/>
                        <a:pt x="5118" y="8919"/>
                      </a:cubicBezTo>
                      <a:lnTo>
                        <a:pt x="5118" y="8919"/>
                      </a:lnTo>
                      <a:cubicBezTo>
                        <a:pt x="5118" y="8919"/>
                        <a:pt x="5067" y="8926"/>
                        <a:pt x="4972" y="8926"/>
                      </a:cubicBezTo>
                      <a:cubicBezTo>
                        <a:pt x="4744" y="8926"/>
                        <a:pt x="4258" y="8885"/>
                        <a:pt x="3600" y="8603"/>
                      </a:cubicBezTo>
                      <a:cubicBezTo>
                        <a:pt x="2707" y="8217"/>
                        <a:pt x="2588" y="7614"/>
                        <a:pt x="3354" y="7614"/>
                      </a:cubicBezTo>
                      <a:cubicBezTo>
                        <a:pt x="3394" y="7614"/>
                        <a:pt x="3435" y="7616"/>
                        <a:pt x="3480" y="7619"/>
                      </a:cubicBezTo>
                      <a:cubicBezTo>
                        <a:pt x="3842" y="7644"/>
                        <a:pt x="4183" y="7655"/>
                        <a:pt x="4502" y="7655"/>
                      </a:cubicBezTo>
                      <a:cubicBezTo>
                        <a:pt x="6724" y="7655"/>
                        <a:pt x="7890" y="7116"/>
                        <a:pt x="7890" y="7115"/>
                      </a:cubicBezTo>
                      <a:lnTo>
                        <a:pt x="7890" y="7115"/>
                      </a:lnTo>
                      <a:cubicBezTo>
                        <a:pt x="7890" y="7116"/>
                        <a:pt x="6959" y="7403"/>
                        <a:pt x="5888" y="7403"/>
                      </a:cubicBezTo>
                      <a:cubicBezTo>
                        <a:pt x="5837" y="7403"/>
                        <a:pt x="5785" y="7402"/>
                        <a:pt x="5734" y="7401"/>
                      </a:cubicBezTo>
                      <a:cubicBezTo>
                        <a:pt x="7281" y="7266"/>
                        <a:pt x="9265" y="6387"/>
                        <a:pt x="9265" y="6387"/>
                      </a:cubicBezTo>
                      <a:lnTo>
                        <a:pt x="9265" y="6387"/>
                      </a:lnTo>
                      <a:cubicBezTo>
                        <a:pt x="9265" y="6387"/>
                        <a:pt x="7559" y="6988"/>
                        <a:pt x="6147" y="7055"/>
                      </a:cubicBezTo>
                      <a:cubicBezTo>
                        <a:pt x="6635" y="6920"/>
                        <a:pt x="8476" y="6537"/>
                        <a:pt x="9137" y="5966"/>
                      </a:cubicBezTo>
                      <a:lnTo>
                        <a:pt x="9137" y="5966"/>
                      </a:lnTo>
                      <a:cubicBezTo>
                        <a:pt x="8204" y="6378"/>
                        <a:pt x="5706" y="6982"/>
                        <a:pt x="4966" y="6982"/>
                      </a:cubicBezTo>
                      <a:cubicBezTo>
                        <a:pt x="4841" y="6982"/>
                        <a:pt x="4767" y="6965"/>
                        <a:pt x="4757" y="6928"/>
                      </a:cubicBezTo>
                      <a:cubicBezTo>
                        <a:pt x="4682" y="6665"/>
                        <a:pt x="5929" y="6364"/>
                        <a:pt x="6755" y="6146"/>
                      </a:cubicBezTo>
                      <a:cubicBezTo>
                        <a:pt x="7582" y="5936"/>
                        <a:pt x="10392" y="5057"/>
                        <a:pt x="10392" y="5057"/>
                      </a:cubicBezTo>
                      <a:lnTo>
                        <a:pt x="10392" y="5057"/>
                      </a:lnTo>
                      <a:cubicBezTo>
                        <a:pt x="10392" y="5057"/>
                        <a:pt x="9964" y="5154"/>
                        <a:pt x="8807" y="5177"/>
                      </a:cubicBezTo>
                      <a:cubicBezTo>
                        <a:pt x="7738" y="5191"/>
                        <a:pt x="6669" y="5616"/>
                        <a:pt x="6018" y="5616"/>
                      </a:cubicBezTo>
                      <a:cubicBezTo>
                        <a:pt x="5960" y="5616"/>
                        <a:pt x="5905" y="5613"/>
                        <a:pt x="5854" y="5605"/>
                      </a:cubicBezTo>
                      <a:cubicBezTo>
                        <a:pt x="5740" y="5587"/>
                        <a:pt x="5623" y="5579"/>
                        <a:pt x="5500" y="5579"/>
                      </a:cubicBezTo>
                      <a:cubicBezTo>
                        <a:pt x="4961" y="5579"/>
                        <a:pt x="4319" y="5740"/>
                        <a:pt x="3382" y="5936"/>
                      </a:cubicBezTo>
                      <a:cubicBezTo>
                        <a:pt x="4118" y="5718"/>
                        <a:pt x="4674" y="5125"/>
                        <a:pt x="4674" y="5124"/>
                      </a:cubicBezTo>
                      <a:lnTo>
                        <a:pt x="4674" y="5124"/>
                      </a:lnTo>
                      <a:cubicBezTo>
                        <a:pt x="4674" y="5124"/>
                        <a:pt x="4381" y="5327"/>
                        <a:pt x="3728" y="5455"/>
                      </a:cubicBezTo>
                      <a:cubicBezTo>
                        <a:pt x="4374" y="5177"/>
                        <a:pt x="4997" y="4463"/>
                        <a:pt x="4997" y="4463"/>
                      </a:cubicBezTo>
                      <a:lnTo>
                        <a:pt x="4997" y="4463"/>
                      </a:lnTo>
                      <a:cubicBezTo>
                        <a:pt x="4997" y="4463"/>
                        <a:pt x="4404" y="4824"/>
                        <a:pt x="3765" y="4914"/>
                      </a:cubicBezTo>
                      <a:cubicBezTo>
                        <a:pt x="4382" y="4623"/>
                        <a:pt x="5201" y="3990"/>
                        <a:pt x="5539" y="3719"/>
                      </a:cubicBezTo>
                      <a:lnTo>
                        <a:pt x="5539" y="3719"/>
                      </a:lnTo>
                      <a:cubicBezTo>
                        <a:pt x="5327" y="3875"/>
                        <a:pt x="4912" y="4127"/>
                        <a:pt x="4374" y="4193"/>
                      </a:cubicBezTo>
                      <a:cubicBezTo>
                        <a:pt x="5185" y="3780"/>
                        <a:pt x="5531" y="3133"/>
                        <a:pt x="5531" y="3133"/>
                      </a:cubicBezTo>
                      <a:lnTo>
                        <a:pt x="5531" y="3133"/>
                      </a:lnTo>
                      <a:cubicBezTo>
                        <a:pt x="5531" y="3133"/>
                        <a:pt x="4918" y="3759"/>
                        <a:pt x="4703" y="3759"/>
                      </a:cubicBezTo>
                      <a:cubicBezTo>
                        <a:pt x="4626" y="3759"/>
                        <a:pt x="4601" y="3677"/>
                        <a:pt x="4674" y="3456"/>
                      </a:cubicBezTo>
                      <a:cubicBezTo>
                        <a:pt x="4926" y="2708"/>
                        <a:pt x="6479" y="2051"/>
                        <a:pt x="6769" y="1935"/>
                      </a:cubicBezTo>
                      <a:lnTo>
                        <a:pt x="6769" y="1935"/>
                      </a:lnTo>
                      <a:cubicBezTo>
                        <a:pt x="6640" y="1983"/>
                        <a:pt x="6240" y="2120"/>
                        <a:pt x="5508" y="2247"/>
                      </a:cubicBezTo>
                      <a:cubicBezTo>
                        <a:pt x="6214" y="2059"/>
                        <a:pt x="7469" y="1105"/>
                        <a:pt x="7469" y="1105"/>
                      </a:cubicBezTo>
                      <a:lnTo>
                        <a:pt x="7469" y="1105"/>
                      </a:lnTo>
                      <a:cubicBezTo>
                        <a:pt x="7469" y="1105"/>
                        <a:pt x="6266" y="1737"/>
                        <a:pt x="5980" y="1737"/>
                      </a:cubicBezTo>
                      <a:cubicBezTo>
                        <a:pt x="5919" y="1737"/>
                        <a:pt x="5900" y="1708"/>
                        <a:pt x="5944" y="1638"/>
                      </a:cubicBezTo>
                      <a:cubicBezTo>
                        <a:pt x="6192" y="1240"/>
                        <a:pt x="8145" y="8"/>
                        <a:pt x="8145" y="8"/>
                      </a:cubicBezTo>
                      <a:lnTo>
                        <a:pt x="8145" y="0"/>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6" name="Google Shape;286;p17"/>
                <p:cNvGrpSpPr/>
                <p:nvPr/>
              </p:nvGrpSpPr>
              <p:grpSpPr>
                <a:xfrm>
                  <a:off x="2278000" y="3825675"/>
                  <a:ext cx="478250" cy="445025"/>
                  <a:chOff x="2278000" y="3825675"/>
                  <a:chExt cx="478250" cy="445025"/>
                </a:xfrm>
              </p:grpSpPr>
              <p:sp>
                <p:nvSpPr>
                  <p:cNvPr id="287" name="Google Shape;287;p17"/>
                  <p:cNvSpPr/>
                  <p:nvPr/>
                </p:nvSpPr>
                <p:spPr>
                  <a:xfrm>
                    <a:off x="2278000" y="3825675"/>
                    <a:ext cx="306950" cy="399275"/>
                  </a:xfrm>
                  <a:custGeom>
                    <a:avLst/>
                    <a:gdLst/>
                    <a:ahLst/>
                    <a:cxnLst/>
                    <a:rect l="l" t="t" r="r" b="b"/>
                    <a:pathLst>
                      <a:path w="12278" h="15971" extrusionOk="0">
                        <a:moveTo>
                          <a:pt x="5801" y="5876"/>
                        </a:moveTo>
                        <a:cubicBezTo>
                          <a:pt x="5822" y="5933"/>
                          <a:pt x="5847" y="5989"/>
                          <a:pt x="5875" y="6046"/>
                        </a:cubicBezTo>
                        <a:lnTo>
                          <a:pt x="5875" y="6046"/>
                        </a:lnTo>
                        <a:cubicBezTo>
                          <a:pt x="5850" y="5990"/>
                          <a:pt x="5825" y="5934"/>
                          <a:pt x="5801" y="5876"/>
                        </a:cubicBezTo>
                        <a:close/>
                        <a:moveTo>
                          <a:pt x="4569" y="9017"/>
                        </a:moveTo>
                        <a:lnTo>
                          <a:pt x="4569" y="9017"/>
                        </a:lnTo>
                        <a:cubicBezTo>
                          <a:pt x="4587" y="9055"/>
                          <a:pt x="4608" y="9092"/>
                          <a:pt x="4632" y="9129"/>
                        </a:cubicBezTo>
                        <a:lnTo>
                          <a:pt x="4632" y="9129"/>
                        </a:lnTo>
                        <a:cubicBezTo>
                          <a:pt x="4611" y="9092"/>
                          <a:pt x="4590" y="9055"/>
                          <a:pt x="4569" y="9017"/>
                        </a:cubicBezTo>
                        <a:close/>
                        <a:moveTo>
                          <a:pt x="3615" y="9280"/>
                        </a:moveTo>
                        <a:lnTo>
                          <a:pt x="3615" y="9280"/>
                        </a:lnTo>
                        <a:cubicBezTo>
                          <a:pt x="3618" y="9286"/>
                          <a:pt x="3622" y="9293"/>
                          <a:pt x="3625" y="9299"/>
                        </a:cubicBezTo>
                        <a:lnTo>
                          <a:pt x="3625" y="9299"/>
                        </a:lnTo>
                        <a:cubicBezTo>
                          <a:pt x="3622" y="9293"/>
                          <a:pt x="3618" y="9286"/>
                          <a:pt x="3615" y="9280"/>
                        </a:cubicBezTo>
                        <a:close/>
                        <a:moveTo>
                          <a:pt x="2675" y="10347"/>
                        </a:moveTo>
                        <a:lnTo>
                          <a:pt x="2675" y="10347"/>
                        </a:lnTo>
                        <a:cubicBezTo>
                          <a:pt x="2691" y="10378"/>
                          <a:pt x="2711" y="10410"/>
                          <a:pt x="2733" y="10441"/>
                        </a:cubicBezTo>
                        <a:lnTo>
                          <a:pt x="2733" y="10441"/>
                        </a:lnTo>
                        <a:cubicBezTo>
                          <a:pt x="2715" y="10411"/>
                          <a:pt x="2695" y="10379"/>
                          <a:pt x="2675" y="10347"/>
                        </a:cubicBezTo>
                        <a:close/>
                        <a:moveTo>
                          <a:pt x="3389" y="12466"/>
                        </a:moveTo>
                        <a:lnTo>
                          <a:pt x="3389" y="12466"/>
                        </a:lnTo>
                        <a:cubicBezTo>
                          <a:pt x="3389" y="12466"/>
                          <a:pt x="3470" y="12534"/>
                          <a:pt x="3803" y="12589"/>
                        </a:cubicBezTo>
                        <a:lnTo>
                          <a:pt x="3803" y="12589"/>
                        </a:lnTo>
                        <a:cubicBezTo>
                          <a:pt x="3553" y="12519"/>
                          <a:pt x="3389" y="12466"/>
                          <a:pt x="3389" y="12466"/>
                        </a:cubicBezTo>
                        <a:close/>
                        <a:moveTo>
                          <a:pt x="7619" y="1"/>
                        </a:moveTo>
                        <a:lnTo>
                          <a:pt x="7619" y="1"/>
                        </a:lnTo>
                        <a:cubicBezTo>
                          <a:pt x="7446" y="2029"/>
                          <a:pt x="8573" y="3893"/>
                          <a:pt x="9453" y="4682"/>
                        </a:cubicBezTo>
                        <a:cubicBezTo>
                          <a:pt x="8468" y="3976"/>
                          <a:pt x="7822" y="2879"/>
                          <a:pt x="7822" y="2878"/>
                        </a:cubicBezTo>
                        <a:lnTo>
                          <a:pt x="7822" y="2878"/>
                        </a:lnTo>
                        <a:cubicBezTo>
                          <a:pt x="7822" y="2879"/>
                          <a:pt x="8671" y="4509"/>
                          <a:pt x="9400" y="5200"/>
                        </a:cubicBezTo>
                        <a:cubicBezTo>
                          <a:pt x="8716" y="4885"/>
                          <a:pt x="8386" y="4351"/>
                          <a:pt x="8386" y="4351"/>
                        </a:cubicBezTo>
                        <a:lnTo>
                          <a:pt x="8386" y="4351"/>
                        </a:lnTo>
                        <a:cubicBezTo>
                          <a:pt x="8386" y="4351"/>
                          <a:pt x="8634" y="5621"/>
                          <a:pt x="9062" y="5876"/>
                        </a:cubicBezTo>
                        <a:cubicBezTo>
                          <a:pt x="9483" y="6139"/>
                          <a:pt x="8874" y="6079"/>
                          <a:pt x="8806" y="6628"/>
                        </a:cubicBezTo>
                        <a:cubicBezTo>
                          <a:pt x="8746" y="7176"/>
                          <a:pt x="8386" y="7965"/>
                          <a:pt x="8386" y="7965"/>
                        </a:cubicBezTo>
                        <a:cubicBezTo>
                          <a:pt x="8386" y="7965"/>
                          <a:pt x="6530" y="6725"/>
                          <a:pt x="5839" y="5380"/>
                        </a:cubicBezTo>
                        <a:lnTo>
                          <a:pt x="5839" y="5380"/>
                        </a:lnTo>
                        <a:cubicBezTo>
                          <a:pt x="6424" y="7027"/>
                          <a:pt x="7906" y="8016"/>
                          <a:pt x="8149" y="8170"/>
                        </a:cubicBezTo>
                        <a:lnTo>
                          <a:pt x="8149" y="8170"/>
                        </a:lnTo>
                        <a:cubicBezTo>
                          <a:pt x="7901" y="8015"/>
                          <a:pt x="6364" y="7026"/>
                          <a:pt x="5875" y="6046"/>
                        </a:cubicBezTo>
                        <a:lnTo>
                          <a:pt x="5875" y="6046"/>
                        </a:lnTo>
                        <a:cubicBezTo>
                          <a:pt x="6519" y="7466"/>
                          <a:pt x="7563" y="8324"/>
                          <a:pt x="7896" y="8573"/>
                        </a:cubicBezTo>
                        <a:lnTo>
                          <a:pt x="7896" y="8573"/>
                        </a:lnTo>
                        <a:cubicBezTo>
                          <a:pt x="7499" y="8286"/>
                          <a:pt x="6110" y="7260"/>
                          <a:pt x="5891" y="6778"/>
                        </a:cubicBezTo>
                        <a:lnTo>
                          <a:pt x="5891" y="6778"/>
                        </a:lnTo>
                        <a:cubicBezTo>
                          <a:pt x="6477" y="8491"/>
                          <a:pt x="7777" y="8994"/>
                          <a:pt x="7777" y="8994"/>
                        </a:cubicBezTo>
                        <a:cubicBezTo>
                          <a:pt x="7777" y="8994"/>
                          <a:pt x="6297" y="8536"/>
                          <a:pt x="5824" y="7417"/>
                        </a:cubicBezTo>
                        <a:lnTo>
                          <a:pt x="5824" y="7417"/>
                        </a:lnTo>
                        <a:cubicBezTo>
                          <a:pt x="6237" y="8731"/>
                          <a:pt x="7619" y="9626"/>
                          <a:pt x="7619" y="9626"/>
                        </a:cubicBezTo>
                        <a:cubicBezTo>
                          <a:pt x="7619" y="9626"/>
                          <a:pt x="6049" y="8867"/>
                          <a:pt x="5440" y="7627"/>
                        </a:cubicBezTo>
                        <a:cubicBezTo>
                          <a:pt x="4862" y="6530"/>
                          <a:pt x="4772" y="6229"/>
                          <a:pt x="4419" y="5749"/>
                        </a:cubicBezTo>
                        <a:cubicBezTo>
                          <a:pt x="4065" y="5268"/>
                          <a:pt x="2773" y="3773"/>
                          <a:pt x="2773" y="3773"/>
                        </a:cubicBezTo>
                        <a:lnTo>
                          <a:pt x="2773" y="3773"/>
                        </a:lnTo>
                        <a:cubicBezTo>
                          <a:pt x="2773" y="3773"/>
                          <a:pt x="3645" y="5906"/>
                          <a:pt x="4193" y="6861"/>
                        </a:cubicBezTo>
                        <a:cubicBezTo>
                          <a:pt x="4742" y="7815"/>
                          <a:pt x="5020" y="7695"/>
                          <a:pt x="5298" y="8619"/>
                        </a:cubicBezTo>
                        <a:cubicBezTo>
                          <a:pt x="5576" y="9543"/>
                          <a:pt x="6492" y="9843"/>
                          <a:pt x="6815" y="10182"/>
                        </a:cubicBezTo>
                        <a:cubicBezTo>
                          <a:pt x="6169" y="9979"/>
                          <a:pt x="5230" y="9257"/>
                          <a:pt x="5005" y="8837"/>
                        </a:cubicBezTo>
                        <a:lnTo>
                          <a:pt x="5005" y="8837"/>
                        </a:lnTo>
                        <a:cubicBezTo>
                          <a:pt x="5368" y="9707"/>
                          <a:pt x="6005" y="10184"/>
                          <a:pt x="6459" y="10427"/>
                        </a:cubicBezTo>
                        <a:lnTo>
                          <a:pt x="6459" y="10427"/>
                        </a:lnTo>
                        <a:cubicBezTo>
                          <a:pt x="5880" y="10163"/>
                          <a:pt x="4984" y="9687"/>
                          <a:pt x="4632" y="9129"/>
                        </a:cubicBezTo>
                        <a:lnTo>
                          <a:pt x="4632" y="9129"/>
                        </a:lnTo>
                        <a:cubicBezTo>
                          <a:pt x="5261" y="10225"/>
                          <a:pt x="5984" y="10658"/>
                          <a:pt x="6463" y="10801"/>
                        </a:cubicBezTo>
                        <a:lnTo>
                          <a:pt x="6463" y="10801"/>
                        </a:lnTo>
                        <a:cubicBezTo>
                          <a:pt x="5600" y="10552"/>
                          <a:pt x="4417" y="9581"/>
                          <a:pt x="4156" y="9085"/>
                        </a:cubicBezTo>
                        <a:lnTo>
                          <a:pt x="4156" y="9085"/>
                        </a:lnTo>
                        <a:cubicBezTo>
                          <a:pt x="4546" y="10031"/>
                          <a:pt x="5470" y="10745"/>
                          <a:pt x="5470" y="10745"/>
                        </a:cubicBezTo>
                        <a:cubicBezTo>
                          <a:pt x="5470" y="10745"/>
                          <a:pt x="4004" y="9971"/>
                          <a:pt x="3625" y="9299"/>
                        </a:cubicBezTo>
                        <a:lnTo>
                          <a:pt x="3625" y="9299"/>
                        </a:lnTo>
                        <a:cubicBezTo>
                          <a:pt x="4056" y="10078"/>
                          <a:pt x="4783" y="10641"/>
                          <a:pt x="5323" y="10978"/>
                        </a:cubicBezTo>
                        <a:lnTo>
                          <a:pt x="5323" y="10978"/>
                        </a:lnTo>
                        <a:cubicBezTo>
                          <a:pt x="4626" y="10593"/>
                          <a:pt x="3622" y="10009"/>
                          <a:pt x="3359" y="9708"/>
                        </a:cubicBezTo>
                        <a:lnTo>
                          <a:pt x="3359" y="9708"/>
                        </a:lnTo>
                        <a:cubicBezTo>
                          <a:pt x="4306" y="11106"/>
                          <a:pt x="5388" y="11602"/>
                          <a:pt x="6124" y="11812"/>
                        </a:cubicBezTo>
                        <a:cubicBezTo>
                          <a:pt x="4982" y="11797"/>
                          <a:pt x="3637" y="10760"/>
                          <a:pt x="3284" y="10407"/>
                        </a:cubicBezTo>
                        <a:lnTo>
                          <a:pt x="3284" y="10407"/>
                        </a:lnTo>
                        <a:cubicBezTo>
                          <a:pt x="3750" y="11068"/>
                          <a:pt x="4456" y="11684"/>
                          <a:pt x="4456" y="11684"/>
                        </a:cubicBezTo>
                        <a:cubicBezTo>
                          <a:pt x="4456" y="11684"/>
                          <a:pt x="3129" y="11011"/>
                          <a:pt x="2733" y="10441"/>
                        </a:cubicBezTo>
                        <a:lnTo>
                          <a:pt x="2733" y="10441"/>
                        </a:lnTo>
                        <a:cubicBezTo>
                          <a:pt x="3066" y="10997"/>
                          <a:pt x="3134" y="11233"/>
                          <a:pt x="3134" y="11233"/>
                        </a:cubicBezTo>
                        <a:cubicBezTo>
                          <a:pt x="3134" y="11233"/>
                          <a:pt x="2089" y="10369"/>
                          <a:pt x="1721" y="9716"/>
                        </a:cubicBezTo>
                        <a:cubicBezTo>
                          <a:pt x="1714" y="9737"/>
                          <a:pt x="1700" y="9747"/>
                          <a:pt x="1680" y="9747"/>
                        </a:cubicBezTo>
                        <a:cubicBezTo>
                          <a:pt x="1465" y="9747"/>
                          <a:pt x="557" y="8632"/>
                          <a:pt x="1" y="8378"/>
                        </a:cubicBezTo>
                        <a:lnTo>
                          <a:pt x="1" y="8378"/>
                        </a:lnTo>
                        <a:cubicBezTo>
                          <a:pt x="444" y="9573"/>
                          <a:pt x="684" y="10099"/>
                          <a:pt x="1255" y="10520"/>
                        </a:cubicBezTo>
                        <a:cubicBezTo>
                          <a:pt x="1720" y="10868"/>
                          <a:pt x="2191" y="11152"/>
                          <a:pt x="2150" y="11152"/>
                        </a:cubicBezTo>
                        <a:cubicBezTo>
                          <a:pt x="2141" y="11152"/>
                          <a:pt x="2105" y="11138"/>
                          <a:pt x="2037" y="11106"/>
                        </a:cubicBezTo>
                        <a:lnTo>
                          <a:pt x="2037" y="11106"/>
                        </a:lnTo>
                        <a:cubicBezTo>
                          <a:pt x="2480" y="11534"/>
                          <a:pt x="3329" y="12120"/>
                          <a:pt x="3329" y="12120"/>
                        </a:cubicBezTo>
                        <a:lnTo>
                          <a:pt x="2450" y="11812"/>
                        </a:lnTo>
                        <a:lnTo>
                          <a:pt x="2450" y="11812"/>
                        </a:lnTo>
                        <a:cubicBezTo>
                          <a:pt x="2450" y="11812"/>
                          <a:pt x="3878" y="12601"/>
                          <a:pt x="4554" y="12653"/>
                        </a:cubicBezTo>
                        <a:cubicBezTo>
                          <a:pt x="4219" y="12643"/>
                          <a:pt x="3977" y="12618"/>
                          <a:pt x="3803" y="12589"/>
                        </a:cubicBezTo>
                        <a:lnTo>
                          <a:pt x="3803" y="12589"/>
                        </a:lnTo>
                        <a:cubicBezTo>
                          <a:pt x="4303" y="12730"/>
                          <a:pt x="5144" y="12941"/>
                          <a:pt x="5704" y="12941"/>
                        </a:cubicBezTo>
                        <a:cubicBezTo>
                          <a:pt x="5734" y="12941"/>
                          <a:pt x="5764" y="12940"/>
                          <a:pt x="5793" y="12939"/>
                        </a:cubicBezTo>
                        <a:lnTo>
                          <a:pt x="5793" y="12939"/>
                        </a:lnTo>
                        <a:cubicBezTo>
                          <a:pt x="5005" y="12992"/>
                          <a:pt x="4110" y="12992"/>
                          <a:pt x="4110" y="12992"/>
                        </a:cubicBezTo>
                        <a:cubicBezTo>
                          <a:pt x="4110" y="12992"/>
                          <a:pt x="5268" y="13179"/>
                          <a:pt x="5793" y="13420"/>
                        </a:cubicBezTo>
                        <a:cubicBezTo>
                          <a:pt x="5288" y="13282"/>
                          <a:pt x="4752" y="13230"/>
                          <a:pt x="4293" y="13230"/>
                        </a:cubicBezTo>
                        <a:cubicBezTo>
                          <a:pt x="3850" y="13230"/>
                          <a:pt x="3479" y="13278"/>
                          <a:pt x="3276" y="13345"/>
                        </a:cubicBezTo>
                        <a:cubicBezTo>
                          <a:pt x="2863" y="13472"/>
                          <a:pt x="925" y="13795"/>
                          <a:pt x="925" y="13795"/>
                        </a:cubicBezTo>
                        <a:cubicBezTo>
                          <a:pt x="925" y="13795"/>
                          <a:pt x="1653" y="13894"/>
                          <a:pt x="2197" y="13894"/>
                        </a:cubicBezTo>
                        <a:cubicBezTo>
                          <a:pt x="2217" y="13894"/>
                          <a:pt x="2236" y="13893"/>
                          <a:pt x="2255" y="13893"/>
                        </a:cubicBezTo>
                        <a:cubicBezTo>
                          <a:pt x="2628" y="13893"/>
                          <a:pt x="2926" y="13929"/>
                          <a:pt x="3274" y="13929"/>
                        </a:cubicBezTo>
                        <a:cubicBezTo>
                          <a:pt x="3431" y="13929"/>
                          <a:pt x="3599" y="13922"/>
                          <a:pt x="3787" y="13901"/>
                        </a:cubicBezTo>
                        <a:cubicBezTo>
                          <a:pt x="4136" y="13858"/>
                          <a:pt x="4523" y="13773"/>
                          <a:pt x="4815" y="13773"/>
                        </a:cubicBezTo>
                        <a:cubicBezTo>
                          <a:pt x="5033" y="13773"/>
                          <a:pt x="5198" y="13820"/>
                          <a:pt x="5253" y="13968"/>
                        </a:cubicBezTo>
                        <a:cubicBezTo>
                          <a:pt x="5380" y="14314"/>
                          <a:pt x="4959" y="14472"/>
                          <a:pt x="4636" y="14547"/>
                        </a:cubicBezTo>
                        <a:cubicBezTo>
                          <a:pt x="4313" y="14622"/>
                          <a:pt x="1924" y="15854"/>
                          <a:pt x="1391" y="15959"/>
                        </a:cubicBezTo>
                        <a:cubicBezTo>
                          <a:pt x="1463" y="15967"/>
                          <a:pt x="1539" y="15970"/>
                          <a:pt x="1617" y="15970"/>
                        </a:cubicBezTo>
                        <a:cubicBezTo>
                          <a:pt x="3160" y="15970"/>
                          <a:pt x="5718" y="14629"/>
                          <a:pt x="5718" y="14629"/>
                        </a:cubicBezTo>
                        <a:cubicBezTo>
                          <a:pt x="5718" y="14629"/>
                          <a:pt x="7326" y="11151"/>
                          <a:pt x="8310" y="8664"/>
                        </a:cubicBezTo>
                        <a:cubicBezTo>
                          <a:pt x="9302" y="6177"/>
                          <a:pt x="12277" y="362"/>
                          <a:pt x="12278" y="362"/>
                        </a:cubicBezTo>
                        <a:lnTo>
                          <a:pt x="12278" y="362"/>
                        </a:lnTo>
                        <a:cubicBezTo>
                          <a:pt x="11211" y="1211"/>
                          <a:pt x="11151" y="1278"/>
                          <a:pt x="10963" y="1894"/>
                        </a:cubicBezTo>
                        <a:cubicBezTo>
                          <a:pt x="10775" y="2510"/>
                          <a:pt x="10730" y="3224"/>
                          <a:pt x="10369" y="3600"/>
                        </a:cubicBezTo>
                        <a:cubicBezTo>
                          <a:pt x="10324" y="3646"/>
                          <a:pt x="10268" y="3667"/>
                          <a:pt x="10204" y="3667"/>
                        </a:cubicBezTo>
                        <a:cubicBezTo>
                          <a:pt x="9742" y="3667"/>
                          <a:pt x="8867" y="2549"/>
                          <a:pt x="8761" y="1263"/>
                        </a:cubicBezTo>
                        <a:lnTo>
                          <a:pt x="8761" y="1263"/>
                        </a:lnTo>
                        <a:cubicBezTo>
                          <a:pt x="8679" y="2277"/>
                          <a:pt x="8874" y="2878"/>
                          <a:pt x="8874" y="2878"/>
                        </a:cubicBezTo>
                        <a:cubicBezTo>
                          <a:pt x="8874" y="2878"/>
                          <a:pt x="7612" y="1023"/>
                          <a:pt x="7619" y="1"/>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7"/>
                  <p:cNvSpPr/>
                  <p:nvPr/>
                </p:nvSpPr>
                <p:spPr>
                  <a:xfrm>
                    <a:off x="2567275" y="4136550"/>
                    <a:ext cx="158925" cy="134150"/>
                  </a:xfrm>
                  <a:custGeom>
                    <a:avLst/>
                    <a:gdLst/>
                    <a:ahLst/>
                    <a:cxnLst/>
                    <a:rect l="l" t="t" r="r" b="b"/>
                    <a:pathLst>
                      <a:path w="6357" h="5366" extrusionOk="0">
                        <a:moveTo>
                          <a:pt x="6357" y="1"/>
                        </a:moveTo>
                        <a:cubicBezTo>
                          <a:pt x="5721" y="158"/>
                          <a:pt x="4910" y="224"/>
                          <a:pt x="4054" y="224"/>
                        </a:cubicBezTo>
                        <a:cubicBezTo>
                          <a:pt x="3150" y="224"/>
                          <a:pt x="2194" y="150"/>
                          <a:pt x="1338" y="31"/>
                        </a:cubicBezTo>
                        <a:lnTo>
                          <a:pt x="1338" y="31"/>
                        </a:lnTo>
                        <a:cubicBezTo>
                          <a:pt x="1924" y="309"/>
                          <a:pt x="2375" y="406"/>
                          <a:pt x="2622" y="444"/>
                        </a:cubicBezTo>
                        <a:cubicBezTo>
                          <a:pt x="2119" y="391"/>
                          <a:pt x="842" y="248"/>
                          <a:pt x="136" y="23"/>
                        </a:cubicBezTo>
                        <a:lnTo>
                          <a:pt x="136" y="23"/>
                        </a:lnTo>
                        <a:cubicBezTo>
                          <a:pt x="1330" y="489"/>
                          <a:pt x="2600" y="692"/>
                          <a:pt x="2600" y="692"/>
                        </a:cubicBezTo>
                        <a:cubicBezTo>
                          <a:pt x="2600" y="692"/>
                          <a:pt x="2206" y="728"/>
                          <a:pt x="1757" y="728"/>
                        </a:cubicBezTo>
                        <a:cubicBezTo>
                          <a:pt x="1437" y="728"/>
                          <a:pt x="1088" y="709"/>
                          <a:pt x="834" y="647"/>
                        </a:cubicBezTo>
                        <a:lnTo>
                          <a:pt x="834" y="647"/>
                        </a:lnTo>
                        <a:cubicBezTo>
                          <a:pt x="1429" y="872"/>
                          <a:pt x="2027" y="921"/>
                          <a:pt x="2431" y="921"/>
                        </a:cubicBezTo>
                        <a:cubicBezTo>
                          <a:pt x="2675" y="921"/>
                          <a:pt x="2848" y="903"/>
                          <a:pt x="2908" y="895"/>
                        </a:cubicBezTo>
                        <a:lnTo>
                          <a:pt x="2908" y="895"/>
                        </a:lnTo>
                        <a:cubicBezTo>
                          <a:pt x="2750" y="917"/>
                          <a:pt x="1803" y="1037"/>
                          <a:pt x="1353" y="1098"/>
                        </a:cubicBezTo>
                        <a:cubicBezTo>
                          <a:pt x="1610" y="1132"/>
                          <a:pt x="1860" y="1147"/>
                          <a:pt x="2098" y="1147"/>
                        </a:cubicBezTo>
                        <a:cubicBezTo>
                          <a:pt x="3195" y="1147"/>
                          <a:pt x="4027" y="842"/>
                          <a:pt x="4027" y="842"/>
                        </a:cubicBezTo>
                        <a:lnTo>
                          <a:pt x="4027" y="842"/>
                        </a:lnTo>
                        <a:cubicBezTo>
                          <a:pt x="4027" y="842"/>
                          <a:pt x="2502" y="2014"/>
                          <a:pt x="1713" y="2247"/>
                        </a:cubicBezTo>
                        <a:cubicBezTo>
                          <a:pt x="3231" y="2007"/>
                          <a:pt x="4779" y="977"/>
                          <a:pt x="4779" y="977"/>
                        </a:cubicBezTo>
                        <a:lnTo>
                          <a:pt x="4779" y="977"/>
                        </a:lnTo>
                        <a:cubicBezTo>
                          <a:pt x="4779" y="977"/>
                          <a:pt x="3960" y="1916"/>
                          <a:pt x="3614" y="2014"/>
                        </a:cubicBezTo>
                        <a:cubicBezTo>
                          <a:pt x="4471" y="1811"/>
                          <a:pt x="4839" y="1391"/>
                          <a:pt x="4839" y="1391"/>
                        </a:cubicBezTo>
                        <a:lnTo>
                          <a:pt x="4839" y="1391"/>
                        </a:lnTo>
                        <a:cubicBezTo>
                          <a:pt x="4839" y="1391"/>
                          <a:pt x="4381" y="2285"/>
                          <a:pt x="3892" y="2615"/>
                        </a:cubicBezTo>
                        <a:cubicBezTo>
                          <a:pt x="4471" y="2337"/>
                          <a:pt x="4764" y="1992"/>
                          <a:pt x="4884" y="1819"/>
                        </a:cubicBezTo>
                        <a:lnTo>
                          <a:pt x="4884" y="1819"/>
                        </a:lnTo>
                        <a:cubicBezTo>
                          <a:pt x="4681" y="2149"/>
                          <a:pt x="4088" y="3104"/>
                          <a:pt x="3742" y="3397"/>
                        </a:cubicBezTo>
                        <a:cubicBezTo>
                          <a:pt x="4478" y="2983"/>
                          <a:pt x="4854" y="2578"/>
                          <a:pt x="4982" y="2427"/>
                        </a:cubicBezTo>
                        <a:lnTo>
                          <a:pt x="4982" y="2427"/>
                        </a:lnTo>
                        <a:cubicBezTo>
                          <a:pt x="4734" y="2735"/>
                          <a:pt x="3569" y="4163"/>
                          <a:pt x="2788" y="4448"/>
                        </a:cubicBezTo>
                        <a:cubicBezTo>
                          <a:pt x="3509" y="4268"/>
                          <a:pt x="3930" y="3998"/>
                          <a:pt x="3930" y="3998"/>
                        </a:cubicBezTo>
                        <a:lnTo>
                          <a:pt x="3930" y="3998"/>
                        </a:lnTo>
                        <a:cubicBezTo>
                          <a:pt x="3930" y="3998"/>
                          <a:pt x="3020" y="4879"/>
                          <a:pt x="1420" y="4879"/>
                        </a:cubicBezTo>
                        <a:cubicBezTo>
                          <a:pt x="994" y="4879"/>
                          <a:pt x="520" y="4817"/>
                          <a:pt x="0" y="4659"/>
                        </a:cubicBezTo>
                        <a:lnTo>
                          <a:pt x="0" y="4659"/>
                        </a:lnTo>
                        <a:cubicBezTo>
                          <a:pt x="811" y="4969"/>
                          <a:pt x="1528" y="5047"/>
                          <a:pt x="2045" y="5047"/>
                        </a:cubicBezTo>
                        <a:cubicBezTo>
                          <a:pt x="2568" y="5047"/>
                          <a:pt x="2885" y="4967"/>
                          <a:pt x="2885" y="4967"/>
                        </a:cubicBezTo>
                        <a:lnTo>
                          <a:pt x="2885" y="4967"/>
                        </a:lnTo>
                        <a:cubicBezTo>
                          <a:pt x="2885" y="4967"/>
                          <a:pt x="2299" y="5313"/>
                          <a:pt x="1946" y="5365"/>
                        </a:cubicBezTo>
                        <a:cubicBezTo>
                          <a:pt x="2209" y="5358"/>
                          <a:pt x="2487" y="5320"/>
                          <a:pt x="2758" y="5260"/>
                        </a:cubicBezTo>
                        <a:cubicBezTo>
                          <a:pt x="4508" y="3900"/>
                          <a:pt x="5958" y="2014"/>
                          <a:pt x="6357" y="1"/>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7"/>
                  <p:cNvSpPr/>
                  <p:nvPr/>
                </p:nvSpPr>
                <p:spPr>
                  <a:xfrm>
                    <a:off x="2710025" y="3926750"/>
                    <a:ext cx="46225" cy="93375"/>
                  </a:xfrm>
                  <a:custGeom>
                    <a:avLst/>
                    <a:gdLst/>
                    <a:ahLst/>
                    <a:cxnLst/>
                    <a:rect l="l" t="t" r="r" b="b"/>
                    <a:pathLst>
                      <a:path w="1849" h="3735" extrusionOk="0">
                        <a:moveTo>
                          <a:pt x="1451" y="0"/>
                        </a:moveTo>
                        <a:cubicBezTo>
                          <a:pt x="1451" y="0"/>
                          <a:pt x="1255" y="135"/>
                          <a:pt x="925" y="338"/>
                        </a:cubicBezTo>
                        <a:cubicBezTo>
                          <a:pt x="699" y="759"/>
                          <a:pt x="399" y="1187"/>
                          <a:pt x="23" y="1420"/>
                        </a:cubicBezTo>
                        <a:cubicBezTo>
                          <a:pt x="677" y="1120"/>
                          <a:pt x="879" y="887"/>
                          <a:pt x="880" y="887"/>
                        </a:cubicBezTo>
                        <a:lnTo>
                          <a:pt x="880" y="887"/>
                        </a:lnTo>
                        <a:cubicBezTo>
                          <a:pt x="879" y="887"/>
                          <a:pt x="541" y="1631"/>
                          <a:pt x="0" y="1893"/>
                        </a:cubicBezTo>
                        <a:cubicBezTo>
                          <a:pt x="669" y="1691"/>
                          <a:pt x="1037" y="962"/>
                          <a:pt x="1037" y="962"/>
                        </a:cubicBezTo>
                        <a:lnTo>
                          <a:pt x="1037" y="962"/>
                        </a:lnTo>
                        <a:cubicBezTo>
                          <a:pt x="1037" y="962"/>
                          <a:pt x="834" y="1894"/>
                          <a:pt x="309" y="2547"/>
                        </a:cubicBezTo>
                        <a:cubicBezTo>
                          <a:pt x="977" y="1991"/>
                          <a:pt x="1338" y="1135"/>
                          <a:pt x="1338" y="1135"/>
                        </a:cubicBezTo>
                        <a:lnTo>
                          <a:pt x="1338" y="1135"/>
                        </a:lnTo>
                        <a:cubicBezTo>
                          <a:pt x="1338" y="1135"/>
                          <a:pt x="947" y="2615"/>
                          <a:pt x="519" y="3126"/>
                        </a:cubicBezTo>
                        <a:cubicBezTo>
                          <a:pt x="1300" y="2269"/>
                          <a:pt x="1458" y="1924"/>
                          <a:pt x="1458" y="1924"/>
                        </a:cubicBezTo>
                        <a:lnTo>
                          <a:pt x="1458" y="1924"/>
                        </a:lnTo>
                        <a:cubicBezTo>
                          <a:pt x="1458" y="1924"/>
                          <a:pt x="1435" y="3006"/>
                          <a:pt x="880" y="3734"/>
                        </a:cubicBezTo>
                        <a:cubicBezTo>
                          <a:pt x="1481" y="3051"/>
                          <a:pt x="1571" y="2780"/>
                          <a:pt x="1571" y="2780"/>
                        </a:cubicBezTo>
                        <a:cubicBezTo>
                          <a:pt x="1571" y="2780"/>
                          <a:pt x="1668" y="3156"/>
                          <a:pt x="1691" y="3622"/>
                        </a:cubicBezTo>
                        <a:cubicBezTo>
                          <a:pt x="1849" y="1931"/>
                          <a:pt x="1451" y="0"/>
                          <a:pt x="1451"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7"/>
                  <p:cNvSpPr/>
                  <p:nvPr/>
                </p:nvSpPr>
                <p:spPr>
                  <a:xfrm>
                    <a:off x="2642600" y="4049650"/>
                    <a:ext cx="84350" cy="45225"/>
                  </a:xfrm>
                  <a:custGeom>
                    <a:avLst/>
                    <a:gdLst/>
                    <a:ahLst/>
                    <a:cxnLst/>
                    <a:rect l="l" t="t" r="r" b="b"/>
                    <a:pathLst>
                      <a:path w="3374" h="1809" extrusionOk="0">
                        <a:moveTo>
                          <a:pt x="1241" y="1"/>
                        </a:moveTo>
                        <a:cubicBezTo>
                          <a:pt x="1175" y="1"/>
                          <a:pt x="1110" y="5"/>
                          <a:pt x="1045" y="13"/>
                        </a:cubicBezTo>
                        <a:cubicBezTo>
                          <a:pt x="1706" y="96"/>
                          <a:pt x="2081" y="464"/>
                          <a:pt x="2081" y="464"/>
                        </a:cubicBezTo>
                        <a:cubicBezTo>
                          <a:pt x="2081" y="464"/>
                          <a:pt x="1546" y="230"/>
                          <a:pt x="1033" y="230"/>
                        </a:cubicBezTo>
                        <a:cubicBezTo>
                          <a:pt x="822" y="230"/>
                          <a:pt x="615" y="269"/>
                          <a:pt x="451" y="381"/>
                        </a:cubicBezTo>
                        <a:cubicBezTo>
                          <a:pt x="573" y="364"/>
                          <a:pt x="688" y="356"/>
                          <a:pt x="796" y="356"/>
                        </a:cubicBezTo>
                        <a:cubicBezTo>
                          <a:pt x="1484" y="356"/>
                          <a:pt x="1894" y="659"/>
                          <a:pt x="1894" y="659"/>
                        </a:cubicBezTo>
                        <a:cubicBezTo>
                          <a:pt x="1894" y="659"/>
                          <a:pt x="1681" y="589"/>
                          <a:pt x="1403" y="589"/>
                        </a:cubicBezTo>
                        <a:cubicBezTo>
                          <a:pt x="1160" y="589"/>
                          <a:pt x="866" y="643"/>
                          <a:pt x="624" y="847"/>
                        </a:cubicBezTo>
                        <a:cubicBezTo>
                          <a:pt x="830" y="783"/>
                          <a:pt x="1019" y="760"/>
                          <a:pt x="1185" y="760"/>
                        </a:cubicBezTo>
                        <a:cubicBezTo>
                          <a:pt x="1624" y="760"/>
                          <a:pt x="1901" y="922"/>
                          <a:pt x="1901" y="922"/>
                        </a:cubicBezTo>
                        <a:cubicBezTo>
                          <a:pt x="1901" y="922"/>
                          <a:pt x="1217" y="1568"/>
                          <a:pt x="0" y="1771"/>
                        </a:cubicBezTo>
                        <a:cubicBezTo>
                          <a:pt x="75" y="1786"/>
                          <a:pt x="143" y="1794"/>
                          <a:pt x="211" y="1809"/>
                        </a:cubicBezTo>
                        <a:cubicBezTo>
                          <a:pt x="1488" y="1666"/>
                          <a:pt x="2705" y="1440"/>
                          <a:pt x="3374" y="1012"/>
                        </a:cubicBezTo>
                        <a:cubicBezTo>
                          <a:pt x="2928" y="629"/>
                          <a:pt x="2076" y="1"/>
                          <a:pt x="1241" y="1"/>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1" name="Google Shape;291;p17"/>
              <p:cNvGrpSpPr/>
              <p:nvPr/>
            </p:nvGrpSpPr>
            <p:grpSpPr>
              <a:xfrm>
                <a:off x="2176375" y="3656450"/>
                <a:ext cx="575550" cy="706650"/>
                <a:chOff x="2176375" y="3656450"/>
                <a:chExt cx="575550" cy="706650"/>
              </a:xfrm>
            </p:grpSpPr>
            <p:sp>
              <p:nvSpPr>
                <p:cNvPr id="292" name="Google Shape;292;p17"/>
                <p:cNvSpPr/>
                <p:nvPr/>
              </p:nvSpPr>
              <p:spPr>
                <a:xfrm>
                  <a:off x="2482000" y="3677675"/>
                  <a:ext cx="88100" cy="201375"/>
                </a:xfrm>
                <a:custGeom>
                  <a:avLst/>
                  <a:gdLst/>
                  <a:ahLst/>
                  <a:cxnLst/>
                  <a:rect l="l" t="t" r="r" b="b"/>
                  <a:pathLst>
                    <a:path w="3524" h="8055" extrusionOk="0">
                      <a:moveTo>
                        <a:pt x="3456" y="0"/>
                      </a:moveTo>
                      <a:lnTo>
                        <a:pt x="3456" y="0"/>
                      </a:lnTo>
                      <a:cubicBezTo>
                        <a:pt x="2329" y="143"/>
                        <a:pt x="1112" y="293"/>
                        <a:pt x="0" y="534"/>
                      </a:cubicBezTo>
                      <a:cubicBezTo>
                        <a:pt x="120" y="2607"/>
                        <a:pt x="474" y="6529"/>
                        <a:pt x="1383" y="8055"/>
                      </a:cubicBezTo>
                      <a:cubicBezTo>
                        <a:pt x="1000" y="6665"/>
                        <a:pt x="872" y="4651"/>
                        <a:pt x="872" y="4651"/>
                      </a:cubicBezTo>
                      <a:lnTo>
                        <a:pt x="872" y="4651"/>
                      </a:lnTo>
                      <a:cubicBezTo>
                        <a:pt x="872" y="4652"/>
                        <a:pt x="1638" y="7566"/>
                        <a:pt x="1743" y="7965"/>
                      </a:cubicBezTo>
                      <a:cubicBezTo>
                        <a:pt x="1533" y="5981"/>
                        <a:pt x="1293" y="4719"/>
                        <a:pt x="1293" y="4719"/>
                      </a:cubicBezTo>
                      <a:lnTo>
                        <a:pt x="1293" y="4719"/>
                      </a:lnTo>
                      <a:lnTo>
                        <a:pt x="1608" y="5823"/>
                      </a:lnTo>
                      <a:lnTo>
                        <a:pt x="1473" y="3975"/>
                      </a:lnTo>
                      <a:lnTo>
                        <a:pt x="1886" y="5222"/>
                      </a:lnTo>
                      <a:lnTo>
                        <a:pt x="1856" y="3765"/>
                      </a:lnTo>
                      <a:lnTo>
                        <a:pt x="2104" y="4967"/>
                      </a:lnTo>
                      <a:lnTo>
                        <a:pt x="2194" y="4080"/>
                      </a:lnTo>
                      <a:lnTo>
                        <a:pt x="2397" y="5357"/>
                      </a:lnTo>
                      <a:lnTo>
                        <a:pt x="2404" y="4305"/>
                      </a:lnTo>
                      <a:lnTo>
                        <a:pt x="2698" y="6101"/>
                      </a:lnTo>
                      <a:lnTo>
                        <a:pt x="2637" y="4568"/>
                      </a:lnTo>
                      <a:lnTo>
                        <a:pt x="2863" y="5538"/>
                      </a:lnTo>
                      <a:lnTo>
                        <a:pt x="2863" y="4290"/>
                      </a:lnTo>
                      <a:lnTo>
                        <a:pt x="3178" y="5335"/>
                      </a:lnTo>
                      <a:lnTo>
                        <a:pt x="3231" y="4396"/>
                      </a:lnTo>
                      <a:lnTo>
                        <a:pt x="3524" y="5620"/>
                      </a:lnTo>
                      <a:cubicBezTo>
                        <a:pt x="3524" y="5620"/>
                        <a:pt x="3201" y="2104"/>
                        <a:pt x="3456"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7"/>
                <p:cNvSpPr/>
                <p:nvPr/>
              </p:nvSpPr>
              <p:spPr>
                <a:xfrm>
                  <a:off x="2396900" y="3693625"/>
                  <a:ext cx="73850" cy="181475"/>
                </a:xfrm>
                <a:custGeom>
                  <a:avLst/>
                  <a:gdLst/>
                  <a:ahLst/>
                  <a:cxnLst/>
                  <a:rect l="l" t="t" r="r" b="b"/>
                  <a:pathLst>
                    <a:path w="2954" h="7259" extrusionOk="0">
                      <a:moveTo>
                        <a:pt x="2953" y="1"/>
                      </a:moveTo>
                      <a:lnTo>
                        <a:pt x="2953" y="1"/>
                      </a:lnTo>
                      <a:cubicBezTo>
                        <a:pt x="1736" y="309"/>
                        <a:pt x="692" y="737"/>
                        <a:pt x="121" y="1421"/>
                      </a:cubicBezTo>
                      <a:cubicBezTo>
                        <a:pt x="1" y="2999"/>
                        <a:pt x="136" y="5313"/>
                        <a:pt x="1518" y="7259"/>
                      </a:cubicBezTo>
                      <a:cubicBezTo>
                        <a:pt x="790" y="5433"/>
                        <a:pt x="947" y="4351"/>
                        <a:pt x="947" y="4351"/>
                      </a:cubicBezTo>
                      <a:lnTo>
                        <a:pt x="947" y="4351"/>
                      </a:lnTo>
                      <a:cubicBezTo>
                        <a:pt x="947" y="4351"/>
                        <a:pt x="1240" y="5553"/>
                        <a:pt x="1578" y="6305"/>
                      </a:cubicBezTo>
                      <a:cubicBezTo>
                        <a:pt x="1451" y="5095"/>
                        <a:pt x="1436" y="3938"/>
                        <a:pt x="1436" y="3938"/>
                      </a:cubicBezTo>
                      <a:lnTo>
                        <a:pt x="1436" y="3938"/>
                      </a:lnTo>
                      <a:lnTo>
                        <a:pt x="1766" y="5621"/>
                      </a:lnTo>
                      <a:lnTo>
                        <a:pt x="1796" y="3976"/>
                      </a:lnTo>
                      <a:lnTo>
                        <a:pt x="2074" y="5042"/>
                      </a:lnTo>
                      <a:lnTo>
                        <a:pt x="2142" y="3239"/>
                      </a:lnTo>
                      <a:lnTo>
                        <a:pt x="2367" y="4494"/>
                      </a:lnTo>
                      <a:cubicBezTo>
                        <a:pt x="2367" y="4494"/>
                        <a:pt x="2525" y="1879"/>
                        <a:pt x="2953"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7"/>
                <p:cNvSpPr/>
                <p:nvPr/>
              </p:nvSpPr>
              <p:spPr>
                <a:xfrm>
                  <a:off x="2585875" y="3656450"/>
                  <a:ext cx="75525" cy="125300"/>
                </a:xfrm>
                <a:custGeom>
                  <a:avLst/>
                  <a:gdLst/>
                  <a:ahLst/>
                  <a:cxnLst/>
                  <a:rect l="l" t="t" r="r" b="b"/>
                  <a:pathLst>
                    <a:path w="3021" h="5012" extrusionOk="0">
                      <a:moveTo>
                        <a:pt x="3021" y="0"/>
                      </a:moveTo>
                      <a:lnTo>
                        <a:pt x="3021" y="0"/>
                      </a:lnTo>
                      <a:cubicBezTo>
                        <a:pt x="2547" y="383"/>
                        <a:pt x="1398" y="579"/>
                        <a:pt x="15" y="759"/>
                      </a:cubicBezTo>
                      <a:cubicBezTo>
                        <a:pt x="0" y="2014"/>
                        <a:pt x="60" y="4027"/>
                        <a:pt x="496" y="5012"/>
                      </a:cubicBezTo>
                      <a:cubicBezTo>
                        <a:pt x="361" y="3990"/>
                        <a:pt x="526" y="3133"/>
                        <a:pt x="526" y="3133"/>
                      </a:cubicBezTo>
                      <a:lnTo>
                        <a:pt x="691" y="4170"/>
                      </a:lnTo>
                      <a:lnTo>
                        <a:pt x="1037" y="2728"/>
                      </a:lnTo>
                      <a:lnTo>
                        <a:pt x="1075" y="3614"/>
                      </a:lnTo>
                      <a:lnTo>
                        <a:pt x="1525" y="2224"/>
                      </a:lnTo>
                      <a:lnTo>
                        <a:pt x="1353" y="3419"/>
                      </a:lnTo>
                      <a:cubicBezTo>
                        <a:pt x="1353" y="3419"/>
                        <a:pt x="2510" y="1623"/>
                        <a:pt x="3021"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95;p17"/>
                <p:cNvGrpSpPr/>
                <p:nvPr/>
              </p:nvGrpSpPr>
              <p:grpSpPr>
                <a:xfrm>
                  <a:off x="2176375" y="3659250"/>
                  <a:ext cx="575550" cy="703850"/>
                  <a:chOff x="2176375" y="3659250"/>
                  <a:chExt cx="575550" cy="703850"/>
                </a:xfrm>
              </p:grpSpPr>
              <p:sp>
                <p:nvSpPr>
                  <p:cNvPr id="296" name="Google Shape;296;p17"/>
                  <p:cNvSpPr/>
                  <p:nvPr/>
                </p:nvSpPr>
                <p:spPr>
                  <a:xfrm>
                    <a:off x="2324950" y="3877725"/>
                    <a:ext cx="141675" cy="210400"/>
                  </a:xfrm>
                  <a:custGeom>
                    <a:avLst/>
                    <a:gdLst/>
                    <a:ahLst/>
                    <a:cxnLst/>
                    <a:rect l="l" t="t" r="r" b="b"/>
                    <a:pathLst>
                      <a:path w="5667" h="8416" fill="none" extrusionOk="0">
                        <a:moveTo>
                          <a:pt x="1" y="0"/>
                        </a:moveTo>
                        <a:cubicBezTo>
                          <a:pt x="1" y="0"/>
                          <a:pt x="3112" y="6469"/>
                          <a:pt x="5666" y="8415"/>
                        </a:cubicBezTo>
                      </a:path>
                    </a:pathLst>
                  </a:custGeom>
                  <a:solidFill>
                    <a:srgbClr val="F7F5EC">
                      <a:alpha val="21250"/>
                    </a:srgbClr>
                  </a:solidFill>
                  <a:ln w="2450" cap="flat" cmpd="sng">
                    <a:solidFill>
                      <a:srgbClr val="D88D6F"/>
                    </a:solidFill>
                    <a:prstDash val="solid"/>
                    <a:miter lim="75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7"/>
                  <p:cNvSpPr/>
                  <p:nvPr/>
                </p:nvSpPr>
                <p:spPr>
                  <a:xfrm>
                    <a:off x="2257525" y="4003200"/>
                    <a:ext cx="186175" cy="139200"/>
                  </a:xfrm>
                  <a:custGeom>
                    <a:avLst/>
                    <a:gdLst/>
                    <a:ahLst/>
                    <a:cxnLst/>
                    <a:rect l="l" t="t" r="r" b="b"/>
                    <a:pathLst>
                      <a:path w="7447" h="5568" fill="none" extrusionOk="0">
                        <a:moveTo>
                          <a:pt x="1" y="0"/>
                        </a:moveTo>
                        <a:cubicBezTo>
                          <a:pt x="1" y="0"/>
                          <a:pt x="2908" y="5049"/>
                          <a:pt x="7446" y="5567"/>
                        </a:cubicBezTo>
                      </a:path>
                    </a:pathLst>
                  </a:custGeom>
                  <a:solidFill>
                    <a:srgbClr val="F7F5EC">
                      <a:alpha val="21250"/>
                    </a:srgbClr>
                  </a:solidFill>
                  <a:ln w="2450" cap="flat" cmpd="sng">
                    <a:solidFill>
                      <a:srgbClr val="D88D6F"/>
                    </a:solidFill>
                    <a:prstDash val="solid"/>
                    <a:miter lim="75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7"/>
                  <p:cNvSpPr/>
                  <p:nvPr/>
                </p:nvSpPr>
                <p:spPr>
                  <a:xfrm>
                    <a:off x="2307125" y="4156650"/>
                    <a:ext cx="126050" cy="13350"/>
                  </a:xfrm>
                  <a:custGeom>
                    <a:avLst/>
                    <a:gdLst/>
                    <a:ahLst/>
                    <a:cxnLst/>
                    <a:rect l="l" t="t" r="r" b="b"/>
                    <a:pathLst>
                      <a:path w="5042" h="534" fill="none" extrusionOk="0">
                        <a:moveTo>
                          <a:pt x="0" y="534"/>
                        </a:moveTo>
                        <a:cubicBezTo>
                          <a:pt x="0" y="534"/>
                          <a:pt x="3366" y="0"/>
                          <a:pt x="5042" y="436"/>
                        </a:cubicBezTo>
                      </a:path>
                    </a:pathLst>
                  </a:custGeom>
                  <a:solidFill>
                    <a:srgbClr val="F7F5EC">
                      <a:alpha val="21250"/>
                    </a:srgbClr>
                  </a:solidFill>
                  <a:ln w="2450" cap="flat" cmpd="sng">
                    <a:solidFill>
                      <a:srgbClr val="D88D6F"/>
                    </a:solidFill>
                    <a:prstDash val="solid"/>
                    <a:miter lim="75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9" name="Google Shape;299;p17"/>
                  <p:cNvGrpSpPr/>
                  <p:nvPr/>
                </p:nvGrpSpPr>
                <p:grpSpPr>
                  <a:xfrm>
                    <a:off x="2176375" y="3659250"/>
                    <a:ext cx="575550" cy="560150"/>
                    <a:chOff x="2176375" y="3659250"/>
                    <a:chExt cx="575550" cy="560150"/>
                  </a:xfrm>
                </p:grpSpPr>
                <p:sp>
                  <p:nvSpPr>
                    <p:cNvPr id="300" name="Google Shape;300;p17"/>
                    <p:cNvSpPr/>
                    <p:nvPr/>
                  </p:nvSpPr>
                  <p:spPr>
                    <a:xfrm>
                      <a:off x="2308050" y="3764825"/>
                      <a:ext cx="115750" cy="186175"/>
                    </a:xfrm>
                    <a:custGeom>
                      <a:avLst/>
                      <a:gdLst/>
                      <a:ahLst/>
                      <a:cxnLst/>
                      <a:rect l="l" t="t" r="r" b="b"/>
                      <a:pathLst>
                        <a:path w="4630" h="7447" extrusionOk="0">
                          <a:moveTo>
                            <a:pt x="1842" y="1"/>
                          </a:moveTo>
                          <a:lnTo>
                            <a:pt x="1842" y="1"/>
                          </a:lnTo>
                          <a:cubicBezTo>
                            <a:pt x="1150" y="331"/>
                            <a:pt x="519" y="759"/>
                            <a:pt x="1" y="1255"/>
                          </a:cubicBezTo>
                          <a:cubicBezTo>
                            <a:pt x="249" y="2998"/>
                            <a:pt x="857" y="4418"/>
                            <a:pt x="1458" y="5673"/>
                          </a:cubicBezTo>
                          <a:lnTo>
                            <a:pt x="1466" y="5681"/>
                          </a:lnTo>
                          <a:lnTo>
                            <a:pt x="1466" y="5681"/>
                          </a:lnTo>
                          <a:lnTo>
                            <a:pt x="1090" y="4546"/>
                          </a:lnTo>
                          <a:lnTo>
                            <a:pt x="1917" y="6011"/>
                          </a:lnTo>
                          <a:cubicBezTo>
                            <a:pt x="1917" y="6011"/>
                            <a:pt x="1639" y="5500"/>
                            <a:pt x="1210" y="4155"/>
                          </a:cubicBezTo>
                          <a:lnTo>
                            <a:pt x="1210" y="4155"/>
                          </a:lnTo>
                          <a:cubicBezTo>
                            <a:pt x="1571" y="4959"/>
                            <a:pt x="2465" y="6267"/>
                            <a:pt x="2465" y="6267"/>
                          </a:cubicBezTo>
                          <a:lnTo>
                            <a:pt x="1849" y="4772"/>
                          </a:lnTo>
                          <a:lnTo>
                            <a:pt x="1849" y="4772"/>
                          </a:lnTo>
                          <a:cubicBezTo>
                            <a:pt x="1849" y="4772"/>
                            <a:pt x="2450" y="6102"/>
                            <a:pt x="3404" y="7086"/>
                          </a:cubicBezTo>
                          <a:cubicBezTo>
                            <a:pt x="2916" y="6410"/>
                            <a:pt x="1805" y="4172"/>
                            <a:pt x="1804" y="4170"/>
                          </a:cubicBezTo>
                          <a:lnTo>
                            <a:pt x="1804" y="4170"/>
                          </a:lnTo>
                          <a:cubicBezTo>
                            <a:pt x="1805" y="4172"/>
                            <a:pt x="2841" y="6222"/>
                            <a:pt x="3983" y="7416"/>
                          </a:cubicBezTo>
                          <a:cubicBezTo>
                            <a:pt x="3374" y="6530"/>
                            <a:pt x="1677" y="3473"/>
                            <a:pt x="1676" y="3472"/>
                          </a:cubicBezTo>
                          <a:lnTo>
                            <a:pt x="1676" y="3472"/>
                          </a:lnTo>
                          <a:cubicBezTo>
                            <a:pt x="1677" y="3473"/>
                            <a:pt x="3352" y="6357"/>
                            <a:pt x="4389" y="7446"/>
                          </a:cubicBezTo>
                          <a:cubicBezTo>
                            <a:pt x="4043" y="7048"/>
                            <a:pt x="3434" y="5966"/>
                            <a:pt x="2969" y="5102"/>
                          </a:cubicBezTo>
                          <a:lnTo>
                            <a:pt x="2969" y="5102"/>
                          </a:lnTo>
                          <a:cubicBezTo>
                            <a:pt x="3329" y="5688"/>
                            <a:pt x="3870" y="6432"/>
                            <a:pt x="4629" y="7206"/>
                          </a:cubicBezTo>
                          <a:cubicBezTo>
                            <a:pt x="3908" y="6357"/>
                            <a:pt x="3382" y="5282"/>
                            <a:pt x="2991" y="4193"/>
                          </a:cubicBezTo>
                          <a:cubicBezTo>
                            <a:pt x="2307" y="2796"/>
                            <a:pt x="1804" y="1270"/>
                            <a:pt x="1842"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7"/>
                    <p:cNvSpPr/>
                    <p:nvPr/>
                  </p:nvSpPr>
                  <p:spPr>
                    <a:xfrm>
                      <a:off x="2176375" y="3882400"/>
                      <a:ext cx="184300" cy="337000"/>
                    </a:xfrm>
                    <a:custGeom>
                      <a:avLst/>
                      <a:gdLst/>
                      <a:ahLst/>
                      <a:cxnLst/>
                      <a:rect l="l" t="t" r="r" b="b"/>
                      <a:pathLst>
                        <a:path w="7372" h="13480" extrusionOk="0">
                          <a:moveTo>
                            <a:pt x="4997" y="12736"/>
                          </a:moveTo>
                          <a:cubicBezTo>
                            <a:pt x="4992" y="12738"/>
                            <a:pt x="4987" y="12739"/>
                            <a:pt x="4981" y="12741"/>
                          </a:cubicBezTo>
                          <a:lnTo>
                            <a:pt x="4981" y="12741"/>
                          </a:lnTo>
                          <a:cubicBezTo>
                            <a:pt x="4987" y="12739"/>
                            <a:pt x="4992" y="12738"/>
                            <a:pt x="4997" y="12736"/>
                          </a:cubicBezTo>
                          <a:close/>
                          <a:moveTo>
                            <a:pt x="4607" y="13322"/>
                          </a:moveTo>
                          <a:cubicBezTo>
                            <a:pt x="4607" y="13322"/>
                            <a:pt x="4602" y="13325"/>
                            <a:pt x="4593" y="13330"/>
                          </a:cubicBezTo>
                          <a:lnTo>
                            <a:pt x="4593" y="13330"/>
                          </a:lnTo>
                          <a:cubicBezTo>
                            <a:pt x="4602" y="13330"/>
                            <a:pt x="4607" y="13330"/>
                            <a:pt x="4607" y="13330"/>
                          </a:cubicBezTo>
                          <a:lnTo>
                            <a:pt x="4607" y="13322"/>
                          </a:lnTo>
                          <a:close/>
                          <a:moveTo>
                            <a:pt x="2894" y="1"/>
                          </a:moveTo>
                          <a:lnTo>
                            <a:pt x="2894" y="1"/>
                          </a:lnTo>
                          <a:cubicBezTo>
                            <a:pt x="1" y="5290"/>
                            <a:pt x="527" y="11639"/>
                            <a:pt x="3224" y="13134"/>
                          </a:cubicBezTo>
                          <a:cubicBezTo>
                            <a:pt x="3495" y="13285"/>
                            <a:pt x="3765" y="13397"/>
                            <a:pt x="4028" y="13480"/>
                          </a:cubicBezTo>
                          <a:cubicBezTo>
                            <a:pt x="4347" y="13454"/>
                            <a:pt x="4542" y="13358"/>
                            <a:pt x="4593" y="13330"/>
                          </a:cubicBezTo>
                          <a:lnTo>
                            <a:pt x="4593" y="13330"/>
                          </a:lnTo>
                          <a:cubicBezTo>
                            <a:pt x="4588" y="13330"/>
                            <a:pt x="4582" y="13330"/>
                            <a:pt x="4575" y="13330"/>
                          </a:cubicBezTo>
                          <a:cubicBezTo>
                            <a:pt x="4412" y="13330"/>
                            <a:pt x="3637" y="13300"/>
                            <a:pt x="2916" y="12766"/>
                          </a:cubicBezTo>
                          <a:lnTo>
                            <a:pt x="2916" y="12766"/>
                          </a:lnTo>
                          <a:cubicBezTo>
                            <a:pt x="3391" y="13083"/>
                            <a:pt x="3951" y="13147"/>
                            <a:pt x="4328" y="13147"/>
                          </a:cubicBezTo>
                          <a:cubicBezTo>
                            <a:pt x="4488" y="13147"/>
                            <a:pt x="4615" y="13136"/>
                            <a:pt x="4689" y="13127"/>
                          </a:cubicBezTo>
                          <a:lnTo>
                            <a:pt x="4689" y="13127"/>
                          </a:lnTo>
                          <a:cubicBezTo>
                            <a:pt x="4679" y="13127"/>
                            <a:pt x="4668" y="13128"/>
                            <a:pt x="4656" y="13128"/>
                          </a:cubicBezTo>
                          <a:cubicBezTo>
                            <a:pt x="4491" y="13128"/>
                            <a:pt x="4108" y="13073"/>
                            <a:pt x="3367" y="12751"/>
                          </a:cubicBezTo>
                          <a:lnTo>
                            <a:pt x="3367" y="12751"/>
                          </a:lnTo>
                          <a:cubicBezTo>
                            <a:pt x="3653" y="12815"/>
                            <a:pt x="3922" y="12838"/>
                            <a:pt x="4156" y="12838"/>
                          </a:cubicBezTo>
                          <a:cubicBezTo>
                            <a:pt x="4559" y="12838"/>
                            <a:pt x="4861" y="12772"/>
                            <a:pt x="4981" y="12741"/>
                          </a:cubicBezTo>
                          <a:lnTo>
                            <a:pt x="4981" y="12741"/>
                          </a:lnTo>
                          <a:cubicBezTo>
                            <a:pt x="4926" y="12754"/>
                            <a:pt x="4831" y="12770"/>
                            <a:pt x="4695" y="12770"/>
                          </a:cubicBezTo>
                          <a:cubicBezTo>
                            <a:pt x="4373" y="12770"/>
                            <a:pt x="3823" y="12684"/>
                            <a:pt x="3036" y="12285"/>
                          </a:cubicBezTo>
                          <a:lnTo>
                            <a:pt x="3036" y="12285"/>
                          </a:lnTo>
                          <a:cubicBezTo>
                            <a:pt x="3404" y="12443"/>
                            <a:pt x="3780" y="12495"/>
                            <a:pt x="4114" y="12495"/>
                          </a:cubicBezTo>
                          <a:cubicBezTo>
                            <a:pt x="4750" y="12495"/>
                            <a:pt x="5238" y="12308"/>
                            <a:pt x="5238" y="12308"/>
                          </a:cubicBezTo>
                          <a:lnTo>
                            <a:pt x="5238" y="12308"/>
                          </a:lnTo>
                          <a:cubicBezTo>
                            <a:pt x="5238" y="12308"/>
                            <a:pt x="5123" y="12332"/>
                            <a:pt x="4917" y="12332"/>
                          </a:cubicBezTo>
                          <a:cubicBezTo>
                            <a:pt x="4607" y="12332"/>
                            <a:pt x="4088" y="12278"/>
                            <a:pt x="3435" y="12007"/>
                          </a:cubicBezTo>
                          <a:lnTo>
                            <a:pt x="3435" y="12007"/>
                          </a:lnTo>
                          <a:cubicBezTo>
                            <a:pt x="3677" y="12080"/>
                            <a:pt x="3920" y="12109"/>
                            <a:pt x="4166" y="12109"/>
                          </a:cubicBezTo>
                          <a:cubicBezTo>
                            <a:pt x="4555" y="12109"/>
                            <a:pt x="4952" y="12037"/>
                            <a:pt x="5365" y="11955"/>
                          </a:cubicBezTo>
                          <a:cubicBezTo>
                            <a:pt x="4456" y="11850"/>
                            <a:pt x="3502" y="11827"/>
                            <a:pt x="2533" y="11091"/>
                          </a:cubicBezTo>
                          <a:lnTo>
                            <a:pt x="2533" y="11091"/>
                          </a:lnTo>
                          <a:cubicBezTo>
                            <a:pt x="2968" y="11290"/>
                            <a:pt x="3422" y="11350"/>
                            <a:pt x="3809" y="11350"/>
                          </a:cubicBezTo>
                          <a:cubicBezTo>
                            <a:pt x="4383" y="11350"/>
                            <a:pt x="4809" y="11218"/>
                            <a:pt x="4809" y="11218"/>
                          </a:cubicBezTo>
                          <a:lnTo>
                            <a:pt x="4809" y="11218"/>
                          </a:lnTo>
                          <a:cubicBezTo>
                            <a:pt x="4809" y="11218"/>
                            <a:pt x="4748" y="11222"/>
                            <a:pt x="4643" y="11222"/>
                          </a:cubicBezTo>
                          <a:cubicBezTo>
                            <a:pt x="4150" y="11222"/>
                            <a:pt x="2695" y="11146"/>
                            <a:pt x="2014" y="10279"/>
                          </a:cubicBezTo>
                          <a:lnTo>
                            <a:pt x="2014" y="10279"/>
                          </a:lnTo>
                          <a:cubicBezTo>
                            <a:pt x="2739" y="10879"/>
                            <a:pt x="3440" y="11032"/>
                            <a:pt x="3967" y="11032"/>
                          </a:cubicBezTo>
                          <a:cubicBezTo>
                            <a:pt x="4517" y="11032"/>
                            <a:pt x="4877" y="10865"/>
                            <a:pt x="4877" y="10865"/>
                          </a:cubicBezTo>
                          <a:lnTo>
                            <a:pt x="4877" y="10865"/>
                          </a:lnTo>
                          <a:cubicBezTo>
                            <a:pt x="4877" y="10865"/>
                            <a:pt x="4766" y="10889"/>
                            <a:pt x="4575" y="10889"/>
                          </a:cubicBezTo>
                          <a:cubicBezTo>
                            <a:pt x="4101" y="10889"/>
                            <a:pt x="3135" y="10744"/>
                            <a:pt x="2135" y="9738"/>
                          </a:cubicBezTo>
                          <a:lnTo>
                            <a:pt x="2135" y="9738"/>
                          </a:lnTo>
                          <a:cubicBezTo>
                            <a:pt x="2600" y="10151"/>
                            <a:pt x="3602" y="10655"/>
                            <a:pt x="4495" y="10655"/>
                          </a:cubicBezTo>
                          <a:cubicBezTo>
                            <a:pt x="4754" y="10655"/>
                            <a:pt x="5005" y="10612"/>
                            <a:pt x="5230" y="10512"/>
                          </a:cubicBezTo>
                          <a:lnTo>
                            <a:pt x="5230" y="10512"/>
                          </a:lnTo>
                          <a:cubicBezTo>
                            <a:pt x="5143" y="10522"/>
                            <a:pt x="5052" y="10527"/>
                            <a:pt x="4958" y="10527"/>
                          </a:cubicBezTo>
                          <a:cubicBezTo>
                            <a:pt x="3960" y="10527"/>
                            <a:pt x="2593" y="9970"/>
                            <a:pt x="1797" y="8604"/>
                          </a:cubicBezTo>
                          <a:lnTo>
                            <a:pt x="1797" y="8604"/>
                          </a:lnTo>
                          <a:cubicBezTo>
                            <a:pt x="2505" y="9672"/>
                            <a:pt x="4197" y="10237"/>
                            <a:pt x="5082" y="10237"/>
                          </a:cubicBezTo>
                          <a:cubicBezTo>
                            <a:pt x="5305" y="10237"/>
                            <a:pt x="5476" y="10201"/>
                            <a:pt x="5568" y="10129"/>
                          </a:cubicBezTo>
                          <a:cubicBezTo>
                            <a:pt x="4314" y="10046"/>
                            <a:pt x="3389" y="9603"/>
                            <a:pt x="2495" y="8318"/>
                          </a:cubicBezTo>
                          <a:lnTo>
                            <a:pt x="2495" y="8318"/>
                          </a:lnTo>
                          <a:cubicBezTo>
                            <a:pt x="3084" y="9039"/>
                            <a:pt x="4318" y="9766"/>
                            <a:pt x="5195" y="9766"/>
                          </a:cubicBezTo>
                          <a:cubicBezTo>
                            <a:pt x="5314" y="9766"/>
                            <a:pt x="5427" y="9752"/>
                            <a:pt x="5531" y="9723"/>
                          </a:cubicBezTo>
                          <a:cubicBezTo>
                            <a:pt x="4794" y="9648"/>
                            <a:pt x="3938" y="9160"/>
                            <a:pt x="3111" y="8213"/>
                          </a:cubicBezTo>
                          <a:lnTo>
                            <a:pt x="3111" y="8213"/>
                          </a:lnTo>
                          <a:cubicBezTo>
                            <a:pt x="3675" y="8799"/>
                            <a:pt x="4419" y="9212"/>
                            <a:pt x="5283" y="9227"/>
                          </a:cubicBezTo>
                          <a:cubicBezTo>
                            <a:pt x="4223" y="8964"/>
                            <a:pt x="3299" y="8469"/>
                            <a:pt x="2593" y="6605"/>
                          </a:cubicBezTo>
                          <a:lnTo>
                            <a:pt x="2593" y="6605"/>
                          </a:lnTo>
                          <a:cubicBezTo>
                            <a:pt x="3504" y="8758"/>
                            <a:pt x="4854" y="8830"/>
                            <a:pt x="5031" y="8830"/>
                          </a:cubicBezTo>
                          <a:cubicBezTo>
                            <a:pt x="5043" y="8830"/>
                            <a:pt x="5050" y="8829"/>
                            <a:pt x="5050" y="8829"/>
                          </a:cubicBezTo>
                          <a:cubicBezTo>
                            <a:pt x="5050" y="8829"/>
                            <a:pt x="4051" y="8499"/>
                            <a:pt x="3540" y="7394"/>
                          </a:cubicBezTo>
                          <a:lnTo>
                            <a:pt x="3540" y="7394"/>
                          </a:lnTo>
                          <a:cubicBezTo>
                            <a:pt x="4081" y="8093"/>
                            <a:pt x="5057" y="8611"/>
                            <a:pt x="5057" y="8611"/>
                          </a:cubicBezTo>
                          <a:cubicBezTo>
                            <a:pt x="5057" y="8611"/>
                            <a:pt x="4366" y="8228"/>
                            <a:pt x="4021" y="7176"/>
                          </a:cubicBezTo>
                          <a:cubicBezTo>
                            <a:pt x="3682" y="6117"/>
                            <a:pt x="2841" y="4262"/>
                            <a:pt x="2841" y="4261"/>
                          </a:cubicBezTo>
                          <a:lnTo>
                            <a:pt x="2841" y="4261"/>
                          </a:lnTo>
                          <a:cubicBezTo>
                            <a:pt x="2841" y="4261"/>
                            <a:pt x="3239" y="5013"/>
                            <a:pt x="4201" y="5839"/>
                          </a:cubicBezTo>
                          <a:cubicBezTo>
                            <a:pt x="3735" y="5366"/>
                            <a:pt x="3074" y="3893"/>
                            <a:pt x="3074" y="3893"/>
                          </a:cubicBezTo>
                          <a:lnTo>
                            <a:pt x="3074" y="3893"/>
                          </a:lnTo>
                          <a:cubicBezTo>
                            <a:pt x="3074" y="3893"/>
                            <a:pt x="4178" y="5523"/>
                            <a:pt x="5072" y="6154"/>
                          </a:cubicBezTo>
                          <a:cubicBezTo>
                            <a:pt x="3946" y="5058"/>
                            <a:pt x="3495" y="3953"/>
                            <a:pt x="3495" y="3953"/>
                          </a:cubicBezTo>
                          <a:lnTo>
                            <a:pt x="3495" y="3953"/>
                          </a:lnTo>
                          <a:cubicBezTo>
                            <a:pt x="3495" y="3953"/>
                            <a:pt x="4419" y="5343"/>
                            <a:pt x="5538" y="6245"/>
                          </a:cubicBezTo>
                          <a:cubicBezTo>
                            <a:pt x="5043" y="5726"/>
                            <a:pt x="3902" y="4113"/>
                            <a:pt x="3900" y="4111"/>
                          </a:cubicBezTo>
                          <a:lnTo>
                            <a:pt x="3900" y="4111"/>
                          </a:lnTo>
                          <a:cubicBezTo>
                            <a:pt x="3902" y="4113"/>
                            <a:pt x="5126" y="5832"/>
                            <a:pt x="6237" y="6402"/>
                          </a:cubicBezTo>
                          <a:cubicBezTo>
                            <a:pt x="5448" y="5816"/>
                            <a:pt x="4179" y="3796"/>
                            <a:pt x="4178" y="3795"/>
                          </a:cubicBezTo>
                          <a:lnTo>
                            <a:pt x="4178" y="3795"/>
                          </a:lnTo>
                          <a:cubicBezTo>
                            <a:pt x="4179" y="3796"/>
                            <a:pt x="5433" y="5583"/>
                            <a:pt x="6635" y="6365"/>
                          </a:cubicBezTo>
                          <a:cubicBezTo>
                            <a:pt x="5719" y="5659"/>
                            <a:pt x="3848" y="2646"/>
                            <a:pt x="3848" y="2646"/>
                          </a:cubicBezTo>
                          <a:lnTo>
                            <a:pt x="3848" y="2646"/>
                          </a:lnTo>
                          <a:cubicBezTo>
                            <a:pt x="3848" y="2646"/>
                            <a:pt x="5846" y="5523"/>
                            <a:pt x="7372" y="6230"/>
                          </a:cubicBezTo>
                          <a:cubicBezTo>
                            <a:pt x="6778" y="5869"/>
                            <a:pt x="5997" y="4832"/>
                            <a:pt x="5253" y="3652"/>
                          </a:cubicBezTo>
                          <a:cubicBezTo>
                            <a:pt x="4073" y="2217"/>
                            <a:pt x="2961" y="594"/>
                            <a:pt x="2894"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7"/>
                    <p:cNvSpPr/>
                    <p:nvPr/>
                  </p:nvSpPr>
                  <p:spPr>
                    <a:xfrm>
                      <a:off x="2645600" y="3836950"/>
                      <a:ext cx="106325" cy="87375"/>
                    </a:xfrm>
                    <a:custGeom>
                      <a:avLst/>
                      <a:gdLst/>
                      <a:ahLst/>
                      <a:cxnLst/>
                      <a:rect l="l" t="t" r="r" b="b"/>
                      <a:pathLst>
                        <a:path w="4253" h="3495" extrusionOk="0">
                          <a:moveTo>
                            <a:pt x="431" y="1933"/>
                          </a:moveTo>
                          <a:lnTo>
                            <a:pt x="431" y="1933"/>
                          </a:lnTo>
                          <a:cubicBezTo>
                            <a:pt x="413" y="1935"/>
                            <a:pt x="394" y="1937"/>
                            <a:pt x="376" y="1939"/>
                          </a:cubicBezTo>
                          <a:cubicBezTo>
                            <a:pt x="394" y="1937"/>
                            <a:pt x="412" y="1935"/>
                            <a:pt x="431" y="1933"/>
                          </a:cubicBezTo>
                          <a:close/>
                          <a:moveTo>
                            <a:pt x="4103" y="1"/>
                          </a:moveTo>
                          <a:cubicBezTo>
                            <a:pt x="3237" y="682"/>
                            <a:pt x="1656" y="1786"/>
                            <a:pt x="431" y="1933"/>
                          </a:cubicBezTo>
                          <a:lnTo>
                            <a:pt x="431" y="1933"/>
                          </a:lnTo>
                          <a:cubicBezTo>
                            <a:pt x="1907" y="1772"/>
                            <a:pt x="2435" y="1706"/>
                            <a:pt x="2435" y="1706"/>
                          </a:cubicBezTo>
                          <a:lnTo>
                            <a:pt x="2435" y="1706"/>
                          </a:lnTo>
                          <a:cubicBezTo>
                            <a:pt x="2435" y="1706"/>
                            <a:pt x="1296" y="2265"/>
                            <a:pt x="546" y="2265"/>
                          </a:cubicBezTo>
                          <a:cubicBezTo>
                            <a:pt x="514" y="2265"/>
                            <a:pt x="482" y="2264"/>
                            <a:pt x="451" y="2262"/>
                          </a:cubicBezTo>
                          <a:lnTo>
                            <a:pt x="451" y="2262"/>
                          </a:lnTo>
                          <a:cubicBezTo>
                            <a:pt x="749" y="2321"/>
                            <a:pt x="1014" y="2342"/>
                            <a:pt x="1242" y="2342"/>
                          </a:cubicBezTo>
                          <a:cubicBezTo>
                            <a:pt x="1480" y="2342"/>
                            <a:pt x="1676" y="2319"/>
                            <a:pt x="1826" y="2292"/>
                          </a:cubicBezTo>
                          <a:lnTo>
                            <a:pt x="1826" y="2292"/>
                          </a:lnTo>
                          <a:cubicBezTo>
                            <a:pt x="1481" y="2382"/>
                            <a:pt x="970" y="2510"/>
                            <a:pt x="669" y="2555"/>
                          </a:cubicBezTo>
                          <a:cubicBezTo>
                            <a:pt x="830" y="2567"/>
                            <a:pt x="980" y="2572"/>
                            <a:pt x="1118" y="2572"/>
                          </a:cubicBezTo>
                          <a:cubicBezTo>
                            <a:pt x="1772" y="2572"/>
                            <a:pt x="2161" y="2461"/>
                            <a:pt x="2217" y="2443"/>
                          </a:cubicBezTo>
                          <a:lnTo>
                            <a:pt x="2217" y="2443"/>
                          </a:lnTo>
                          <a:cubicBezTo>
                            <a:pt x="2104" y="2480"/>
                            <a:pt x="631" y="2938"/>
                            <a:pt x="0" y="3104"/>
                          </a:cubicBezTo>
                          <a:cubicBezTo>
                            <a:pt x="1375" y="3104"/>
                            <a:pt x="2322" y="2706"/>
                            <a:pt x="2322" y="2705"/>
                          </a:cubicBezTo>
                          <a:lnTo>
                            <a:pt x="2322" y="2705"/>
                          </a:lnTo>
                          <a:cubicBezTo>
                            <a:pt x="2322" y="2706"/>
                            <a:pt x="1871" y="3141"/>
                            <a:pt x="1428" y="3254"/>
                          </a:cubicBezTo>
                          <a:cubicBezTo>
                            <a:pt x="2314" y="3216"/>
                            <a:pt x="3066" y="2698"/>
                            <a:pt x="3066" y="2698"/>
                          </a:cubicBezTo>
                          <a:lnTo>
                            <a:pt x="3066" y="2698"/>
                          </a:lnTo>
                          <a:cubicBezTo>
                            <a:pt x="3066" y="2698"/>
                            <a:pt x="2405" y="3352"/>
                            <a:pt x="2089" y="3494"/>
                          </a:cubicBezTo>
                          <a:cubicBezTo>
                            <a:pt x="2502" y="3344"/>
                            <a:pt x="3066" y="3171"/>
                            <a:pt x="3622" y="2736"/>
                          </a:cubicBezTo>
                          <a:cubicBezTo>
                            <a:pt x="3877" y="2382"/>
                            <a:pt x="4073" y="1969"/>
                            <a:pt x="4170" y="1481"/>
                          </a:cubicBezTo>
                          <a:cubicBezTo>
                            <a:pt x="4253" y="1068"/>
                            <a:pt x="4215" y="557"/>
                            <a:pt x="4103"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7"/>
                    <p:cNvSpPr/>
                    <p:nvPr/>
                  </p:nvSpPr>
                  <p:spPr>
                    <a:xfrm>
                      <a:off x="2601075" y="3659250"/>
                      <a:ext cx="144275" cy="214175"/>
                    </a:xfrm>
                    <a:custGeom>
                      <a:avLst/>
                      <a:gdLst/>
                      <a:ahLst/>
                      <a:cxnLst/>
                      <a:rect l="l" t="t" r="r" b="b"/>
                      <a:pathLst>
                        <a:path w="5771" h="8567" extrusionOk="0">
                          <a:moveTo>
                            <a:pt x="2518" y="1"/>
                          </a:moveTo>
                          <a:cubicBezTo>
                            <a:pt x="2157" y="1151"/>
                            <a:pt x="1458" y="3217"/>
                            <a:pt x="985" y="3900"/>
                          </a:cubicBezTo>
                          <a:cubicBezTo>
                            <a:pt x="316" y="4870"/>
                            <a:pt x="1" y="6515"/>
                            <a:pt x="1" y="6515"/>
                          </a:cubicBezTo>
                          <a:cubicBezTo>
                            <a:pt x="1" y="6515"/>
                            <a:pt x="887" y="4178"/>
                            <a:pt x="1406" y="3683"/>
                          </a:cubicBezTo>
                          <a:lnTo>
                            <a:pt x="1406" y="3683"/>
                          </a:lnTo>
                          <a:cubicBezTo>
                            <a:pt x="962" y="4434"/>
                            <a:pt x="865" y="5351"/>
                            <a:pt x="865" y="5351"/>
                          </a:cubicBezTo>
                          <a:cubicBezTo>
                            <a:pt x="865" y="5351"/>
                            <a:pt x="1503" y="3885"/>
                            <a:pt x="2059" y="3307"/>
                          </a:cubicBezTo>
                          <a:lnTo>
                            <a:pt x="2059" y="3307"/>
                          </a:lnTo>
                          <a:cubicBezTo>
                            <a:pt x="1691" y="4036"/>
                            <a:pt x="1173" y="5366"/>
                            <a:pt x="1173" y="5366"/>
                          </a:cubicBezTo>
                          <a:lnTo>
                            <a:pt x="1954" y="4096"/>
                          </a:lnTo>
                          <a:lnTo>
                            <a:pt x="1954" y="4096"/>
                          </a:lnTo>
                          <a:cubicBezTo>
                            <a:pt x="1954" y="4096"/>
                            <a:pt x="1556" y="5508"/>
                            <a:pt x="745" y="6222"/>
                          </a:cubicBezTo>
                          <a:cubicBezTo>
                            <a:pt x="1759" y="5478"/>
                            <a:pt x="2427" y="4855"/>
                            <a:pt x="2428" y="4855"/>
                          </a:cubicBezTo>
                          <a:lnTo>
                            <a:pt x="2428" y="4855"/>
                          </a:lnTo>
                          <a:cubicBezTo>
                            <a:pt x="2427" y="4855"/>
                            <a:pt x="1796" y="5681"/>
                            <a:pt x="1376" y="6034"/>
                          </a:cubicBezTo>
                          <a:cubicBezTo>
                            <a:pt x="2360" y="5493"/>
                            <a:pt x="2803" y="4675"/>
                            <a:pt x="2803" y="4674"/>
                          </a:cubicBezTo>
                          <a:lnTo>
                            <a:pt x="2803" y="4674"/>
                          </a:lnTo>
                          <a:cubicBezTo>
                            <a:pt x="2803" y="4675"/>
                            <a:pt x="2292" y="5786"/>
                            <a:pt x="1729" y="6162"/>
                          </a:cubicBezTo>
                          <a:cubicBezTo>
                            <a:pt x="2705" y="5719"/>
                            <a:pt x="3254" y="4659"/>
                            <a:pt x="3254" y="4659"/>
                          </a:cubicBezTo>
                          <a:lnTo>
                            <a:pt x="3254" y="4659"/>
                          </a:lnTo>
                          <a:cubicBezTo>
                            <a:pt x="3254" y="4659"/>
                            <a:pt x="3164" y="5899"/>
                            <a:pt x="2022" y="6710"/>
                          </a:cubicBezTo>
                          <a:cubicBezTo>
                            <a:pt x="3186" y="6260"/>
                            <a:pt x="3382" y="5779"/>
                            <a:pt x="3382" y="5779"/>
                          </a:cubicBezTo>
                          <a:lnTo>
                            <a:pt x="3382" y="5779"/>
                          </a:lnTo>
                          <a:cubicBezTo>
                            <a:pt x="3382" y="5779"/>
                            <a:pt x="3036" y="6861"/>
                            <a:pt x="1563" y="7364"/>
                          </a:cubicBezTo>
                          <a:cubicBezTo>
                            <a:pt x="2382" y="7161"/>
                            <a:pt x="3006" y="6763"/>
                            <a:pt x="3412" y="6432"/>
                          </a:cubicBezTo>
                          <a:lnTo>
                            <a:pt x="3412" y="6432"/>
                          </a:lnTo>
                          <a:cubicBezTo>
                            <a:pt x="2938" y="6891"/>
                            <a:pt x="2277" y="7499"/>
                            <a:pt x="1857" y="7755"/>
                          </a:cubicBezTo>
                          <a:cubicBezTo>
                            <a:pt x="2885" y="7302"/>
                            <a:pt x="3618" y="6621"/>
                            <a:pt x="3777" y="6458"/>
                          </a:cubicBezTo>
                          <a:lnTo>
                            <a:pt x="3777" y="6458"/>
                          </a:lnTo>
                          <a:cubicBezTo>
                            <a:pt x="3582" y="6660"/>
                            <a:pt x="2597" y="7631"/>
                            <a:pt x="1857" y="8176"/>
                          </a:cubicBezTo>
                          <a:cubicBezTo>
                            <a:pt x="2623" y="7860"/>
                            <a:pt x="3322" y="7304"/>
                            <a:pt x="3630" y="7041"/>
                          </a:cubicBezTo>
                          <a:lnTo>
                            <a:pt x="3630" y="7041"/>
                          </a:lnTo>
                          <a:cubicBezTo>
                            <a:pt x="3246" y="7372"/>
                            <a:pt x="2300" y="8213"/>
                            <a:pt x="1804" y="8566"/>
                          </a:cubicBezTo>
                          <a:cubicBezTo>
                            <a:pt x="2751" y="8108"/>
                            <a:pt x="4065" y="6989"/>
                            <a:pt x="4065" y="6988"/>
                          </a:cubicBezTo>
                          <a:lnTo>
                            <a:pt x="4065" y="6988"/>
                          </a:lnTo>
                          <a:cubicBezTo>
                            <a:pt x="4065" y="6989"/>
                            <a:pt x="3337" y="8153"/>
                            <a:pt x="2968" y="8333"/>
                          </a:cubicBezTo>
                          <a:cubicBezTo>
                            <a:pt x="3855" y="7928"/>
                            <a:pt x="5065" y="7462"/>
                            <a:pt x="5771" y="6635"/>
                          </a:cubicBezTo>
                          <a:cubicBezTo>
                            <a:pt x="5072" y="4058"/>
                            <a:pt x="2976" y="715"/>
                            <a:pt x="2518"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7"/>
                    <p:cNvSpPr/>
                    <p:nvPr/>
                  </p:nvSpPr>
                  <p:spPr>
                    <a:xfrm>
                      <a:off x="2600700" y="3971825"/>
                      <a:ext cx="85875" cy="68075"/>
                    </a:xfrm>
                    <a:custGeom>
                      <a:avLst/>
                      <a:gdLst/>
                      <a:ahLst/>
                      <a:cxnLst/>
                      <a:rect l="l" t="t" r="r" b="b"/>
                      <a:pathLst>
                        <a:path w="3435" h="2723" extrusionOk="0">
                          <a:moveTo>
                            <a:pt x="3307" y="0"/>
                          </a:moveTo>
                          <a:cubicBezTo>
                            <a:pt x="3307" y="0"/>
                            <a:pt x="1661" y="1037"/>
                            <a:pt x="805" y="1263"/>
                          </a:cubicBezTo>
                          <a:cubicBezTo>
                            <a:pt x="1215" y="1248"/>
                            <a:pt x="1478" y="1192"/>
                            <a:pt x="1641" y="1139"/>
                          </a:cubicBezTo>
                          <a:lnTo>
                            <a:pt x="1641" y="1139"/>
                          </a:lnTo>
                          <a:cubicBezTo>
                            <a:pt x="1303" y="1292"/>
                            <a:pt x="643" y="1563"/>
                            <a:pt x="1" y="1668"/>
                          </a:cubicBezTo>
                          <a:cubicBezTo>
                            <a:pt x="58" y="1670"/>
                            <a:pt x="113" y="1671"/>
                            <a:pt x="168" y="1671"/>
                          </a:cubicBezTo>
                          <a:cubicBezTo>
                            <a:pt x="699" y="1671"/>
                            <a:pt x="1105" y="1575"/>
                            <a:pt x="1347" y="1496"/>
                          </a:cubicBezTo>
                          <a:lnTo>
                            <a:pt x="1347" y="1496"/>
                          </a:lnTo>
                          <a:cubicBezTo>
                            <a:pt x="1050" y="1607"/>
                            <a:pt x="537" y="1786"/>
                            <a:pt x="46" y="1894"/>
                          </a:cubicBezTo>
                          <a:cubicBezTo>
                            <a:pt x="1045" y="1811"/>
                            <a:pt x="1556" y="1713"/>
                            <a:pt x="1556" y="1713"/>
                          </a:cubicBezTo>
                          <a:lnTo>
                            <a:pt x="1556" y="1713"/>
                          </a:lnTo>
                          <a:lnTo>
                            <a:pt x="677" y="1931"/>
                          </a:lnTo>
                          <a:lnTo>
                            <a:pt x="1601" y="1961"/>
                          </a:lnTo>
                          <a:cubicBezTo>
                            <a:pt x="1601" y="1961"/>
                            <a:pt x="850" y="2239"/>
                            <a:pt x="271" y="2307"/>
                          </a:cubicBezTo>
                          <a:cubicBezTo>
                            <a:pt x="1150" y="2254"/>
                            <a:pt x="1503" y="2232"/>
                            <a:pt x="1503" y="2232"/>
                          </a:cubicBezTo>
                          <a:lnTo>
                            <a:pt x="1503" y="2232"/>
                          </a:lnTo>
                          <a:cubicBezTo>
                            <a:pt x="1503" y="2232"/>
                            <a:pt x="827" y="2517"/>
                            <a:pt x="421" y="2720"/>
                          </a:cubicBezTo>
                          <a:cubicBezTo>
                            <a:pt x="457" y="2722"/>
                            <a:pt x="497" y="2723"/>
                            <a:pt x="539" y="2723"/>
                          </a:cubicBezTo>
                          <a:cubicBezTo>
                            <a:pt x="1229" y="2723"/>
                            <a:pt x="2645" y="2502"/>
                            <a:pt x="2645" y="2502"/>
                          </a:cubicBezTo>
                          <a:lnTo>
                            <a:pt x="2322" y="2299"/>
                          </a:lnTo>
                          <a:lnTo>
                            <a:pt x="3359" y="1916"/>
                          </a:lnTo>
                          <a:lnTo>
                            <a:pt x="3359" y="1916"/>
                          </a:lnTo>
                          <a:cubicBezTo>
                            <a:pt x="3359" y="1916"/>
                            <a:pt x="2548" y="1984"/>
                            <a:pt x="2225" y="2021"/>
                          </a:cubicBezTo>
                          <a:cubicBezTo>
                            <a:pt x="2946" y="1856"/>
                            <a:pt x="3434" y="1413"/>
                            <a:pt x="3434" y="1413"/>
                          </a:cubicBezTo>
                          <a:lnTo>
                            <a:pt x="3434" y="1413"/>
                          </a:lnTo>
                          <a:cubicBezTo>
                            <a:pt x="3434" y="1413"/>
                            <a:pt x="2615" y="1728"/>
                            <a:pt x="2165" y="1758"/>
                          </a:cubicBezTo>
                          <a:cubicBezTo>
                            <a:pt x="2773" y="1495"/>
                            <a:pt x="3186" y="1112"/>
                            <a:pt x="3186" y="1112"/>
                          </a:cubicBezTo>
                          <a:lnTo>
                            <a:pt x="3186" y="1112"/>
                          </a:lnTo>
                          <a:cubicBezTo>
                            <a:pt x="3186" y="1112"/>
                            <a:pt x="2458" y="1450"/>
                            <a:pt x="2037" y="1518"/>
                          </a:cubicBezTo>
                          <a:cubicBezTo>
                            <a:pt x="2600" y="1202"/>
                            <a:pt x="2968" y="909"/>
                            <a:pt x="2968" y="909"/>
                          </a:cubicBezTo>
                          <a:lnTo>
                            <a:pt x="2968" y="909"/>
                          </a:lnTo>
                          <a:lnTo>
                            <a:pt x="2142" y="1232"/>
                          </a:lnTo>
                          <a:lnTo>
                            <a:pt x="2142" y="1232"/>
                          </a:lnTo>
                          <a:lnTo>
                            <a:pt x="2946" y="564"/>
                          </a:lnTo>
                          <a:lnTo>
                            <a:pt x="2210" y="924"/>
                          </a:lnTo>
                          <a:lnTo>
                            <a:pt x="3307" y="8"/>
                          </a:lnTo>
                          <a:lnTo>
                            <a:pt x="3307" y="0"/>
                          </a:ln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17"/>
                  <p:cNvSpPr/>
                  <p:nvPr/>
                </p:nvSpPr>
                <p:spPr>
                  <a:xfrm>
                    <a:off x="2321400" y="3810275"/>
                    <a:ext cx="274825" cy="552825"/>
                  </a:xfrm>
                  <a:custGeom>
                    <a:avLst/>
                    <a:gdLst/>
                    <a:ahLst/>
                    <a:cxnLst/>
                    <a:rect l="l" t="t" r="r" b="b"/>
                    <a:pathLst>
                      <a:path w="10993" h="22113" fill="none" extrusionOk="0">
                        <a:moveTo>
                          <a:pt x="10992" y="1"/>
                        </a:moveTo>
                        <a:cubicBezTo>
                          <a:pt x="10992" y="1"/>
                          <a:pt x="9129" y="3645"/>
                          <a:pt x="7649" y="6845"/>
                        </a:cubicBezTo>
                        <a:cubicBezTo>
                          <a:pt x="6176" y="10046"/>
                          <a:pt x="2915" y="19032"/>
                          <a:pt x="0" y="22113"/>
                        </a:cubicBezTo>
                      </a:path>
                    </a:pathLst>
                  </a:custGeom>
                  <a:solidFill>
                    <a:srgbClr val="F7F5EC">
                      <a:alpha val="21250"/>
                    </a:srgbClr>
                  </a:solidFill>
                  <a:ln w="4700" cap="rnd" cmpd="sng">
                    <a:solidFill>
                      <a:schemeClr val="accent6"/>
                    </a:solidFill>
                    <a:prstDash val="solid"/>
                    <a:miter lim="75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7"/>
                  <p:cNvSpPr/>
                  <p:nvPr/>
                </p:nvSpPr>
                <p:spPr>
                  <a:xfrm>
                    <a:off x="2439925" y="4150275"/>
                    <a:ext cx="191800" cy="69500"/>
                  </a:xfrm>
                  <a:custGeom>
                    <a:avLst/>
                    <a:gdLst/>
                    <a:ahLst/>
                    <a:cxnLst/>
                    <a:rect l="l" t="t" r="r" b="b"/>
                    <a:pathLst>
                      <a:path w="7672" h="2780" fill="none" extrusionOk="0">
                        <a:moveTo>
                          <a:pt x="7671" y="947"/>
                        </a:moveTo>
                        <a:cubicBezTo>
                          <a:pt x="7671" y="947"/>
                          <a:pt x="3794" y="2780"/>
                          <a:pt x="0" y="0"/>
                        </a:cubicBezTo>
                      </a:path>
                    </a:pathLst>
                  </a:custGeom>
                  <a:solidFill>
                    <a:srgbClr val="F7F5EC">
                      <a:alpha val="21250"/>
                    </a:srgbClr>
                  </a:solidFill>
                  <a:ln w="2450" cap="rnd" cmpd="sng">
                    <a:solidFill>
                      <a:srgbClr val="D88D6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7"/>
                  <p:cNvSpPr/>
                  <p:nvPr/>
                </p:nvSpPr>
                <p:spPr>
                  <a:xfrm>
                    <a:off x="2519550" y="3902125"/>
                    <a:ext cx="133025" cy="64450"/>
                  </a:xfrm>
                  <a:custGeom>
                    <a:avLst/>
                    <a:gdLst/>
                    <a:ahLst/>
                    <a:cxnLst/>
                    <a:rect l="l" t="t" r="r" b="b"/>
                    <a:pathLst>
                      <a:path w="5321" h="2578" fill="none" extrusionOk="0">
                        <a:moveTo>
                          <a:pt x="1" y="2578"/>
                        </a:moveTo>
                        <a:cubicBezTo>
                          <a:pt x="1" y="2578"/>
                          <a:pt x="1887" y="249"/>
                          <a:pt x="5320" y="1"/>
                        </a:cubicBezTo>
                      </a:path>
                    </a:pathLst>
                  </a:custGeom>
                  <a:solidFill>
                    <a:srgbClr val="F7F5EC">
                      <a:alpha val="21250"/>
                    </a:srgbClr>
                  </a:solidFill>
                  <a:ln w="2450" cap="rnd" cmpd="sng">
                    <a:solidFill>
                      <a:srgbClr val="D88D6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7"/>
                  <p:cNvSpPr/>
                  <p:nvPr/>
                </p:nvSpPr>
                <p:spPr>
                  <a:xfrm>
                    <a:off x="2461525" y="3800150"/>
                    <a:ext cx="68950" cy="142575"/>
                  </a:xfrm>
                  <a:custGeom>
                    <a:avLst/>
                    <a:gdLst/>
                    <a:ahLst/>
                    <a:cxnLst/>
                    <a:rect l="l" t="t" r="r" b="b"/>
                    <a:pathLst>
                      <a:path w="2758" h="5703" fill="none" extrusionOk="0">
                        <a:moveTo>
                          <a:pt x="2758" y="5703"/>
                        </a:moveTo>
                        <a:cubicBezTo>
                          <a:pt x="2758" y="5703"/>
                          <a:pt x="0" y="3749"/>
                          <a:pt x="278" y="0"/>
                        </a:cubicBezTo>
                      </a:path>
                    </a:pathLst>
                  </a:custGeom>
                  <a:solidFill>
                    <a:srgbClr val="F7F5EC">
                      <a:alpha val="21250"/>
                    </a:srgbClr>
                  </a:solidFill>
                  <a:ln w="2450" cap="rnd" cmpd="sng">
                    <a:solidFill>
                      <a:srgbClr val="D88D6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7"/>
                  <p:cNvSpPr/>
                  <p:nvPr/>
                </p:nvSpPr>
                <p:spPr>
                  <a:xfrm>
                    <a:off x="2471475" y="4029300"/>
                    <a:ext cx="216225" cy="48300"/>
                  </a:xfrm>
                  <a:custGeom>
                    <a:avLst/>
                    <a:gdLst/>
                    <a:ahLst/>
                    <a:cxnLst/>
                    <a:rect l="l" t="t" r="r" b="b"/>
                    <a:pathLst>
                      <a:path w="8649" h="1932" fill="none" extrusionOk="0">
                        <a:moveTo>
                          <a:pt x="0" y="1931"/>
                        </a:moveTo>
                        <a:cubicBezTo>
                          <a:pt x="722" y="729"/>
                          <a:pt x="5080" y="1631"/>
                          <a:pt x="8648" y="0"/>
                        </a:cubicBezTo>
                      </a:path>
                    </a:pathLst>
                  </a:custGeom>
                  <a:solidFill>
                    <a:srgbClr val="F7F5EC">
                      <a:alpha val="21250"/>
                    </a:srgbClr>
                  </a:solidFill>
                  <a:ln w="2450" cap="rnd" cmpd="sng">
                    <a:solidFill>
                      <a:srgbClr val="D88D6F"/>
                    </a:solidFill>
                    <a:prstDash val="solid"/>
                    <a:miter lim="75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Tree>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0"/>
        <p:cNvGrpSpPr/>
        <p:nvPr/>
      </p:nvGrpSpPr>
      <p:grpSpPr>
        <a:xfrm>
          <a:off x="0" y="0"/>
          <a:ext cx="0" cy="0"/>
          <a:chOff x="0" y="0"/>
          <a:chExt cx="0" cy="0"/>
        </a:xfrm>
      </p:grpSpPr>
      <p:pic>
        <p:nvPicPr>
          <p:cNvPr id="311" name="Google Shape;311;p18"/>
          <p:cNvPicPr preferRelativeResize="0"/>
          <p:nvPr/>
        </p:nvPicPr>
        <p:blipFill>
          <a:blip r:embed="rId2">
            <a:alphaModFix amt="40000"/>
          </a:blip>
          <a:stretch>
            <a:fillRect/>
          </a:stretch>
        </p:blipFill>
        <p:spPr>
          <a:xfrm>
            <a:off x="320200" y="275361"/>
            <a:ext cx="8503800" cy="4592700"/>
          </a:xfrm>
          <a:prstGeom prst="roundRect">
            <a:avLst>
              <a:gd name="adj" fmla="val 6359"/>
            </a:avLst>
          </a:prstGeom>
          <a:noFill/>
          <a:ln w="9525" cap="flat" cmpd="sng">
            <a:solidFill>
              <a:schemeClr val="dk1"/>
            </a:solidFill>
            <a:prstDash val="solid"/>
            <a:round/>
            <a:headEnd type="none" w="sm" len="sm"/>
            <a:tailEnd type="none" w="sm" len="sm"/>
          </a:ln>
        </p:spPr>
      </p:pic>
      <p:sp>
        <p:nvSpPr>
          <p:cNvPr id="312" name="Google Shape;312;p18"/>
          <p:cNvSpPr txBox="1">
            <a:spLocks noGrp="1"/>
          </p:cNvSpPr>
          <p:nvPr>
            <p:ph type="title"/>
          </p:nvPr>
        </p:nvSpPr>
        <p:spPr>
          <a:xfrm>
            <a:off x="829491" y="445029"/>
            <a:ext cx="7485000" cy="291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13" name="Google Shape;313;p18"/>
          <p:cNvGrpSpPr/>
          <p:nvPr/>
        </p:nvGrpSpPr>
        <p:grpSpPr>
          <a:xfrm flipH="1">
            <a:off x="8290417" y="4242182"/>
            <a:ext cx="1098377" cy="1054370"/>
            <a:chOff x="1054075" y="4422675"/>
            <a:chExt cx="446150" cy="428275"/>
          </a:xfrm>
        </p:grpSpPr>
        <p:grpSp>
          <p:nvGrpSpPr>
            <p:cNvPr id="314" name="Google Shape;314;p18"/>
            <p:cNvGrpSpPr/>
            <p:nvPr/>
          </p:nvGrpSpPr>
          <p:grpSpPr>
            <a:xfrm>
              <a:off x="1054075" y="4422675"/>
              <a:ext cx="446150" cy="345725"/>
              <a:chOff x="1102900" y="3861750"/>
              <a:chExt cx="446150" cy="345725"/>
            </a:xfrm>
          </p:grpSpPr>
          <p:sp>
            <p:nvSpPr>
              <p:cNvPr id="315" name="Google Shape;315;p18"/>
              <p:cNvSpPr/>
              <p:nvPr/>
            </p:nvSpPr>
            <p:spPr>
              <a:xfrm>
                <a:off x="1102900" y="3933700"/>
                <a:ext cx="182225" cy="267600"/>
              </a:xfrm>
              <a:custGeom>
                <a:avLst/>
                <a:gdLst/>
                <a:ahLst/>
                <a:cxnLst/>
                <a:rect l="l" t="t" r="r" b="b"/>
                <a:pathLst>
                  <a:path w="7289" h="10704" extrusionOk="0">
                    <a:moveTo>
                      <a:pt x="1" y="0"/>
                    </a:moveTo>
                    <a:lnTo>
                      <a:pt x="5290" y="9520"/>
                    </a:lnTo>
                    <a:lnTo>
                      <a:pt x="6011" y="9925"/>
                    </a:lnTo>
                    <a:cubicBezTo>
                      <a:pt x="6011" y="9925"/>
                      <a:pt x="6442" y="10704"/>
                      <a:pt x="7105" y="10704"/>
                    </a:cubicBezTo>
                    <a:cubicBezTo>
                      <a:pt x="7165" y="10704"/>
                      <a:pt x="7226" y="10698"/>
                      <a:pt x="7289" y="10684"/>
                    </a:cubicBezTo>
                    <a:cubicBezTo>
                      <a:pt x="7289" y="10684"/>
                      <a:pt x="2871" y="1668"/>
                      <a:pt x="2398" y="1360"/>
                    </a:cubicBezTo>
                    <a:cubicBezTo>
                      <a:pt x="1601" y="872"/>
                      <a:pt x="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1199650" y="3907025"/>
                <a:ext cx="95050" cy="300450"/>
              </a:xfrm>
              <a:custGeom>
                <a:avLst/>
                <a:gdLst/>
                <a:ahLst/>
                <a:cxnLst/>
                <a:rect l="l" t="t" r="r" b="b"/>
                <a:pathLst>
                  <a:path w="3802" h="12018" extrusionOk="0">
                    <a:moveTo>
                      <a:pt x="0" y="0"/>
                    </a:moveTo>
                    <a:lnTo>
                      <a:pt x="0" y="0"/>
                    </a:lnTo>
                    <a:cubicBezTo>
                      <a:pt x="489" y="1939"/>
                      <a:pt x="1706" y="9843"/>
                      <a:pt x="3246" y="11901"/>
                    </a:cubicBezTo>
                    <a:cubicBezTo>
                      <a:pt x="3349" y="11986"/>
                      <a:pt x="3437" y="12017"/>
                      <a:pt x="3510" y="12017"/>
                    </a:cubicBezTo>
                    <a:cubicBezTo>
                      <a:pt x="3710" y="12017"/>
                      <a:pt x="3802" y="11789"/>
                      <a:pt x="3802" y="11789"/>
                    </a:cubicBezTo>
                    <a:lnTo>
                      <a:pt x="1713" y="2600"/>
                    </a:lnTo>
                    <a:cubicBezTo>
                      <a:pt x="1713" y="2600"/>
                      <a:pt x="473" y="571"/>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1283975" y="3861750"/>
                <a:ext cx="22375" cy="342625"/>
              </a:xfrm>
              <a:custGeom>
                <a:avLst/>
                <a:gdLst/>
                <a:ahLst/>
                <a:cxnLst/>
                <a:rect l="l" t="t" r="r" b="b"/>
                <a:pathLst>
                  <a:path w="895" h="13705" extrusionOk="0">
                    <a:moveTo>
                      <a:pt x="451" y="0"/>
                    </a:moveTo>
                    <a:lnTo>
                      <a:pt x="1" y="714"/>
                    </a:lnTo>
                    <a:lnTo>
                      <a:pt x="241" y="13419"/>
                    </a:lnTo>
                    <a:cubicBezTo>
                      <a:pt x="241" y="13419"/>
                      <a:pt x="269" y="13704"/>
                      <a:pt x="354" y="13704"/>
                    </a:cubicBezTo>
                    <a:cubicBezTo>
                      <a:pt x="400" y="13704"/>
                      <a:pt x="464" y="13618"/>
                      <a:pt x="549" y="13352"/>
                    </a:cubicBezTo>
                    <a:cubicBezTo>
                      <a:pt x="895" y="10805"/>
                      <a:pt x="451" y="0"/>
                      <a:pt x="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1292800" y="3866075"/>
                <a:ext cx="95650" cy="335875"/>
              </a:xfrm>
              <a:custGeom>
                <a:avLst/>
                <a:gdLst/>
                <a:ahLst/>
                <a:cxnLst/>
                <a:rect l="l" t="t" r="r" b="b"/>
                <a:pathLst>
                  <a:path w="3826" h="13435" extrusionOk="0">
                    <a:moveTo>
                      <a:pt x="3825" y="0"/>
                    </a:moveTo>
                    <a:cubicBezTo>
                      <a:pt x="3825" y="0"/>
                      <a:pt x="3464" y="398"/>
                      <a:pt x="3066" y="752"/>
                    </a:cubicBezTo>
                    <a:cubicBezTo>
                      <a:pt x="2646" y="1533"/>
                      <a:pt x="1" y="13352"/>
                      <a:pt x="1" y="13352"/>
                    </a:cubicBezTo>
                    <a:cubicBezTo>
                      <a:pt x="1" y="13352"/>
                      <a:pt x="28" y="13435"/>
                      <a:pt x="123" y="13435"/>
                    </a:cubicBezTo>
                    <a:cubicBezTo>
                      <a:pt x="200" y="13435"/>
                      <a:pt x="320" y="13381"/>
                      <a:pt x="504" y="13186"/>
                    </a:cubicBezTo>
                    <a:cubicBezTo>
                      <a:pt x="775" y="12382"/>
                      <a:pt x="3825" y="1"/>
                      <a:pt x="38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1295425" y="3916975"/>
                <a:ext cx="154825" cy="278775"/>
              </a:xfrm>
              <a:custGeom>
                <a:avLst/>
                <a:gdLst/>
                <a:ahLst/>
                <a:cxnLst/>
                <a:rect l="l" t="t" r="r" b="b"/>
                <a:pathLst>
                  <a:path w="6193" h="11151" extrusionOk="0">
                    <a:moveTo>
                      <a:pt x="6192" y="0"/>
                    </a:moveTo>
                    <a:cubicBezTo>
                      <a:pt x="6192" y="0"/>
                      <a:pt x="5666" y="339"/>
                      <a:pt x="5080" y="767"/>
                    </a:cubicBezTo>
                    <a:cubicBezTo>
                      <a:pt x="3938" y="2134"/>
                      <a:pt x="294" y="10399"/>
                      <a:pt x="294" y="10399"/>
                    </a:cubicBezTo>
                    <a:cubicBezTo>
                      <a:pt x="294" y="10399"/>
                      <a:pt x="1" y="11068"/>
                      <a:pt x="399" y="11150"/>
                    </a:cubicBezTo>
                    <a:cubicBezTo>
                      <a:pt x="670" y="10624"/>
                      <a:pt x="6192" y="1"/>
                      <a:pt x="61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8"/>
              <p:cNvSpPr/>
              <p:nvPr/>
            </p:nvSpPr>
            <p:spPr>
              <a:xfrm>
                <a:off x="1305950" y="3929375"/>
                <a:ext cx="204775" cy="257350"/>
              </a:xfrm>
              <a:custGeom>
                <a:avLst/>
                <a:gdLst/>
                <a:ahLst/>
                <a:cxnLst/>
                <a:rect l="l" t="t" r="r" b="b"/>
                <a:pathLst>
                  <a:path w="8191" h="10294" extrusionOk="0">
                    <a:moveTo>
                      <a:pt x="8190" y="0"/>
                    </a:moveTo>
                    <a:cubicBezTo>
                      <a:pt x="6522" y="729"/>
                      <a:pt x="61" y="9798"/>
                      <a:pt x="61" y="9798"/>
                    </a:cubicBezTo>
                    <a:cubicBezTo>
                      <a:pt x="61" y="9798"/>
                      <a:pt x="1" y="10226"/>
                      <a:pt x="31" y="10294"/>
                    </a:cubicBezTo>
                    <a:cubicBezTo>
                      <a:pt x="699" y="9873"/>
                      <a:pt x="6883" y="2946"/>
                      <a:pt x="6883" y="2946"/>
                    </a:cubicBezTo>
                    <a:cubicBezTo>
                      <a:pt x="6883" y="2946"/>
                      <a:pt x="7634" y="962"/>
                      <a:pt x="8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8"/>
              <p:cNvSpPr/>
              <p:nvPr/>
            </p:nvSpPr>
            <p:spPr>
              <a:xfrm>
                <a:off x="1299700" y="4032875"/>
                <a:ext cx="206900" cy="166175"/>
              </a:xfrm>
              <a:custGeom>
                <a:avLst/>
                <a:gdLst/>
                <a:ahLst/>
                <a:cxnLst/>
                <a:rect l="l" t="t" r="r" b="b"/>
                <a:pathLst>
                  <a:path w="8276" h="6647" extrusionOk="0">
                    <a:moveTo>
                      <a:pt x="8275" y="0"/>
                    </a:moveTo>
                    <a:cubicBezTo>
                      <a:pt x="8275" y="0"/>
                      <a:pt x="1227" y="5034"/>
                      <a:pt x="213" y="6011"/>
                    </a:cubicBezTo>
                    <a:cubicBezTo>
                      <a:pt x="0" y="6376"/>
                      <a:pt x="318" y="6647"/>
                      <a:pt x="767" y="6647"/>
                    </a:cubicBezTo>
                    <a:cubicBezTo>
                      <a:pt x="937" y="6647"/>
                      <a:pt x="1125" y="6608"/>
                      <a:pt x="1310" y="6522"/>
                    </a:cubicBezTo>
                    <a:cubicBezTo>
                      <a:pt x="1986" y="6214"/>
                      <a:pt x="7013" y="2217"/>
                      <a:pt x="7013" y="2217"/>
                    </a:cubicBezTo>
                    <a:lnTo>
                      <a:pt x="82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8"/>
              <p:cNvSpPr/>
              <p:nvPr/>
            </p:nvSpPr>
            <p:spPr>
              <a:xfrm>
                <a:off x="1330325" y="4107625"/>
                <a:ext cx="218725" cy="88725"/>
              </a:xfrm>
              <a:custGeom>
                <a:avLst/>
                <a:gdLst/>
                <a:ahLst/>
                <a:cxnLst/>
                <a:rect l="l" t="t" r="r" b="b"/>
                <a:pathLst>
                  <a:path w="8749" h="3549" extrusionOk="0">
                    <a:moveTo>
                      <a:pt x="8748" y="0"/>
                    </a:moveTo>
                    <a:lnTo>
                      <a:pt x="8748" y="0"/>
                    </a:lnTo>
                    <a:cubicBezTo>
                      <a:pt x="6787" y="203"/>
                      <a:pt x="10" y="3457"/>
                      <a:pt x="10" y="3457"/>
                    </a:cubicBezTo>
                    <a:cubicBezTo>
                      <a:pt x="0" y="3520"/>
                      <a:pt x="54" y="3549"/>
                      <a:pt x="160" y="3549"/>
                    </a:cubicBezTo>
                    <a:cubicBezTo>
                      <a:pt x="1263" y="3549"/>
                      <a:pt x="8034" y="429"/>
                      <a:pt x="8034" y="429"/>
                    </a:cubicBezTo>
                    <a:cubicBezTo>
                      <a:pt x="8034" y="429"/>
                      <a:pt x="8252" y="271"/>
                      <a:pt x="87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 name="Google Shape;323;p18"/>
            <p:cNvGrpSpPr/>
            <p:nvPr/>
          </p:nvGrpSpPr>
          <p:grpSpPr>
            <a:xfrm>
              <a:off x="1087325" y="4513025"/>
              <a:ext cx="412900" cy="255325"/>
              <a:chOff x="1136150" y="3952100"/>
              <a:chExt cx="412900" cy="255325"/>
            </a:xfrm>
          </p:grpSpPr>
          <p:sp>
            <p:nvSpPr>
              <p:cNvPr id="324" name="Google Shape;324;p18"/>
              <p:cNvSpPr/>
              <p:nvPr/>
            </p:nvSpPr>
            <p:spPr>
              <a:xfrm>
                <a:off x="1136150" y="3952100"/>
                <a:ext cx="103900" cy="158175"/>
              </a:xfrm>
              <a:custGeom>
                <a:avLst/>
                <a:gdLst/>
                <a:ahLst/>
                <a:cxnLst/>
                <a:rect l="l" t="t" r="r" b="b"/>
                <a:pathLst>
                  <a:path w="4156" h="6327" extrusionOk="0">
                    <a:moveTo>
                      <a:pt x="1" y="0"/>
                    </a:moveTo>
                    <a:lnTo>
                      <a:pt x="549" y="1345"/>
                    </a:lnTo>
                    <a:lnTo>
                      <a:pt x="2300" y="3998"/>
                    </a:lnTo>
                    <a:lnTo>
                      <a:pt x="3585" y="5966"/>
                    </a:lnTo>
                    <a:lnTo>
                      <a:pt x="3585" y="5966"/>
                    </a:lnTo>
                    <a:lnTo>
                      <a:pt x="2923" y="4614"/>
                    </a:lnTo>
                    <a:lnTo>
                      <a:pt x="2923" y="4614"/>
                    </a:lnTo>
                    <a:lnTo>
                      <a:pt x="3810" y="6176"/>
                    </a:lnTo>
                    <a:lnTo>
                      <a:pt x="3810" y="6176"/>
                    </a:lnTo>
                    <a:lnTo>
                      <a:pt x="3434" y="5207"/>
                    </a:lnTo>
                    <a:lnTo>
                      <a:pt x="4156" y="6327"/>
                    </a:lnTo>
                    <a:cubicBezTo>
                      <a:pt x="2878" y="3787"/>
                      <a:pt x="1338" y="804"/>
                      <a:pt x="1068" y="624"/>
                    </a:cubicBezTo>
                    <a:cubicBezTo>
                      <a:pt x="782" y="451"/>
                      <a:pt x="384" y="218"/>
                      <a:pt x="1"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8"/>
              <p:cNvSpPr/>
              <p:nvPr/>
            </p:nvSpPr>
            <p:spPr>
              <a:xfrm>
                <a:off x="1376950" y="4048075"/>
                <a:ext cx="117625" cy="104100"/>
              </a:xfrm>
              <a:custGeom>
                <a:avLst/>
                <a:gdLst/>
                <a:ahLst/>
                <a:cxnLst/>
                <a:rect l="l" t="t" r="r" b="b"/>
                <a:pathLst>
                  <a:path w="4705" h="4164" extrusionOk="0">
                    <a:moveTo>
                      <a:pt x="4689" y="1"/>
                    </a:moveTo>
                    <a:lnTo>
                      <a:pt x="1301" y="3006"/>
                    </a:lnTo>
                    <a:lnTo>
                      <a:pt x="1" y="4163"/>
                    </a:lnTo>
                    <a:lnTo>
                      <a:pt x="1" y="4163"/>
                    </a:lnTo>
                    <a:lnTo>
                      <a:pt x="2428" y="2413"/>
                    </a:lnTo>
                    <a:lnTo>
                      <a:pt x="2428" y="2413"/>
                    </a:lnTo>
                    <a:lnTo>
                      <a:pt x="1241" y="3389"/>
                    </a:lnTo>
                    <a:lnTo>
                      <a:pt x="1241" y="3389"/>
                    </a:lnTo>
                    <a:lnTo>
                      <a:pt x="2307" y="2653"/>
                    </a:lnTo>
                    <a:lnTo>
                      <a:pt x="1819" y="3119"/>
                    </a:lnTo>
                    <a:lnTo>
                      <a:pt x="1819" y="3119"/>
                    </a:lnTo>
                    <a:lnTo>
                      <a:pt x="2623" y="2525"/>
                    </a:lnTo>
                    <a:lnTo>
                      <a:pt x="2105" y="3044"/>
                    </a:lnTo>
                    <a:cubicBezTo>
                      <a:pt x="3111" y="2255"/>
                      <a:pt x="3915" y="1609"/>
                      <a:pt x="3915" y="1609"/>
                    </a:cubicBezTo>
                    <a:lnTo>
                      <a:pt x="3923" y="1609"/>
                    </a:lnTo>
                    <a:lnTo>
                      <a:pt x="4704" y="241"/>
                    </a:lnTo>
                    <a:lnTo>
                      <a:pt x="4689" y="1"/>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8"/>
              <p:cNvSpPr/>
              <p:nvPr/>
            </p:nvSpPr>
            <p:spPr>
              <a:xfrm>
                <a:off x="1229700" y="4035125"/>
                <a:ext cx="60875" cy="172300"/>
              </a:xfrm>
              <a:custGeom>
                <a:avLst/>
                <a:gdLst/>
                <a:ahLst/>
                <a:cxnLst/>
                <a:rect l="l" t="t" r="r" b="b"/>
                <a:pathLst>
                  <a:path w="2435" h="6892" extrusionOk="0">
                    <a:moveTo>
                      <a:pt x="0" y="0"/>
                    </a:moveTo>
                    <a:lnTo>
                      <a:pt x="211" y="1593"/>
                    </a:lnTo>
                    <a:cubicBezTo>
                      <a:pt x="737" y="3780"/>
                      <a:pt x="1360" y="5861"/>
                      <a:pt x="2044" y="6777"/>
                    </a:cubicBezTo>
                    <a:cubicBezTo>
                      <a:pt x="2147" y="6863"/>
                      <a:pt x="2234" y="6892"/>
                      <a:pt x="2307" y="6892"/>
                    </a:cubicBezTo>
                    <a:cubicBezTo>
                      <a:pt x="2356" y="6892"/>
                      <a:pt x="2398" y="6878"/>
                      <a:pt x="2435" y="6860"/>
                    </a:cubicBezTo>
                    <a:lnTo>
                      <a:pt x="1323" y="4065"/>
                    </a:lnTo>
                    <a:lnTo>
                      <a:pt x="661" y="1946"/>
                    </a:lnTo>
                    <a:lnTo>
                      <a:pt x="812" y="2968"/>
                    </a:lnTo>
                    <a:lnTo>
                      <a:pt x="459" y="1435"/>
                    </a:lnTo>
                    <a:lnTo>
                      <a:pt x="556" y="2344"/>
                    </a:lnTo>
                    <a:lnTo>
                      <a:pt x="556" y="2344"/>
                    </a:lnTo>
                    <a:lnTo>
                      <a:pt x="0" y="0"/>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8"/>
              <p:cNvSpPr/>
              <p:nvPr/>
            </p:nvSpPr>
            <p:spPr>
              <a:xfrm>
                <a:off x="1292800" y="4019525"/>
                <a:ext cx="44550" cy="182425"/>
              </a:xfrm>
              <a:custGeom>
                <a:avLst/>
                <a:gdLst/>
                <a:ahLst/>
                <a:cxnLst/>
                <a:rect l="l" t="t" r="r" b="b"/>
                <a:pathLst>
                  <a:path w="1782" h="7297" extrusionOk="0">
                    <a:moveTo>
                      <a:pt x="1661" y="1"/>
                    </a:moveTo>
                    <a:lnTo>
                      <a:pt x="1654" y="8"/>
                    </a:lnTo>
                    <a:cubicBezTo>
                      <a:pt x="850" y="3434"/>
                      <a:pt x="1" y="7214"/>
                      <a:pt x="1" y="7214"/>
                    </a:cubicBezTo>
                    <a:cubicBezTo>
                      <a:pt x="1" y="7214"/>
                      <a:pt x="28" y="7297"/>
                      <a:pt x="123" y="7297"/>
                    </a:cubicBezTo>
                    <a:cubicBezTo>
                      <a:pt x="200" y="7297"/>
                      <a:pt x="320" y="7243"/>
                      <a:pt x="504" y="7048"/>
                    </a:cubicBezTo>
                    <a:cubicBezTo>
                      <a:pt x="609" y="6725"/>
                      <a:pt x="1158" y="4576"/>
                      <a:pt x="1781" y="2104"/>
                    </a:cubicBezTo>
                    <a:lnTo>
                      <a:pt x="1781" y="2104"/>
                    </a:lnTo>
                    <a:lnTo>
                      <a:pt x="1331" y="3389"/>
                    </a:lnTo>
                    <a:lnTo>
                      <a:pt x="1609" y="2172"/>
                    </a:lnTo>
                    <a:lnTo>
                      <a:pt x="1180" y="3494"/>
                    </a:lnTo>
                    <a:lnTo>
                      <a:pt x="1376" y="2758"/>
                    </a:lnTo>
                    <a:lnTo>
                      <a:pt x="1376" y="2758"/>
                    </a:lnTo>
                    <a:lnTo>
                      <a:pt x="947" y="3863"/>
                    </a:lnTo>
                    <a:lnTo>
                      <a:pt x="1556" y="1128"/>
                    </a:lnTo>
                    <a:lnTo>
                      <a:pt x="1263" y="1977"/>
                    </a:lnTo>
                    <a:lnTo>
                      <a:pt x="1661" y="1"/>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1370575" y="4107625"/>
                <a:ext cx="178475" cy="70275"/>
              </a:xfrm>
              <a:custGeom>
                <a:avLst/>
                <a:gdLst/>
                <a:ahLst/>
                <a:cxnLst/>
                <a:rect l="l" t="t" r="r" b="b"/>
                <a:pathLst>
                  <a:path w="7139" h="2811" extrusionOk="0">
                    <a:moveTo>
                      <a:pt x="7138" y="0"/>
                    </a:moveTo>
                    <a:lnTo>
                      <a:pt x="7138" y="0"/>
                    </a:lnTo>
                    <a:cubicBezTo>
                      <a:pt x="5808" y="136"/>
                      <a:pt x="2277" y="1668"/>
                      <a:pt x="136" y="2653"/>
                    </a:cubicBezTo>
                    <a:lnTo>
                      <a:pt x="0" y="2811"/>
                    </a:lnTo>
                    <a:lnTo>
                      <a:pt x="1195" y="2247"/>
                    </a:lnTo>
                    <a:lnTo>
                      <a:pt x="1195" y="2247"/>
                    </a:lnTo>
                    <a:lnTo>
                      <a:pt x="887" y="2472"/>
                    </a:lnTo>
                    <a:lnTo>
                      <a:pt x="2495" y="1721"/>
                    </a:lnTo>
                    <a:lnTo>
                      <a:pt x="2495" y="1721"/>
                    </a:lnTo>
                    <a:cubicBezTo>
                      <a:pt x="2495" y="1721"/>
                      <a:pt x="2187" y="1909"/>
                      <a:pt x="1488" y="2239"/>
                    </a:cubicBezTo>
                    <a:cubicBezTo>
                      <a:pt x="1879" y="2082"/>
                      <a:pt x="6545" y="233"/>
                      <a:pt x="7138"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1295425" y="4054275"/>
                <a:ext cx="83250" cy="141475"/>
              </a:xfrm>
              <a:custGeom>
                <a:avLst/>
                <a:gdLst/>
                <a:ahLst/>
                <a:cxnLst/>
                <a:rect l="l" t="t" r="r" b="b"/>
                <a:pathLst>
                  <a:path w="3330" h="5659" extrusionOk="0">
                    <a:moveTo>
                      <a:pt x="3329" y="1"/>
                    </a:moveTo>
                    <a:lnTo>
                      <a:pt x="2285" y="1887"/>
                    </a:lnTo>
                    <a:lnTo>
                      <a:pt x="2541" y="1225"/>
                    </a:lnTo>
                    <a:lnTo>
                      <a:pt x="1924" y="2307"/>
                    </a:lnTo>
                    <a:lnTo>
                      <a:pt x="2202" y="1571"/>
                    </a:lnTo>
                    <a:lnTo>
                      <a:pt x="1496" y="2811"/>
                    </a:lnTo>
                    <a:lnTo>
                      <a:pt x="1496" y="2811"/>
                    </a:lnTo>
                    <a:lnTo>
                      <a:pt x="2525" y="316"/>
                    </a:lnTo>
                    <a:lnTo>
                      <a:pt x="2037" y="1090"/>
                    </a:lnTo>
                    <a:cubicBezTo>
                      <a:pt x="1083" y="3126"/>
                      <a:pt x="294" y="4907"/>
                      <a:pt x="294" y="4907"/>
                    </a:cubicBezTo>
                    <a:cubicBezTo>
                      <a:pt x="294" y="4907"/>
                      <a:pt x="1" y="5576"/>
                      <a:pt x="399" y="5658"/>
                    </a:cubicBezTo>
                    <a:cubicBezTo>
                      <a:pt x="534" y="5403"/>
                      <a:pt x="1932" y="2713"/>
                      <a:pt x="3314" y="46"/>
                    </a:cubicBezTo>
                    <a:lnTo>
                      <a:pt x="3329" y="1"/>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 name="Google Shape;330;p18"/>
            <p:cNvGrpSpPr/>
            <p:nvPr/>
          </p:nvGrpSpPr>
          <p:grpSpPr>
            <a:xfrm>
              <a:off x="1069300" y="4422675"/>
              <a:ext cx="388475" cy="428275"/>
              <a:chOff x="1118125" y="3861750"/>
              <a:chExt cx="388475" cy="428275"/>
            </a:xfrm>
          </p:grpSpPr>
          <p:sp>
            <p:nvSpPr>
              <p:cNvPr id="331" name="Google Shape;331;p18"/>
              <p:cNvSpPr/>
              <p:nvPr/>
            </p:nvSpPr>
            <p:spPr>
              <a:xfrm>
                <a:off x="1265575" y="4181825"/>
                <a:ext cx="53925" cy="40550"/>
              </a:xfrm>
              <a:custGeom>
                <a:avLst/>
                <a:gdLst/>
                <a:ahLst/>
                <a:cxnLst/>
                <a:rect l="l" t="t" r="r" b="b"/>
                <a:pathLst>
                  <a:path w="2157" h="1622" extrusionOk="0">
                    <a:moveTo>
                      <a:pt x="481" y="0"/>
                    </a:moveTo>
                    <a:lnTo>
                      <a:pt x="0" y="564"/>
                    </a:lnTo>
                    <a:cubicBezTo>
                      <a:pt x="263" y="894"/>
                      <a:pt x="278" y="1526"/>
                      <a:pt x="872" y="1616"/>
                    </a:cubicBezTo>
                    <a:cubicBezTo>
                      <a:pt x="897" y="1619"/>
                      <a:pt x="922" y="1621"/>
                      <a:pt x="948" y="1621"/>
                    </a:cubicBezTo>
                    <a:cubicBezTo>
                      <a:pt x="1523" y="1621"/>
                      <a:pt x="2157" y="684"/>
                      <a:pt x="2157" y="684"/>
                    </a:cubicBezTo>
                    <a:lnTo>
                      <a:pt x="4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1118125" y="3942150"/>
                <a:ext cx="151225" cy="256025"/>
              </a:xfrm>
              <a:custGeom>
                <a:avLst/>
                <a:gdLst/>
                <a:ahLst/>
                <a:cxnLst/>
                <a:rect l="l" t="t" r="r" b="b"/>
                <a:pathLst>
                  <a:path w="6049" h="10241" extrusionOk="0">
                    <a:moveTo>
                      <a:pt x="0" y="0"/>
                    </a:moveTo>
                    <a:lnTo>
                      <a:pt x="5335" y="9490"/>
                    </a:lnTo>
                    <a:lnTo>
                      <a:pt x="5898" y="10151"/>
                    </a:lnTo>
                    <a:cubicBezTo>
                      <a:pt x="5943" y="10181"/>
                      <a:pt x="5996" y="10218"/>
                      <a:pt x="6049" y="10241"/>
                    </a:cubicBezTo>
                    <a:lnTo>
                      <a:pt x="4846" y="7686"/>
                    </a:lnTo>
                    <a:lnTo>
                      <a:pt x="879" y="489"/>
                    </a:lnTo>
                    <a:cubicBezTo>
                      <a:pt x="571" y="316"/>
                      <a:pt x="263" y="143"/>
                      <a:pt x="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1218800" y="3934450"/>
                <a:ext cx="72350" cy="273000"/>
              </a:xfrm>
              <a:custGeom>
                <a:avLst/>
                <a:gdLst/>
                <a:ahLst/>
                <a:cxnLst/>
                <a:rect l="l" t="t" r="r" b="b"/>
                <a:pathLst>
                  <a:path w="2894" h="10920" extrusionOk="0">
                    <a:moveTo>
                      <a:pt x="1" y="0"/>
                    </a:moveTo>
                    <a:lnTo>
                      <a:pt x="1" y="0"/>
                    </a:lnTo>
                    <a:cubicBezTo>
                      <a:pt x="369" y="1833"/>
                      <a:pt x="1834" y="9009"/>
                      <a:pt x="2570" y="10865"/>
                    </a:cubicBezTo>
                    <a:cubicBezTo>
                      <a:pt x="2638" y="10904"/>
                      <a:pt x="2697" y="10919"/>
                      <a:pt x="2748" y="10919"/>
                    </a:cubicBezTo>
                    <a:cubicBezTo>
                      <a:pt x="2806" y="10919"/>
                      <a:pt x="2854" y="10900"/>
                      <a:pt x="2893" y="10872"/>
                    </a:cubicBezTo>
                    <a:cubicBezTo>
                      <a:pt x="2533" y="9617"/>
                      <a:pt x="737" y="3276"/>
                      <a:pt x="391" y="609"/>
                    </a:cubicBezTo>
                    <a:cubicBezTo>
                      <a:pt x="263" y="413"/>
                      <a:pt x="128" y="203"/>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1306525" y="3969950"/>
                <a:ext cx="184850" cy="216025"/>
              </a:xfrm>
              <a:custGeom>
                <a:avLst/>
                <a:gdLst/>
                <a:ahLst/>
                <a:cxnLst/>
                <a:rect l="l" t="t" r="r" b="b"/>
                <a:pathLst>
                  <a:path w="7394" h="8641" extrusionOk="0">
                    <a:moveTo>
                      <a:pt x="7393" y="0"/>
                    </a:moveTo>
                    <a:cubicBezTo>
                      <a:pt x="5883" y="1608"/>
                      <a:pt x="1022" y="6837"/>
                      <a:pt x="0" y="8558"/>
                    </a:cubicBezTo>
                    <a:cubicBezTo>
                      <a:pt x="0" y="8588"/>
                      <a:pt x="0" y="8618"/>
                      <a:pt x="0" y="8641"/>
                    </a:cubicBezTo>
                    <a:cubicBezTo>
                      <a:pt x="534" y="7942"/>
                      <a:pt x="1405" y="6860"/>
                      <a:pt x="1405" y="6860"/>
                    </a:cubicBezTo>
                    <a:cubicBezTo>
                      <a:pt x="1405" y="6860"/>
                      <a:pt x="5260" y="2510"/>
                      <a:pt x="7033" y="872"/>
                    </a:cubicBezTo>
                    <a:cubicBezTo>
                      <a:pt x="7131" y="639"/>
                      <a:pt x="7251" y="331"/>
                      <a:pt x="73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1308575" y="4058025"/>
                <a:ext cx="183750" cy="140925"/>
              </a:xfrm>
              <a:custGeom>
                <a:avLst/>
                <a:gdLst/>
                <a:ahLst/>
                <a:cxnLst/>
                <a:rect l="l" t="t" r="r" b="b"/>
                <a:pathLst>
                  <a:path w="7350" h="5637" extrusionOk="0">
                    <a:moveTo>
                      <a:pt x="7349" y="1"/>
                    </a:moveTo>
                    <a:lnTo>
                      <a:pt x="7349" y="1"/>
                    </a:lnTo>
                    <a:cubicBezTo>
                      <a:pt x="6057" y="940"/>
                      <a:pt x="1353" y="4389"/>
                      <a:pt x="1" y="5546"/>
                    </a:cubicBezTo>
                    <a:cubicBezTo>
                      <a:pt x="104" y="5601"/>
                      <a:pt x="245" y="5637"/>
                      <a:pt x="395" y="5637"/>
                    </a:cubicBezTo>
                    <a:cubicBezTo>
                      <a:pt x="409" y="5637"/>
                      <a:pt x="423" y="5637"/>
                      <a:pt x="437" y="5636"/>
                    </a:cubicBezTo>
                    <a:cubicBezTo>
                      <a:pt x="1549" y="4749"/>
                      <a:pt x="6102" y="1098"/>
                      <a:pt x="7109" y="407"/>
                    </a:cubicBezTo>
                    <a:lnTo>
                      <a:pt x="7116" y="407"/>
                    </a:lnTo>
                    <a:lnTo>
                      <a:pt x="734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1283975" y="3861750"/>
                <a:ext cx="16175" cy="230125"/>
              </a:xfrm>
              <a:custGeom>
                <a:avLst/>
                <a:gdLst/>
                <a:ahLst/>
                <a:cxnLst/>
                <a:rect l="l" t="t" r="r" b="b"/>
                <a:pathLst>
                  <a:path w="647" h="9205" extrusionOk="0">
                    <a:moveTo>
                      <a:pt x="451" y="0"/>
                    </a:moveTo>
                    <a:lnTo>
                      <a:pt x="1" y="714"/>
                    </a:lnTo>
                    <a:lnTo>
                      <a:pt x="151" y="8686"/>
                    </a:lnTo>
                    <a:lnTo>
                      <a:pt x="181" y="9204"/>
                    </a:lnTo>
                    <a:lnTo>
                      <a:pt x="264" y="7461"/>
                    </a:lnTo>
                    <a:lnTo>
                      <a:pt x="376" y="8318"/>
                    </a:lnTo>
                    <a:lnTo>
                      <a:pt x="414" y="6898"/>
                    </a:lnTo>
                    <a:lnTo>
                      <a:pt x="489" y="7559"/>
                    </a:lnTo>
                    <a:lnTo>
                      <a:pt x="497" y="6064"/>
                    </a:lnTo>
                    <a:lnTo>
                      <a:pt x="557" y="6920"/>
                    </a:lnTo>
                    <a:lnTo>
                      <a:pt x="579" y="6131"/>
                    </a:lnTo>
                    <a:lnTo>
                      <a:pt x="639" y="6349"/>
                    </a:lnTo>
                    <a:lnTo>
                      <a:pt x="639" y="6327"/>
                    </a:lnTo>
                    <a:lnTo>
                      <a:pt x="647" y="6327"/>
                    </a:lnTo>
                    <a:cubicBezTo>
                      <a:pt x="579" y="3073"/>
                      <a:pt x="451"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1366625" y="4032875"/>
                <a:ext cx="139975" cy="106700"/>
              </a:xfrm>
              <a:custGeom>
                <a:avLst/>
                <a:gdLst/>
                <a:ahLst/>
                <a:cxnLst/>
                <a:rect l="l" t="t" r="r" b="b"/>
                <a:pathLst>
                  <a:path w="5599" h="4268" extrusionOk="0">
                    <a:moveTo>
                      <a:pt x="5598" y="0"/>
                    </a:moveTo>
                    <a:cubicBezTo>
                      <a:pt x="5598" y="0"/>
                      <a:pt x="2578" y="2164"/>
                      <a:pt x="203" y="3930"/>
                    </a:cubicBezTo>
                    <a:lnTo>
                      <a:pt x="1638" y="2998"/>
                    </a:lnTo>
                    <a:lnTo>
                      <a:pt x="1638" y="2998"/>
                    </a:lnTo>
                    <a:lnTo>
                      <a:pt x="1" y="4268"/>
                    </a:lnTo>
                    <a:lnTo>
                      <a:pt x="1443" y="3314"/>
                    </a:lnTo>
                    <a:lnTo>
                      <a:pt x="789" y="3915"/>
                    </a:lnTo>
                    <a:lnTo>
                      <a:pt x="789" y="3915"/>
                    </a:lnTo>
                    <a:lnTo>
                      <a:pt x="1999" y="3103"/>
                    </a:lnTo>
                    <a:lnTo>
                      <a:pt x="1413" y="3652"/>
                    </a:lnTo>
                    <a:lnTo>
                      <a:pt x="4892" y="1240"/>
                    </a:lnTo>
                    <a:lnTo>
                      <a:pt x="559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1271775" y="4218625"/>
                <a:ext cx="20125" cy="71400"/>
              </a:xfrm>
              <a:custGeom>
                <a:avLst/>
                <a:gdLst/>
                <a:ahLst/>
                <a:cxnLst/>
                <a:rect l="l" t="t" r="r" b="b"/>
                <a:pathLst>
                  <a:path w="805" h="2856" extrusionOk="0">
                    <a:moveTo>
                      <a:pt x="421" y="1"/>
                    </a:moveTo>
                    <a:lnTo>
                      <a:pt x="0" y="2803"/>
                    </a:lnTo>
                    <a:lnTo>
                      <a:pt x="383" y="2856"/>
                    </a:lnTo>
                    <a:lnTo>
                      <a:pt x="804" y="61"/>
                    </a:lnTo>
                    <a:lnTo>
                      <a:pt x="4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9" name="Google Shape;339;p18"/>
          <p:cNvGrpSpPr/>
          <p:nvPr/>
        </p:nvGrpSpPr>
        <p:grpSpPr>
          <a:xfrm rot="2354252" flipH="1">
            <a:off x="-42991" y="257551"/>
            <a:ext cx="741788" cy="755492"/>
            <a:chOff x="8783892" y="3654997"/>
            <a:chExt cx="399428" cy="406745"/>
          </a:xfrm>
        </p:grpSpPr>
        <p:grpSp>
          <p:nvGrpSpPr>
            <p:cNvPr id="340" name="Google Shape;340;p18"/>
            <p:cNvGrpSpPr/>
            <p:nvPr/>
          </p:nvGrpSpPr>
          <p:grpSpPr>
            <a:xfrm>
              <a:off x="8803053" y="3665070"/>
              <a:ext cx="375139" cy="364700"/>
              <a:chOff x="8197303" y="3473870"/>
              <a:chExt cx="375139" cy="364700"/>
            </a:xfrm>
          </p:grpSpPr>
          <p:sp>
            <p:nvSpPr>
              <p:cNvPr id="341" name="Google Shape;341;p18"/>
              <p:cNvSpPr/>
              <p:nvPr/>
            </p:nvSpPr>
            <p:spPr>
              <a:xfrm rot="-5400000">
                <a:off x="8382584" y="3502379"/>
                <a:ext cx="176610" cy="203105"/>
              </a:xfrm>
              <a:custGeom>
                <a:avLst/>
                <a:gdLst/>
                <a:ahLst/>
                <a:cxnLst/>
                <a:rect l="l" t="t" r="r" b="b"/>
                <a:pathLst>
                  <a:path w="2893" h="3327" extrusionOk="0">
                    <a:moveTo>
                      <a:pt x="667" y="1"/>
                    </a:moveTo>
                    <a:cubicBezTo>
                      <a:pt x="631" y="1"/>
                      <a:pt x="595" y="9"/>
                      <a:pt x="564" y="26"/>
                    </a:cubicBezTo>
                    <a:cubicBezTo>
                      <a:pt x="473" y="79"/>
                      <a:pt x="421" y="184"/>
                      <a:pt x="368" y="282"/>
                    </a:cubicBezTo>
                    <a:cubicBezTo>
                      <a:pt x="248" y="514"/>
                      <a:pt x="128" y="755"/>
                      <a:pt x="68" y="1018"/>
                    </a:cubicBezTo>
                    <a:cubicBezTo>
                      <a:pt x="0" y="1341"/>
                      <a:pt x="23" y="1694"/>
                      <a:pt x="143" y="1995"/>
                    </a:cubicBezTo>
                    <a:cubicBezTo>
                      <a:pt x="286" y="2370"/>
                      <a:pt x="519" y="2776"/>
                      <a:pt x="894" y="2889"/>
                    </a:cubicBezTo>
                    <a:cubicBezTo>
                      <a:pt x="984" y="2914"/>
                      <a:pt x="1079" y="2920"/>
                      <a:pt x="1174" y="2920"/>
                    </a:cubicBezTo>
                    <a:cubicBezTo>
                      <a:pt x="1258" y="2920"/>
                      <a:pt x="1343" y="2915"/>
                      <a:pt x="1427" y="2915"/>
                    </a:cubicBezTo>
                    <a:cubicBezTo>
                      <a:pt x="1535" y="2915"/>
                      <a:pt x="1642" y="2922"/>
                      <a:pt x="1743" y="2956"/>
                    </a:cubicBezTo>
                    <a:cubicBezTo>
                      <a:pt x="2014" y="3054"/>
                      <a:pt x="2232" y="3309"/>
                      <a:pt x="2517" y="3324"/>
                    </a:cubicBezTo>
                    <a:cubicBezTo>
                      <a:pt x="2532" y="3326"/>
                      <a:pt x="2546" y="3327"/>
                      <a:pt x="2560" y="3327"/>
                    </a:cubicBezTo>
                    <a:cubicBezTo>
                      <a:pt x="2610" y="3327"/>
                      <a:pt x="2656" y="3315"/>
                      <a:pt x="2697" y="3279"/>
                    </a:cubicBezTo>
                    <a:cubicBezTo>
                      <a:pt x="2742" y="3242"/>
                      <a:pt x="2765" y="3189"/>
                      <a:pt x="2788" y="3129"/>
                    </a:cubicBezTo>
                    <a:cubicBezTo>
                      <a:pt x="2893" y="2806"/>
                      <a:pt x="2885" y="2430"/>
                      <a:pt x="2765" y="2107"/>
                    </a:cubicBezTo>
                    <a:cubicBezTo>
                      <a:pt x="2667" y="1852"/>
                      <a:pt x="2510" y="1626"/>
                      <a:pt x="2337" y="1416"/>
                    </a:cubicBezTo>
                    <a:cubicBezTo>
                      <a:pt x="1915" y="869"/>
                      <a:pt x="1421" y="344"/>
                      <a:pt x="804" y="55"/>
                    </a:cubicBezTo>
                    <a:lnTo>
                      <a:pt x="804" y="55"/>
                    </a:lnTo>
                    <a:cubicBezTo>
                      <a:pt x="771" y="19"/>
                      <a:pt x="720" y="1"/>
                      <a:pt x="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2" name="Google Shape;342;p18"/>
              <p:cNvGrpSpPr/>
              <p:nvPr/>
            </p:nvGrpSpPr>
            <p:grpSpPr>
              <a:xfrm>
                <a:off x="8197303" y="3643095"/>
                <a:ext cx="323859" cy="195474"/>
                <a:chOff x="8197303" y="3643095"/>
                <a:chExt cx="323859" cy="195474"/>
              </a:xfrm>
            </p:grpSpPr>
            <p:sp>
              <p:nvSpPr>
                <p:cNvPr id="343" name="Google Shape;343;p18"/>
                <p:cNvSpPr/>
                <p:nvPr/>
              </p:nvSpPr>
              <p:spPr>
                <a:xfrm rot="-5400000">
                  <a:off x="8356120" y="3673528"/>
                  <a:ext cx="179846" cy="150238"/>
                </a:xfrm>
                <a:custGeom>
                  <a:avLst/>
                  <a:gdLst/>
                  <a:ahLst/>
                  <a:cxnLst/>
                  <a:rect l="l" t="t" r="r" b="b"/>
                  <a:pathLst>
                    <a:path w="2946" h="2461" extrusionOk="0">
                      <a:moveTo>
                        <a:pt x="2517" y="0"/>
                      </a:moveTo>
                      <a:cubicBezTo>
                        <a:pt x="2187" y="8"/>
                        <a:pt x="1856" y="75"/>
                        <a:pt x="1563" y="233"/>
                      </a:cubicBezTo>
                      <a:cubicBezTo>
                        <a:pt x="1263" y="383"/>
                        <a:pt x="1007" y="631"/>
                        <a:pt x="857" y="939"/>
                      </a:cubicBezTo>
                      <a:cubicBezTo>
                        <a:pt x="827" y="1007"/>
                        <a:pt x="797" y="1082"/>
                        <a:pt x="744" y="1135"/>
                      </a:cubicBezTo>
                      <a:cubicBezTo>
                        <a:pt x="699" y="1195"/>
                        <a:pt x="631" y="1232"/>
                        <a:pt x="556" y="1247"/>
                      </a:cubicBezTo>
                      <a:cubicBezTo>
                        <a:pt x="535" y="1250"/>
                        <a:pt x="513" y="1252"/>
                        <a:pt x="491" y="1252"/>
                      </a:cubicBezTo>
                      <a:cubicBezTo>
                        <a:pt x="417" y="1252"/>
                        <a:pt x="341" y="1239"/>
                        <a:pt x="264" y="1239"/>
                      </a:cubicBezTo>
                      <a:cubicBezTo>
                        <a:pt x="251" y="1239"/>
                        <a:pt x="239" y="1239"/>
                        <a:pt x="226" y="1240"/>
                      </a:cubicBezTo>
                      <a:cubicBezTo>
                        <a:pt x="121" y="1247"/>
                        <a:pt x="0" y="1337"/>
                        <a:pt x="23" y="1450"/>
                      </a:cubicBezTo>
                      <a:cubicBezTo>
                        <a:pt x="41" y="1534"/>
                        <a:pt x="125" y="1579"/>
                        <a:pt x="208" y="1579"/>
                      </a:cubicBezTo>
                      <a:cubicBezTo>
                        <a:pt x="230" y="1579"/>
                        <a:pt x="251" y="1576"/>
                        <a:pt x="271" y="1570"/>
                      </a:cubicBezTo>
                      <a:cubicBezTo>
                        <a:pt x="368" y="1548"/>
                        <a:pt x="451" y="1473"/>
                        <a:pt x="541" y="1428"/>
                      </a:cubicBezTo>
                      <a:cubicBezTo>
                        <a:pt x="584" y="1401"/>
                        <a:pt x="638" y="1383"/>
                        <a:pt x="691" y="1383"/>
                      </a:cubicBezTo>
                      <a:cubicBezTo>
                        <a:pt x="741" y="1383"/>
                        <a:pt x="790" y="1399"/>
                        <a:pt x="827" y="1435"/>
                      </a:cubicBezTo>
                      <a:cubicBezTo>
                        <a:pt x="872" y="1480"/>
                        <a:pt x="887" y="1540"/>
                        <a:pt x="909" y="1600"/>
                      </a:cubicBezTo>
                      <a:cubicBezTo>
                        <a:pt x="962" y="1743"/>
                        <a:pt x="1060" y="1878"/>
                        <a:pt x="1180" y="1976"/>
                      </a:cubicBezTo>
                      <a:cubicBezTo>
                        <a:pt x="1240" y="2029"/>
                        <a:pt x="1315" y="2066"/>
                        <a:pt x="1360" y="2141"/>
                      </a:cubicBezTo>
                      <a:cubicBezTo>
                        <a:pt x="1390" y="2179"/>
                        <a:pt x="1398" y="2224"/>
                        <a:pt x="1428" y="2269"/>
                      </a:cubicBezTo>
                      <a:cubicBezTo>
                        <a:pt x="1488" y="2367"/>
                        <a:pt x="1616" y="2389"/>
                        <a:pt x="1721" y="2419"/>
                      </a:cubicBezTo>
                      <a:cubicBezTo>
                        <a:pt x="1807" y="2449"/>
                        <a:pt x="1883" y="2460"/>
                        <a:pt x="1950" y="2460"/>
                      </a:cubicBezTo>
                      <a:cubicBezTo>
                        <a:pt x="2124" y="2460"/>
                        <a:pt x="2234" y="2381"/>
                        <a:pt x="2277" y="2322"/>
                      </a:cubicBezTo>
                      <a:cubicBezTo>
                        <a:pt x="2675" y="1758"/>
                        <a:pt x="2938" y="992"/>
                        <a:pt x="2946" y="286"/>
                      </a:cubicBezTo>
                      <a:cubicBezTo>
                        <a:pt x="2946" y="218"/>
                        <a:pt x="2938" y="135"/>
                        <a:pt x="2885" y="98"/>
                      </a:cubicBezTo>
                      <a:cubicBezTo>
                        <a:pt x="2855" y="75"/>
                        <a:pt x="2818" y="68"/>
                        <a:pt x="2773" y="68"/>
                      </a:cubicBezTo>
                      <a:cubicBezTo>
                        <a:pt x="2675" y="53"/>
                        <a:pt x="2577" y="45"/>
                        <a:pt x="2472" y="38"/>
                      </a:cubicBezTo>
                      <a:lnTo>
                        <a:pt x="25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rot="-5400000">
                  <a:off x="8196235" y="3644164"/>
                  <a:ext cx="162447" cy="160311"/>
                </a:xfrm>
                <a:custGeom>
                  <a:avLst/>
                  <a:gdLst/>
                  <a:ahLst/>
                  <a:cxnLst/>
                  <a:rect l="l" t="t" r="r" b="b"/>
                  <a:pathLst>
                    <a:path w="2661" h="2626" extrusionOk="0">
                      <a:moveTo>
                        <a:pt x="1822" y="0"/>
                      </a:moveTo>
                      <a:cubicBezTo>
                        <a:pt x="1752" y="0"/>
                        <a:pt x="1685" y="8"/>
                        <a:pt x="1631" y="49"/>
                      </a:cubicBezTo>
                      <a:cubicBezTo>
                        <a:pt x="1601" y="72"/>
                        <a:pt x="1571" y="117"/>
                        <a:pt x="1533" y="139"/>
                      </a:cubicBezTo>
                      <a:cubicBezTo>
                        <a:pt x="1473" y="192"/>
                        <a:pt x="1383" y="207"/>
                        <a:pt x="1308" y="229"/>
                      </a:cubicBezTo>
                      <a:cubicBezTo>
                        <a:pt x="1165" y="274"/>
                        <a:pt x="1037" y="365"/>
                        <a:pt x="939" y="485"/>
                      </a:cubicBezTo>
                      <a:cubicBezTo>
                        <a:pt x="902" y="530"/>
                        <a:pt x="864" y="583"/>
                        <a:pt x="812" y="613"/>
                      </a:cubicBezTo>
                      <a:cubicBezTo>
                        <a:pt x="790" y="623"/>
                        <a:pt x="768" y="627"/>
                        <a:pt x="746" y="627"/>
                      </a:cubicBezTo>
                      <a:cubicBezTo>
                        <a:pt x="669" y="627"/>
                        <a:pt x="592" y="573"/>
                        <a:pt x="534" y="515"/>
                      </a:cubicBezTo>
                      <a:cubicBezTo>
                        <a:pt x="466" y="440"/>
                        <a:pt x="414" y="342"/>
                        <a:pt x="331" y="274"/>
                      </a:cubicBezTo>
                      <a:cubicBezTo>
                        <a:pt x="293" y="247"/>
                        <a:pt x="243" y="230"/>
                        <a:pt x="195" y="230"/>
                      </a:cubicBezTo>
                      <a:cubicBezTo>
                        <a:pt x="141" y="230"/>
                        <a:pt x="89" y="252"/>
                        <a:pt x="60" y="305"/>
                      </a:cubicBezTo>
                      <a:cubicBezTo>
                        <a:pt x="0" y="402"/>
                        <a:pt x="83" y="530"/>
                        <a:pt x="188" y="575"/>
                      </a:cubicBezTo>
                      <a:cubicBezTo>
                        <a:pt x="286" y="628"/>
                        <a:pt x="406" y="635"/>
                        <a:pt x="496" y="688"/>
                      </a:cubicBezTo>
                      <a:cubicBezTo>
                        <a:pt x="564" y="733"/>
                        <a:pt x="616" y="793"/>
                        <a:pt x="646" y="861"/>
                      </a:cubicBezTo>
                      <a:cubicBezTo>
                        <a:pt x="669" y="936"/>
                        <a:pt x="676" y="1011"/>
                        <a:pt x="684" y="1093"/>
                      </a:cubicBezTo>
                      <a:cubicBezTo>
                        <a:pt x="729" y="1439"/>
                        <a:pt x="894" y="1755"/>
                        <a:pt x="1127" y="2010"/>
                      </a:cubicBezTo>
                      <a:cubicBezTo>
                        <a:pt x="1353" y="2266"/>
                        <a:pt x="1646" y="2446"/>
                        <a:pt x="1961" y="2581"/>
                      </a:cubicBezTo>
                      <a:lnTo>
                        <a:pt x="1924" y="2528"/>
                      </a:lnTo>
                      <a:lnTo>
                        <a:pt x="1924" y="2528"/>
                      </a:lnTo>
                      <a:cubicBezTo>
                        <a:pt x="2021" y="2559"/>
                        <a:pt x="2119" y="2581"/>
                        <a:pt x="2217" y="2611"/>
                      </a:cubicBezTo>
                      <a:cubicBezTo>
                        <a:pt x="2243" y="2616"/>
                        <a:pt x="2269" y="2625"/>
                        <a:pt x="2294" y="2625"/>
                      </a:cubicBezTo>
                      <a:cubicBezTo>
                        <a:pt x="2306" y="2625"/>
                        <a:pt x="2318" y="2623"/>
                        <a:pt x="2329" y="2619"/>
                      </a:cubicBezTo>
                      <a:cubicBezTo>
                        <a:pt x="2397" y="2604"/>
                        <a:pt x="2427" y="2528"/>
                        <a:pt x="2450" y="2461"/>
                      </a:cubicBezTo>
                      <a:cubicBezTo>
                        <a:pt x="2660" y="1800"/>
                        <a:pt x="2653" y="981"/>
                        <a:pt x="2457" y="305"/>
                      </a:cubicBezTo>
                      <a:cubicBezTo>
                        <a:pt x="2427" y="199"/>
                        <a:pt x="2284" y="19"/>
                        <a:pt x="1961" y="4"/>
                      </a:cubicBezTo>
                      <a:cubicBezTo>
                        <a:pt x="1916" y="4"/>
                        <a:pt x="1869" y="0"/>
                        <a:pt x="18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 name="Google Shape;345;p18"/>
              <p:cNvSpPr/>
              <p:nvPr/>
            </p:nvSpPr>
            <p:spPr>
              <a:xfrm rot="-5400000">
                <a:off x="8189153" y="3492154"/>
                <a:ext cx="198221" cy="161654"/>
              </a:xfrm>
              <a:custGeom>
                <a:avLst/>
                <a:gdLst/>
                <a:ahLst/>
                <a:cxnLst/>
                <a:rect l="l" t="t" r="r" b="b"/>
                <a:pathLst>
                  <a:path w="3247" h="2648" extrusionOk="0">
                    <a:moveTo>
                      <a:pt x="1324" y="0"/>
                    </a:moveTo>
                    <a:cubicBezTo>
                      <a:pt x="962" y="0"/>
                      <a:pt x="647" y="283"/>
                      <a:pt x="406" y="567"/>
                    </a:cubicBezTo>
                    <a:cubicBezTo>
                      <a:pt x="204" y="807"/>
                      <a:pt x="68" y="1130"/>
                      <a:pt x="31" y="1461"/>
                    </a:cubicBezTo>
                    <a:cubicBezTo>
                      <a:pt x="1" y="1724"/>
                      <a:pt x="46" y="1994"/>
                      <a:pt x="83" y="2265"/>
                    </a:cubicBezTo>
                    <a:cubicBezTo>
                      <a:pt x="98" y="2370"/>
                      <a:pt x="121" y="2490"/>
                      <a:pt x="189" y="2573"/>
                    </a:cubicBezTo>
                    <a:cubicBezTo>
                      <a:pt x="231" y="2620"/>
                      <a:pt x="295" y="2647"/>
                      <a:pt x="355" y="2647"/>
                    </a:cubicBezTo>
                    <a:cubicBezTo>
                      <a:pt x="382" y="2647"/>
                      <a:pt x="408" y="2642"/>
                      <a:pt x="430" y="2631"/>
                    </a:cubicBezTo>
                    <a:lnTo>
                      <a:pt x="430" y="2631"/>
                    </a:lnTo>
                    <a:cubicBezTo>
                      <a:pt x="1099" y="2583"/>
                      <a:pt x="1717" y="2273"/>
                      <a:pt x="2292" y="1912"/>
                    </a:cubicBezTo>
                    <a:cubicBezTo>
                      <a:pt x="2510" y="1776"/>
                      <a:pt x="2736" y="1619"/>
                      <a:pt x="2908" y="1416"/>
                    </a:cubicBezTo>
                    <a:cubicBezTo>
                      <a:pt x="3126" y="1153"/>
                      <a:pt x="3246" y="807"/>
                      <a:pt x="3246" y="462"/>
                    </a:cubicBezTo>
                    <a:cubicBezTo>
                      <a:pt x="3246" y="401"/>
                      <a:pt x="3239" y="334"/>
                      <a:pt x="3209" y="289"/>
                    </a:cubicBezTo>
                    <a:cubicBezTo>
                      <a:pt x="3179" y="229"/>
                      <a:pt x="3119" y="199"/>
                      <a:pt x="3059" y="176"/>
                    </a:cubicBezTo>
                    <a:cubicBezTo>
                      <a:pt x="3001" y="159"/>
                      <a:pt x="2942" y="152"/>
                      <a:pt x="2884" y="152"/>
                    </a:cubicBezTo>
                    <a:cubicBezTo>
                      <a:pt x="2668" y="152"/>
                      <a:pt x="2449" y="244"/>
                      <a:pt x="2230" y="244"/>
                    </a:cubicBezTo>
                    <a:cubicBezTo>
                      <a:pt x="2223" y="244"/>
                      <a:pt x="2216" y="244"/>
                      <a:pt x="2210" y="244"/>
                    </a:cubicBezTo>
                    <a:cubicBezTo>
                      <a:pt x="1932" y="229"/>
                      <a:pt x="1669" y="26"/>
                      <a:pt x="1391" y="3"/>
                    </a:cubicBezTo>
                    <a:cubicBezTo>
                      <a:pt x="1368" y="1"/>
                      <a:pt x="1346" y="0"/>
                      <a:pt x="1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18"/>
            <p:cNvGrpSpPr/>
            <p:nvPr/>
          </p:nvGrpSpPr>
          <p:grpSpPr>
            <a:xfrm>
              <a:off x="8813614" y="3654997"/>
              <a:ext cx="369706" cy="226181"/>
              <a:chOff x="8322164" y="3668997"/>
              <a:chExt cx="369706" cy="226181"/>
            </a:xfrm>
          </p:grpSpPr>
          <p:grpSp>
            <p:nvGrpSpPr>
              <p:cNvPr id="347" name="Google Shape;347;p18"/>
              <p:cNvGrpSpPr/>
              <p:nvPr/>
            </p:nvGrpSpPr>
            <p:grpSpPr>
              <a:xfrm>
                <a:off x="8322164" y="3668997"/>
                <a:ext cx="369706" cy="226181"/>
                <a:chOff x="8207864" y="3463797"/>
                <a:chExt cx="369706" cy="226181"/>
              </a:xfrm>
            </p:grpSpPr>
            <p:sp>
              <p:nvSpPr>
                <p:cNvPr id="348" name="Google Shape;348;p18"/>
                <p:cNvSpPr/>
                <p:nvPr/>
              </p:nvSpPr>
              <p:spPr>
                <a:xfrm rot="-5400000">
                  <a:off x="8382279" y="3494687"/>
                  <a:ext cx="180334" cy="210248"/>
                </a:xfrm>
                <a:custGeom>
                  <a:avLst/>
                  <a:gdLst/>
                  <a:ahLst/>
                  <a:cxnLst/>
                  <a:rect l="l" t="t" r="r" b="b"/>
                  <a:pathLst>
                    <a:path w="2954" h="3444" extrusionOk="0">
                      <a:moveTo>
                        <a:pt x="1098" y="525"/>
                      </a:moveTo>
                      <a:cubicBezTo>
                        <a:pt x="1120" y="540"/>
                        <a:pt x="1135" y="555"/>
                        <a:pt x="1158" y="570"/>
                      </a:cubicBezTo>
                      <a:cubicBezTo>
                        <a:pt x="1443" y="931"/>
                        <a:pt x="1639" y="1351"/>
                        <a:pt x="1826" y="1780"/>
                      </a:cubicBezTo>
                      <a:cubicBezTo>
                        <a:pt x="1841" y="1802"/>
                        <a:pt x="1849" y="1817"/>
                        <a:pt x="1856" y="1840"/>
                      </a:cubicBezTo>
                      <a:cubicBezTo>
                        <a:pt x="1691" y="1584"/>
                        <a:pt x="1533" y="1329"/>
                        <a:pt x="1391" y="1066"/>
                      </a:cubicBezTo>
                      <a:cubicBezTo>
                        <a:pt x="1293" y="886"/>
                        <a:pt x="1218" y="683"/>
                        <a:pt x="1098" y="525"/>
                      </a:cubicBezTo>
                      <a:close/>
                      <a:moveTo>
                        <a:pt x="421" y="127"/>
                      </a:moveTo>
                      <a:cubicBezTo>
                        <a:pt x="436" y="134"/>
                        <a:pt x="451" y="149"/>
                        <a:pt x="466" y="157"/>
                      </a:cubicBezTo>
                      <a:lnTo>
                        <a:pt x="459" y="157"/>
                      </a:lnTo>
                      <a:cubicBezTo>
                        <a:pt x="271" y="435"/>
                        <a:pt x="241" y="818"/>
                        <a:pt x="264" y="1148"/>
                      </a:cubicBezTo>
                      <a:cubicBezTo>
                        <a:pt x="286" y="1494"/>
                        <a:pt x="421" y="1862"/>
                        <a:pt x="361" y="2208"/>
                      </a:cubicBezTo>
                      <a:cubicBezTo>
                        <a:pt x="331" y="2125"/>
                        <a:pt x="249" y="2058"/>
                        <a:pt x="166" y="2013"/>
                      </a:cubicBezTo>
                      <a:cubicBezTo>
                        <a:pt x="173" y="2013"/>
                        <a:pt x="181" y="2005"/>
                        <a:pt x="188" y="2005"/>
                      </a:cubicBezTo>
                      <a:cubicBezTo>
                        <a:pt x="391" y="1855"/>
                        <a:pt x="158" y="1517"/>
                        <a:pt x="136" y="1336"/>
                      </a:cubicBezTo>
                      <a:cubicBezTo>
                        <a:pt x="83" y="923"/>
                        <a:pt x="219" y="480"/>
                        <a:pt x="414" y="127"/>
                      </a:cubicBezTo>
                      <a:close/>
                      <a:moveTo>
                        <a:pt x="391" y="390"/>
                      </a:moveTo>
                      <a:lnTo>
                        <a:pt x="391" y="390"/>
                      </a:lnTo>
                      <a:cubicBezTo>
                        <a:pt x="339" y="683"/>
                        <a:pt x="391" y="1013"/>
                        <a:pt x="421" y="1291"/>
                      </a:cubicBezTo>
                      <a:cubicBezTo>
                        <a:pt x="466" y="1704"/>
                        <a:pt x="617" y="2125"/>
                        <a:pt x="572" y="2538"/>
                      </a:cubicBezTo>
                      <a:cubicBezTo>
                        <a:pt x="527" y="2463"/>
                        <a:pt x="444" y="2403"/>
                        <a:pt x="354" y="2396"/>
                      </a:cubicBezTo>
                      <a:lnTo>
                        <a:pt x="354" y="2388"/>
                      </a:lnTo>
                      <a:cubicBezTo>
                        <a:pt x="369" y="2373"/>
                        <a:pt x="376" y="2343"/>
                        <a:pt x="384" y="2321"/>
                      </a:cubicBezTo>
                      <a:cubicBezTo>
                        <a:pt x="474" y="2035"/>
                        <a:pt x="376" y="1720"/>
                        <a:pt x="331" y="1434"/>
                      </a:cubicBezTo>
                      <a:cubicBezTo>
                        <a:pt x="271" y="1058"/>
                        <a:pt x="286" y="728"/>
                        <a:pt x="391" y="390"/>
                      </a:cubicBezTo>
                      <a:close/>
                      <a:moveTo>
                        <a:pt x="504" y="172"/>
                      </a:moveTo>
                      <a:cubicBezTo>
                        <a:pt x="527" y="187"/>
                        <a:pt x="549" y="194"/>
                        <a:pt x="572" y="209"/>
                      </a:cubicBezTo>
                      <a:cubicBezTo>
                        <a:pt x="542" y="623"/>
                        <a:pt x="632" y="1051"/>
                        <a:pt x="714" y="1457"/>
                      </a:cubicBezTo>
                      <a:cubicBezTo>
                        <a:pt x="812" y="1900"/>
                        <a:pt x="895" y="2336"/>
                        <a:pt x="887" y="2786"/>
                      </a:cubicBezTo>
                      <a:cubicBezTo>
                        <a:pt x="841" y="2717"/>
                        <a:pt x="742" y="2666"/>
                        <a:pt x="658" y="2666"/>
                      </a:cubicBezTo>
                      <a:cubicBezTo>
                        <a:pt x="632" y="2666"/>
                        <a:pt x="608" y="2671"/>
                        <a:pt x="587" y="2681"/>
                      </a:cubicBezTo>
                      <a:cubicBezTo>
                        <a:pt x="587" y="2674"/>
                        <a:pt x="594" y="2651"/>
                        <a:pt x="594" y="2636"/>
                      </a:cubicBezTo>
                      <a:cubicBezTo>
                        <a:pt x="677" y="2306"/>
                        <a:pt x="564" y="1952"/>
                        <a:pt x="512" y="1622"/>
                      </a:cubicBezTo>
                      <a:cubicBezTo>
                        <a:pt x="466" y="1374"/>
                        <a:pt x="451" y="1126"/>
                        <a:pt x="429" y="878"/>
                      </a:cubicBezTo>
                      <a:cubicBezTo>
                        <a:pt x="414" y="638"/>
                        <a:pt x="399" y="390"/>
                        <a:pt x="504" y="172"/>
                      </a:cubicBezTo>
                      <a:close/>
                      <a:moveTo>
                        <a:pt x="624" y="232"/>
                      </a:moveTo>
                      <a:cubicBezTo>
                        <a:pt x="624" y="232"/>
                        <a:pt x="632" y="232"/>
                        <a:pt x="632" y="239"/>
                      </a:cubicBezTo>
                      <a:cubicBezTo>
                        <a:pt x="632" y="247"/>
                        <a:pt x="639" y="254"/>
                        <a:pt x="639" y="269"/>
                      </a:cubicBezTo>
                      <a:cubicBezTo>
                        <a:pt x="647" y="668"/>
                        <a:pt x="744" y="1066"/>
                        <a:pt x="872" y="1449"/>
                      </a:cubicBezTo>
                      <a:cubicBezTo>
                        <a:pt x="947" y="1674"/>
                        <a:pt x="1030" y="1900"/>
                        <a:pt x="1113" y="2125"/>
                      </a:cubicBezTo>
                      <a:cubicBezTo>
                        <a:pt x="1203" y="2358"/>
                        <a:pt x="1300" y="2584"/>
                        <a:pt x="1323" y="2824"/>
                      </a:cubicBezTo>
                      <a:cubicBezTo>
                        <a:pt x="1293" y="2756"/>
                        <a:pt x="1225" y="2704"/>
                        <a:pt x="1143" y="2704"/>
                      </a:cubicBezTo>
                      <a:cubicBezTo>
                        <a:pt x="1136" y="2703"/>
                        <a:pt x="1130" y="2703"/>
                        <a:pt x="1123" y="2703"/>
                      </a:cubicBezTo>
                      <a:cubicBezTo>
                        <a:pt x="1054" y="2703"/>
                        <a:pt x="980" y="2740"/>
                        <a:pt x="932" y="2801"/>
                      </a:cubicBezTo>
                      <a:cubicBezTo>
                        <a:pt x="962" y="2388"/>
                        <a:pt x="872" y="1967"/>
                        <a:pt x="790" y="1562"/>
                      </a:cubicBezTo>
                      <a:cubicBezTo>
                        <a:pt x="692" y="1118"/>
                        <a:pt x="617" y="683"/>
                        <a:pt x="624" y="232"/>
                      </a:cubicBezTo>
                      <a:close/>
                      <a:moveTo>
                        <a:pt x="677" y="269"/>
                      </a:moveTo>
                      <a:cubicBezTo>
                        <a:pt x="684" y="269"/>
                        <a:pt x="684" y="269"/>
                        <a:pt x="692" y="277"/>
                      </a:cubicBezTo>
                      <a:cubicBezTo>
                        <a:pt x="722" y="299"/>
                        <a:pt x="752" y="315"/>
                        <a:pt x="782" y="337"/>
                      </a:cubicBezTo>
                      <a:cubicBezTo>
                        <a:pt x="857" y="788"/>
                        <a:pt x="1007" y="1171"/>
                        <a:pt x="1218" y="1577"/>
                      </a:cubicBezTo>
                      <a:cubicBezTo>
                        <a:pt x="1428" y="1975"/>
                        <a:pt x="1646" y="2373"/>
                        <a:pt x="1706" y="2824"/>
                      </a:cubicBezTo>
                      <a:cubicBezTo>
                        <a:pt x="1676" y="2779"/>
                        <a:pt x="1631" y="2741"/>
                        <a:pt x="1578" y="2734"/>
                      </a:cubicBezTo>
                      <a:cubicBezTo>
                        <a:pt x="1567" y="2731"/>
                        <a:pt x="1554" y="2729"/>
                        <a:pt x="1542" y="2729"/>
                      </a:cubicBezTo>
                      <a:cubicBezTo>
                        <a:pt x="1462" y="2729"/>
                        <a:pt x="1380" y="2791"/>
                        <a:pt x="1361" y="2869"/>
                      </a:cubicBezTo>
                      <a:cubicBezTo>
                        <a:pt x="1368" y="2463"/>
                        <a:pt x="1120" y="2043"/>
                        <a:pt x="992" y="1659"/>
                      </a:cubicBezTo>
                      <a:cubicBezTo>
                        <a:pt x="857" y="1291"/>
                        <a:pt x="744" y="908"/>
                        <a:pt x="699" y="525"/>
                      </a:cubicBezTo>
                      <a:lnTo>
                        <a:pt x="699" y="525"/>
                      </a:lnTo>
                      <a:cubicBezTo>
                        <a:pt x="782" y="848"/>
                        <a:pt x="895" y="1164"/>
                        <a:pt x="1037" y="1472"/>
                      </a:cubicBezTo>
                      <a:cubicBezTo>
                        <a:pt x="1225" y="1885"/>
                        <a:pt x="1488" y="2276"/>
                        <a:pt x="1593" y="2726"/>
                      </a:cubicBezTo>
                      <a:cubicBezTo>
                        <a:pt x="1597" y="2730"/>
                        <a:pt x="1601" y="2732"/>
                        <a:pt x="1604" y="2732"/>
                      </a:cubicBezTo>
                      <a:cubicBezTo>
                        <a:pt x="1607" y="2732"/>
                        <a:pt x="1609" y="2730"/>
                        <a:pt x="1609" y="2726"/>
                      </a:cubicBezTo>
                      <a:cubicBezTo>
                        <a:pt x="1526" y="2306"/>
                        <a:pt x="1315" y="1952"/>
                        <a:pt x="1135" y="1577"/>
                      </a:cubicBezTo>
                      <a:cubicBezTo>
                        <a:pt x="940" y="1179"/>
                        <a:pt x="790" y="765"/>
                        <a:pt x="677" y="337"/>
                      </a:cubicBezTo>
                      <a:cubicBezTo>
                        <a:pt x="677" y="315"/>
                        <a:pt x="677" y="292"/>
                        <a:pt x="677" y="269"/>
                      </a:cubicBezTo>
                      <a:close/>
                      <a:moveTo>
                        <a:pt x="827" y="367"/>
                      </a:moveTo>
                      <a:cubicBezTo>
                        <a:pt x="857" y="390"/>
                        <a:pt x="895" y="405"/>
                        <a:pt x="932" y="427"/>
                      </a:cubicBezTo>
                      <a:cubicBezTo>
                        <a:pt x="1075" y="592"/>
                        <a:pt x="1165" y="810"/>
                        <a:pt x="1248" y="998"/>
                      </a:cubicBezTo>
                      <a:cubicBezTo>
                        <a:pt x="1353" y="1239"/>
                        <a:pt x="1443" y="1487"/>
                        <a:pt x="1556" y="1727"/>
                      </a:cubicBezTo>
                      <a:cubicBezTo>
                        <a:pt x="1759" y="2178"/>
                        <a:pt x="2082" y="2599"/>
                        <a:pt x="2104" y="3094"/>
                      </a:cubicBezTo>
                      <a:cubicBezTo>
                        <a:pt x="2082" y="3027"/>
                        <a:pt x="2044" y="2952"/>
                        <a:pt x="1977" y="2922"/>
                      </a:cubicBezTo>
                      <a:cubicBezTo>
                        <a:pt x="1952" y="2908"/>
                        <a:pt x="1924" y="2901"/>
                        <a:pt x="1896" y="2901"/>
                      </a:cubicBezTo>
                      <a:cubicBezTo>
                        <a:pt x="1848" y="2901"/>
                        <a:pt x="1800" y="2921"/>
                        <a:pt x="1766" y="2959"/>
                      </a:cubicBezTo>
                      <a:cubicBezTo>
                        <a:pt x="1759" y="2937"/>
                        <a:pt x="1751" y="2914"/>
                        <a:pt x="1744" y="2892"/>
                      </a:cubicBezTo>
                      <a:lnTo>
                        <a:pt x="1751" y="2892"/>
                      </a:lnTo>
                      <a:cubicBezTo>
                        <a:pt x="1714" y="2456"/>
                        <a:pt x="1518" y="2058"/>
                        <a:pt x="1315" y="1682"/>
                      </a:cubicBezTo>
                      <a:cubicBezTo>
                        <a:pt x="1203" y="1464"/>
                        <a:pt x="1090" y="1254"/>
                        <a:pt x="1000" y="1021"/>
                      </a:cubicBezTo>
                      <a:cubicBezTo>
                        <a:pt x="910" y="810"/>
                        <a:pt x="865" y="592"/>
                        <a:pt x="827" y="367"/>
                      </a:cubicBezTo>
                      <a:close/>
                      <a:moveTo>
                        <a:pt x="1898" y="2953"/>
                      </a:moveTo>
                      <a:cubicBezTo>
                        <a:pt x="1938" y="2953"/>
                        <a:pt x="1976" y="2972"/>
                        <a:pt x="2007" y="3012"/>
                      </a:cubicBezTo>
                      <a:cubicBezTo>
                        <a:pt x="2044" y="3049"/>
                        <a:pt x="2059" y="3102"/>
                        <a:pt x="2074" y="3147"/>
                      </a:cubicBezTo>
                      <a:cubicBezTo>
                        <a:pt x="2007" y="3102"/>
                        <a:pt x="1939" y="3049"/>
                        <a:pt x="1887" y="3019"/>
                      </a:cubicBezTo>
                      <a:cubicBezTo>
                        <a:pt x="1864" y="3004"/>
                        <a:pt x="1841" y="2997"/>
                        <a:pt x="1811" y="2982"/>
                      </a:cubicBezTo>
                      <a:cubicBezTo>
                        <a:pt x="1840" y="2963"/>
                        <a:pt x="1869" y="2953"/>
                        <a:pt x="1898" y="2953"/>
                      </a:cubicBezTo>
                      <a:close/>
                      <a:moveTo>
                        <a:pt x="1022" y="487"/>
                      </a:moveTo>
                      <a:cubicBezTo>
                        <a:pt x="1203" y="720"/>
                        <a:pt x="1308" y="991"/>
                        <a:pt x="1458" y="1254"/>
                      </a:cubicBezTo>
                      <a:cubicBezTo>
                        <a:pt x="1609" y="1517"/>
                        <a:pt x="1766" y="1772"/>
                        <a:pt x="1939" y="2020"/>
                      </a:cubicBezTo>
                      <a:cubicBezTo>
                        <a:pt x="2089" y="2381"/>
                        <a:pt x="2232" y="2741"/>
                        <a:pt x="2352" y="3109"/>
                      </a:cubicBezTo>
                      <a:cubicBezTo>
                        <a:pt x="2333" y="3099"/>
                        <a:pt x="2312" y="3094"/>
                        <a:pt x="2291" y="3094"/>
                      </a:cubicBezTo>
                      <a:cubicBezTo>
                        <a:pt x="2239" y="3094"/>
                        <a:pt x="2185" y="3122"/>
                        <a:pt x="2142" y="3155"/>
                      </a:cubicBezTo>
                      <a:cubicBezTo>
                        <a:pt x="2134" y="2599"/>
                        <a:pt x="1774" y="2140"/>
                        <a:pt x="1563" y="1652"/>
                      </a:cubicBezTo>
                      <a:cubicBezTo>
                        <a:pt x="1436" y="1359"/>
                        <a:pt x="1323" y="1051"/>
                        <a:pt x="1180" y="765"/>
                      </a:cubicBezTo>
                      <a:cubicBezTo>
                        <a:pt x="1135" y="675"/>
                        <a:pt x="1083" y="577"/>
                        <a:pt x="1022" y="487"/>
                      </a:cubicBezTo>
                      <a:close/>
                      <a:moveTo>
                        <a:pt x="1586" y="953"/>
                      </a:moveTo>
                      <a:lnTo>
                        <a:pt x="1593" y="961"/>
                      </a:lnTo>
                      <a:cubicBezTo>
                        <a:pt x="1601" y="968"/>
                        <a:pt x="1601" y="968"/>
                        <a:pt x="1601" y="968"/>
                      </a:cubicBezTo>
                      <a:cubicBezTo>
                        <a:pt x="1661" y="1036"/>
                        <a:pt x="1721" y="1096"/>
                        <a:pt x="1774" y="1164"/>
                      </a:cubicBezTo>
                      <a:cubicBezTo>
                        <a:pt x="1954" y="1374"/>
                        <a:pt x="2112" y="1599"/>
                        <a:pt x="2285" y="1810"/>
                      </a:cubicBezTo>
                      <a:cubicBezTo>
                        <a:pt x="2360" y="1937"/>
                        <a:pt x="2427" y="2065"/>
                        <a:pt x="2480" y="2200"/>
                      </a:cubicBezTo>
                      <a:cubicBezTo>
                        <a:pt x="2510" y="2283"/>
                        <a:pt x="2533" y="2373"/>
                        <a:pt x="2555" y="2456"/>
                      </a:cubicBezTo>
                      <a:cubicBezTo>
                        <a:pt x="2608" y="2674"/>
                        <a:pt x="2698" y="2944"/>
                        <a:pt x="2668" y="3170"/>
                      </a:cubicBezTo>
                      <a:cubicBezTo>
                        <a:pt x="2653" y="3200"/>
                        <a:pt x="2638" y="3222"/>
                        <a:pt x="2623" y="3237"/>
                      </a:cubicBezTo>
                      <a:cubicBezTo>
                        <a:pt x="2615" y="3252"/>
                        <a:pt x="2593" y="3267"/>
                        <a:pt x="2578" y="3282"/>
                      </a:cubicBezTo>
                      <a:cubicBezTo>
                        <a:pt x="2593" y="2734"/>
                        <a:pt x="2217" y="2215"/>
                        <a:pt x="1977" y="1750"/>
                      </a:cubicBezTo>
                      <a:cubicBezTo>
                        <a:pt x="1841" y="1487"/>
                        <a:pt x="1751" y="1201"/>
                        <a:pt x="1586" y="953"/>
                      </a:cubicBezTo>
                      <a:close/>
                      <a:moveTo>
                        <a:pt x="2291" y="3144"/>
                      </a:moveTo>
                      <a:cubicBezTo>
                        <a:pt x="2311" y="3144"/>
                        <a:pt x="2332" y="3151"/>
                        <a:pt x="2352" y="3170"/>
                      </a:cubicBezTo>
                      <a:cubicBezTo>
                        <a:pt x="2367" y="3177"/>
                        <a:pt x="2375" y="3192"/>
                        <a:pt x="2390" y="3215"/>
                      </a:cubicBezTo>
                      <a:cubicBezTo>
                        <a:pt x="2390" y="3222"/>
                        <a:pt x="2397" y="3237"/>
                        <a:pt x="2397" y="3252"/>
                      </a:cubicBezTo>
                      <a:cubicBezTo>
                        <a:pt x="2397" y="3252"/>
                        <a:pt x="2405" y="3260"/>
                        <a:pt x="2405" y="3260"/>
                      </a:cubicBezTo>
                      <a:cubicBezTo>
                        <a:pt x="2412" y="3282"/>
                        <a:pt x="2412" y="3305"/>
                        <a:pt x="2412" y="3327"/>
                      </a:cubicBezTo>
                      <a:cubicBezTo>
                        <a:pt x="2330" y="3320"/>
                        <a:pt x="2240" y="3267"/>
                        <a:pt x="2149" y="3207"/>
                      </a:cubicBezTo>
                      <a:lnTo>
                        <a:pt x="2157" y="3207"/>
                      </a:lnTo>
                      <a:cubicBezTo>
                        <a:pt x="2199" y="3181"/>
                        <a:pt x="2244" y="3144"/>
                        <a:pt x="2291" y="3144"/>
                      </a:cubicBezTo>
                      <a:close/>
                      <a:moveTo>
                        <a:pt x="1315" y="698"/>
                      </a:moveTo>
                      <a:lnTo>
                        <a:pt x="1361" y="735"/>
                      </a:lnTo>
                      <a:cubicBezTo>
                        <a:pt x="1436" y="818"/>
                        <a:pt x="1503" y="901"/>
                        <a:pt x="1563" y="991"/>
                      </a:cubicBezTo>
                      <a:cubicBezTo>
                        <a:pt x="1721" y="1239"/>
                        <a:pt x="1819" y="1532"/>
                        <a:pt x="1954" y="1795"/>
                      </a:cubicBezTo>
                      <a:cubicBezTo>
                        <a:pt x="2210" y="2276"/>
                        <a:pt x="2525" y="2756"/>
                        <a:pt x="2548" y="3312"/>
                      </a:cubicBezTo>
                      <a:cubicBezTo>
                        <a:pt x="2518" y="3327"/>
                        <a:pt x="2488" y="3335"/>
                        <a:pt x="2458" y="3335"/>
                      </a:cubicBezTo>
                      <a:cubicBezTo>
                        <a:pt x="2458" y="3267"/>
                        <a:pt x="2435" y="3192"/>
                        <a:pt x="2390" y="3140"/>
                      </a:cubicBezTo>
                      <a:cubicBezTo>
                        <a:pt x="2255" y="2629"/>
                        <a:pt x="2037" y="2148"/>
                        <a:pt x="1826" y="1667"/>
                      </a:cubicBezTo>
                      <a:cubicBezTo>
                        <a:pt x="1676" y="1336"/>
                        <a:pt x="1526" y="991"/>
                        <a:pt x="1315" y="698"/>
                      </a:cubicBezTo>
                      <a:close/>
                      <a:moveTo>
                        <a:pt x="537" y="0"/>
                      </a:moveTo>
                      <a:cubicBezTo>
                        <a:pt x="498" y="0"/>
                        <a:pt x="457" y="7"/>
                        <a:pt x="414" y="21"/>
                      </a:cubicBezTo>
                      <a:cubicBezTo>
                        <a:pt x="376" y="29"/>
                        <a:pt x="376" y="67"/>
                        <a:pt x="391" y="97"/>
                      </a:cubicBezTo>
                      <a:cubicBezTo>
                        <a:pt x="219" y="330"/>
                        <a:pt x="136" y="623"/>
                        <a:pt x="98" y="908"/>
                      </a:cubicBezTo>
                      <a:cubicBezTo>
                        <a:pt x="76" y="1051"/>
                        <a:pt x="68" y="1201"/>
                        <a:pt x="83" y="1344"/>
                      </a:cubicBezTo>
                      <a:cubicBezTo>
                        <a:pt x="98" y="1472"/>
                        <a:pt x="219" y="1667"/>
                        <a:pt x="211" y="1825"/>
                      </a:cubicBezTo>
                      <a:cubicBezTo>
                        <a:pt x="185" y="1760"/>
                        <a:pt x="119" y="1700"/>
                        <a:pt x="53" y="1700"/>
                      </a:cubicBezTo>
                      <a:cubicBezTo>
                        <a:pt x="43" y="1700"/>
                        <a:pt x="33" y="1701"/>
                        <a:pt x="23" y="1704"/>
                      </a:cubicBezTo>
                      <a:cubicBezTo>
                        <a:pt x="1" y="1704"/>
                        <a:pt x="16" y="1735"/>
                        <a:pt x="31" y="1742"/>
                      </a:cubicBezTo>
                      <a:cubicBezTo>
                        <a:pt x="91" y="1757"/>
                        <a:pt x="151" y="1780"/>
                        <a:pt x="173" y="1847"/>
                      </a:cubicBezTo>
                      <a:cubicBezTo>
                        <a:pt x="188" y="1885"/>
                        <a:pt x="181" y="1915"/>
                        <a:pt x="166" y="1945"/>
                      </a:cubicBezTo>
                      <a:cubicBezTo>
                        <a:pt x="158" y="1960"/>
                        <a:pt x="143" y="1975"/>
                        <a:pt x="121" y="1990"/>
                      </a:cubicBezTo>
                      <a:cubicBezTo>
                        <a:pt x="113" y="1990"/>
                        <a:pt x="113" y="1998"/>
                        <a:pt x="113" y="2005"/>
                      </a:cubicBezTo>
                      <a:cubicBezTo>
                        <a:pt x="106" y="2013"/>
                        <a:pt x="106" y="2020"/>
                        <a:pt x="113" y="2028"/>
                      </a:cubicBezTo>
                      <a:cubicBezTo>
                        <a:pt x="211" y="2095"/>
                        <a:pt x="354" y="2200"/>
                        <a:pt x="339" y="2313"/>
                      </a:cubicBezTo>
                      <a:cubicBezTo>
                        <a:pt x="331" y="2328"/>
                        <a:pt x="324" y="2343"/>
                        <a:pt x="316" y="2366"/>
                      </a:cubicBezTo>
                      <a:cubicBezTo>
                        <a:pt x="309" y="2373"/>
                        <a:pt x="301" y="2388"/>
                        <a:pt x="294" y="2403"/>
                      </a:cubicBezTo>
                      <a:cubicBezTo>
                        <a:pt x="286" y="2411"/>
                        <a:pt x="286" y="2418"/>
                        <a:pt x="301" y="2426"/>
                      </a:cubicBezTo>
                      <a:lnTo>
                        <a:pt x="316" y="2426"/>
                      </a:lnTo>
                      <a:cubicBezTo>
                        <a:pt x="316" y="2433"/>
                        <a:pt x="324" y="2433"/>
                        <a:pt x="324" y="2433"/>
                      </a:cubicBezTo>
                      <a:cubicBezTo>
                        <a:pt x="391" y="2441"/>
                        <a:pt x="459" y="2448"/>
                        <a:pt x="504" y="2508"/>
                      </a:cubicBezTo>
                      <a:cubicBezTo>
                        <a:pt x="549" y="2561"/>
                        <a:pt x="549" y="2621"/>
                        <a:pt x="542" y="2681"/>
                      </a:cubicBezTo>
                      <a:cubicBezTo>
                        <a:pt x="542" y="2696"/>
                        <a:pt x="534" y="2704"/>
                        <a:pt x="534" y="2719"/>
                      </a:cubicBezTo>
                      <a:cubicBezTo>
                        <a:pt x="529" y="2729"/>
                        <a:pt x="539" y="2740"/>
                        <a:pt x="547" y="2740"/>
                      </a:cubicBezTo>
                      <a:cubicBezTo>
                        <a:pt x="551" y="2740"/>
                        <a:pt x="554" y="2738"/>
                        <a:pt x="557" y="2734"/>
                      </a:cubicBezTo>
                      <a:cubicBezTo>
                        <a:pt x="562" y="2734"/>
                        <a:pt x="563" y="2737"/>
                        <a:pt x="566" y="2737"/>
                      </a:cubicBezTo>
                      <a:cubicBezTo>
                        <a:pt x="567" y="2737"/>
                        <a:pt x="569" y="2736"/>
                        <a:pt x="572" y="2734"/>
                      </a:cubicBezTo>
                      <a:cubicBezTo>
                        <a:pt x="605" y="2726"/>
                        <a:pt x="635" y="2720"/>
                        <a:pt x="668" y="2720"/>
                      </a:cubicBezTo>
                      <a:cubicBezTo>
                        <a:pt x="694" y="2720"/>
                        <a:pt x="721" y="2724"/>
                        <a:pt x="752" y="2734"/>
                      </a:cubicBezTo>
                      <a:cubicBezTo>
                        <a:pt x="820" y="2764"/>
                        <a:pt x="887" y="2824"/>
                        <a:pt x="887" y="2907"/>
                      </a:cubicBezTo>
                      <a:cubicBezTo>
                        <a:pt x="887" y="2921"/>
                        <a:pt x="893" y="2926"/>
                        <a:pt x="902" y="2926"/>
                      </a:cubicBezTo>
                      <a:cubicBezTo>
                        <a:pt x="906" y="2926"/>
                        <a:pt x="912" y="2924"/>
                        <a:pt x="917" y="2922"/>
                      </a:cubicBezTo>
                      <a:cubicBezTo>
                        <a:pt x="917" y="2922"/>
                        <a:pt x="925" y="2914"/>
                        <a:pt x="925" y="2907"/>
                      </a:cubicBezTo>
                      <a:lnTo>
                        <a:pt x="925" y="2899"/>
                      </a:lnTo>
                      <a:cubicBezTo>
                        <a:pt x="962" y="2809"/>
                        <a:pt x="1037" y="2741"/>
                        <a:pt x="1135" y="2741"/>
                      </a:cubicBezTo>
                      <a:cubicBezTo>
                        <a:pt x="1233" y="2749"/>
                        <a:pt x="1293" y="2839"/>
                        <a:pt x="1308" y="2929"/>
                      </a:cubicBezTo>
                      <a:cubicBezTo>
                        <a:pt x="1312" y="2937"/>
                        <a:pt x="1319" y="2940"/>
                        <a:pt x="1326" y="2940"/>
                      </a:cubicBezTo>
                      <a:cubicBezTo>
                        <a:pt x="1332" y="2940"/>
                        <a:pt x="1338" y="2937"/>
                        <a:pt x="1338" y="2929"/>
                      </a:cubicBezTo>
                      <a:cubicBezTo>
                        <a:pt x="1346" y="2929"/>
                        <a:pt x="1353" y="2922"/>
                        <a:pt x="1353" y="2914"/>
                      </a:cubicBezTo>
                      <a:cubicBezTo>
                        <a:pt x="1418" y="2868"/>
                        <a:pt x="1455" y="2772"/>
                        <a:pt x="1538" y="2772"/>
                      </a:cubicBezTo>
                      <a:cubicBezTo>
                        <a:pt x="1550" y="2772"/>
                        <a:pt x="1564" y="2774"/>
                        <a:pt x="1578" y="2779"/>
                      </a:cubicBezTo>
                      <a:cubicBezTo>
                        <a:pt x="1661" y="2801"/>
                        <a:pt x="1699" y="2869"/>
                        <a:pt x="1721" y="2944"/>
                      </a:cubicBezTo>
                      <a:cubicBezTo>
                        <a:pt x="1678" y="2931"/>
                        <a:pt x="1631" y="2923"/>
                        <a:pt x="1584" y="2923"/>
                      </a:cubicBezTo>
                      <a:cubicBezTo>
                        <a:pt x="1550" y="2923"/>
                        <a:pt x="1515" y="2927"/>
                        <a:pt x="1481" y="2937"/>
                      </a:cubicBezTo>
                      <a:cubicBezTo>
                        <a:pt x="1473" y="2937"/>
                        <a:pt x="1473" y="2959"/>
                        <a:pt x="1488" y="2959"/>
                      </a:cubicBezTo>
                      <a:cubicBezTo>
                        <a:pt x="1676" y="2974"/>
                        <a:pt x="1811" y="3027"/>
                        <a:pt x="1962" y="3147"/>
                      </a:cubicBezTo>
                      <a:cubicBezTo>
                        <a:pt x="2082" y="3237"/>
                        <a:pt x="2187" y="3365"/>
                        <a:pt x="2322" y="3425"/>
                      </a:cubicBezTo>
                      <a:cubicBezTo>
                        <a:pt x="2361" y="3437"/>
                        <a:pt x="2400" y="3443"/>
                        <a:pt x="2439" y="3443"/>
                      </a:cubicBezTo>
                      <a:cubicBezTo>
                        <a:pt x="2496" y="3443"/>
                        <a:pt x="2551" y="3430"/>
                        <a:pt x="2600" y="3403"/>
                      </a:cubicBezTo>
                      <a:cubicBezTo>
                        <a:pt x="2608" y="3403"/>
                        <a:pt x="2623" y="3403"/>
                        <a:pt x="2630" y="3395"/>
                      </a:cubicBezTo>
                      <a:cubicBezTo>
                        <a:pt x="2908" y="3200"/>
                        <a:pt x="2953" y="2801"/>
                        <a:pt x="2923" y="2478"/>
                      </a:cubicBezTo>
                      <a:cubicBezTo>
                        <a:pt x="2878" y="2065"/>
                        <a:pt x="2683" y="1667"/>
                        <a:pt x="2435" y="1336"/>
                      </a:cubicBezTo>
                      <a:cubicBezTo>
                        <a:pt x="2165" y="968"/>
                        <a:pt x="1804" y="668"/>
                        <a:pt x="1421" y="427"/>
                      </a:cubicBezTo>
                      <a:cubicBezTo>
                        <a:pt x="1233" y="299"/>
                        <a:pt x="1030" y="194"/>
                        <a:pt x="827" y="89"/>
                      </a:cubicBezTo>
                      <a:cubicBezTo>
                        <a:pt x="730" y="41"/>
                        <a:pt x="638" y="0"/>
                        <a:pt x="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rot="-5400000">
                  <a:off x="8183934" y="3487728"/>
                  <a:ext cx="209637" cy="161776"/>
                </a:xfrm>
                <a:custGeom>
                  <a:avLst/>
                  <a:gdLst/>
                  <a:ahLst/>
                  <a:cxnLst/>
                  <a:rect l="l" t="t" r="r" b="b"/>
                  <a:pathLst>
                    <a:path w="3434" h="2650" extrusionOk="0">
                      <a:moveTo>
                        <a:pt x="2914" y="165"/>
                      </a:moveTo>
                      <a:cubicBezTo>
                        <a:pt x="2946" y="165"/>
                        <a:pt x="2977" y="169"/>
                        <a:pt x="3005" y="177"/>
                      </a:cubicBezTo>
                      <a:cubicBezTo>
                        <a:pt x="2998" y="192"/>
                        <a:pt x="2990" y="214"/>
                        <a:pt x="2975" y="237"/>
                      </a:cubicBezTo>
                      <a:lnTo>
                        <a:pt x="2968" y="237"/>
                      </a:lnTo>
                      <a:cubicBezTo>
                        <a:pt x="2960" y="252"/>
                        <a:pt x="2953" y="259"/>
                        <a:pt x="2945" y="274"/>
                      </a:cubicBezTo>
                      <a:cubicBezTo>
                        <a:pt x="2930" y="289"/>
                        <a:pt x="2915" y="297"/>
                        <a:pt x="2893" y="304"/>
                      </a:cubicBezTo>
                      <a:cubicBezTo>
                        <a:pt x="2883" y="307"/>
                        <a:pt x="2873" y="308"/>
                        <a:pt x="2864" y="308"/>
                      </a:cubicBezTo>
                      <a:cubicBezTo>
                        <a:pt x="2799" y="308"/>
                        <a:pt x="2759" y="244"/>
                        <a:pt x="2720" y="192"/>
                      </a:cubicBezTo>
                      <a:cubicBezTo>
                        <a:pt x="2789" y="177"/>
                        <a:pt x="2854" y="165"/>
                        <a:pt x="2914" y="165"/>
                      </a:cubicBezTo>
                      <a:close/>
                      <a:moveTo>
                        <a:pt x="2630" y="222"/>
                      </a:moveTo>
                      <a:lnTo>
                        <a:pt x="2630" y="222"/>
                      </a:lnTo>
                      <a:cubicBezTo>
                        <a:pt x="2600" y="259"/>
                        <a:pt x="2570" y="304"/>
                        <a:pt x="2525" y="327"/>
                      </a:cubicBezTo>
                      <a:cubicBezTo>
                        <a:pt x="2498" y="343"/>
                        <a:pt x="2472" y="350"/>
                        <a:pt x="2448" y="350"/>
                      </a:cubicBezTo>
                      <a:cubicBezTo>
                        <a:pt x="2403" y="350"/>
                        <a:pt x="2363" y="325"/>
                        <a:pt x="2329" y="282"/>
                      </a:cubicBezTo>
                      <a:cubicBezTo>
                        <a:pt x="2359" y="282"/>
                        <a:pt x="2382" y="274"/>
                        <a:pt x="2412" y="274"/>
                      </a:cubicBezTo>
                      <a:cubicBezTo>
                        <a:pt x="2472" y="259"/>
                        <a:pt x="2547" y="237"/>
                        <a:pt x="2630" y="222"/>
                      </a:cubicBezTo>
                      <a:close/>
                      <a:moveTo>
                        <a:pt x="3148" y="274"/>
                      </a:moveTo>
                      <a:cubicBezTo>
                        <a:pt x="3156" y="297"/>
                        <a:pt x="3171" y="319"/>
                        <a:pt x="3178" y="334"/>
                      </a:cubicBezTo>
                      <a:cubicBezTo>
                        <a:pt x="3186" y="357"/>
                        <a:pt x="3186" y="387"/>
                        <a:pt x="3193" y="417"/>
                      </a:cubicBezTo>
                      <a:cubicBezTo>
                        <a:pt x="3156" y="642"/>
                        <a:pt x="2983" y="868"/>
                        <a:pt x="2870" y="1048"/>
                      </a:cubicBezTo>
                      <a:cubicBezTo>
                        <a:pt x="2818" y="1123"/>
                        <a:pt x="2765" y="1191"/>
                        <a:pt x="2712" y="1259"/>
                      </a:cubicBezTo>
                      <a:cubicBezTo>
                        <a:pt x="2622" y="1371"/>
                        <a:pt x="2517" y="1469"/>
                        <a:pt x="2412" y="1559"/>
                      </a:cubicBezTo>
                      <a:cubicBezTo>
                        <a:pt x="2179" y="1694"/>
                        <a:pt x="1961" y="1852"/>
                        <a:pt x="1728" y="1980"/>
                      </a:cubicBezTo>
                      <a:cubicBezTo>
                        <a:pt x="1653" y="2017"/>
                        <a:pt x="1578" y="2062"/>
                        <a:pt x="1503" y="2100"/>
                      </a:cubicBezTo>
                      <a:lnTo>
                        <a:pt x="1498" y="2100"/>
                      </a:lnTo>
                      <a:cubicBezTo>
                        <a:pt x="1718" y="1928"/>
                        <a:pt x="1897" y="1699"/>
                        <a:pt x="2104" y="1499"/>
                      </a:cubicBezTo>
                      <a:cubicBezTo>
                        <a:pt x="2472" y="1153"/>
                        <a:pt x="2990" y="800"/>
                        <a:pt x="3148" y="274"/>
                      </a:cubicBezTo>
                      <a:close/>
                      <a:moveTo>
                        <a:pt x="1022" y="244"/>
                      </a:moveTo>
                      <a:lnTo>
                        <a:pt x="1022" y="244"/>
                      </a:lnTo>
                      <a:cubicBezTo>
                        <a:pt x="939" y="650"/>
                        <a:pt x="661" y="996"/>
                        <a:pt x="496" y="1364"/>
                      </a:cubicBezTo>
                      <a:cubicBezTo>
                        <a:pt x="383" y="1619"/>
                        <a:pt x="226" y="1912"/>
                        <a:pt x="180" y="2205"/>
                      </a:cubicBezTo>
                      <a:cubicBezTo>
                        <a:pt x="188" y="1852"/>
                        <a:pt x="286" y="1529"/>
                        <a:pt x="451" y="1198"/>
                      </a:cubicBezTo>
                      <a:cubicBezTo>
                        <a:pt x="579" y="943"/>
                        <a:pt x="774" y="680"/>
                        <a:pt x="774" y="387"/>
                      </a:cubicBezTo>
                      <a:cubicBezTo>
                        <a:pt x="782" y="357"/>
                        <a:pt x="782" y="327"/>
                        <a:pt x="774" y="304"/>
                      </a:cubicBezTo>
                      <a:lnTo>
                        <a:pt x="774" y="304"/>
                      </a:lnTo>
                      <a:cubicBezTo>
                        <a:pt x="795" y="310"/>
                        <a:pt x="818" y="313"/>
                        <a:pt x="841" y="313"/>
                      </a:cubicBezTo>
                      <a:cubicBezTo>
                        <a:pt x="907" y="313"/>
                        <a:pt x="977" y="289"/>
                        <a:pt x="1022" y="244"/>
                      </a:cubicBezTo>
                      <a:close/>
                      <a:moveTo>
                        <a:pt x="3051" y="192"/>
                      </a:moveTo>
                      <a:cubicBezTo>
                        <a:pt x="3081" y="199"/>
                        <a:pt x="3103" y="214"/>
                        <a:pt x="3126" y="237"/>
                      </a:cubicBezTo>
                      <a:cubicBezTo>
                        <a:pt x="2930" y="755"/>
                        <a:pt x="2487" y="1093"/>
                        <a:pt x="2096" y="1454"/>
                      </a:cubicBezTo>
                      <a:cubicBezTo>
                        <a:pt x="1886" y="1649"/>
                        <a:pt x="1706" y="1890"/>
                        <a:pt x="1473" y="2062"/>
                      </a:cubicBezTo>
                      <a:cubicBezTo>
                        <a:pt x="1390" y="2130"/>
                        <a:pt x="1300" y="2183"/>
                        <a:pt x="1210" y="2235"/>
                      </a:cubicBezTo>
                      <a:cubicBezTo>
                        <a:pt x="1187" y="2243"/>
                        <a:pt x="1172" y="2243"/>
                        <a:pt x="1150" y="2250"/>
                      </a:cubicBezTo>
                      <a:cubicBezTo>
                        <a:pt x="1443" y="2047"/>
                        <a:pt x="1691" y="1777"/>
                        <a:pt x="1931" y="1521"/>
                      </a:cubicBezTo>
                      <a:cubicBezTo>
                        <a:pt x="2284" y="1153"/>
                        <a:pt x="2637" y="770"/>
                        <a:pt x="2923" y="342"/>
                      </a:cubicBezTo>
                      <a:cubicBezTo>
                        <a:pt x="2983" y="319"/>
                        <a:pt x="3028" y="252"/>
                        <a:pt x="3051" y="192"/>
                      </a:cubicBezTo>
                      <a:close/>
                      <a:moveTo>
                        <a:pt x="2014" y="1371"/>
                      </a:moveTo>
                      <a:lnTo>
                        <a:pt x="2014" y="1371"/>
                      </a:lnTo>
                      <a:cubicBezTo>
                        <a:pt x="1999" y="1386"/>
                        <a:pt x="1984" y="1409"/>
                        <a:pt x="1969" y="1424"/>
                      </a:cubicBezTo>
                      <a:cubicBezTo>
                        <a:pt x="1661" y="1754"/>
                        <a:pt x="1345" y="2077"/>
                        <a:pt x="962" y="2318"/>
                      </a:cubicBezTo>
                      <a:lnTo>
                        <a:pt x="962" y="2310"/>
                      </a:lnTo>
                      <a:cubicBezTo>
                        <a:pt x="939" y="2318"/>
                        <a:pt x="917" y="2325"/>
                        <a:pt x="887" y="2333"/>
                      </a:cubicBezTo>
                      <a:cubicBezTo>
                        <a:pt x="1052" y="2228"/>
                        <a:pt x="1180" y="2070"/>
                        <a:pt x="1330" y="1935"/>
                      </a:cubicBezTo>
                      <a:cubicBezTo>
                        <a:pt x="1548" y="1739"/>
                        <a:pt x="1781" y="1552"/>
                        <a:pt x="2014" y="1371"/>
                      </a:cubicBezTo>
                      <a:close/>
                      <a:moveTo>
                        <a:pt x="2697" y="237"/>
                      </a:moveTo>
                      <a:cubicBezTo>
                        <a:pt x="2731" y="298"/>
                        <a:pt x="2790" y="359"/>
                        <a:pt x="2862" y="359"/>
                      </a:cubicBezTo>
                      <a:cubicBezTo>
                        <a:pt x="2870" y="359"/>
                        <a:pt x="2877" y="358"/>
                        <a:pt x="2885" y="357"/>
                      </a:cubicBezTo>
                      <a:lnTo>
                        <a:pt x="2885" y="357"/>
                      </a:lnTo>
                      <a:cubicBezTo>
                        <a:pt x="2652" y="665"/>
                        <a:pt x="2404" y="950"/>
                        <a:pt x="2149" y="1228"/>
                      </a:cubicBezTo>
                      <a:cubicBezTo>
                        <a:pt x="1916" y="1401"/>
                        <a:pt x="1683" y="1582"/>
                        <a:pt x="1458" y="1777"/>
                      </a:cubicBezTo>
                      <a:cubicBezTo>
                        <a:pt x="1240" y="1972"/>
                        <a:pt x="1052" y="2190"/>
                        <a:pt x="812" y="2340"/>
                      </a:cubicBezTo>
                      <a:cubicBezTo>
                        <a:pt x="894" y="2280"/>
                        <a:pt x="969" y="2205"/>
                        <a:pt x="1044" y="2138"/>
                      </a:cubicBezTo>
                      <a:cubicBezTo>
                        <a:pt x="1270" y="1920"/>
                        <a:pt x="1465" y="1672"/>
                        <a:pt x="1683" y="1446"/>
                      </a:cubicBezTo>
                      <a:cubicBezTo>
                        <a:pt x="2036" y="1063"/>
                        <a:pt x="2517" y="755"/>
                        <a:pt x="2697" y="237"/>
                      </a:cubicBezTo>
                      <a:close/>
                      <a:moveTo>
                        <a:pt x="2284" y="282"/>
                      </a:moveTo>
                      <a:cubicBezTo>
                        <a:pt x="2311" y="348"/>
                        <a:pt x="2373" y="397"/>
                        <a:pt x="2444" y="397"/>
                      </a:cubicBezTo>
                      <a:cubicBezTo>
                        <a:pt x="2453" y="397"/>
                        <a:pt x="2462" y="396"/>
                        <a:pt x="2472" y="394"/>
                      </a:cubicBezTo>
                      <a:cubicBezTo>
                        <a:pt x="2540" y="387"/>
                        <a:pt x="2600" y="342"/>
                        <a:pt x="2645" y="282"/>
                      </a:cubicBezTo>
                      <a:lnTo>
                        <a:pt x="2645" y="282"/>
                      </a:lnTo>
                      <a:cubicBezTo>
                        <a:pt x="2465" y="740"/>
                        <a:pt x="2029" y="1018"/>
                        <a:pt x="1698" y="1364"/>
                      </a:cubicBezTo>
                      <a:cubicBezTo>
                        <a:pt x="1518" y="1552"/>
                        <a:pt x="1360" y="1754"/>
                        <a:pt x="1180" y="1942"/>
                      </a:cubicBezTo>
                      <a:cubicBezTo>
                        <a:pt x="1044" y="2093"/>
                        <a:pt x="887" y="2265"/>
                        <a:pt x="706" y="2363"/>
                      </a:cubicBezTo>
                      <a:cubicBezTo>
                        <a:pt x="661" y="2371"/>
                        <a:pt x="624" y="2378"/>
                        <a:pt x="586" y="2386"/>
                      </a:cubicBezTo>
                      <a:cubicBezTo>
                        <a:pt x="691" y="2183"/>
                        <a:pt x="804" y="1995"/>
                        <a:pt x="954" y="1830"/>
                      </a:cubicBezTo>
                      <a:cubicBezTo>
                        <a:pt x="1105" y="1649"/>
                        <a:pt x="1285" y="1484"/>
                        <a:pt x="1458" y="1326"/>
                      </a:cubicBezTo>
                      <a:cubicBezTo>
                        <a:pt x="1766" y="1041"/>
                        <a:pt x="2074" y="740"/>
                        <a:pt x="2239" y="342"/>
                      </a:cubicBezTo>
                      <a:lnTo>
                        <a:pt x="2247" y="342"/>
                      </a:lnTo>
                      <a:cubicBezTo>
                        <a:pt x="2254" y="327"/>
                        <a:pt x="2269" y="304"/>
                        <a:pt x="2284" y="282"/>
                      </a:cubicBezTo>
                      <a:close/>
                      <a:moveTo>
                        <a:pt x="1871" y="222"/>
                      </a:moveTo>
                      <a:cubicBezTo>
                        <a:pt x="1863" y="312"/>
                        <a:pt x="1946" y="417"/>
                        <a:pt x="2036" y="432"/>
                      </a:cubicBezTo>
                      <a:cubicBezTo>
                        <a:pt x="2050" y="436"/>
                        <a:pt x="2064" y="438"/>
                        <a:pt x="2078" y="438"/>
                      </a:cubicBezTo>
                      <a:cubicBezTo>
                        <a:pt x="2117" y="438"/>
                        <a:pt x="2154" y="424"/>
                        <a:pt x="2187" y="402"/>
                      </a:cubicBezTo>
                      <a:lnTo>
                        <a:pt x="2187" y="402"/>
                      </a:lnTo>
                      <a:cubicBezTo>
                        <a:pt x="1984" y="800"/>
                        <a:pt x="1661" y="1093"/>
                        <a:pt x="1338" y="1394"/>
                      </a:cubicBezTo>
                      <a:cubicBezTo>
                        <a:pt x="1007" y="1694"/>
                        <a:pt x="744" y="2002"/>
                        <a:pt x="534" y="2401"/>
                      </a:cubicBezTo>
                      <a:cubicBezTo>
                        <a:pt x="496" y="2408"/>
                        <a:pt x="466" y="2416"/>
                        <a:pt x="428" y="2423"/>
                      </a:cubicBezTo>
                      <a:cubicBezTo>
                        <a:pt x="428" y="2431"/>
                        <a:pt x="421" y="2431"/>
                        <a:pt x="413" y="2431"/>
                      </a:cubicBezTo>
                      <a:cubicBezTo>
                        <a:pt x="421" y="2408"/>
                        <a:pt x="428" y="2386"/>
                        <a:pt x="443" y="2363"/>
                      </a:cubicBezTo>
                      <a:cubicBezTo>
                        <a:pt x="676" y="2002"/>
                        <a:pt x="947" y="1664"/>
                        <a:pt x="1255" y="1364"/>
                      </a:cubicBezTo>
                      <a:cubicBezTo>
                        <a:pt x="1548" y="1071"/>
                        <a:pt x="1848" y="815"/>
                        <a:pt x="2059" y="455"/>
                      </a:cubicBezTo>
                      <a:cubicBezTo>
                        <a:pt x="2064" y="449"/>
                        <a:pt x="2058" y="444"/>
                        <a:pt x="2054" y="444"/>
                      </a:cubicBezTo>
                      <a:cubicBezTo>
                        <a:pt x="2053" y="444"/>
                        <a:pt x="2051" y="445"/>
                        <a:pt x="2051" y="447"/>
                      </a:cubicBezTo>
                      <a:cubicBezTo>
                        <a:pt x="1803" y="830"/>
                        <a:pt x="1435" y="1101"/>
                        <a:pt x="1127" y="1424"/>
                      </a:cubicBezTo>
                      <a:cubicBezTo>
                        <a:pt x="902" y="1664"/>
                        <a:pt x="691" y="1920"/>
                        <a:pt x="511" y="2190"/>
                      </a:cubicBezTo>
                      <a:cubicBezTo>
                        <a:pt x="676" y="1845"/>
                        <a:pt x="909" y="1529"/>
                        <a:pt x="1142" y="1228"/>
                      </a:cubicBezTo>
                      <a:cubicBezTo>
                        <a:pt x="1390" y="920"/>
                        <a:pt x="1751" y="612"/>
                        <a:pt x="1871" y="222"/>
                      </a:cubicBezTo>
                      <a:close/>
                      <a:moveTo>
                        <a:pt x="1450" y="132"/>
                      </a:moveTo>
                      <a:cubicBezTo>
                        <a:pt x="1480" y="207"/>
                        <a:pt x="1540" y="282"/>
                        <a:pt x="1616" y="304"/>
                      </a:cubicBezTo>
                      <a:cubicBezTo>
                        <a:pt x="1635" y="310"/>
                        <a:pt x="1655" y="313"/>
                        <a:pt x="1674" y="313"/>
                      </a:cubicBezTo>
                      <a:cubicBezTo>
                        <a:pt x="1728" y="313"/>
                        <a:pt x="1780" y="291"/>
                        <a:pt x="1818" y="252"/>
                      </a:cubicBezTo>
                      <a:lnTo>
                        <a:pt x="1818" y="252"/>
                      </a:lnTo>
                      <a:cubicBezTo>
                        <a:pt x="1728" y="470"/>
                        <a:pt x="1563" y="650"/>
                        <a:pt x="1413" y="830"/>
                      </a:cubicBezTo>
                      <a:cubicBezTo>
                        <a:pt x="1255" y="1011"/>
                        <a:pt x="1105" y="1191"/>
                        <a:pt x="962" y="1379"/>
                      </a:cubicBezTo>
                      <a:cubicBezTo>
                        <a:pt x="729" y="1694"/>
                        <a:pt x="511" y="2032"/>
                        <a:pt x="376" y="2408"/>
                      </a:cubicBezTo>
                      <a:cubicBezTo>
                        <a:pt x="376" y="2416"/>
                        <a:pt x="368" y="2423"/>
                        <a:pt x="361" y="2431"/>
                      </a:cubicBezTo>
                      <a:cubicBezTo>
                        <a:pt x="361" y="2438"/>
                        <a:pt x="353" y="2438"/>
                        <a:pt x="353" y="2438"/>
                      </a:cubicBezTo>
                      <a:cubicBezTo>
                        <a:pt x="489" y="2010"/>
                        <a:pt x="699" y="1627"/>
                        <a:pt x="924" y="1243"/>
                      </a:cubicBezTo>
                      <a:cubicBezTo>
                        <a:pt x="1127" y="898"/>
                        <a:pt x="1345" y="530"/>
                        <a:pt x="1450" y="132"/>
                      </a:cubicBezTo>
                      <a:close/>
                      <a:moveTo>
                        <a:pt x="1082" y="116"/>
                      </a:moveTo>
                      <a:cubicBezTo>
                        <a:pt x="1122" y="156"/>
                        <a:pt x="1184" y="175"/>
                        <a:pt x="1248" y="175"/>
                      </a:cubicBezTo>
                      <a:cubicBezTo>
                        <a:pt x="1305" y="175"/>
                        <a:pt x="1363" y="160"/>
                        <a:pt x="1405" y="132"/>
                      </a:cubicBezTo>
                      <a:lnTo>
                        <a:pt x="1405" y="132"/>
                      </a:lnTo>
                      <a:cubicBezTo>
                        <a:pt x="1262" y="552"/>
                        <a:pt x="1052" y="935"/>
                        <a:pt x="827" y="1319"/>
                      </a:cubicBezTo>
                      <a:cubicBezTo>
                        <a:pt x="616" y="1672"/>
                        <a:pt x="398" y="2040"/>
                        <a:pt x="301" y="2446"/>
                      </a:cubicBezTo>
                      <a:cubicBezTo>
                        <a:pt x="271" y="2446"/>
                        <a:pt x="248" y="2446"/>
                        <a:pt x="218" y="2453"/>
                      </a:cubicBezTo>
                      <a:cubicBezTo>
                        <a:pt x="195" y="2205"/>
                        <a:pt x="286" y="1980"/>
                        <a:pt x="376" y="1762"/>
                      </a:cubicBezTo>
                      <a:cubicBezTo>
                        <a:pt x="466" y="1529"/>
                        <a:pt x="564" y="1304"/>
                        <a:pt x="684" y="1086"/>
                      </a:cubicBezTo>
                      <a:cubicBezTo>
                        <a:pt x="834" y="800"/>
                        <a:pt x="1052" y="507"/>
                        <a:pt x="1075" y="162"/>
                      </a:cubicBezTo>
                      <a:cubicBezTo>
                        <a:pt x="1082" y="147"/>
                        <a:pt x="1082" y="132"/>
                        <a:pt x="1082" y="116"/>
                      </a:cubicBezTo>
                      <a:close/>
                      <a:moveTo>
                        <a:pt x="729" y="485"/>
                      </a:moveTo>
                      <a:cubicBezTo>
                        <a:pt x="676" y="823"/>
                        <a:pt x="428" y="1123"/>
                        <a:pt x="301" y="1439"/>
                      </a:cubicBezTo>
                      <a:cubicBezTo>
                        <a:pt x="180" y="1747"/>
                        <a:pt x="83" y="2115"/>
                        <a:pt x="180" y="2446"/>
                      </a:cubicBezTo>
                      <a:cubicBezTo>
                        <a:pt x="180" y="2453"/>
                        <a:pt x="180" y="2453"/>
                        <a:pt x="180" y="2453"/>
                      </a:cubicBezTo>
                      <a:cubicBezTo>
                        <a:pt x="165" y="2453"/>
                        <a:pt x="150" y="2461"/>
                        <a:pt x="135" y="2461"/>
                      </a:cubicBezTo>
                      <a:lnTo>
                        <a:pt x="128" y="2461"/>
                      </a:lnTo>
                      <a:cubicBezTo>
                        <a:pt x="53" y="2055"/>
                        <a:pt x="60" y="1597"/>
                        <a:pt x="241" y="1221"/>
                      </a:cubicBezTo>
                      <a:cubicBezTo>
                        <a:pt x="316" y="1056"/>
                        <a:pt x="639" y="823"/>
                        <a:pt x="496" y="612"/>
                      </a:cubicBezTo>
                      <a:cubicBezTo>
                        <a:pt x="491" y="607"/>
                        <a:pt x="489" y="602"/>
                        <a:pt x="486" y="596"/>
                      </a:cubicBezTo>
                      <a:lnTo>
                        <a:pt x="486" y="596"/>
                      </a:lnTo>
                      <a:cubicBezTo>
                        <a:pt x="575" y="581"/>
                        <a:pt x="670" y="551"/>
                        <a:pt x="729" y="485"/>
                      </a:cubicBezTo>
                      <a:close/>
                      <a:moveTo>
                        <a:pt x="1453" y="0"/>
                      </a:moveTo>
                      <a:cubicBezTo>
                        <a:pt x="1446" y="0"/>
                        <a:pt x="1439" y="4"/>
                        <a:pt x="1435" y="11"/>
                      </a:cubicBezTo>
                      <a:cubicBezTo>
                        <a:pt x="1413" y="94"/>
                        <a:pt x="1330" y="124"/>
                        <a:pt x="1255" y="124"/>
                      </a:cubicBezTo>
                      <a:cubicBezTo>
                        <a:pt x="1248" y="125"/>
                        <a:pt x="1241" y="125"/>
                        <a:pt x="1235" y="125"/>
                      </a:cubicBezTo>
                      <a:cubicBezTo>
                        <a:pt x="1178" y="125"/>
                        <a:pt x="1136" y="97"/>
                        <a:pt x="1082" y="56"/>
                      </a:cubicBezTo>
                      <a:lnTo>
                        <a:pt x="1075" y="56"/>
                      </a:lnTo>
                      <a:cubicBezTo>
                        <a:pt x="1072" y="51"/>
                        <a:pt x="1067" y="48"/>
                        <a:pt x="1061" y="48"/>
                      </a:cubicBezTo>
                      <a:cubicBezTo>
                        <a:pt x="1053" y="48"/>
                        <a:pt x="1044" y="55"/>
                        <a:pt x="1044" y="64"/>
                      </a:cubicBezTo>
                      <a:cubicBezTo>
                        <a:pt x="1044" y="79"/>
                        <a:pt x="1044" y="86"/>
                        <a:pt x="1044" y="101"/>
                      </a:cubicBezTo>
                      <a:cubicBezTo>
                        <a:pt x="1037" y="162"/>
                        <a:pt x="1014" y="214"/>
                        <a:pt x="962" y="252"/>
                      </a:cubicBezTo>
                      <a:cubicBezTo>
                        <a:pt x="930" y="269"/>
                        <a:pt x="899" y="275"/>
                        <a:pt x="868" y="275"/>
                      </a:cubicBezTo>
                      <a:cubicBezTo>
                        <a:pt x="833" y="275"/>
                        <a:pt x="799" y="267"/>
                        <a:pt x="766" y="259"/>
                      </a:cubicBezTo>
                      <a:cubicBezTo>
                        <a:pt x="759" y="252"/>
                        <a:pt x="759" y="252"/>
                        <a:pt x="751" y="252"/>
                      </a:cubicBezTo>
                      <a:lnTo>
                        <a:pt x="736" y="252"/>
                      </a:lnTo>
                      <a:cubicBezTo>
                        <a:pt x="729" y="252"/>
                        <a:pt x="721" y="267"/>
                        <a:pt x="721" y="274"/>
                      </a:cubicBezTo>
                      <a:cubicBezTo>
                        <a:pt x="729" y="289"/>
                        <a:pt x="736" y="304"/>
                        <a:pt x="736" y="319"/>
                      </a:cubicBezTo>
                      <a:lnTo>
                        <a:pt x="736" y="372"/>
                      </a:lnTo>
                      <a:cubicBezTo>
                        <a:pt x="714" y="485"/>
                        <a:pt x="549" y="530"/>
                        <a:pt x="436" y="560"/>
                      </a:cubicBezTo>
                      <a:cubicBezTo>
                        <a:pt x="428" y="560"/>
                        <a:pt x="421" y="575"/>
                        <a:pt x="428" y="582"/>
                      </a:cubicBezTo>
                      <a:cubicBezTo>
                        <a:pt x="428" y="590"/>
                        <a:pt x="428" y="597"/>
                        <a:pt x="428" y="605"/>
                      </a:cubicBezTo>
                      <a:cubicBezTo>
                        <a:pt x="443" y="620"/>
                        <a:pt x="451" y="642"/>
                        <a:pt x="458" y="657"/>
                      </a:cubicBezTo>
                      <a:cubicBezTo>
                        <a:pt x="466" y="688"/>
                        <a:pt x="458" y="718"/>
                        <a:pt x="436" y="755"/>
                      </a:cubicBezTo>
                      <a:cubicBezTo>
                        <a:pt x="409" y="793"/>
                        <a:pt x="366" y="804"/>
                        <a:pt x="321" y="804"/>
                      </a:cubicBezTo>
                      <a:cubicBezTo>
                        <a:pt x="304" y="804"/>
                        <a:pt x="287" y="802"/>
                        <a:pt x="271" y="800"/>
                      </a:cubicBezTo>
                      <a:cubicBezTo>
                        <a:pt x="256" y="800"/>
                        <a:pt x="233" y="823"/>
                        <a:pt x="248" y="838"/>
                      </a:cubicBezTo>
                      <a:cubicBezTo>
                        <a:pt x="269" y="852"/>
                        <a:pt x="292" y="858"/>
                        <a:pt x="317" y="858"/>
                      </a:cubicBezTo>
                      <a:cubicBezTo>
                        <a:pt x="371" y="858"/>
                        <a:pt x="430" y="827"/>
                        <a:pt x="466" y="785"/>
                      </a:cubicBezTo>
                      <a:lnTo>
                        <a:pt x="466" y="785"/>
                      </a:lnTo>
                      <a:cubicBezTo>
                        <a:pt x="421" y="935"/>
                        <a:pt x="248" y="1078"/>
                        <a:pt x="195" y="1198"/>
                      </a:cubicBezTo>
                      <a:cubicBezTo>
                        <a:pt x="135" y="1326"/>
                        <a:pt x="98" y="1469"/>
                        <a:pt x="75" y="1604"/>
                      </a:cubicBezTo>
                      <a:cubicBezTo>
                        <a:pt x="23" y="1890"/>
                        <a:pt x="0" y="2198"/>
                        <a:pt x="98" y="2476"/>
                      </a:cubicBezTo>
                      <a:cubicBezTo>
                        <a:pt x="68" y="2498"/>
                        <a:pt x="60" y="2536"/>
                        <a:pt x="90" y="2558"/>
                      </a:cubicBezTo>
                      <a:cubicBezTo>
                        <a:pt x="178" y="2631"/>
                        <a:pt x="269" y="2650"/>
                        <a:pt x="367" y="2650"/>
                      </a:cubicBezTo>
                      <a:cubicBezTo>
                        <a:pt x="411" y="2650"/>
                        <a:pt x="456" y="2646"/>
                        <a:pt x="504" y="2641"/>
                      </a:cubicBezTo>
                      <a:cubicBezTo>
                        <a:pt x="729" y="2618"/>
                        <a:pt x="947" y="2588"/>
                        <a:pt x="1172" y="2543"/>
                      </a:cubicBezTo>
                      <a:cubicBezTo>
                        <a:pt x="1608" y="2453"/>
                        <a:pt x="2036" y="2303"/>
                        <a:pt x="2412" y="2055"/>
                      </a:cubicBezTo>
                      <a:cubicBezTo>
                        <a:pt x="2743" y="1830"/>
                        <a:pt x="3051" y="1529"/>
                        <a:pt x="3216" y="1161"/>
                      </a:cubicBezTo>
                      <a:cubicBezTo>
                        <a:pt x="3351" y="860"/>
                        <a:pt x="3434" y="477"/>
                        <a:pt x="3231" y="192"/>
                      </a:cubicBezTo>
                      <a:cubicBezTo>
                        <a:pt x="3223" y="177"/>
                        <a:pt x="3216" y="177"/>
                        <a:pt x="3201" y="169"/>
                      </a:cubicBezTo>
                      <a:cubicBezTo>
                        <a:pt x="3141" y="101"/>
                        <a:pt x="3051" y="56"/>
                        <a:pt x="2953" y="56"/>
                      </a:cubicBezTo>
                      <a:cubicBezTo>
                        <a:pt x="2803" y="56"/>
                        <a:pt x="2660" y="139"/>
                        <a:pt x="2525" y="184"/>
                      </a:cubicBezTo>
                      <a:cubicBezTo>
                        <a:pt x="2434" y="210"/>
                        <a:pt x="2354" y="224"/>
                        <a:pt x="2273" y="224"/>
                      </a:cubicBezTo>
                      <a:cubicBezTo>
                        <a:pt x="2192" y="224"/>
                        <a:pt x="2111" y="210"/>
                        <a:pt x="2021" y="184"/>
                      </a:cubicBezTo>
                      <a:cubicBezTo>
                        <a:pt x="2006" y="184"/>
                        <a:pt x="1999" y="199"/>
                        <a:pt x="2006" y="207"/>
                      </a:cubicBezTo>
                      <a:cubicBezTo>
                        <a:pt x="2074" y="259"/>
                        <a:pt x="2156" y="274"/>
                        <a:pt x="2239" y="282"/>
                      </a:cubicBezTo>
                      <a:cubicBezTo>
                        <a:pt x="2197" y="338"/>
                        <a:pt x="2142" y="388"/>
                        <a:pt x="2067" y="388"/>
                      </a:cubicBezTo>
                      <a:cubicBezTo>
                        <a:pt x="2062" y="388"/>
                        <a:pt x="2057" y="387"/>
                        <a:pt x="2051" y="387"/>
                      </a:cubicBezTo>
                      <a:cubicBezTo>
                        <a:pt x="1931" y="379"/>
                        <a:pt x="1931" y="259"/>
                        <a:pt x="1878" y="177"/>
                      </a:cubicBezTo>
                      <a:cubicBezTo>
                        <a:pt x="1878" y="169"/>
                        <a:pt x="1878" y="162"/>
                        <a:pt x="1871" y="162"/>
                      </a:cubicBezTo>
                      <a:cubicBezTo>
                        <a:pt x="1871" y="151"/>
                        <a:pt x="1859" y="144"/>
                        <a:pt x="1849" y="144"/>
                      </a:cubicBezTo>
                      <a:cubicBezTo>
                        <a:pt x="1846" y="144"/>
                        <a:pt x="1843" y="145"/>
                        <a:pt x="1841" y="147"/>
                      </a:cubicBezTo>
                      <a:cubicBezTo>
                        <a:pt x="1804" y="214"/>
                        <a:pt x="1742" y="267"/>
                        <a:pt x="1670" y="267"/>
                      </a:cubicBezTo>
                      <a:cubicBezTo>
                        <a:pt x="1655" y="267"/>
                        <a:pt x="1639" y="265"/>
                        <a:pt x="1623" y="259"/>
                      </a:cubicBezTo>
                      <a:cubicBezTo>
                        <a:pt x="1525" y="229"/>
                        <a:pt x="1480" y="139"/>
                        <a:pt x="1473" y="41"/>
                      </a:cubicBezTo>
                      <a:cubicBezTo>
                        <a:pt x="1473" y="34"/>
                        <a:pt x="1473" y="34"/>
                        <a:pt x="1473" y="34"/>
                      </a:cubicBezTo>
                      <a:cubicBezTo>
                        <a:pt x="1473" y="19"/>
                        <a:pt x="1473" y="19"/>
                        <a:pt x="1465" y="11"/>
                      </a:cubicBezTo>
                      <a:cubicBezTo>
                        <a:pt x="1465" y="4"/>
                        <a:pt x="1460" y="0"/>
                        <a:pt x="14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0" name="Google Shape;350;p18"/>
              <p:cNvSpPr/>
              <p:nvPr/>
            </p:nvSpPr>
            <p:spPr>
              <a:xfrm rot="3398333">
                <a:off x="8518551" y="3803463"/>
                <a:ext cx="20674" cy="56924"/>
              </a:xfrm>
              <a:custGeom>
                <a:avLst/>
                <a:gdLst/>
                <a:ahLst/>
                <a:cxnLst/>
                <a:rect l="l" t="t" r="r" b="b"/>
                <a:pathLst>
                  <a:path w="827" h="2277" extrusionOk="0">
                    <a:moveTo>
                      <a:pt x="827" y="0"/>
                    </a:moveTo>
                    <a:cubicBezTo>
                      <a:pt x="664" y="418"/>
                      <a:pt x="611" y="644"/>
                      <a:pt x="594" y="737"/>
                    </a:cubicBezTo>
                    <a:lnTo>
                      <a:pt x="594" y="737"/>
                    </a:lnTo>
                    <a:lnTo>
                      <a:pt x="699" y="23"/>
                    </a:lnTo>
                    <a:lnTo>
                      <a:pt x="481" y="631"/>
                    </a:lnTo>
                    <a:lnTo>
                      <a:pt x="549" y="233"/>
                    </a:lnTo>
                    <a:lnTo>
                      <a:pt x="444" y="496"/>
                    </a:lnTo>
                    <a:lnTo>
                      <a:pt x="526" y="60"/>
                    </a:lnTo>
                    <a:lnTo>
                      <a:pt x="526" y="60"/>
                    </a:lnTo>
                    <a:cubicBezTo>
                      <a:pt x="526" y="61"/>
                      <a:pt x="128" y="1240"/>
                      <a:pt x="0" y="1593"/>
                    </a:cubicBezTo>
                    <a:cubicBezTo>
                      <a:pt x="256" y="1143"/>
                      <a:pt x="331" y="962"/>
                      <a:pt x="331" y="962"/>
                    </a:cubicBezTo>
                    <a:lnTo>
                      <a:pt x="331" y="962"/>
                    </a:lnTo>
                    <a:cubicBezTo>
                      <a:pt x="331" y="962"/>
                      <a:pt x="173" y="1698"/>
                      <a:pt x="105" y="2044"/>
                    </a:cubicBezTo>
                    <a:cubicBezTo>
                      <a:pt x="323" y="1436"/>
                      <a:pt x="458" y="1105"/>
                      <a:pt x="459" y="1105"/>
                    </a:cubicBezTo>
                    <a:lnTo>
                      <a:pt x="459" y="1105"/>
                    </a:lnTo>
                    <a:cubicBezTo>
                      <a:pt x="459" y="1105"/>
                      <a:pt x="278" y="2006"/>
                      <a:pt x="226" y="2277"/>
                    </a:cubicBezTo>
                    <a:cubicBezTo>
                      <a:pt x="421" y="1668"/>
                      <a:pt x="579" y="1143"/>
                      <a:pt x="579" y="1142"/>
                    </a:cubicBezTo>
                    <a:lnTo>
                      <a:pt x="579" y="1142"/>
                    </a:lnTo>
                    <a:cubicBezTo>
                      <a:pt x="579" y="1143"/>
                      <a:pt x="549" y="1856"/>
                      <a:pt x="489" y="2104"/>
                    </a:cubicBezTo>
                    <a:cubicBezTo>
                      <a:pt x="684" y="1578"/>
                      <a:pt x="729" y="361"/>
                      <a:pt x="8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rot="-4350001">
                <a:off x="8425462" y="3801102"/>
                <a:ext cx="27650" cy="61624"/>
              </a:xfrm>
              <a:custGeom>
                <a:avLst/>
                <a:gdLst/>
                <a:ahLst/>
                <a:cxnLst/>
                <a:rect l="l" t="t" r="r" b="b"/>
                <a:pathLst>
                  <a:path w="1106" h="2465" extrusionOk="0">
                    <a:moveTo>
                      <a:pt x="444" y="53"/>
                    </a:moveTo>
                    <a:cubicBezTo>
                      <a:pt x="444" y="53"/>
                      <a:pt x="444" y="60"/>
                      <a:pt x="444" y="73"/>
                    </a:cubicBezTo>
                    <a:lnTo>
                      <a:pt x="444" y="73"/>
                    </a:lnTo>
                    <a:cubicBezTo>
                      <a:pt x="449" y="60"/>
                      <a:pt x="452" y="53"/>
                      <a:pt x="452" y="53"/>
                    </a:cubicBezTo>
                    <a:close/>
                    <a:moveTo>
                      <a:pt x="173" y="1920"/>
                    </a:moveTo>
                    <a:cubicBezTo>
                      <a:pt x="169" y="1931"/>
                      <a:pt x="164" y="1942"/>
                      <a:pt x="159" y="1953"/>
                    </a:cubicBezTo>
                    <a:cubicBezTo>
                      <a:pt x="163" y="1945"/>
                      <a:pt x="168" y="1933"/>
                      <a:pt x="173" y="1920"/>
                    </a:cubicBezTo>
                    <a:close/>
                    <a:moveTo>
                      <a:pt x="373" y="2058"/>
                    </a:moveTo>
                    <a:cubicBezTo>
                      <a:pt x="371" y="2060"/>
                      <a:pt x="370" y="2063"/>
                      <a:pt x="369" y="2066"/>
                    </a:cubicBezTo>
                    <a:cubicBezTo>
                      <a:pt x="370" y="2064"/>
                      <a:pt x="371" y="2061"/>
                      <a:pt x="373" y="2058"/>
                    </a:cubicBezTo>
                    <a:close/>
                    <a:moveTo>
                      <a:pt x="752" y="0"/>
                    </a:moveTo>
                    <a:lnTo>
                      <a:pt x="752" y="0"/>
                    </a:lnTo>
                    <a:cubicBezTo>
                      <a:pt x="752" y="0"/>
                      <a:pt x="512" y="416"/>
                      <a:pt x="483" y="622"/>
                    </a:cubicBezTo>
                    <a:lnTo>
                      <a:pt x="483" y="622"/>
                    </a:lnTo>
                    <a:cubicBezTo>
                      <a:pt x="515" y="375"/>
                      <a:pt x="640" y="30"/>
                      <a:pt x="640" y="30"/>
                    </a:cubicBezTo>
                    <a:lnTo>
                      <a:pt x="640" y="30"/>
                    </a:lnTo>
                    <a:cubicBezTo>
                      <a:pt x="639" y="30"/>
                      <a:pt x="459" y="316"/>
                      <a:pt x="407" y="511"/>
                    </a:cubicBezTo>
                    <a:cubicBezTo>
                      <a:pt x="437" y="308"/>
                      <a:pt x="443" y="131"/>
                      <a:pt x="444" y="73"/>
                    </a:cubicBezTo>
                    <a:lnTo>
                      <a:pt x="444" y="73"/>
                    </a:lnTo>
                    <a:cubicBezTo>
                      <a:pt x="387" y="223"/>
                      <a:pt x="29" y="1171"/>
                      <a:pt x="1" y="1503"/>
                    </a:cubicBezTo>
                    <a:cubicBezTo>
                      <a:pt x="114" y="1022"/>
                      <a:pt x="354" y="827"/>
                      <a:pt x="354" y="826"/>
                    </a:cubicBezTo>
                    <a:lnTo>
                      <a:pt x="354" y="826"/>
                    </a:lnTo>
                    <a:lnTo>
                      <a:pt x="151" y="1345"/>
                    </a:lnTo>
                    <a:lnTo>
                      <a:pt x="392" y="962"/>
                    </a:lnTo>
                    <a:lnTo>
                      <a:pt x="392" y="962"/>
                    </a:lnTo>
                    <a:cubicBezTo>
                      <a:pt x="392" y="962"/>
                      <a:pt x="258" y="1704"/>
                      <a:pt x="173" y="1920"/>
                    </a:cubicBezTo>
                    <a:lnTo>
                      <a:pt x="173" y="1920"/>
                    </a:lnTo>
                    <a:cubicBezTo>
                      <a:pt x="397" y="1417"/>
                      <a:pt x="519" y="1180"/>
                      <a:pt x="519" y="1180"/>
                    </a:cubicBezTo>
                    <a:lnTo>
                      <a:pt x="519" y="1180"/>
                    </a:lnTo>
                    <a:cubicBezTo>
                      <a:pt x="519" y="1180"/>
                      <a:pt x="426" y="1913"/>
                      <a:pt x="373" y="2058"/>
                    </a:cubicBezTo>
                    <a:lnTo>
                      <a:pt x="373" y="2058"/>
                    </a:lnTo>
                    <a:cubicBezTo>
                      <a:pt x="595" y="1500"/>
                      <a:pt x="670" y="1255"/>
                      <a:pt x="670" y="1255"/>
                    </a:cubicBezTo>
                    <a:lnTo>
                      <a:pt x="670" y="1255"/>
                    </a:lnTo>
                    <a:cubicBezTo>
                      <a:pt x="670" y="1255"/>
                      <a:pt x="543" y="2301"/>
                      <a:pt x="490" y="2463"/>
                    </a:cubicBezTo>
                    <a:lnTo>
                      <a:pt x="490" y="2463"/>
                    </a:lnTo>
                    <a:cubicBezTo>
                      <a:pt x="722" y="1758"/>
                      <a:pt x="812" y="1180"/>
                      <a:pt x="812" y="1180"/>
                    </a:cubicBezTo>
                    <a:lnTo>
                      <a:pt x="812" y="1180"/>
                    </a:lnTo>
                    <a:cubicBezTo>
                      <a:pt x="812" y="1180"/>
                      <a:pt x="760" y="1878"/>
                      <a:pt x="745" y="2029"/>
                    </a:cubicBezTo>
                    <a:cubicBezTo>
                      <a:pt x="925" y="1375"/>
                      <a:pt x="1053" y="421"/>
                      <a:pt x="1105" y="8"/>
                    </a:cubicBezTo>
                    <a:lnTo>
                      <a:pt x="1105" y="8"/>
                    </a:lnTo>
                    <a:cubicBezTo>
                      <a:pt x="910" y="556"/>
                      <a:pt x="850" y="857"/>
                      <a:pt x="850" y="857"/>
                    </a:cubicBezTo>
                    <a:lnTo>
                      <a:pt x="895" y="218"/>
                    </a:lnTo>
                    <a:lnTo>
                      <a:pt x="700" y="684"/>
                    </a:lnTo>
                    <a:lnTo>
                      <a:pt x="872" y="105"/>
                    </a:lnTo>
                    <a:lnTo>
                      <a:pt x="872" y="105"/>
                    </a:lnTo>
                    <a:cubicBezTo>
                      <a:pt x="872" y="105"/>
                      <a:pt x="587" y="624"/>
                      <a:pt x="557" y="736"/>
                    </a:cubicBezTo>
                    <a:cubicBezTo>
                      <a:pt x="625" y="338"/>
                      <a:pt x="752" y="0"/>
                      <a:pt x="752" y="0"/>
                    </a:cubicBezTo>
                    <a:close/>
                    <a:moveTo>
                      <a:pt x="490" y="2463"/>
                    </a:moveTo>
                    <a:cubicBezTo>
                      <a:pt x="490" y="2464"/>
                      <a:pt x="489" y="2464"/>
                      <a:pt x="489" y="2464"/>
                    </a:cubicBezTo>
                    <a:cubicBezTo>
                      <a:pt x="489" y="2464"/>
                      <a:pt x="490" y="2464"/>
                      <a:pt x="490" y="246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rot="-8771255">
                <a:off x="8519476" y="3777009"/>
                <a:ext cx="23701" cy="79303"/>
              </a:xfrm>
              <a:custGeom>
                <a:avLst/>
                <a:gdLst/>
                <a:ahLst/>
                <a:cxnLst/>
                <a:rect l="l" t="t" r="r" b="b"/>
                <a:pathLst>
                  <a:path w="948" h="3172" extrusionOk="0">
                    <a:moveTo>
                      <a:pt x="820" y="1"/>
                    </a:moveTo>
                    <a:lnTo>
                      <a:pt x="820" y="1"/>
                    </a:lnTo>
                    <a:cubicBezTo>
                      <a:pt x="752" y="459"/>
                      <a:pt x="422" y="1248"/>
                      <a:pt x="31" y="2120"/>
                    </a:cubicBezTo>
                    <a:cubicBezTo>
                      <a:pt x="316" y="1654"/>
                      <a:pt x="437" y="1466"/>
                      <a:pt x="437" y="1466"/>
                    </a:cubicBezTo>
                    <a:lnTo>
                      <a:pt x="437" y="1466"/>
                    </a:lnTo>
                    <a:cubicBezTo>
                      <a:pt x="437" y="1466"/>
                      <a:pt x="114" y="2330"/>
                      <a:pt x="1" y="2593"/>
                    </a:cubicBezTo>
                    <a:cubicBezTo>
                      <a:pt x="294" y="2082"/>
                      <a:pt x="444" y="1789"/>
                      <a:pt x="444" y="1789"/>
                    </a:cubicBezTo>
                    <a:lnTo>
                      <a:pt x="444" y="1789"/>
                    </a:lnTo>
                    <a:cubicBezTo>
                      <a:pt x="444" y="1789"/>
                      <a:pt x="144" y="2841"/>
                      <a:pt x="16" y="3172"/>
                    </a:cubicBezTo>
                    <a:cubicBezTo>
                      <a:pt x="390" y="2465"/>
                      <a:pt x="502" y="2103"/>
                      <a:pt x="517" y="2051"/>
                    </a:cubicBezTo>
                    <a:lnTo>
                      <a:pt x="517" y="2051"/>
                    </a:lnTo>
                    <a:cubicBezTo>
                      <a:pt x="499" y="2114"/>
                      <a:pt x="356" y="2614"/>
                      <a:pt x="271" y="2811"/>
                    </a:cubicBezTo>
                    <a:cubicBezTo>
                      <a:pt x="429" y="2480"/>
                      <a:pt x="587" y="2112"/>
                      <a:pt x="722" y="1789"/>
                    </a:cubicBezTo>
                    <a:cubicBezTo>
                      <a:pt x="887" y="1150"/>
                      <a:pt x="948" y="534"/>
                      <a:pt x="8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rot="3975318">
                <a:off x="8385764" y="3770052"/>
                <a:ext cx="71719" cy="36074"/>
              </a:xfrm>
              <a:custGeom>
                <a:avLst/>
                <a:gdLst/>
                <a:ahLst/>
                <a:cxnLst/>
                <a:rect l="l" t="t" r="r" b="b"/>
                <a:pathLst>
                  <a:path w="2345" h="1443" extrusionOk="0">
                    <a:moveTo>
                      <a:pt x="4" y="1207"/>
                    </a:moveTo>
                    <a:lnTo>
                      <a:pt x="4" y="1207"/>
                    </a:lnTo>
                    <a:cubicBezTo>
                      <a:pt x="3" y="1208"/>
                      <a:pt x="2" y="1209"/>
                      <a:pt x="1" y="1210"/>
                    </a:cubicBezTo>
                    <a:cubicBezTo>
                      <a:pt x="2" y="1209"/>
                      <a:pt x="3" y="1208"/>
                      <a:pt x="4" y="1207"/>
                    </a:cubicBezTo>
                    <a:close/>
                    <a:moveTo>
                      <a:pt x="421" y="1227"/>
                    </a:moveTo>
                    <a:cubicBezTo>
                      <a:pt x="419" y="1229"/>
                      <a:pt x="416" y="1231"/>
                      <a:pt x="414" y="1232"/>
                    </a:cubicBezTo>
                    <a:cubicBezTo>
                      <a:pt x="416" y="1230"/>
                      <a:pt x="419" y="1229"/>
                      <a:pt x="421" y="1227"/>
                    </a:cubicBezTo>
                    <a:close/>
                    <a:moveTo>
                      <a:pt x="613" y="1370"/>
                    </a:moveTo>
                    <a:lnTo>
                      <a:pt x="613" y="1370"/>
                    </a:lnTo>
                    <a:cubicBezTo>
                      <a:pt x="599" y="1380"/>
                      <a:pt x="588" y="1390"/>
                      <a:pt x="579" y="1398"/>
                    </a:cubicBezTo>
                    <a:cubicBezTo>
                      <a:pt x="591" y="1388"/>
                      <a:pt x="602" y="1379"/>
                      <a:pt x="613" y="1370"/>
                    </a:cubicBezTo>
                    <a:close/>
                    <a:moveTo>
                      <a:pt x="2225" y="0"/>
                    </a:moveTo>
                    <a:lnTo>
                      <a:pt x="2225" y="0"/>
                    </a:lnTo>
                    <a:cubicBezTo>
                      <a:pt x="1834" y="150"/>
                      <a:pt x="947" y="511"/>
                      <a:pt x="354" y="849"/>
                    </a:cubicBezTo>
                    <a:cubicBezTo>
                      <a:pt x="504" y="797"/>
                      <a:pt x="1165" y="571"/>
                      <a:pt x="1165" y="571"/>
                    </a:cubicBezTo>
                    <a:lnTo>
                      <a:pt x="1165" y="571"/>
                    </a:lnTo>
                    <a:cubicBezTo>
                      <a:pt x="1165" y="571"/>
                      <a:pt x="626" y="803"/>
                      <a:pt x="4" y="1207"/>
                    </a:cubicBezTo>
                    <a:lnTo>
                      <a:pt x="4" y="1207"/>
                    </a:lnTo>
                    <a:cubicBezTo>
                      <a:pt x="153" y="1113"/>
                      <a:pt x="1128" y="729"/>
                      <a:pt x="1128" y="729"/>
                    </a:cubicBezTo>
                    <a:lnTo>
                      <a:pt x="1128" y="729"/>
                    </a:lnTo>
                    <a:cubicBezTo>
                      <a:pt x="1128" y="729"/>
                      <a:pt x="905" y="870"/>
                      <a:pt x="421" y="1227"/>
                    </a:cubicBezTo>
                    <a:lnTo>
                      <a:pt x="421" y="1227"/>
                    </a:lnTo>
                    <a:cubicBezTo>
                      <a:pt x="549" y="1137"/>
                      <a:pt x="1233" y="857"/>
                      <a:pt x="1233" y="857"/>
                    </a:cubicBezTo>
                    <a:lnTo>
                      <a:pt x="1233" y="857"/>
                    </a:lnTo>
                    <a:cubicBezTo>
                      <a:pt x="1233" y="857"/>
                      <a:pt x="1033" y="1035"/>
                      <a:pt x="613" y="1370"/>
                    </a:cubicBezTo>
                    <a:lnTo>
                      <a:pt x="613" y="1370"/>
                    </a:lnTo>
                    <a:cubicBezTo>
                      <a:pt x="807" y="1232"/>
                      <a:pt x="1473" y="932"/>
                      <a:pt x="1473" y="932"/>
                    </a:cubicBezTo>
                    <a:lnTo>
                      <a:pt x="1473" y="932"/>
                    </a:lnTo>
                    <a:lnTo>
                      <a:pt x="1165" y="1255"/>
                    </a:lnTo>
                    <a:lnTo>
                      <a:pt x="1616" y="932"/>
                    </a:lnTo>
                    <a:lnTo>
                      <a:pt x="1616" y="932"/>
                    </a:lnTo>
                    <a:cubicBezTo>
                      <a:pt x="1616" y="932"/>
                      <a:pt x="1496" y="1210"/>
                      <a:pt x="1053" y="1443"/>
                    </a:cubicBezTo>
                    <a:cubicBezTo>
                      <a:pt x="1398" y="1323"/>
                      <a:pt x="2345" y="646"/>
                      <a:pt x="2345" y="646"/>
                    </a:cubicBezTo>
                    <a:lnTo>
                      <a:pt x="2345" y="639"/>
                    </a:lnTo>
                    <a:cubicBezTo>
                      <a:pt x="2345" y="639"/>
                      <a:pt x="2142" y="699"/>
                      <a:pt x="1917" y="789"/>
                    </a:cubicBezTo>
                    <a:cubicBezTo>
                      <a:pt x="2089" y="699"/>
                      <a:pt x="2322" y="451"/>
                      <a:pt x="2322" y="451"/>
                    </a:cubicBezTo>
                    <a:lnTo>
                      <a:pt x="2322" y="451"/>
                    </a:lnTo>
                    <a:cubicBezTo>
                      <a:pt x="2322" y="451"/>
                      <a:pt x="2030" y="646"/>
                      <a:pt x="1807" y="748"/>
                    </a:cubicBezTo>
                    <a:lnTo>
                      <a:pt x="1807" y="748"/>
                    </a:lnTo>
                    <a:cubicBezTo>
                      <a:pt x="1999" y="655"/>
                      <a:pt x="2315" y="338"/>
                      <a:pt x="2315" y="338"/>
                    </a:cubicBezTo>
                    <a:lnTo>
                      <a:pt x="2315" y="338"/>
                    </a:lnTo>
                    <a:cubicBezTo>
                      <a:pt x="2315" y="338"/>
                      <a:pt x="2022" y="549"/>
                      <a:pt x="1654" y="706"/>
                    </a:cubicBezTo>
                    <a:cubicBezTo>
                      <a:pt x="1759" y="654"/>
                      <a:pt x="2187" y="248"/>
                      <a:pt x="2187" y="248"/>
                    </a:cubicBezTo>
                    <a:lnTo>
                      <a:pt x="2187" y="248"/>
                    </a:lnTo>
                    <a:lnTo>
                      <a:pt x="1669" y="564"/>
                    </a:lnTo>
                    <a:lnTo>
                      <a:pt x="1669" y="564"/>
                    </a:lnTo>
                    <a:lnTo>
                      <a:pt x="2074" y="248"/>
                    </a:lnTo>
                    <a:lnTo>
                      <a:pt x="2074" y="248"/>
                    </a:lnTo>
                    <a:lnTo>
                      <a:pt x="1466" y="451"/>
                    </a:lnTo>
                    <a:cubicBezTo>
                      <a:pt x="1466" y="451"/>
                      <a:pt x="1744" y="323"/>
                      <a:pt x="2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rot="1167089">
                <a:off x="8552299" y="3835338"/>
                <a:ext cx="49049" cy="34949"/>
              </a:xfrm>
              <a:custGeom>
                <a:avLst/>
                <a:gdLst/>
                <a:ahLst/>
                <a:cxnLst/>
                <a:rect l="l" t="t" r="r" b="b"/>
                <a:pathLst>
                  <a:path w="1962" h="1398" extrusionOk="0">
                    <a:moveTo>
                      <a:pt x="1916" y="0"/>
                    </a:moveTo>
                    <a:lnTo>
                      <a:pt x="1916" y="0"/>
                    </a:lnTo>
                    <a:cubicBezTo>
                      <a:pt x="1608" y="218"/>
                      <a:pt x="489" y="699"/>
                      <a:pt x="61" y="1067"/>
                    </a:cubicBezTo>
                    <a:cubicBezTo>
                      <a:pt x="278" y="924"/>
                      <a:pt x="932" y="631"/>
                      <a:pt x="932" y="631"/>
                    </a:cubicBezTo>
                    <a:lnTo>
                      <a:pt x="932" y="631"/>
                    </a:lnTo>
                    <a:cubicBezTo>
                      <a:pt x="932" y="631"/>
                      <a:pt x="496" y="970"/>
                      <a:pt x="0" y="1375"/>
                    </a:cubicBezTo>
                    <a:cubicBezTo>
                      <a:pt x="233" y="1225"/>
                      <a:pt x="1007" y="737"/>
                      <a:pt x="1007" y="737"/>
                    </a:cubicBezTo>
                    <a:lnTo>
                      <a:pt x="1007" y="737"/>
                    </a:lnTo>
                    <a:cubicBezTo>
                      <a:pt x="1007" y="737"/>
                      <a:pt x="752" y="977"/>
                      <a:pt x="256" y="1398"/>
                    </a:cubicBezTo>
                    <a:cubicBezTo>
                      <a:pt x="556" y="1210"/>
                      <a:pt x="1187" y="804"/>
                      <a:pt x="1188" y="804"/>
                    </a:cubicBezTo>
                    <a:lnTo>
                      <a:pt x="1188" y="804"/>
                    </a:lnTo>
                    <a:cubicBezTo>
                      <a:pt x="1188" y="804"/>
                      <a:pt x="1045" y="940"/>
                      <a:pt x="714" y="1338"/>
                    </a:cubicBezTo>
                    <a:cubicBezTo>
                      <a:pt x="1000" y="1097"/>
                      <a:pt x="1961" y="301"/>
                      <a:pt x="1961" y="301"/>
                    </a:cubicBezTo>
                    <a:lnTo>
                      <a:pt x="1961" y="301"/>
                    </a:lnTo>
                    <a:lnTo>
                      <a:pt x="1586" y="534"/>
                    </a:lnTo>
                    <a:lnTo>
                      <a:pt x="1586" y="534"/>
                    </a:lnTo>
                    <a:lnTo>
                      <a:pt x="1796" y="346"/>
                    </a:lnTo>
                    <a:lnTo>
                      <a:pt x="1796" y="346"/>
                    </a:lnTo>
                    <a:lnTo>
                      <a:pt x="1443" y="549"/>
                    </a:lnTo>
                    <a:lnTo>
                      <a:pt x="1931" y="128"/>
                    </a:lnTo>
                    <a:lnTo>
                      <a:pt x="1300" y="483"/>
                    </a:lnTo>
                    <a:lnTo>
                      <a:pt x="1300" y="483"/>
                    </a:lnTo>
                    <a:cubicBezTo>
                      <a:pt x="1376" y="437"/>
                      <a:pt x="1568" y="309"/>
                      <a:pt x="1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8613650" y="3732738"/>
                <a:ext cx="70097" cy="21935"/>
              </a:xfrm>
              <a:custGeom>
                <a:avLst/>
                <a:gdLst/>
                <a:ahLst/>
                <a:cxnLst/>
                <a:rect l="l" t="t" r="r" b="b"/>
                <a:pathLst>
                  <a:path w="4231" h="1324" extrusionOk="0">
                    <a:moveTo>
                      <a:pt x="3283" y="1"/>
                    </a:moveTo>
                    <a:cubicBezTo>
                      <a:pt x="1523" y="1"/>
                      <a:pt x="121" y="640"/>
                      <a:pt x="121" y="640"/>
                    </a:cubicBezTo>
                    <a:lnTo>
                      <a:pt x="1173" y="377"/>
                    </a:lnTo>
                    <a:lnTo>
                      <a:pt x="1173" y="377"/>
                    </a:lnTo>
                    <a:lnTo>
                      <a:pt x="1" y="880"/>
                    </a:lnTo>
                    <a:lnTo>
                      <a:pt x="842" y="677"/>
                    </a:lnTo>
                    <a:lnTo>
                      <a:pt x="466" y="940"/>
                    </a:lnTo>
                    <a:lnTo>
                      <a:pt x="1330" y="625"/>
                    </a:lnTo>
                    <a:lnTo>
                      <a:pt x="1330" y="625"/>
                    </a:lnTo>
                    <a:lnTo>
                      <a:pt x="594" y="1016"/>
                    </a:lnTo>
                    <a:lnTo>
                      <a:pt x="594" y="1016"/>
                    </a:lnTo>
                    <a:lnTo>
                      <a:pt x="2127" y="647"/>
                    </a:lnTo>
                    <a:lnTo>
                      <a:pt x="2127" y="647"/>
                    </a:lnTo>
                    <a:lnTo>
                      <a:pt x="1255" y="985"/>
                    </a:lnTo>
                    <a:lnTo>
                      <a:pt x="2811" y="790"/>
                    </a:lnTo>
                    <a:lnTo>
                      <a:pt x="2811" y="790"/>
                    </a:lnTo>
                    <a:cubicBezTo>
                      <a:pt x="2811" y="790"/>
                      <a:pt x="2698" y="985"/>
                      <a:pt x="1894" y="1324"/>
                    </a:cubicBezTo>
                    <a:cubicBezTo>
                      <a:pt x="2367" y="1286"/>
                      <a:pt x="4230" y="595"/>
                      <a:pt x="4231" y="595"/>
                    </a:cubicBezTo>
                    <a:lnTo>
                      <a:pt x="4231" y="595"/>
                    </a:lnTo>
                    <a:lnTo>
                      <a:pt x="3156" y="768"/>
                    </a:lnTo>
                    <a:cubicBezTo>
                      <a:pt x="3156" y="768"/>
                      <a:pt x="3306" y="610"/>
                      <a:pt x="3960" y="399"/>
                    </a:cubicBezTo>
                    <a:lnTo>
                      <a:pt x="3960" y="399"/>
                    </a:lnTo>
                    <a:cubicBezTo>
                      <a:pt x="3675" y="437"/>
                      <a:pt x="2593" y="557"/>
                      <a:pt x="2593" y="557"/>
                    </a:cubicBezTo>
                    <a:cubicBezTo>
                      <a:pt x="2593" y="557"/>
                      <a:pt x="2886" y="369"/>
                      <a:pt x="3569" y="302"/>
                    </a:cubicBezTo>
                    <a:cubicBezTo>
                      <a:pt x="3497" y="291"/>
                      <a:pt x="3404" y="286"/>
                      <a:pt x="3299" y="286"/>
                    </a:cubicBezTo>
                    <a:cubicBezTo>
                      <a:pt x="2828" y="286"/>
                      <a:pt x="2134" y="377"/>
                      <a:pt x="2134" y="377"/>
                    </a:cubicBezTo>
                    <a:lnTo>
                      <a:pt x="2991" y="212"/>
                    </a:lnTo>
                    <a:lnTo>
                      <a:pt x="2991" y="212"/>
                    </a:lnTo>
                    <a:lnTo>
                      <a:pt x="1796" y="242"/>
                    </a:lnTo>
                    <a:cubicBezTo>
                      <a:pt x="1796" y="242"/>
                      <a:pt x="2518" y="99"/>
                      <a:pt x="3344" y="1"/>
                    </a:cubicBezTo>
                    <a:cubicBezTo>
                      <a:pt x="3324" y="1"/>
                      <a:pt x="3303" y="1"/>
                      <a:pt x="32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rot="1296814" flipH="1">
                <a:off x="8334075" y="3693314"/>
                <a:ext cx="70097" cy="21935"/>
              </a:xfrm>
              <a:custGeom>
                <a:avLst/>
                <a:gdLst/>
                <a:ahLst/>
                <a:cxnLst/>
                <a:rect l="l" t="t" r="r" b="b"/>
                <a:pathLst>
                  <a:path w="4231" h="1324" extrusionOk="0">
                    <a:moveTo>
                      <a:pt x="3283" y="1"/>
                    </a:moveTo>
                    <a:cubicBezTo>
                      <a:pt x="1523" y="1"/>
                      <a:pt x="121" y="640"/>
                      <a:pt x="121" y="640"/>
                    </a:cubicBezTo>
                    <a:lnTo>
                      <a:pt x="1173" y="377"/>
                    </a:lnTo>
                    <a:lnTo>
                      <a:pt x="1173" y="377"/>
                    </a:lnTo>
                    <a:lnTo>
                      <a:pt x="1" y="880"/>
                    </a:lnTo>
                    <a:lnTo>
                      <a:pt x="842" y="677"/>
                    </a:lnTo>
                    <a:lnTo>
                      <a:pt x="466" y="940"/>
                    </a:lnTo>
                    <a:lnTo>
                      <a:pt x="1330" y="625"/>
                    </a:lnTo>
                    <a:lnTo>
                      <a:pt x="1330" y="625"/>
                    </a:lnTo>
                    <a:lnTo>
                      <a:pt x="594" y="1016"/>
                    </a:lnTo>
                    <a:lnTo>
                      <a:pt x="594" y="1016"/>
                    </a:lnTo>
                    <a:lnTo>
                      <a:pt x="2127" y="647"/>
                    </a:lnTo>
                    <a:lnTo>
                      <a:pt x="2127" y="647"/>
                    </a:lnTo>
                    <a:lnTo>
                      <a:pt x="1255" y="985"/>
                    </a:lnTo>
                    <a:lnTo>
                      <a:pt x="2811" y="790"/>
                    </a:lnTo>
                    <a:lnTo>
                      <a:pt x="2811" y="790"/>
                    </a:lnTo>
                    <a:cubicBezTo>
                      <a:pt x="2811" y="790"/>
                      <a:pt x="2698" y="985"/>
                      <a:pt x="1894" y="1324"/>
                    </a:cubicBezTo>
                    <a:cubicBezTo>
                      <a:pt x="2367" y="1286"/>
                      <a:pt x="4230" y="595"/>
                      <a:pt x="4231" y="595"/>
                    </a:cubicBezTo>
                    <a:lnTo>
                      <a:pt x="4231" y="595"/>
                    </a:lnTo>
                    <a:lnTo>
                      <a:pt x="3156" y="768"/>
                    </a:lnTo>
                    <a:cubicBezTo>
                      <a:pt x="3156" y="768"/>
                      <a:pt x="3306" y="610"/>
                      <a:pt x="3960" y="399"/>
                    </a:cubicBezTo>
                    <a:lnTo>
                      <a:pt x="3960" y="399"/>
                    </a:lnTo>
                    <a:cubicBezTo>
                      <a:pt x="3675" y="437"/>
                      <a:pt x="2593" y="557"/>
                      <a:pt x="2593" y="557"/>
                    </a:cubicBezTo>
                    <a:cubicBezTo>
                      <a:pt x="2593" y="557"/>
                      <a:pt x="2886" y="369"/>
                      <a:pt x="3569" y="302"/>
                    </a:cubicBezTo>
                    <a:cubicBezTo>
                      <a:pt x="3497" y="291"/>
                      <a:pt x="3404" y="286"/>
                      <a:pt x="3299" y="286"/>
                    </a:cubicBezTo>
                    <a:cubicBezTo>
                      <a:pt x="2828" y="286"/>
                      <a:pt x="2134" y="377"/>
                      <a:pt x="2134" y="377"/>
                    </a:cubicBezTo>
                    <a:lnTo>
                      <a:pt x="2991" y="212"/>
                    </a:lnTo>
                    <a:lnTo>
                      <a:pt x="2991" y="212"/>
                    </a:lnTo>
                    <a:lnTo>
                      <a:pt x="1796" y="242"/>
                    </a:lnTo>
                    <a:cubicBezTo>
                      <a:pt x="1796" y="242"/>
                      <a:pt x="2518" y="99"/>
                      <a:pt x="3344" y="1"/>
                    </a:cubicBezTo>
                    <a:cubicBezTo>
                      <a:pt x="3324" y="1"/>
                      <a:pt x="3303" y="1"/>
                      <a:pt x="32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 name="Google Shape;357;p18"/>
            <p:cNvGrpSpPr/>
            <p:nvPr/>
          </p:nvGrpSpPr>
          <p:grpSpPr>
            <a:xfrm>
              <a:off x="8813736" y="3834783"/>
              <a:ext cx="304995" cy="136747"/>
              <a:chOff x="8207986" y="3643583"/>
              <a:chExt cx="304995" cy="136747"/>
            </a:xfrm>
          </p:grpSpPr>
          <p:sp>
            <p:nvSpPr>
              <p:cNvPr id="358" name="Google Shape;358;p18"/>
              <p:cNvSpPr/>
              <p:nvPr/>
            </p:nvSpPr>
            <p:spPr>
              <a:xfrm rot="-5400000">
                <a:off x="8372572" y="3639920"/>
                <a:ext cx="134427" cy="146392"/>
              </a:xfrm>
              <a:custGeom>
                <a:avLst/>
                <a:gdLst/>
                <a:ahLst/>
                <a:cxnLst/>
                <a:rect l="l" t="t" r="r" b="b"/>
                <a:pathLst>
                  <a:path w="2202" h="2398" extrusionOk="0">
                    <a:moveTo>
                      <a:pt x="1907" y="0"/>
                    </a:moveTo>
                    <a:cubicBezTo>
                      <a:pt x="1674" y="0"/>
                      <a:pt x="1361" y="184"/>
                      <a:pt x="1158" y="244"/>
                    </a:cubicBezTo>
                    <a:cubicBezTo>
                      <a:pt x="992" y="296"/>
                      <a:pt x="834" y="364"/>
                      <a:pt x="684" y="439"/>
                    </a:cubicBezTo>
                    <a:cubicBezTo>
                      <a:pt x="391" y="589"/>
                      <a:pt x="83" y="800"/>
                      <a:pt x="38" y="1138"/>
                    </a:cubicBezTo>
                    <a:cubicBezTo>
                      <a:pt x="1" y="1356"/>
                      <a:pt x="121" y="1499"/>
                      <a:pt x="226" y="1762"/>
                    </a:cubicBezTo>
                    <a:cubicBezTo>
                      <a:pt x="309" y="1964"/>
                      <a:pt x="519" y="2115"/>
                      <a:pt x="699" y="2242"/>
                    </a:cubicBezTo>
                    <a:cubicBezTo>
                      <a:pt x="804" y="2322"/>
                      <a:pt x="928" y="2397"/>
                      <a:pt x="1052" y="2397"/>
                    </a:cubicBezTo>
                    <a:cubicBezTo>
                      <a:pt x="1080" y="2397"/>
                      <a:pt x="1108" y="2393"/>
                      <a:pt x="1135" y="2385"/>
                    </a:cubicBezTo>
                    <a:cubicBezTo>
                      <a:pt x="1270" y="2340"/>
                      <a:pt x="1345" y="2205"/>
                      <a:pt x="1406" y="2077"/>
                    </a:cubicBezTo>
                    <a:cubicBezTo>
                      <a:pt x="1623" y="1634"/>
                      <a:pt x="1834" y="1183"/>
                      <a:pt x="2052" y="740"/>
                    </a:cubicBezTo>
                    <a:cubicBezTo>
                      <a:pt x="2097" y="657"/>
                      <a:pt x="2134" y="574"/>
                      <a:pt x="2157" y="484"/>
                    </a:cubicBezTo>
                    <a:cubicBezTo>
                      <a:pt x="2202" y="281"/>
                      <a:pt x="2172" y="101"/>
                      <a:pt x="2067" y="41"/>
                    </a:cubicBezTo>
                    <a:cubicBezTo>
                      <a:pt x="2021" y="12"/>
                      <a:pt x="1967" y="0"/>
                      <a:pt x="1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rot="-5400000">
                <a:off x="8231062" y="3620507"/>
                <a:ext cx="113793" cy="159944"/>
              </a:xfrm>
              <a:custGeom>
                <a:avLst/>
                <a:gdLst/>
                <a:ahLst/>
                <a:cxnLst/>
                <a:rect l="l" t="t" r="r" b="b"/>
                <a:pathLst>
                  <a:path w="1864" h="2620" extrusionOk="0">
                    <a:moveTo>
                      <a:pt x="1273" y="1"/>
                    </a:moveTo>
                    <a:cubicBezTo>
                      <a:pt x="1192" y="1"/>
                      <a:pt x="1107" y="20"/>
                      <a:pt x="1030" y="39"/>
                    </a:cubicBezTo>
                    <a:cubicBezTo>
                      <a:pt x="827" y="99"/>
                      <a:pt x="579" y="160"/>
                      <a:pt x="436" y="325"/>
                    </a:cubicBezTo>
                    <a:cubicBezTo>
                      <a:pt x="256" y="535"/>
                      <a:pt x="98" y="618"/>
                      <a:pt x="60" y="836"/>
                    </a:cubicBezTo>
                    <a:cubicBezTo>
                      <a:pt x="0" y="1174"/>
                      <a:pt x="226" y="1482"/>
                      <a:pt x="451" y="1730"/>
                    </a:cubicBezTo>
                    <a:cubicBezTo>
                      <a:pt x="571" y="1865"/>
                      <a:pt x="699" y="1985"/>
                      <a:pt x="842" y="2091"/>
                    </a:cubicBezTo>
                    <a:cubicBezTo>
                      <a:pt x="1048" y="2247"/>
                      <a:pt x="1336" y="2620"/>
                      <a:pt x="1589" y="2620"/>
                    </a:cubicBezTo>
                    <a:cubicBezTo>
                      <a:pt x="1603" y="2620"/>
                      <a:pt x="1617" y="2619"/>
                      <a:pt x="1631" y="2616"/>
                    </a:cubicBezTo>
                    <a:cubicBezTo>
                      <a:pt x="1751" y="2594"/>
                      <a:pt x="1833" y="2436"/>
                      <a:pt x="1856" y="2226"/>
                    </a:cubicBezTo>
                    <a:cubicBezTo>
                      <a:pt x="1864" y="2136"/>
                      <a:pt x="1848" y="2038"/>
                      <a:pt x="1841" y="1948"/>
                    </a:cubicBezTo>
                    <a:cubicBezTo>
                      <a:pt x="1773" y="1452"/>
                      <a:pt x="1706" y="956"/>
                      <a:pt x="1646" y="460"/>
                    </a:cubicBezTo>
                    <a:cubicBezTo>
                      <a:pt x="1623" y="317"/>
                      <a:pt x="1601" y="160"/>
                      <a:pt x="1488" y="69"/>
                    </a:cubicBezTo>
                    <a:cubicBezTo>
                      <a:pt x="1426" y="18"/>
                      <a:pt x="1351"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 name="Google Shape;360;p18"/>
            <p:cNvGrpSpPr/>
            <p:nvPr/>
          </p:nvGrpSpPr>
          <p:grpSpPr>
            <a:xfrm>
              <a:off x="8816972" y="3847847"/>
              <a:ext cx="296328" cy="121118"/>
              <a:chOff x="8211222" y="3656647"/>
              <a:chExt cx="296328" cy="121118"/>
            </a:xfrm>
          </p:grpSpPr>
          <p:sp>
            <p:nvSpPr>
              <p:cNvPr id="361" name="Google Shape;361;p18"/>
              <p:cNvSpPr/>
              <p:nvPr/>
            </p:nvSpPr>
            <p:spPr>
              <a:xfrm rot="-5400000">
                <a:off x="8375502" y="3648162"/>
                <a:ext cx="121118" cy="138089"/>
              </a:xfrm>
              <a:custGeom>
                <a:avLst/>
                <a:gdLst/>
                <a:ahLst/>
                <a:cxnLst/>
                <a:rect l="l" t="t" r="r" b="b"/>
                <a:pathLst>
                  <a:path w="1984" h="2262" extrusionOk="0">
                    <a:moveTo>
                      <a:pt x="1955" y="0"/>
                    </a:moveTo>
                    <a:cubicBezTo>
                      <a:pt x="1951" y="0"/>
                      <a:pt x="1947" y="2"/>
                      <a:pt x="1942" y="4"/>
                    </a:cubicBezTo>
                    <a:cubicBezTo>
                      <a:pt x="1604" y="132"/>
                      <a:pt x="1258" y="282"/>
                      <a:pt x="920" y="425"/>
                    </a:cubicBezTo>
                    <a:cubicBezTo>
                      <a:pt x="620" y="560"/>
                      <a:pt x="297" y="703"/>
                      <a:pt x="71" y="943"/>
                    </a:cubicBezTo>
                    <a:cubicBezTo>
                      <a:pt x="64" y="951"/>
                      <a:pt x="71" y="951"/>
                      <a:pt x="71" y="951"/>
                    </a:cubicBezTo>
                    <a:cubicBezTo>
                      <a:pt x="334" y="770"/>
                      <a:pt x="612" y="628"/>
                      <a:pt x="898" y="500"/>
                    </a:cubicBezTo>
                    <a:lnTo>
                      <a:pt x="898" y="500"/>
                    </a:lnTo>
                    <a:cubicBezTo>
                      <a:pt x="732" y="628"/>
                      <a:pt x="590" y="770"/>
                      <a:pt x="432" y="906"/>
                    </a:cubicBezTo>
                    <a:cubicBezTo>
                      <a:pt x="282" y="1026"/>
                      <a:pt x="124" y="1138"/>
                      <a:pt x="11" y="1296"/>
                    </a:cubicBezTo>
                    <a:cubicBezTo>
                      <a:pt x="0" y="1307"/>
                      <a:pt x="9" y="1317"/>
                      <a:pt x="17" y="1317"/>
                    </a:cubicBezTo>
                    <a:cubicBezTo>
                      <a:pt x="20" y="1317"/>
                      <a:pt x="24" y="1316"/>
                      <a:pt x="26" y="1311"/>
                    </a:cubicBezTo>
                    <a:cubicBezTo>
                      <a:pt x="154" y="1146"/>
                      <a:pt x="327" y="1033"/>
                      <a:pt x="484" y="898"/>
                    </a:cubicBezTo>
                    <a:cubicBezTo>
                      <a:pt x="650" y="755"/>
                      <a:pt x="815" y="620"/>
                      <a:pt x="965" y="470"/>
                    </a:cubicBezTo>
                    <a:cubicBezTo>
                      <a:pt x="1243" y="350"/>
                      <a:pt x="1521" y="237"/>
                      <a:pt x="1799" y="117"/>
                    </a:cubicBezTo>
                    <a:lnTo>
                      <a:pt x="1799" y="117"/>
                    </a:lnTo>
                    <a:cubicBezTo>
                      <a:pt x="1514" y="304"/>
                      <a:pt x="1281" y="567"/>
                      <a:pt x="1010" y="793"/>
                    </a:cubicBezTo>
                    <a:cubicBezTo>
                      <a:pt x="717" y="1033"/>
                      <a:pt x="297" y="1153"/>
                      <a:pt x="94" y="1499"/>
                    </a:cubicBezTo>
                    <a:cubicBezTo>
                      <a:pt x="83" y="1510"/>
                      <a:pt x="91" y="1520"/>
                      <a:pt x="100" y="1520"/>
                    </a:cubicBezTo>
                    <a:cubicBezTo>
                      <a:pt x="103" y="1520"/>
                      <a:pt x="107" y="1519"/>
                      <a:pt x="109" y="1514"/>
                    </a:cubicBezTo>
                    <a:cubicBezTo>
                      <a:pt x="304" y="1221"/>
                      <a:pt x="635" y="1101"/>
                      <a:pt x="913" y="913"/>
                    </a:cubicBezTo>
                    <a:lnTo>
                      <a:pt x="913" y="913"/>
                    </a:lnTo>
                    <a:cubicBezTo>
                      <a:pt x="845" y="1003"/>
                      <a:pt x="777" y="1116"/>
                      <a:pt x="710" y="1206"/>
                    </a:cubicBezTo>
                    <a:cubicBezTo>
                      <a:pt x="560" y="1416"/>
                      <a:pt x="402" y="1627"/>
                      <a:pt x="252" y="1837"/>
                    </a:cubicBezTo>
                    <a:cubicBezTo>
                      <a:pt x="246" y="1848"/>
                      <a:pt x="256" y="1858"/>
                      <a:pt x="265" y="1858"/>
                    </a:cubicBezTo>
                    <a:cubicBezTo>
                      <a:pt x="268" y="1858"/>
                      <a:pt x="272" y="1857"/>
                      <a:pt x="274" y="1852"/>
                    </a:cubicBezTo>
                    <a:cubicBezTo>
                      <a:pt x="417" y="1672"/>
                      <a:pt x="545" y="1484"/>
                      <a:pt x="680" y="1296"/>
                    </a:cubicBezTo>
                    <a:cubicBezTo>
                      <a:pt x="792" y="1146"/>
                      <a:pt x="898" y="966"/>
                      <a:pt x="1033" y="823"/>
                    </a:cubicBezTo>
                    <a:cubicBezTo>
                      <a:pt x="1040" y="815"/>
                      <a:pt x="1048" y="808"/>
                      <a:pt x="1055" y="800"/>
                    </a:cubicBezTo>
                    <a:cubicBezTo>
                      <a:pt x="1198" y="680"/>
                      <a:pt x="1333" y="537"/>
                      <a:pt x="1476" y="410"/>
                    </a:cubicBezTo>
                    <a:cubicBezTo>
                      <a:pt x="1566" y="335"/>
                      <a:pt x="1657" y="259"/>
                      <a:pt x="1754" y="192"/>
                    </a:cubicBezTo>
                    <a:lnTo>
                      <a:pt x="1754" y="192"/>
                    </a:lnTo>
                    <a:cubicBezTo>
                      <a:pt x="1521" y="507"/>
                      <a:pt x="1296" y="845"/>
                      <a:pt x="1086" y="1176"/>
                    </a:cubicBezTo>
                    <a:cubicBezTo>
                      <a:pt x="890" y="1492"/>
                      <a:pt x="702" y="1830"/>
                      <a:pt x="627" y="2198"/>
                    </a:cubicBezTo>
                    <a:cubicBezTo>
                      <a:pt x="627" y="2207"/>
                      <a:pt x="636" y="2214"/>
                      <a:pt x="642" y="2214"/>
                    </a:cubicBezTo>
                    <a:cubicBezTo>
                      <a:pt x="646" y="2214"/>
                      <a:pt x="650" y="2211"/>
                      <a:pt x="650" y="2205"/>
                    </a:cubicBezTo>
                    <a:cubicBezTo>
                      <a:pt x="762" y="1867"/>
                      <a:pt x="905" y="1559"/>
                      <a:pt x="1086" y="1259"/>
                    </a:cubicBezTo>
                    <a:lnTo>
                      <a:pt x="1086" y="1259"/>
                    </a:lnTo>
                    <a:cubicBezTo>
                      <a:pt x="1010" y="1574"/>
                      <a:pt x="973" y="1927"/>
                      <a:pt x="973" y="2250"/>
                    </a:cubicBezTo>
                    <a:cubicBezTo>
                      <a:pt x="973" y="2258"/>
                      <a:pt x="977" y="2262"/>
                      <a:pt x="980" y="2262"/>
                    </a:cubicBezTo>
                    <a:cubicBezTo>
                      <a:pt x="984" y="2262"/>
                      <a:pt x="988" y="2258"/>
                      <a:pt x="988" y="2250"/>
                    </a:cubicBezTo>
                    <a:cubicBezTo>
                      <a:pt x="1033" y="1890"/>
                      <a:pt x="1086" y="1537"/>
                      <a:pt x="1138" y="1176"/>
                    </a:cubicBezTo>
                    <a:cubicBezTo>
                      <a:pt x="1146" y="1161"/>
                      <a:pt x="1153" y="1146"/>
                      <a:pt x="1161" y="1138"/>
                    </a:cubicBezTo>
                    <a:cubicBezTo>
                      <a:pt x="1379" y="793"/>
                      <a:pt x="1626" y="470"/>
                      <a:pt x="1844" y="124"/>
                    </a:cubicBezTo>
                    <a:lnTo>
                      <a:pt x="1957" y="49"/>
                    </a:lnTo>
                    <a:cubicBezTo>
                      <a:pt x="1957" y="49"/>
                      <a:pt x="1957" y="42"/>
                      <a:pt x="1957" y="42"/>
                    </a:cubicBezTo>
                    <a:lnTo>
                      <a:pt x="1965" y="42"/>
                    </a:lnTo>
                    <a:cubicBezTo>
                      <a:pt x="1983" y="29"/>
                      <a:pt x="1976" y="0"/>
                      <a:pt x="19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rot="-5400000">
                <a:off x="8500346" y="3706156"/>
                <a:ext cx="7387" cy="7020"/>
              </a:xfrm>
              <a:custGeom>
                <a:avLst/>
                <a:gdLst/>
                <a:ahLst/>
                <a:cxnLst/>
                <a:rect l="l" t="t" r="r" b="b"/>
                <a:pathLst>
                  <a:path w="121" h="115" extrusionOk="0">
                    <a:moveTo>
                      <a:pt x="57" y="1"/>
                    </a:moveTo>
                    <a:cubicBezTo>
                      <a:pt x="44" y="1"/>
                      <a:pt x="32" y="5"/>
                      <a:pt x="23" y="11"/>
                    </a:cubicBezTo>
                    <a:cubicBezTo>
                      <a:pt x="0" y="33"/>
                      <a:pt x="0" y="71"/>
                      <a:pt x="15" y="94"/>
                    </a:cubicBezTo>
                    <a:cubicBezTo>
                      <a:pt x="29" y="107"/>
                      <a:pt x="47" y="115"/>
                      <a:pt x="64" y="115"/>
                    </a:cubicBezTo>
                    <a:cubicBezTo>
                      <a:pt x="77" y="115"/>
                      <a:pt x="89" y="110"/>
                      <a:pt x="98" y="101"/>
                    </a:cubicBezTo>
                    <a:cubicBezTo>
                      <a:pt x="121" y="86"/>
                      <a:pt x="121" y="48"/>
                      <a:pt x="106" y="26"/>
                    </a:cubicBezTo>
                    <a:cubicBezTo>
                      <a:pt x="92" y="8"/>
                      <a:pt x="74" y="1"/>
                      <a:pt x="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rot="-5400000">
                <a:off x="8496195" y="3725997"/>
                <a:ext cx="6471" cy="4884"/>
              </a:xfrm>
              <a:custGeom>
                <a:avLst/>
                <a:gdLst/>
                <a:ahLst/>
                <a:cxnLst/>
                <a:rect l="l" t="t" r="r" b="b"/>
                <a:pathLst>
                  <a:path w="106" h="80" extrusionOk="0">
                    <a:moveTo>
                      <a:pt x="52" y="1"/>
                    </a:moveTo>
                    <a:cubicBezTo>
                      <a:pt x="45" y="1"/>
                      <a:pt x="37" y="3"/>
                      <a:pt x="30" y="9"/>
                    </a:cubicBezTo>
                    <a:cubicBezTo>
                      <a:pt x="0" y="33"/>
                      <a:pt x="22" y="80"/>
                      <a:pt x="51" y="80"/>
                    </a:cubicBezTo>
                    <a:cubicBezTo>
                      <a:pt x="59" y="80"/>
                      <a:pt x="67" y="77"/>
                      <a:pt x="75" y="69"/>
                    </a:cubicBezTo>
                    <a:cubicBezTo>
                      <a:pt x="105" y="45"/>
                      <a:pt x="82" y="1"/>
                      <a:pt x="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rot="-5400000">
                <a:off x="8481299" y="3744128"/>
                <a:ext cx="8364" cy="8119"/>
              </a:xfrm>
              <a:custGeom>
                <a:avLst/>
                <a:gdLst/>
                <a:ahLst/>
                <a:cxnLst/>
                <a:rect l="l" t="t" r="r" b="b"/>
                <a:pathLst>
                  <a:path w="137" h="133" extrusionOk="0">
                    <a:moveTo>
                      <a:pt x="53" y="1"/>
                    </a:moveTo>
                    <a:cubicBezTo>
                      <a:pt x="16" y="8"/>
                      <a:pt x="1" y="38"/>
                      <a:pt x="8" y="68"/>
                    </a:cubicBezTo>
                    <a:cubicBezTo>
                      <a:pt x="8" y="74"/>
                      <a:pt x="12" y="92"/>
                      <a:pt x="12" y="92"/>
                    </a:cubicBezTo>
                    <a:cubicBezTo>
                      <a:pt x="11" y="92"/>
                      <a:pt x="10" y="89"/>
                      <a:pt x="8" y="83"/>
                    </a:cubicBezTo>
                    <a:lnTo>
                      <a:pt x="8" y="83"/>
                    </a:lnTo>
                    <a:cubicBezTo>
                      <a:pt x="14" y="108"/>
                      <a:pt x="36" y="133"/>
                      <a:pt x="64" y="133"/>
                    </a:cubicBezTo>
                    <a:cubicBezTo>
                      <a:pt x="70" y="133"/>
                      <a:pt x="77" y="131"/>
                      <a:pt x="83" y="129"/>
                    </a:cubicBezTo>
                    <a:cubicBezTo>
                      <a:pt x="121" y="121"/>
                      <a:pt x="136" y="83"/>
                      <a:pt x="121" y="46"/>
                    </a:cubicBezTo>
                    <a:cubicBezTo>
                      <a:pt x="114" y="16"/>
                      <a:pt x="83" y="1"/>
                      <a:pt x="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rot="-5400000">
                <a:off x="8459200" y="3759024"/>
                <a:ext cx="7875" cy="8119"/>
              </a:xfrm>
              <a:custGeom>
                <a:avLst/>
                <a:gdLst/>
                <a:ahLst/>
                <a:cxnLst/>
                <a:rect l="l" t="t" r="r" b="b"/>
                <a:pathLst>
                  <a:path w="129" h="133" extrusionOk="0">
                    <a:moveTo>
                      <a:pt x="60" y="0"/>
                    </a:moveTo>
                    <a:cubicBezTo>
                      <a:pt x="48" y="0"/>
                      <a:pt x="36" y="4"/>
                      <a:pt x="23" y="14"/>
                    </a:cubicBezTo>
                    <a:cubicBezTo>
                      <a:pt x="8" y="21"/>
                      <a:pt x="0" y="44"/>
                      <a:pt x="0" y="66"/>
                    </a:cubicBezTo>
                    <a:lnTo>
                      <a:pt x="0" y="74"/>
                    </a:lnTo>
                    <a:lnTo>
                      <a:pt x="0" y="81"/>
                    </a:lnTo>
                    <a:cubicBezTo>
                      <a:pt x="0" y="104"/>
                      <a:pt x="15" y="126"/>
                      <a:pt x="38" y="126"/>
                    </a:cubicBezTo>
                    <a:cubicBezTo>
                      <a:pt x="46" y="130"/>
                      <a:pt x="54" y="132"/>
                      <a:pt x="62" y="132"/>
                    </a:cubicBezTo>
                    <a:cubicBezTo>
                      <a:pt x="83" y="132"/>
                      <a:pt x="102" y="118"/>
                      <a:pt x="113" y="96"/>
                    </a:cubicBezTo>
                    <a:cubicBezTo>
                      <a:pt x="128" y="66"/>
                      <a:pt x="121" y="44"/>
                      <a:pt x="106" y="21"/>
                    </a:cubicBezTo>
                    <a:cubicBezTo>
                      <a:pt x="92" y="8"/>
                      <a:pt x="77" y="0"/>
                      <a:pt x="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rot="-5400000">
                <a:off x="8442961" y="3766777"/>
                <a:ext cx="10500" cy="7814"/>
              </a:xfrm>
              <a:custGeom>
                <a:avLst/>
                <a:gdLst/>
                <a:ahLst/>
                <a:cxnLst/>
                <a:rect l="l" t="t" r="r" b="b"/>
                <a:pathLst>
                  <a:path w="172" h="128" extrusionOk="0">
                    <a:moveTo>
                      <a:pt x="86" y="0"/>
                    </a:moveTo>
                    <a:cubicBezTo>
                      <a:pt x="74" y="0"/>
                      <a:pt x="61" y="5"/>
                      <a:pt x="49" y="15"/>
                    </a:cubicBezTo>
                    <a:cubicBezTo>
                      <a:pt x="1" y="57"/>
                      <a:pt x="39" y="128"/>
                      <a:pt x="87" y="128"/>
                    </a:cubicBezTo>
                    <a:cubicBezTo>
                      <a:pt x="99" y="128"/>
                      <a:pt x="112" y="123"/>
                      <a:pt x="124" y="113"/>
                    </a:cubicBezTo>
                    <a:cubicBezTo>
                      <a:pt x="172" y="71"/>
                      <a:pt x="134" y="0"/>
                      <a:pt x="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rot="-5400000">
                <a:off x="8427088" y="3767754"/>
                <a:ext cx="8302" cy="7692"/>
              </a:xfrm>
              <a:custGeom>
                <a:avLst/>
                <a:gdLst/>
                <a:ahLst/>
                <a:cxnLst/>
                <a:rect l="l" t="t" r="r" b="b"/>
                <a:pathLst>
                  <a:path w="136" h="126" extrusionOk="0">
                    <a:moveTo>
                      <a:pt x="65" y="1"/>
                    </a:moveTo>
                    <a:cubicBezTo>
                      <a:pt x="52" y="1"/>
                      <a:pt x="40" y="5"/>
                      <a:pt x="31" y="14"/>
                    </a:cubicBezTo>
                    <a:cubicBezTo>
                      <a:pt x="8" y="37"/>
                      <a:pt x="1" y="74"/>
                      <a:pt x="23" y="104"/>
                    </a:cubicBezTo>
                    <a:cubicBezTo>
                      <a:pt x="36" y="117"/>
                      <a:pt x="52" y="126"/>
                      <a:pt x="69" y="126"/>
                    </a:cubicBezTo>
                    <a:cubicBezTo>
                      <a:pt x="81" y="126"/>
                      <a:pt x="93" y="121"/>
                      <a:pt x="106" y="112"/>
                    </a:cubicBezTo>
                    <a:cubicBezTo>
                      <a:pt x="128" y="89"/>
                      <a:pt x="136" y="52"/>
                      <a:pt x="113" y="22"/>
                    </a:cubicBezTo>
                    <a:cubicBezTo>
                      <a:pt x="100" y="9"/>
                      <a:pt x="82"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rot="-5400000">
                <a:off x="8243241" y="3628779"/>
                <a:ext cx="92487" cy="156526"/>
              </a:xfrm>
              <a:custGeom>
                <a:avLst/>
                <a:gdLst/>
                <a:ahLst/>
                <a:cxnLst/>
                <a:rect l="l" t="t" r="r" b="b"/>
                <a:pathLst>
                  <a:path w="1515" h="2564" extrusionOk="0">
                    <a:moveTo>
                      <a:pt x="932" y="1"/>
                    </a:moveTo>
                    <a:cubicBezTo>
                      <a:pt x="928" y="1"/>
                      <a:pt x="925" y="3"/>
                      <a:pt x="925" y="9"/>
                    </a:cubicBezTo>
                    <a:cubicBezTo>
                      <a:pt x="880" y="385"/>
                      <a:pt x="947" y="775"/>
                      <a:pt x="1030" y="1136"/>
                    </a:cubicBezTo>
                    <a:cubicBezTo>
                      <a:pt x="1128" y="1534"/>
                      <a:pt x="1233" y="1932"/>
                      <a:pt x="1361" y="2316"/>
                    </a:cubicBezTo>
                    <a:cubicBezTo>
                      <a:pt x="1293" y="2210"/>
                      <a:pt x="1225" y="2113"/>
                      <a:pt x="1165" y="2000"/>
                    </a:cubicBezTo>
                    <a:cubicBezTo>
                      <a:pt x="1068" y="1827"/>
                      <a:pt x="985" y="1654"/>
                      <a:pt x="887" y="1482"/>
                    </a:cubicBezTo>
                    <a:cubicBezTo>
                      <a:pt x="887" y="1474"/>
                      <a:pt x="880" y="1466"/>
                      <a:pt x="872" y="1459"/>
                    </a:cubicBezTo>
                    <a:cubicBezTo>
                      <a:pt x="790" y="1279"/>
                      <a:pt x="745" y="1061"/>
                      <a:pt x="692" y="880"/>
                    </a:cubicBezTo>
                    <a:cubicBezTo>
                      <a:pt x="624" y="655"/>
                      <a:pt x="557" y="430"/>
                      <a:pt x="482" y="212"/>
                    </a:cubicBezTo>
                    <a:cubicBezTo>
                      <a:pt x="479" y="202"/>
                      <a:pt x="473" y="198"/>
                      <a:pt x="467" y="198"/>
                    </a:cubicBezTo>
                    <a:cubicBezTo>
                      <a:pt x="459" y="198"/>
                      <a:pt x="452" y="206"/>
                      <a:pt x="452" y="219"/>
                    </a:cubicBezTo>
                    <a:cubicBezTo>
                      <a:pt x="527" y="475"/>
                      <a:pt x="609" y="723"/>
                      <a:pt x="685" y="978"/>
                    </a:cubicBezTo>
                    <a:cubicBezTo>
                      <a:pt x="722" y="1091"/>
                      <a:pt x="752" y="1211"/>
                      <a:pt x="790" y="1331"/>
                    </a:cubicBezTo>
                    <a:cubicBezTo>
                      <a:pt x="587" y="1053"/>
                      <a:pt x="309" y="813"/>
                      <a:pt x="219" y="475"/>
                    </a:cubicBezTo>
                    <a:cubicBezTo>
                      <a:pt x="219" y="465"/>
                      <a:pt x="213" y="461"/>
                      <a:pt x="208" y="461"/>
                    </a:cubicBezTo>
                    <a:cubicBezTo>
                      <a:pt x="200" y="461"/>
                      <a:pt x="192" y="469"/>
                      <a:pt x="196" y="482"/>
                    </a:cubicBezTo>
                    <a:cubicBezTo>
                      <a:pt x="279" y="880"/>
                      <a:pt x="639" y="1136"/>
                      <a:pt x="842" y="1474"/>
                    </a:cubicBezTo>
                    <a:cubicBezTo>
                      <a:pt x="1023" y="1782"/>
                      <a:pt x="1158" y="2113"/>
                      <a:pt x="1376" y="2398"/>
                    </a:cubicBezTo>
                    <a:cubicBezTo>
                      <a:pt x="1150" y="2188"/>
                      <a:pt x="917" y="1977"/>
                      <a:pt x="700" y="1760"/>
                    </a:cubicBezTo>
                    <a:cubicBezTo>
                      <a:pt x="602" y="1564"/>
                      <a:pt x="489" y="1376"/>
                      <a:pt x="376" y="1188"/>
                    </a:cubicBezTo>
                    <a:cubicBezTo>
                      <a:pt x="271" y="1001"/>
                      <a:pt x="144" y="828"/>
                      <a:pt x="76" y="625"/>
                    </a:cubicBezTo>
                    <a:cubicBezTo>
                      <a:pt x="76" y="619"/>
                      <a:pt x="73" y="617"/>
                      <a:pt x="69" y="617"/>
                    </a:cubicBezTo>
                    <a:cubicBezTo>
                      <a:pt x="62" y="617"/>
                      <a:pt x="53" y="623"/>
                      <a:pt x="53" y="633"/>
                    </a:cubicBezTo>
                    <a:cubicBezTo>
                      <a:pt x="113" y="828"/>
                      <a:pt x="226" y="986"/>
                      <a:pt x="331" y="1158"/>
                    </a:cubicBezTo>
                    <a:cubicBezTo>
                      <a:pt x="437" y="1339"/>
                      <a:pt x="534" y="1527"/>
                      <a:pt x="639" y="1707"/>
                    </a:cubicBezTo>
                    <a:cubicBezTo>
                      <a:pt x="414" y="1482"/>
                      <a:pt x="196" y="1249"/>
                      <a:pt x="8" y="986"/>
                    </a:cubicBezTo>
                    <a:cubicBezTo>
                      <a:pt x="8" y="983"/>
                      <a:pt x="7" y="982"/>
                      <a:pt x="6" y="982"/>
                    </a:cubicBezTo>
                    <a:cubicBezTo>
                      <a:pt x="4" y="982"/>
                      <a:pt x="1" y="986"/>
                      <a:pt x="1" y="986"/>
                    </a:cubicBezTo>
                    <a:cubicBezTo>
                      <a:pt x="144" y="1301"/>
                      <a:pt x="399" y="1549"/>
                      <a:pt x="647" y="1790"/>
                    </a:cubicBezTo>
                    <a:cubicBezTo>
                      <a:pt x="917" y="2045"/>
                      <a:pt x="1188" y="2308"/>
                      <a:pt x="1473" y="2556"/>
                    </a:cubicBezTo>
                    <a:cubicBezTo>
                      <a:pt x="1479" y="2562"/>
                      <a:pt x="1485" y="2564"/>
                      <a:pt x="1490" y="2564"/>
                    </a:cubicBezTo>
                    <a:cubicBezTo>
                      <a:pt x="1505" y="2564"/>
                      <a:pt x="1515" y="2543"/>
                      <a:pt x="1503" y="2526"/>
                    </a:cubicBezTo>
                    <a:lnTo>
                      <a:pt x="1496" y="2526"/>
                    </a:lnTo>
                    <a:cubicBezTo>
                      <a:pt x="1496" y="2526"/>
                      <a:pt x="1496" y="2518"/>
                      <a:pt x="1496" y="2518"/>
                    </a:cubicBezTo>
                    <a:cubicBezTo>
                      <a:pt x="1473" y="2481"/>
                      <a:pt x="1443" y="2443"/>
                      <a:pt x="1421" y="2406"/>
                    </a:cubicBezTo>
                    <a:cubicBezTo>
                      <a:pt x="1323" y="2000"/>
                      <a:pt x="1195" y="1609"/>
                      <a:pt x="1090" y="1204"/>
                    </a:cubicBezTo>
                    <a:cubicBezTo>
                      <a:pt x="1090" y="1188"/>
                      <a:pt x="1090" y="1173"/>
                      <a:pt x="1083" y="1158"/>
                    </a:cubicBezTo>
                    <a:cubicBezTo>
                      <a:pt x="1143" y="805"/>
                      <a:pt x="1210" y="452"/>
                      <a:pt x="1278" y="92"/>
                    </a:cubicBezTo>
                    <a:cubicBezTo>
                      <a:pt x="1282" y="84"/>
                      <a:pt x="1278" y="80"/>
                      <a:pt x="1273" y="80"/>
                    </a:cubicBezTo>
                    <a:cubicBezTo>
                      <a:pt x="1269" y="80"/>
                      <a:pt x="1263" y="84"/>
                      <a:pt x="1263" y="92"/>
                    </a:cubicBezTo>
                    <a:cubicBezTo>
                      <a:pt x="1158" y="392"/>
                      <a:pt x="1090" y="738"/>
                      <a:pt x="1060" y="1061"/>
                    </a:cubicBezTo>
                    <a:cubicBezTo>
                      <a:pt x="985" y="715"/>
                      <a:pt x="947" y="370"/>
                      <a:pt x="947" y="16"/>
                    </a:cubicBezTo>
                    <a:cubicBezTo>
                      <a:pt x="947" y="7"/>
                      <a:pt x="939" y="1"/>
                      <a:pt x="9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rot="-5400000">
                <a:off x="8216564" y="3664430"/>
                <a:ext cx="7387" cy="6959"/>
              </a:xfrm>
              <a:custGeom>
                <a:avLst/>
                <a:gdLst/>
                <a:ahLst/>
                <a:cxnLst/>
                <a:rect l="l" t="t" r="r" b="b"/>
                <a:pathLst>
                  <a:path w="121" h="114" extrusionOk="0">
                    <a:moveTo>
                      <a:pt x="60" y="1"/>
                    </a:moveTo>
                    <a:cubicBezTo>
                      <a:pt x="50" y="1"/>
                      <a:pt x="40" y="3"/>
                      <a:pt x="30" y="8"/>
                    </a:cubicBezTo>
                    <a:cubicBezTo>
                      <a:pt x="8" y="23"/>
                      <a:pt x="0" y="61"/>
                      <a:pt x="15" y="83"/>
                    </a:cubicBezTo>
                    <a:cubicBezTo>
                      <a:pt x="25" y="103"/>
                      <a:pt x="42" y="113"/>
                      <a:pt x="61" y="113"/>
                    </a:cubicBezTo>
                    <a:cubicBezTo>
                      <a:pt x="70" y="113"/>
                      <a:pt x="80" y="111"/>
                      <a:pt x="90" y="106"/>
                    </a:cubicBezTo>
                    <a:cubicBezTo>
                      <a:pt x="113" y="91"/>
                      <a:pt x="120" y="53"/>
                      <a:pt x="105" y="31"/>
                    </a:cubicBezTo>
                    <a:cubicBezTo>
                      <a:pt x="95" y="11"/>
                      <a:pt x="79" y="1"/>
                      <a:pt x="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rot="-5400000">
                <a:off x="8214457" y="3684728"/>
                <a:ext cx="6349" cy="4884"/>
              </a:xfrm>
              <a:custGeom>
                <a:avLst/>
                <a:gdLst/>
                <a:ahLst/>
                <a:cxnLst/>
                <a:rect l="l" t="t" r="r" b="b"/>
                <a:pathLst>
                  <a:path w="104" h="80" extrusionOk="0">
                    <a:moveTo>
                      <a:pt x="54" y="0"/>
                    </a:moveTo>
                    <a:cubicBezTo>
                      <a:pt x="28" y="0"/>
                      <a:pt x="0" y="32"/>
                      <a:pt x="22" y="64"/>
                    </a:cubicBezTo>
                    <a:cubicBezTo>
                      <a:pt x="28" y="75"/>
                      <a:pt x="38" y="79"/>
                      <a:pt x="49" y="79"/>
                    </a:cubicBezTo>
                    <a:cubicBezTo>
                      <a:pt x="75" y="79"/>
                      <a:pt x="103" y="51"/>
                      <a:pt x="82" y="19"/>
                    </a:cubicBezTo>
                    <a:cubicBezTo>
                      <a:pt x="75" y="6"/>
                      <a:pt x="65" y="0"/>
                      <a:pt x="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rot="-5400000">
                <a:off x="8219433" y="3706187"/>
                <a:ext cx="8302" cy="7875"/>
              </a:xfrm>
              <a:custGeom>
                <a:avLst/>
                <a:gdLst/>
                <a:ahLst/>
                <a:cxnLst/>
                <a:rect l="l" t="t" r="r" b="b"/>
                <a:pathLst>
                  <a:path w="136" h="129" extrusionOk="0">
                    <a:moveTo>
                      <a:pt x="68" y="1"/>
                    </a:moveTo>
                    <a:cubicBezTo>
                      <a:pt x="48" y="1"/>
                      <a:pt x="29" y="10"/>
                      <a:pt x="15" y="29"/>
                    </a:cubicBezTo>
                    <a:cubicBezTo>
                      <a:pt x="19" y="25"/>
                      <a:pt x="21" y="24"/>
                      <a:pt x="22" y="24"/>
                    </a:cubicBezTo>
                    <a:lnTo>
                      <a:pt x="22" y="24"/>
                    </a:lnTo>
                    <a:cubicBezTo>
                      <a:pt x="24" y="24"/>
                      <a:pt x="15" y="36"/>
                      <a:pt x="15" y="36"/>
                    </a:cubicBezTo>
                    <a:cubicBezTo>
                      <a:pt x="0" y="66"/>
                      <a:pt x="8" y="104"/>
                      <a:pt x="38" y="119"/>
                    </a:cubicBezTo>
                    <a:cubicBezTo>
                      <a:pt x="47" y="125"/>
                      <a:pt x="58" y="129"/>
                      <a:pt x="69" y="129"/>
                    </a:cubicBezTo>
                    <a:cubicBezTo>
                      <a:pt x="84" y="129"/>
                      <a:pt x="100" y="121"/>
                      <a:pt x="113" y="104"/>
                    </a:cubicBezTo>
                    <a:cubicBezTo>
                      <a:pt x="136" y="81"/>
                      <a:pt x="136" y="36"/>
                      <a:pt x="106" y="14"/>
                    </a:cubicBezTo>
                    <a:cubicBezTo>
                      <a:pt x="94" y="5"/>
                      <a:pt x="81" y="1"/>
                      <a:pt x="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rot="-5400000">
                <a:off x="8235092" y="3727462"/>
                <a:ext cx="7875" cy="7997"/>
              </a:xfrm>
              <a:custGeom>
                <a:avLst/>
                <a:gdLst/>
                <a:ahLst/>
                <a:cxnLst/>
                <a:rect l="l" t="t" r="r" b="b"/>
                <a:pathLst>
                  <a:path w="129" h="131" extrusionOk="0">
                    <a:moveTo>
                      <a:pt x="57" y="0"/>
                    </a:moveTo>
                    <a:cubicBezTo>
                      <a:pt x="41" y="0"/>
                      <a:pt x="28" y="14"/>
                      <a:pt x="16" y="32"/>
                    </a:cubicBezTo>
                    <a:cubicBezTo>
                      <a:pt x="16" y="32"/>
                      <a:pt x="16" y="32"/>
                      <a:pt x="16" y="40"/>
                    </a:cubicBezTo>
                    <a:cubicBezTo>
                      <a:pt x="8" y="47"/>
                      <a:pt x="8" y="47"/>
                      <a:pt x="8" y="47"/>
                    </a:cubicBezTo>
                    <a:cubicBezTo>
                      <a:pt x="1" y="70"/>
                      <a:pt x="1" y="92"/>
                      <a:pt x="16" y="107"/>
                    </a:cubicBezTo>
                    <a:cubicBezTo>
                      <a:pt x="30" y="122"/>
                      <a:pt x="48" y="130"/>
                      <a:pt x="67" y="130"/>
                    </a:cubicBezTo>
                    <a:cubicBezTo>
                      <a:pt x="77" y="130"/>
                      <a:pt x="88" y="128"/>
                      <a:pt x="98" y="122"/>
                    </a:cubicBezTo>
                    <a:cubicBezTo>
                      <a:pt x="114" y="115"/>
                      <a:pt x="129" y="92"/>
                      <a:pt x="129" y="62"/>
                    </a:cubicBezTo>
                    <a:cubicBezTo>
                      <a:pt x="129" y="25"/>
                      <a:pt x="106" y="2"/>
                      <a:pt x="68" y="2"/>
                    </a:cubicBezTo>
                    <a:cubicBezTo>
                      <a:pt x="64" y="1"/>
                      <a:pt x="61" y="0"/>
                      <a:pt x="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rot="-5400000">
                <a:off x="8245623" y="3739031"/>
                <a:ext cx="9829" cy="7814"/>
              </a:xfrm>
              <a:custGeom>
                <a:avLst/>
                <a:gdLst/>
                <a:ahLst/>
                <a:cxnLst/>
                <a:rect l="l" t="t" r="r" b="b"/>
                <a:pathLst>
                  <a:path w="161" h="128" extrusionOk="0">
                    <a:moveTo>
                      <a:pt x="82" y="1"/>
                    </a:moveTo>
                    <a:cubicBezTo>
                      <a:pt x="42" y="1"/>
                      <a:pt x="1" y="45"/>
                      <a:pt x="32" y="98"/>
                    </a:cubicBezTo>
                    <a:cubicBezTo>
                      <a:pt x="44" y="118"/>
                      <a:pt x="61" y="127"/>
                      <a:pt x="79" y="127"/>
                    </a:cubicBezTo>
                    <a:cubicBezTo>
                      <a:pt x="120" y="127"/>
                      <a:pt x="161" y="82"/>
                      <a:pt x="130" y="30"/>
                    </a:cubicBezTo>
                    <a:cubicBezTo>
                      <a:pt x="118" y="9"/>
                      <a:pt x="100" y="1"/>
                      <a:pt x="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rot="-5400000">
                <a:off x="8262167" y="3745380"/>
                <a:ext cx="8364" cy="7448"/>
              </a:xfrm>
              <a:custGeom>
                <a:avLst/>
                <a:gdLst/>
                <a:ahLst/>
                <a:cxnLst/>
                <a:rect l="l" t="t" r="r" b="b"/>
                <a:pathLst>
                  <a:path w="137" h="122" extrusionOk="0">
                    <a:moveTo>
                      <a:pt x="68" y="1"/>
                    </a:moveTo>
                    <a:cubicBezTo>
                      <a:pt x="58" y="1"/>
                      <a:pt x="48" y="3"/>
                      <a:pt x="38" y="8"/>
                    </a:cubicBezTo>
                    <a:cubicBezTo>
                      <a:pt x="8" y="23"/>
                      <a:pt x="1" y="61"/>
                      <a:pt x="16" y="91"/>
                    </a:cubicBezTo>
                    <a:cubicBezTo>
                      <a:pt x="31" y="111"/>
                      <a:pt x="49" y="121"/>
                      <a:pt x="69" y="121"/>
                    </a:cubicBezTo>
                    <a:cubicBezTo>
                      <a:pt x="78" y="121"/>
                      <a:pt x="88" y="119"/>
                      <a:pt x="98" y="114"/>
                    </a:cubicBezTo>
                    <a:cubicBezTo>
                      <a:pt x="129" y="99"/>
                      <a:pt x="136" y="53"/>
                      <a:pt x="121" y="31"/>
                    </a:cubicBezTo>
                    <a:cubicBezTo>
                      <a:pt x="106" y="11"/>
                      <a:pt x="88" y="1"/>
                      <a:pt x="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5" name="Google Shape;375;p18"/>
            <p:cNvSpPr/>
            <p:nvPr/>
          </p:nvSpPr>
          <p:spPr>
            <a:xfrm rot="5718793" flipH="1">
              <a:off x="8910203" y="3836839"/>
              <a:ext cx="32700" cy="69700"/>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rot="4053810" flipH="1">
              <a:off x="8916658" y="3854154"/>
              <a:ext cx="36156" cy="79815"/>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rot="-5718793">
              <a:off x="9002485" y="3837989"/>
              <a:ext cx="32700" cy="69700"/>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rot="-4053810">
              <a:off x="8992574" y="3855304"/>
              <a:ext cx="36156" cy="79815"/>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rot="10567640" flipH="1">
              <a:off x="8860350" y="3831862"/>
              <a:ext cx="118905" cy="21501"/>
            </a:xfrm>
            <a:custGeom>
              <a:avLst/>
              <a:gdLst/>
              <a:ahLst/>
              <a:cxnLst/>
              <a:rect l="l" t="t" r="r" b="b"/>
              <a:pathLst>
                <a:path w="7778" h="1406" extrusionOk="0">
                  <a:moveTo>
                    <a:pt x="1" y="1"/>
                  </a:moveTo>
                  <a:lnTo>
                    <a:pt x="1744" y="436"/>
                  </a:lnTo>
                  <a:lnTo>
                    <a:pt x="782" y="452"/>
                  </a:lnTo>
                  <a:lnTo>
                    <a:pt x="2127" y="639"/>
                  </a:lnTo>
                  <a:lnTo>
                    <a:pt x="647" y="624"/>
                  </a:lnTo>
                  <a:lnTo>
                    <a:pt x="2976" y="962"/>
                  </a:lnTo>
                  <a:cubicBezTo>
                    <a:pt x="2976" y="962"/>
                    <a:pt x="2563" y="1000"/>
                    <a:pt x="1256" y="1120"/>
                  </a:cubicBezTo>
                  <a:cubicBezTo>
                    <a:pt x="1408" y="1136"/>
                    <a:pt x="1601" y="1143"/>
                    <a:pt x="1814" y="1143"/>
                  </a:cubicBezTo>
                  <a:cubicBezTo>
                    <a:pt x="2811" y="1143"/>
                    <a:pt x="4268" y="1000"/>
                    <a:pt x="4269" y="1000"/>
                  </a:cubicBezTo>
                  <a:lnTo>
                    <a:pt x="4269" y="1000"/>
                  </a:lnTo>
                  <a:cubicBezTo>
                    <a:pt x="4268" y="1000"/>
                    <a:pt x="3863" y="1203"/>
                    <a:pt x="3014" y="1406"/>
                  </a:cubicBezTo>
                  <a:cubicBezTo>
                    <a:pt x="4885" y="1278"/>
                    <a:pt x="6530" y="947"/>
                    <a:pt x="7777" y="474"/>
                  </a:cubicBezTo>
                  <a:lnTo>
                    <a:pt x="7777" y="474"/>
                  </a:lnTo>
                  <a:cubicBezTo>
                    <a:pt x="7465" y="518"/>
                    <a:pt x="6931" y="543"/>
                    <a:pt x="6263" y="543"/>
                  </a:cubicBezTo>
                  <a:cubicBezTo>
                    <a:pt x="4555" y="543"/>
                    <a:pt x="1973" y="38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rot="-9306934">
              <a:off x="8972154" y="3847678"/>
              <a:ext cx="118900" cy="21501"/>
            </a:xfrm>
            <a:custGeom>
              <a:avLst/>
              <a:gdLst/>
              <a:ahLst/>
              <a:cxnLst/>
              <a:rect l="l" t="t" r="r" b="b"/>
              <a:pathLst>
                <a:path w="7778" h="1406" extrusionOk="0">
                  <a:moveTo>
                    <a:pt x="1" y="1"/>
                  </a:moveTo>
                  <a:lnTo>
                    <a:pt x="1744" y="436"/>
                  </a:lnTo>
                  <a:lnTo>
                    <a:pt x="782" y="452"/>
                  </a:lnTo>
                  <a:lnTo>
                    <a:pt x="2127" y="639"/>
                  </a:lnTo>
                  <a:lnTo>
                    <a:pt x="647" y="624"/>
                  </a:lnTo>
                  <a:lnTo>
                    <a:pt x="2976" y="962"/>
                  </a:lnTo>
                  <a:cubicBezTo>
                    <a:pt x="2976" y="962"/>
                    <a:pt x="2563" y="1000"/>
                    <a:pt x="1256" y="1120"/>
                  </a:cubicBezTo>
                  <a:cubicBezTo>
                    <a:pt x="1408" y="1136"/>
                    <a:pt x="1601" y="1143"/>
                    <a:pt x="1814" y="1143"/>
                  </a:cubicBezTo>
                  <a:cubicBezTo>
                    <a:pt x="2811" y="1143"/>
                    <a:pt x="4268" y="1000"/>
                    <a:pt x="4269" y="1000"/>
                  </a:cubicBezTo>
                  <a:lnTo>
                    <a:pt x="4269" y="1000"/>
                  </a:lnTo>
                  <a:cubicBezTo>
                    <a:pt x="4268" y="1000"/>
                    <a:pt x="3863" y="1203"/>
                    <a:pt x="3014" y="1406"/>
                  </a:cubicBezTo>
                  <a:cubicBezTo>
                    <a:pt x="4885" y="1278"/>
                    <a:pt x="6530" y="947"/>
                    <a:pt x="7777" y="474"/>
                  </a:cubicBezTo>
                  <a:lnTo>
                    <a:pt x="7777" y="474"/>
                  </a:lnTo>
                  <a:cubicBezTo>
                    <a:pt x="7465" y="518"/>
                    <a:pt x="6931" y="543"/>
                    <a:pt x="6263" y="543"/>
                  </a:cubicBezTo>
                  <a:cubicBezTo>
                    <a:pt x="4555" y="543"/>
                    <a:pt x="1973" y="38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rot="-2700000">
              <a:off x="9051488" y="3891200"/>
              <a:ext cx="21742" cy="66671"/>
            </a:xfrm>
            <a:custGeom>
              <a:avLst/>
              <a:gdLst/>
              <a:ahLst/>
              <a:cxnLst/>
              <a:rect l="l" t="t" r="r" b="b"/>
              <a:pathLst>
                <a:path w="1549" h="4750" extrusionOk="0">
                  <a:moveTo>
                    <a:pt x="639" y="1"/>
                  </a:moveTo>
                  <a:lnTo>
                    <a:pt x="654" y="1518"/>
                  </a:lnTo>
                  <a:lnTo>
                    <a:pt x="489" y="745"/>
                  </a:lnTo>
                  <a:lnTo>
                    <a:pt x="414" y="1729"/>
                  </a:lnTo>
                  <a:lnTo>
                    <a:pt x="8" y="467"/>
                  </a:lnTo>
                  <a:lnTo>
                    <a:pt x="1" y="474"/>
                  </a:lnTo>
                  <a:cubicBezTo>
                    <a:pt x="1" y="474"/>
                    <a:pt x="188" y="2938"/>
                    <a:pt x="279" y="3262"/>
                  </a:cubicBezTo>
                  <a:cubicBezTo>
                    <a:pt x="264" y="2127"/>
                    <a:pt x="264" y="1984"/>
                    <a:pt x="264" y="1984"/>
                  </a:cubicBezTo>
                  <a:lnTo>
                    <a:pt x="264" y="1984"/>
                  </a:lnTo>
                  <a:cubicBezTo>
                    <a:pt x="264" y="1985"/>
                    <a:pt x="767" y="3742"/>
                    <a:pt x="887" y="4208"/>
                  </a:cubicBezTo>
                  <a:cubicBezTo>
                    <a:pt x="857" y="3157"/>
                    <a:pt x="767" y="2518"/>
                    <a:pt x="767" y="2518"/>
                  </a:cubicBezTo>
                  <a:lnTo>
                    <a:pt x="767" y="2518"/>
                  </a:lnTo>
                  <a:cubicBezTo>
                    <a:pt x="767" y="2518"/>
                    <a:pt x="1150" y="4156"/>
                    <a:pt x="1218" y="4464"/>
                  </a:cubicBezTo>
                  <a:cubicBezTo>
                    <a:pt x="1173" y="3255"/>
                    <a:pt x="1045" y="2586"/>
                    <a:pt x="1045" y="2585"/>
                  </a:cubicBezTo>
                  <a:lnTo>
                    <a:pt x="1045" y="2585"/>
                  </a:lnTo>
                  <a:cubicBezTo>
                    <a:pt x="1045" y="2587"/>
                    <a:pt x="1391" y="4284"/>
                    <a:pt x="1481" y="4749"/>
                  </a:cubicBezTo>
                  <a:cubicBezTo>
                    <a:pt x="1548" y="2631"/>
                    <a:pt x="812" y="69"/>
                    <a:pt x="812" y="68"/>
                  </a:cubicBezTo>
                  <a:lnTo>
                    <a:pt x="812" y="68"/>
                  </a:lnTo>
                  <a:lnTo>
                    <a:pt x="835" y="1045"/>
                  </a:lnTo>
                  <a:lnTo>
                    <a:pt x="6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rot="3651075" flipH="1">
              <a:off x="8866482" y="3875983"/>
              <a:ext cx="21745" cy="66679"/>
            </a:xfrm>
            <a:custGeom>
              <a:avLst/>
              <a:gdLst/>
              <a:ahLst/>
              <a:cxnLst/>
              <a:rect l="l" t="t" r="r" b="b"/>
              <a:pathLst>
                <a:path w="1549" h="4750" extrusionOk="0">
                  <a:moveTo>
                    <a:pt x="639" y="1"/>
                  </a:moveTo>
                  <a:lnTo>
                    <a:pt x="654" y="1518"/>
                  </a:lnTo>
                  <a:lnTo>
                    <a:pt x="489" y="745"/>
                  </a:lnTo>
                  <a:lnTo>
                    <a:pt x="414" y="1729"/>
                  </a:lnTo>
                  <a:lnTo>
                    <a:pt x="8" y="467"/>
                  </a:lnTo>
                  <a:lnTo>
                    <a:pt x="1" y="474"/>
                  </a:lnTo>
                  <a:cubicBezTo>
                    <a:pt x="1" y="474"/>
                    <a:pt x="188" y="2938"/>
                    <a:pt x="279" y="3262"/>
                  </a:cubicBezTo>
                  <a:cubicBezTo>
                    <a:pt x="264" y="2127"/>
                    <a:pt x="264" y="1984"/>
                    <a:pt x="264" y="1984"/>
                  </a:cubicBezTo>
                  <a:lnTo>
                    <a:pt x="264" y="1984"/>
                  </a:lnTo>
                  <a:cubicBezTo>
                    <a:pt x="264" y="1985"/>
                    <a:pt x="767" y="3742"/>
                    <a:pt x="887" y="4208"/>
                  </a:cubicBezTo>
                  <a:cubicBezTo>
                    <a:pt x="857" y="3157"/>
                    <a:pt x="767" y="2518"/>
                    <a:pt x="767" y="2518"/>
                  </a:cubicBezTo>
                  <a:lnTo>
                    <a:pt x="767" y="2518"/>
                  </a:lnTo>
                  <a:cubicBezTo>
                    <a:pt x="767" y="2518"/>
                    <a:pt x="1150" y="4156"/>
                    <a:pt x="1218" y="4464"/>
                  </a:cubicBezTo>
                  <a:cubicBezTo>
                    <a:pt x="1173" y="3255"/>
                    <a:pt x="1045" y="2586"/>
                    <a:pt x="1045" y="2585"/>
                  </a:cubicBezTo>
                  <a:lnTo>
                    <a:pt x="1045" y="2585"/>
                  </a:lnTo>
                  <a:cubicBezTo>
                    <a:pt x="1045" y="2587"/>
                    <a:pt x="1391" y="4284"/>
                    <a:pt x="1481" y="4749"/>
                  </a:cubicBezTo>
                  <a:cubicBezTo>
                    <a:pt x="1548" y="2631"/>
                    <a:pt x="812" y="69"/>
                    <a:pt x="812" y="68"/>
                  </a:cubicBezTo>
                  <a:lnTo>
                    <a:pt x="812" y="68"/>
                  </a:lnTo>
                  <a:lnTo>
                    <a:pt x="835" y="1045"/>
                  </a:lnTo>
                  <a:lnTo>
                    <a:pt x="6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3" name="Google Shape;383;p18"/>
            <p:cNvGrpSpPr/>
            <p:nvPr/>
          </p:nvGrpSpPr>
          <p:grpSpPr>
            <a:xfrm>
              <a:off x="8783892" y="3947448"/>
              <a:ext cx="92497" cy="83663"/>
              <a:chOff x="8178142" y="3756248"/>
              <a:chExt cx="92497" cy="83663"/>
            </a:xfrm>
          </p:grpSpPr>
          <p:sp>
            <p:nvSpPr>
              <p:cNvPr id="384" name="Google Shape;384;p18"/>
              <p:cNvSpPr/>
              <p:nvPr/>
            </p:nvSpPr>
            <p:spPr>
              <a:xfrm rot="4741826" flipH="1">
                <a:off x="8187449" y="3758107"/>
                <a:ext cx="60741" cy="69060"/>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rot="3954243" flipH="1">
                <a:off x="8196347" y="3763557"/>
                <a:ext cx="60744" cy="69059"/>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 name="Google Shape;386;p18"/>
            <p:cNvGrpSpPr/>
            <p:nvPr/>
          </p:nvGrpSpPr>
          <p:grpSpPr>
            <a:xfrm rot="520039" flipH="1">
              <a:off x="9012431" y="3971586"/>
              <a:ext cx="92498" cy="83665"/>
              <a:chOff x="8178142" y="3756248"/>
              <a:chExt cx="92497" cy="83663"/>
            </a:xfrm>
          </p:grpSpPr>
          <p:sp>
            <p:nvSpPr>
              <p:cNvPr id="387" name="Google Shape;387;p18"/>
              <p:cNvSpPr/>
              <p:nvPr/>
            </p:nvSpPr>
            <p:spPr>
              <a:xfrm rot="4741826" flipH="1">
                <a:off x="8187449" y="3758107"/>
                <a:ext cx="60741" cy="69060"/>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rot="3954243" flipH="1">
                <a:off x="8196347" y="3763557"/>
                <a:ext cx="60744" cy="69059"/>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389;p18"/>
            <p:cNvGrpSpPr/>
            <p:nvPr/>
          </p:nvGrpSpPr>
          <p:grpSpPr>
            <a:xfrm>
              <a:off x="8958482" y="3746690"/>
              <a:ext cx="48716" cy="165501"/>
              <a:chOff x="8352732" y="3555490"/>
              <a:chExt cx="48716" cy="165501"/>
            </a:xfrm>
          </p:grpSpPr>
          <p:sp>
            <p:nvSpPr>
              <p:cNvPr id="390" name="Google Shape;390;p18"/>
              <p:cNvSpPr/>
              <p:nvPr/>
            </p:nvSpPr>
            <p:spPr>
              <a:xfrm rot="-5400000">
                <a:off x="8307984" y="3649809"/>
                <a:ext cx="115929" cy="26434"/>
              </a:xfrm>
              <a:custGeom>
                <a:avLst/>
                <a:gdLst/>
                <a:ahLst/>
                <a:cxnLst/>
                <a:rect l="l" t="t" r="r" b="b"/>
                <a:pathLst>
                  <a:path w="1899" h="433" extrusionOk="0">
                    <a:moveTo>
                      <a:pt x="129" y="0"/>
                    </a:moveTo>
                    <a:cubicBezTo>
                      <a:pt x="65" y="0"/>
                      <a:pt x="0" y="10"/>
                      <a:pt x="5" y="50"/>
                    </a:cubicBezTo>
                    <a:cubicBezTo>
                      <a:pt x="5" y="50"/>
                      <a:pt x="946" y="433"/>
                      <a:pt x="1543" y="433"/>
                    </a:cubicBezTo>
                    <a:cubicBezTo>
                      <a:pt x="1589" y="433"/>
                      <a:pt x="1632" y="431"/>
                      <a:pt x="1673" y="426"/>
                    </a:cubicBezTo>
                    <a:cubicBezTo>
                      <a:pt x="1771" y="418"/>
                      <a:pt x="1899" y="366"/>
                      <a:pt x="1891" y="268"/>
                    </a:cubicBezTo>
                    <a:cubicBezTo>
                      <a:pt x="1891" y="170"/>
                      <a:pt x="1778" y="118"/>
                      <a:pt x="1688" y="103"/>
                    </a:cubicBezTo>
                    <a:cubicBezTo>
                      <a:pt x="1570" y="84"/>
                      <a:pt x="1450" y="78"/>
                      <a:pt x="1329" y="78"/>
                    </a:cubicBezTo>
                    <a:cubicBezTo>
                      <a:pt x="1177" y="78"/>
                      <a:pt x="1025" y="87"/>
                      <a:pt x="873" y="87"/>
                    </a:cubicBezTo>
                    <a:cubicBezTo>
                      <a:pt x="718" y="87"/>
                      <a:pt x="563" y="78"/>
                      <a:pt x="411" y="43"/>
                    </a:cubicBezTo>
                    <a:cubicBezTo>
                      <a:pt x="343" y="28"/>
                      <a:pt x="283" y="13"/>
                      <a:pt x="216" y="5"/>
                    </a:cubicBezTo>
                    <a:cubicBezTo>
                      <a:pt x="193" y="3"/>
                      <a:pt x="161"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8"/>
              <p:cNvSpPr/>
              <p:nvPr/>
            </p:nvSpPr>
            <p:spPr>
              <a:xfrm rot="-5400000">
                <a:off x="8360424" y="3576918"/>
                <a:ext cx="53111" cy="28937"/>
              </a:xfrm>
              <a:custGeom>
                <a:avLst/>
                <a:gdLst/>
                <a:ahLst/>
                <a:cxnLst/>
                <a:rect l="l" t="t" r="r" b="b"/>
                <a:pathLst>
                  <a:path w="870" h="474" extrusionOk="0">
                    <a:moveTo>
                      <a:pt x="63" y="1"/>
                    </a:moveTo>
                    <a:cubicBezTo>
                      <a:pt x="43" y="1"/>
                      <a:pt x="24" y="4"/>
                      <a:pt x="8" y="12"/>
                    </a:cubicBezTo>
                    <a:cubicBezTo>
                      <a:pt x="0" y="19"/>
                      <a:pt x="8" y="34"/>
                      <a:pt x="15" y="34"/>
                    </a:cubicBezTo>
                    <a:cubicBezTo>
                      <a:pt x="26" y="31"/>
                      <a:pt x="37" y="30"/>
                      <a:pt x="48" y="30"/>
                    </a:cubicBezTo>
                    <a:cubicBezTo>
                      <a:pt x="127" y="30"/>
                      <a:pt x="227" y="91"/>
                      <a:pt x="286" y="124"/>
                    </a:cubicBezTo>
                    <a:cubicBezTo>
                      <a:pt x="346" y="154"/>
                      <a:pt x="406" y="192"/>
                      <a:pt x="459" y="230"/>
                    </a:cubicBezTo>
                    <a:cubicBezTo>
                      <a:pt x="511" y="267"/>
                      <a:pt x="564" y="305"/>
                      <a:pt x="616" y="342"/>
                    </a:cubicBezTo>
                    <a:cubicBezTo>
                      <a:pt x="669" y="380"/>
                      <a:pt x="752" y="410"/>
                      <a:pt x="804" y="462"/>
                    </a:cubicBezTo>
                    <a:cubicBezTo>
                      <a:pt x="813" y="470"/>
                      <a:pt x="821" y="473"/>
                      <a:pt x="828" y="473"/>
                    </a:cubicBezTo>
                    <a:cubicBezTo>
                      <a:pt x="861" y="473"/>
                      <a:pt x="870" y="402"/>
                      <a:pt x="832" y="402"/>
                    </a:cubicBezTo>
                    <a:cubicBezTo>
                      <a:pt x="830" y="402"/>
                      <a:pt x="828" y="402"/>
                      <a:pt x="827" y="402"/>
                    </a:cubicBezTo>
                    <a:cubicBezTo>
                      <a:pt x="823" y="403"/>
                      <a:pt x="820" y="403"/>
                      <a:pt x="816" y="403"/>
                    </a:cubicBezTo>
                    <a:cubicBezTo>
                      <a:pt x="729" y="403"/>
                      <a:pt x="644" y="318"/>
                      <a:pt x="579" y="267"/>
                    </a:cubicBezTo>
                    <a:cubicBezTo>
                      <a:pt x="504" y="214"/>
                      <a:pt x="436" y="162"/>
                      <a:pt x="353" y="117"/>
                    </a:cubicBezTo>
                    <a:cubicBezTo>
                      <a:pt x="285" y="79"/>
                      <a:pt x="159"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8"/>
              <p:cNvSpPr/>
              <p:nvPr/>
            </p:nvSpPr>
            <p:spPr>
              <a:xfrm rot="-5400000">
                <a:off x="8342995" y="3580550"/>
                <a:ext cx="59277" cy="9157"/>
              </a:xfrm>
              <a:custGeom>
                <a:avLst/>
                <a:gdLst/>
                <a:ahLst/>
                <a:cxnLst/>
                <a:rect l="l" t="t" r="r" b="b"/>
                <a:pathLst>
                  <a:path w="971" h="150" extrusionOk="0">
                    <a:moveTo>
                      <a:pt x="128" y="0"/>
                    </a:moveTo>
                    <a:cubicBezTo>
                      <a:pt x="89" y="0"/>
                      <a:pt x="49" y="3"/>
                      <a:pt x="8" y="9"/>
                    </a:cubicBezTo>
                    <a:cubicBezTo>
                      <a:pt x="1" y="9"/>
                      <a:pt x="1" y="32"/>
                      <a:pt x="8" y="32"/>
                    </a:cubicBezTo>
                    <a:cubicBezTo>
                      <a:pt x="35" y="30"/>
                      <a:pt x="62" y="29"/>
                      <a:pt x="88" y="29"/>
                    </a:cubicBezTo>
                    <a:cubicBezTo>
                      <a:pt x="232" y="29"/>
                      <a:pt x="372" y="60"/>
                      <a:pt x="512" y="92"/>
                    </a:cubicBezTo>
                    <a:cubicBezTo>
                      <a:pt x="572" y="100"/>
                      <a:pt x="639" y="115"/>
                      <a:pt x="700" y="122"/>
                    </a:cubicBezTo>
                    <a:cubicBezTo>
                      <a:pt x="763" y="134"/>
                      <a:pt x="826" y="150"/>
                      <a:pt x="887" y="150"/>
                    </a:cubicBezTo>
                    <a:cubicBezTo>
                      <a:pt x="905" y="150"/>
                      <a:pt x="923" y="148"/>
                      <a:pt x="940" y="145"/>
                    </a:cubicBezTo>
                    <a:cubicBezTo>
                      <a:pt x="970" y="137"/>
                      <a:pt x="963" y="92"/>
                      <a:pt x="933" y="92"/>
                    </a:cubicBezTo>
                    <a:cubicBezTo>
                      <a:pt x="911" y="88"/>
                      <a:pt x="889" y="87"/>
                      <a:pt x="866" y="87"/>
                    </a:cubicBezTo>
                    <a:cubicBezTo>
                      <a:pt x="816" y="87"/>
                      <a:pt x="763" y="94"/>
                      <a:pt x="710" y="94"/>
                    </a:cubicBezTo>
                    <a:cubicBezTo>
                      <a:pt x="697" y="94"/>
                      <a:pt x="683" y="93"/>
                      <a:pt x="670" y="92"/>
                    </a:cubicBezTo>
                    <a:cubicBezTo>
                      <a:pt x="587" y="77"/>
                      <a:pt x="504" y="55"/>
                      <a:pt x="422" y="40"/>
                    </a:cubicBezTo>
                    <a:cubicBezTo>
                      <a:pt x="325" y="18"/>
                      <a:pt x="228"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7"/>
        <p:cNvGrpSpPr/>
        <p:nvPr/>
      </p:nvGrpSpPr>
      <p:grpSpPr>
        <a:xfrm>
          <a:off x="0" y="0"/>
          <a:ext cx="0" cy="0"/>
          <a:chOff x="0" y="0"/>
          <a:chExt cx="0" cy="0"/>
        </a:xfrm>
      </p:grpSpPr>
      <p:pic>
        <p:nvPicPr>
          <p:cNvPr id="398" name="Google Shape;398;p20"/>
          <p:cNvPicPr preferRelativeResize="0"/>
          <p:nvPr/>
        </p:nvPicPr>
        <p:blipFill>
          <a:blip r:embed="rId2">
            <a:alphaModFix amt="40000"/>
          </a:blip>
          <a:stretch>
            <a:fillRect/>
          </a:stretch>
        </p:blipFill>
        <p:spPr>
          <a:xfrm>
            <a:off x="320200" y="275361"/>
            <a:ext cx="8503800" cy="4592700"/>
          </a:xfrm>
          <a:prstGeom prst="roundRect">
            <a:avLst>
              <a:gd name="adj" fmla="val 6359"/>
            </a:avLst>
          </a:prstGeom>
          <a:noFill/>
          <a:ln w="9525" cap="flat" cmpd="sng">
            <a:solidFill>
              <a:schemeClr val="dk1"/>
            </a:solidFill>
            <a:prstDash val="solid"/>
            <a:round/>
            <a:headEnd type="none" w="sm" len="sm"/>
            <a:tailEnd type="none" w="sm" len="sm"/>
          </a:ln>
        </p:spPr>
      </p:pic>
      <p:sp>
        <p:nvSpPr>
          <p:cNvPr id="399" name="Google Shape;399;p20"/>
          <p:cNvSpPr txBox="1">
            <a:spLocks noGrp="1"/>
          </p:cNvSpPr>
          <p:nvPr>
            <p:ph type="title"/>
          </p:nvPr>
        </p:nvSpPr>
        <p:spPr>
          <a:xfrm>
            <a:off x="829491"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grpSp>
        <p:nvGrpSpPr>
          <p:cNvPr id="400" name="Google Shape;400;p20"/>
          <p:cNvGrpSpPr/>
          <p:nvPr/>
        </p:nvGrpSpPr>
        <p:grpSpPr>
          <a:xfrm rot="-3414233">
            <a:off x="-296860" y="3772327"/>
            <a:ext cx="973625" cy="1058087"/>
            <a:chOff x="173475" y="4262313"/>
            <a:chExt cx="772625" cy="839650"/>
          </a:xfrm>
        </p:grpSpPr>
        <p:grpSp>
          <p:nvGrpSpPr>
            <p:cNvPr id="401" name="Google Shape;401;p20"/>
            <p:cNvGrpSpPr/>
            <p:nvPr/>
          </p:nvGrpSpPr>
          <p:grpSpPr>
            <a:xfrm>
              <a:off x="173475" y="4262313"/>
              <a:ext cx="772625" cy="837200"/>
              <a:chOff x="229650" y="3535475"/>
              <a:chExt cx="772625" cy="837200"/>
            </a:xfrm>
          </p:grpSpPr>
          <p:sp>
            <p:nvSpPr>
              <p:cNvPr id="402" name="Google Shape;402;p20"/>
              <p:cNvSpPr/>
              <p:nvPr/>
            </p:nvSpPr>
            <p:spPr>
              <a:xfrm>
                <a:off x="688900" y="3549000"/>
                <a:ext cx="81575" cy="277775"/>
              </a:xfrm>
              <a:custGeom>
                <a:avLst/>
                <a:gdLst/>
                <a:ahLst/>
                <a:cxnLst/>
                <a:rect l="l" t="t" r="r" b="b"/>
                <a:pathLst>
                  <a:path w="3263" h="11111" extrusionOk="0">
                    <a:moveTo>
                      <a:pt x="3262" y="1"/>
                    </a:moveTo>
                    <a:lnTo>
                      <a:pt x="3262" y="1"/>
                    </a:lnTo>
                    <a:cubicBezTo>
                      <a:pt x="3262" y="1"/>
                      <a:pt x="1744" y="1383"/>
                      <a:pt x="940" y="4403"/>
                    </a:cubicBezTo>
                    <a:cubicBezTo>
                      <a:pt x="185" y="7247"/>
                      <a:pt x="0" y="11111"/>
                      <a:pt x="155" y="11111"/>
                    </a:cubicBezTo>
                    <a:cubicBezTo>
                      <a:pt x="165" y="11111"/>
                      <a:pt x="176" y="11094"/>
                      <a:pt x="189" y="11060"/>
                    </a:cubicBezTo>
                    <a:cubicBezTo>
                      <a:pt x="189" y="11060"/>
                      <a:pt x="2015" y="7597"/>
                      <a:pt x="2443" y="5748"/>
                    </a:cubicBezTo>
                    <a:cubicBezTo>
                      <a:pt x="2871" y="3893"/>
                      <a:pt x="3262" y="1"/>
                      <a:pt x="3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0"/>
              <p:cNvSpPr/>
              <p:nvPr/>
            </p:nvSpPr>
            <p:spPr>
              <a:xfrm>
                <a:off x="656800" y="3535475"/>
                <a:ext cx="34400" cy="332500"/>
              </a:xfrm>
              <a:custGeom>
                <a:avLst/>
                <a:gdLst/>
                <a:ahLst/>
                <a:cxnLst/>
                <a:rect l="l" t="t" r="r" b="b"/>
                <a:pathLst>
                  <a:path w="1376" h="13300" extrusionOk="0">
                    <a:moveTo>
                      <a:pt x="1360" y="1"/>
                    </a:moveTo>
                    <a:lnTo>
                      <a:pt x="1360" y="1"/>
                    </a:lnTo>
                    <a:cubicBezTo>
                      <a:pt x="248" y="2285"/>
                      <a:pt x="346" y="5470"/>
                      <a:pt x="173" y="7724"/>
                    </a:cubicBezTo>
                    <a:cubicBezTo>
                      <a:pt x="0" y="9971"/>
                      <a:pt x="474" y="13299"/>
                      <a:pt x="474" y="13299"/>
                    </a:cubicBezTo>
                    <a:lnTo>
                      <a:pt x="797" y="12751"/>
                    </a:lnTo>
                    <a:cubicBezTo>
                      <a:pt x="797" y="12751"/>
                      <a:pt x="1323" y="10519"/>
                      <a:pt x="1353" y="8408"/>
                    </a:cubicBezTo>
                    <a:cubicBezTo>
                      <a:pt x="1375" y="6304"/>
                      <a:pt x="1353" y="970"/>
                      <a:pt x="13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0"/>
              <p:cNvSpPr/>
              <p:nvPr/>
            </p:nvSpPr>
            <p:spPr>
              <a:xfrm>
                <a:off x="618850" y="3536600"/>
                <a:ext cx="37400" cy="373075"/>
              </a:xfrm>
              <a:custGeom>
                <a:avLst/>
                <a:gdLst/>
                <a:ahLst/>
                <a:cxnLst/>
                <a:rect l="l" t="t" r="r" b="b"/>
                <a:pathLst>
                  <a:path w="1496" h="14923" extrusionOk="0">
                    <a:moveTo>
                      <a:pt x="1015" y="1"/>
                    </a:moveTo>
                    <a:cubicBezTo>
                      <a:pt x="1" y="3374"/>
                      <a:pt x="98" y="6545"/>
                      <a:pt x="136" y="7642"/>
                    </a:cubicBezTo>
                    <a:cubicBezTo>
                      <a:pt x="173" y="8731"/>
                      <a:pt x="617" y="13908"/>
                      <a:pt x="1030" y="14922"/>
                    </a:cubicBezTo>
                    <a:cubicBezTo>
                      <a:pt x="1165" y="14652"/>
                      <a:pt x="1285" y="14502"/>
                      <a:pt x="1285" y="14502"/>
                    </a:cubicBezTo>
                    <a:lnTo>
                      <a:pt x="1293" y="14502"/>
                    </a:lnTo>
                    <a:cubicBezTo>
                      <a:pt x="1293" y="14502"/>
                      <a:pt x="1496" y="10595"/>
                      <a:pt x="1353" y="8033"/>
                    </a:cubicBezTo>
                    <a:cubicBezTo>
                      <a:pt x="1210" y="5470"/>
                      <a:pt x="1143" y="542"/>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0"/>
              <p:cNvSpPr/>
              <p:nvPr/>
            </p:nvSpPr>
            <p:spPr>
              <a:xfrm>
                <a:off x="577150" y="3546000"/>
                <a:ext cx="48675" cy="415525"/>
              </a:xfrm>
              <a:custGeom>
                <a:avLst/>
                <a:gdLst/>
                <a:ahLst/>
                <a:cxnLst/>
                <a:rect l="l" t="t" r="r" b="b"/>
                <a:pathLst>
                  <a:path w="1947" h="16621" extrusionOk="0">
                    <a:moveTo>
                      <a:pt x="797" y="0"/>
                    </a:moveTo>
                    <a:cubicBezTo>
                      <a:pt x="1" y="4403"/>
                      <a:pt x="346" y="7822"/>
                      <a:pt x="421" y="9670"/>
                    </a:cubicBezTo>
                    <a:cubicBezTo>
                      <a:pt x="504" y="11518"/>
                      <a:pt x="992" y="15223"/>
                      <a:pt x="1533" y="16620"/>
                    </a:cubicBezTo>
                    <a:cubicBezTo>
                      <a:pt x="1759" y="16282"/>
                      <a:pt x="1879" y="16139"/>
                      <a:pt x="1879" y="16139"/>
                    </a:cubicBezTo>
                    <a:cubicBezTo>
                      <a:pt x="1879" y="16139"/>
                      <a:pt x="1947" y="10662"/>
                      <a:pt x="1714" y="8971"/>
                    </a:cubicBezTo>
                    <a:cubicBezTo>
                      <a:pt x="1481" y="7288"/>
                      <a:pt x="895" y="857"/>
                      <a:pt x="7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0"/>
              <p:cNvSpPr/>
              <p:nvPr/>
            </p:nvSpPr>
            <p:spPr>
              <a:xfrm>
                <a:off x="531875" y="3564075"/>
                <a:ext cx="62025" cy="451525"/>
              </a:xfrm>
              <a:custGeom>
                <a:avLst/>
                <a:gdLst/>
                <a:ahLst/>
                <a:cxnLst/>
                <a:rect l="l" t="t" r="r" b="b"/>
                <a:pathLst>
                  <a:path w="2481" h="18061" extrusionOk="0">
                    <a:moveTo>
                      <a:pt x="639" y="1"/>
                    </a:moveTo>
                    <a:cubicBezTo>
                      <a:pt x="605" y="1"/>
                      <a:pt x="569" y="162"/>
                      <a:pt x="534" y="555"/>
                    </a:cubicBezTo>
                    <a:cubicBezTo>
                      <a:pt x="392" y="2163"/>
                      <a:pt x="1" y="6528"/>
                      <a:pt x="399" y="9744"/>
                    </a:cubicBezTo>
                    <a:cubicBezTo>
                      <a:pt x="797" y="12952"/>
                      <a:pt x="1534" y="16964"/>
                      <a:pt x="2217" y="18061"/>
                    </a:cubicBezTo>
                    <a:cubicBezTo>
                      <a:pt x="2323" y="17798"/>
                      <a:pt x="2480" y="17535"/>
                      <a:pt x="2480" y="17535"/>
                    </a:cubicBezTo>
                    <a:cubicBezTo>
                      <a:pt x="2480" y="17535"/>
                      <a:pt x="2465" y="12967"/>
                      <a:pt x="1932" y="10292"/>
                    </a:cubicBezTo>
                    <a:cubicBezTo>
                      <a:pt x="1406" y="7617"/>
                      <a:pt x="1000" y="3831"/>
                      <a:pt x="918" y="2523"/>
                    </a:cubicBezTo>
                    <a:cubicBezTo>
                      <a:pt x="849" y="1541"/>
                      <a:pt x="747" y="1"/>
                      <a:pt x="6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0"/>
              <p:cNvSpPr/>
              <p:nvPr/>
            </p:nvSpPr>
            <p:spPr>
              <a:xfrm>
                <a:off x="483050" y="3575875"/>
                <a:ext cx="80050" cy="501350"/>
              </a:xfrm>
              <a:custGeom>
                <a:avLst/>
                <a:gdLst/>
                <a:ahLst/>
                <a:cxnLst/>
                <a:rect l="l" t="t" r="r" b="b"/>
                <a:pathLst>
                  <a:path w="3202" h="20054" extrusionOk="0">
                    <a:moveTo>
                      <a:pt x="218" y="0"/>
                    </a:moveTo>
                    <a:cubicBezTo>
                      <a:pt x="218" y="0"/>
                      <a:pt x="0" y="3020"/>
                      <a:pt x="158" y="4929"/>
                    </a:cubicBezTo>
                    <a:cubicBezTo>
                      <a:pt x="309" y="6837"/>
                      <a:pt x="136" y="10504"/>
                      <a:pt x="947" y="13735"/>
                    </a:cubicBezTo>
                    <a:cubicBezTo>
                      <a:pt x="1751" y="16965"/>
                      <a:pt x="2600" y="19272"/>
                      <a:pt x="2893" y="20053"/>
                    </a:cubicBezTo>
                    <a:cubicBezTo>
                      <a:pt x="3051" y="19738"/>
                      <a:pt x="3201" y="19392"/>
                      <a:pt x="3201" y="19392"/>
                    </a:cubicBezTo>
                    <a:cubicBezTo>
                      <a:pt x="3201" y="19392"/>
                      <a:pt x="2630" y="14103"/>
                      <a:pt x="2187" y="11443"/>
                    </a:cubicBezTo>
                    <a:cubicBezTo>
                      <a:pt x="1751" y="8791"/>
                      <a:pt x="782" y="4824"/>
                      <a:pt x="669" y="3374"/>
                    </a:cubicBezTo>
                    <a:cubicBezTo>
                      <a:pt x="549" y="1923"/>
                      <a:pt x="21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0"/>
              <p:cNvSpPr/>
              <p:nvPr/>
            </p:nvSpPr>
            <p:spPr>
              <a:xfrm>
                <a:off x="437025" y="3635025"/>
                <a:ext cx="97325" cy="495725"/>
              </a:xfrm>
              <a:custGeom>
                <a:avLst/>
                <a:gdLst/>
                <a:ahLst/>
                <a:cxnLst/>
                <a:rect l="l" t="t" r="r" b="b"/>
                <a:pathLst>
                  <a:path w="3893" h="19829" extrusionOk="0">
                    <a:moveTo>
                      <a:pt x="580" y="1"/>
                    </a:moveTo>
                    <a:cubicBezTo>
                      <a:pt x="549" y="1"/>
                      <a:pt x="512" y="54"/>
                      <a:pt x="467" y="174"/>
                    </a:cubicBezTo>
                    <a:lnTo>
                      <a:pt x="467" y="166"/>
                    </a:lnTo>
                    <a:cubicBezTo>
                      <a:pt x="467" y="166"/>
                      <a:pt x="1" y="2315"/>
                      <a:pt x="339" y="3742"/>
                    </a:cubicBezTo>
                    <a:cubicBezTo>
                      <a:pt x="677" y="5170"/>
                      <a:pt x="83" y="8543"/>
                      <a:pt x="827" y="11985"/>
                    </a:cubicBezTo>
                    <a:cubicBezTo>
                      <a:pt x="1563" y="15426"/>
                      <a:pt x="3532" y="19829"/>
                      <a:pt x="3532" y="19829"/>
                    </a:cubicBezTo>
                    <a:lnTo>
                      <a:pt x="3893" y="19100"/>
                    </a:lnTo>
                    <a:cubicBezTo>
                      <a:pt x="3893" y="19100"/>
                      <a:pt x="3156" y="14194"/>
                      <a:pt x="2630" y="12360"/>
                    </a:cubicBezTo>
                    <a:cubicBezTo>
                      <a:pt x="2104" y="10527"/>
                      <a:pt x="1684" y="8145"/>
                      <a:pt x="1496" y="7041"/>
                    </a:cubicBezTo>
                    <a:cubicBezTo>
                      <a:pt x="1308" y="5936"/>
                      <a:pt x="549" y="3878"/>
                      <a:pt x="617" y="2969"/>
                    </a:cubicBezTo>
                    <a:cubicBezTo>
                      <a:pt x="675" y="2182"/>
                      <a:pt x="773" y="1"/>
                      <a:pt x="5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0"/>
              <p:cNvSpPr/>
              <p:nvPr/>
            </p:nvSpPr>
            <p:spPr>
              <a:xfrm>
                <a:off x="396275" y="3734300"/>
                <a:ext cx="105400" cy="457125"/>
              </a:xfrm>
              <a:custGeom>
                <a:avLst/>
                <a:gdLst/>
                <a:ahLst/>
                <a:cxnLst/>
                <a:rect l="l" t="t" r="r" b="b"/>
                <a:pathLst>
                  <a:path w="4216" h="18285" extrusionOk="0">
                    <a:moveTo>
                      <a:pt x="174" y="0"/>
                    </a:moveTo>
                    <a:cubicBezTo>
                      <a:pt x="158" y="0"/>
                      <a:pt x="142" y="99"/>
                      <a:pt x="121" y="320"/>
                    </a:cubicBezTo>
                    <a:cubicBezTo>
                      <a:pt x="0" y="1620"/>
                      <a:pt x="293" y="6098"/>
                      <a:pt x="646" y="7713"/>
                    </a:cubicBezTo>
                    <a:cubicBezTo>
                      <a:pt x="1000" y="9321"/>
                      <a:pt x="1180" y="11921"/>
                      <a:pt x="2292" y="14746"/>
                    </a:cubicBezTo>
                    <a:cubicBezTo>
                      <a:pt x="3404" y="17571"/>
                      <a:pt x="3930" y="18284"/>
                      <a:pt x="3930" y="18284"/>
                    </a:cubicBezTo>
                    <a:lnTo>
                      <a:pt x="4215" y="17698"/>
                    </a:lnTo>
                    <a:cubicBezTo>
                      <a:pt x="4215" y="17698"/>
                      <a:pt x="3464" y="13371"/>
                      <a:pt x="3013" y="11327"/>
                    </a:cubicBezTo>
                    <a:cubicBezTo>
                      <a:pt x="2555" y="9291"/>
                      <a:pt x="1961" y="6406"/>
                      <a:pt x="1075" y="4182"/>
                    </a:cubicBezTo>
                    <a:cubicBezTo>
                      <a:pt x="333" y="2337"/>
                      <a:pt x="253"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0"/>
              <p:cNvSpPr/>
              <p:nvPr/>
            </p:nvSpPr>
            <p:spPr>
              <a:xfrm>
                <a:off x="339350" y="3758900"/>
                <a:ext cx="132825" cy="490000"/>
              </a:xfrm>
              <a:custGeom>
                <a:avLst/>
                <a:gdLst/>
                <a:ahLst/>
                <a:cxnLst/>
                <a:rect l="l" t="t" r="r" b="b"/>
                <a:pathLst>
                  <a:path w="5313" h="19600" extrusionOk="0">
                    <a:moveTo>
                      <a:pt x="318" y="0"/>
                    </a:moveTo>
                    <a:cubicBezTo>
                      <a:pt x="264" y="0"/>
                      <a:pt x="220" y="144"/>
                      <a:pt x="189" y="478"/>
                    </a:cubicBezTo>
                    <a:cubicBezTo>
                      <a:pt x="1" y="2552"/>
                      <a:pt x="872" y="3401"/>
                      <a:pt x="1045" y="6211"/>
                    </a:cubicBezTo>
                    <a:cubicBezTo>
                      <a:pt x="1225" y="9028"/>
                      <a:pt x="2390" y="11808"/>
                      <a:pt x="3044" y="14227"/>
                    </a:cubicBezTo>
                    <a:cubicBezTo>
                      <a:pt x="3697" y="16647"/>
                      <a:pt x="5057" y="19600"/>
                      <a:pt x="5057" y="19600"/>
                    </a:cubicBezTo>
                    <a:lnTo>
                      <a:pt x="5313" y="18953"/>
                    </a:lnTo>
                    <a:cubicBezTo>
                      <a:pt x="5275" y="17616"/>
                      <a:pt x="4283" y="13416"/>
                      <a:pt x="3682" y="11748"/>
                    </a:cubicBezTo>
                    <a:cubicBezTo>
                      <a:pt x="3074" y="10088"/>
                      <a:pt x="2683" y="6571"/>
                      <a:pt x="1872" y="5121"/>
                    </a:cubicBezTo>
                    <a:cubicBezTo>
                      <a:pt x="1185" y="3898"/>
                      <a:pt x="603" y="0"/>
                      <a:pt x="3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0"/>
              <p:cNvSpPr/>
              <p:nvPr/>
            </p:nvSpPr>
            <p:spPr>
              <a:xfrm>
                <a:off x="321800" y="3822725"/>
                <a:ext cx="121825" cy="487225"/>
              </a:xfrm>
              <a:custGeom>
                <a:avLst/>
                <a:gdLst/>
                <a:ahLst/>
                <a:cxnLst/>
                <a:rect l="l" t="t" r="r" b="b"/>
                <a:pathLst>
                  <a:path w="4873" h="19489" extrusionOk="0">
                    <a:moveTo>
                      <a:pt x="82" y="1"/>
                    </a:moveTo>
                    <a:cubicBezTo>
                      <a:pt x="1" y="1"/>
                      <a:pt x="42" y="558"/>
                      <a:pt x="342" y="2193"/>
                    </a:cubicBezTo>
                    <a:cubicBezTo>
                      <a:pt x="1041" y="6002"/>
                      <a:pt x="1184" y="7399"/>
                      <a:pt x="1552" y="9120"/>
                    </a:cubicBezTo>
                    <a:cubicBezTo>
                      <a:pt x="1920" y="10840"/>
                      <a:pt x="1988" y="12546"/>
                      <a:pt x="2874" y="14913"/>
                    </a:cubicBezTo>
                    <a:cubicBezTo>
                      <a:pt x="3761" y="17279"/>
                      <a:pt x="4550" y="19488"/>
                      <a:pt x="4550" y="19488"/>
                    </a:cubicBezTo>
                    <a:lnTo>
                      <a:pt x="4873" y="18700"/>
                    </a:lnTo>
                    <a:cubicBezTo>
                      <a:pt x="4873" y="18700"/>
                      <a:pt x="3888" y="11539"/>
                      <a:pt x="3205" y="9105"/>
                    </a:cubicBezTo>
                    <a:cubicBezTo>
                      <a:pt x="2528" y="6671"/>
                      <a:pt x="1086" y="3019"/>
                      <a:pt x="718" y="1719"/>
                    </a:cubicBezTo>
                    <a:cubicBezTo>
                      <a:pt x="508" y="978"/>
                      <a:pt x="188" y="1"/>
                      <a:pt x="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0"/>
              <p:cNvSpPr/>
              <p:nvPr/>
            </p:nvSpPr>
            <p:spPr>
              <a:xfrm>
                <a:off x="229650" y="3866450"/>
                <a:ext cx="180725" cy="506225"/>
              </a:xfrm>
              <a:custGeom>
                <a:avLst/>
                <a:gdLst/>
                <a:ahLst/>
                <a:cxnLst/>
                <a:rect l="l" t="t" r="r" b="b"/>
                <a:pathLst>
                  <a:path w="7229" h="20249" extrusionOk="0">
                    <a:moveTo>
                      <a:pt x="392" y="0"/>
                    </a:moveTo>
                    <a:lnTo>
                      <a:pt x="392" y="0"/>
                    </a:lnTo>
                    <a:cubicBezTo>
                      <a:pt x="1" y="3321"/>
                      <a:pt x="1999" y="4576"/>
                      <a:pt x="2954" y="7514"/>
                    </a:cubicBezTo>
                    <a:cubicBezTo>
                      <a:pt x="3900" y="10451"/>
                      <a:pt x="5523" y="18070"/>
                      <a:pt x="7064" y="20249"/>
                    </a:cubicBezTo>
                    <a:cubicBezTo>
                      <a:pt x="7041" y="20181"/>
                      <a:pt x="7229" y="19911"/>
                      <a:pt x="7229" y="19911"/>
                    </a:cubicBezTo>
                    <a:cubicBezTo>
                      <a:pt x="7229" y="19911"/>
                      <a:pt x="6282" y="12630"/>
                      <a:pt x="4486" y="8641"/>
                    </a:cubicBezTo>
                    <a:cubicBezTo>
                      <a:pt x="2691" y="4659"/>
                      <a:pt x="895" y="1616"/>
                      <a:pt x="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0"/>
              <p:cNvSpPr/>
              <p:nvPr/>
            </p:nvSpPr>
            <p:spPr>
              <a:xfrm>
                <a:off x="690800" y="3637100"/>
                <a:ext cx="205900" cy="191425"/>
              </a:xfrm>
              <a:custGeom>
                <a:avLst/>
                <a:gdLst/>
                <a:ahLst/>
                <a:cxnLst/>
                <a:rect l="l" t="t" r="r" b="b"/>
                <a:pathLst>
                  <a:path w="8236" h="7657" extrusionOk="0">
                    <a:moveTo>
                      <a:pt x="8235" y="0"/>
                    </a:moveTo>
                    <a:cubicBezTo>
                      <a:pt x="5357" y="804"/>
                      <a:pt x="459" y="6800"/>
                      <a:pt x="459" y="6800"/>
                    </a:cubicBezTo>
                    <a:cubicBezTo>
                      <a:pt x="459" y="6800"/>
                      <a:pt x="346" y="6958"/>
                      <a:pt x="0" y="7657"/>
                    </a:cubicBezTo>
                    <a:cubicBezTo>
                      <a:pt x="1676" y="7439"/>
                      <a:pt x="6605" y="2653"/>
                      <a:pt x="8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0"/>
              <p:cNvSpPr/>
              <p:nvPr/>
            </p:nvSpPr>
            <p:spPr>
              <a:xfrm>
                <a:off x="676700" y="3687250"/>
                <a:ext cx="271650" cy="167000"/>
              </a:xfrm>
              <a:custGeom>
                <a:avLst/>
                <a:gdLst/>
                <a:ahLst/>
                <a:cxnLst/>
                <a:rect l="l" t="t" r="r" b="b"/>
                <a:pathLst>
                  <a:path w="10866" h="6680" extrusionOk="0">
                    <a:moveTo>
                      <a:pt x="10865" y="0"/>
                    </a:moveTo>
                    <a:cubicBezTo>
                      <a:pt x="8446" y="436"/>
                      <a:pt x="339" y="6064"/>
                      <a:pt x="339" y="6064"/>
                    </a:cubicBezTo>
                    <a:cubicBezTo>
                      <a:pt x="339" y="6064"/>
                      <a:pt x="234" y="6214"/>
                      <a:pt x="1" y="6680"/>
                    </a:cubicBezTo>
                    <a:cubicBezTo>
                      <a:pt x="902" y="6485"/>
                      <a:pt x="7266" y="3802"/>
                      <a:pt x="108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0"/>
              <p:cNvSpPr/>
              <p:nvPr/>
            </p:nvSpPr>
            <p:spPr>
              <a:xfrm>
                <a:off x="651150" y="3731200"/>
                <a:ext cx="308475" cy="167950"/>
              </a:xfrm>
              <a:custGeom>
                <a:avLst/>
                <a:gdLst/>
                <a:ahLst/>
                <a:cxnLst/>
                <a:rect l="l" t="t" r="r" b="b"/>
                <a:pathLst>
                  <a:path w="12339" h="6718" extrusionOk="0">
                    <a:moveTo>
                      <a:pt x="12338" y="1"/>
                    </a:moveTo>
                    <a:lnTo>
                      <a:pt x="12338" y="1"/>
                    </a:lnTo>
                    <a:cubicBezTo>
                      <a:pt x="8912" y="1203"/>
                      <a:pt x="2067" y="4794"/>
                      <a:pt x="347" y="6071"/>
                    </a:cubicBezTo>
                    <a:cubicBezTo>
                      <a:pt x="106" y="6477"/>
                      <a:pt x="1" y="6718"/>
                      <a:pt x="1" y="6718"/>
                    </a:cubicBezTo>
                    <a:cubicBezTo>
                      <a:pt x="1" y="6718"/>
                      <a:pt x="10054" y="3269"/>
                      <a:pt x="12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0"/>
              <p:cNvSpPr/>
              <p:nvPr/>
            </p:nvSpPr>
            <p:spPr>
              <a:xfrm>
                <a:off x="626000" y="3768400"/>
                <a:ext cx="355400" cy="179025"/>
              </a:xfrm>
              <a:custGeom>
                <a:avLst/>
                <a:gdLst/>
                <a:ahLst/>
                <a:cxnLst/>
                <a:rect l="l" t="t" r="r" b="b"/>
                <a:pathLst>
                  <a:path w="14216" h="7161" extrusionOk="0">
                    <a:moveTo>
                      <a:pt x="14216" y="0"/>
                    </a:moveTo>
                    <a:cubicBezTo>
                      <a:pt x="14207" y="8"/>
                      <a:pt x="14198" y="16"/>
                      <a:pt x="14189" y="25"/>
                    </a:cubicBezTo>
                    <a:lnTo>
                      <a:pt x="14189" y="25"/>
                    </a:lnTo>
                    <a:cubicBezTo>
                      <a:pt x="14199" y="16"/>
                      <a:pt x="14208" y="8"/>
                      <a:pt x="14216" y="0"/>
                    </a:cubicBezTo>
                    <a:close/>
                    <a:moveTo>
                      <a:pt x="14189" y="25"/>
                    </a:moveTo>
                    <a:cubicBezTo>
                      <a:pt x="13673" y="450"/>
                      <a:pt x="9244" y="2258"/>
                      <a:pt x="6792" y="3193"/>
                    </a:cubicBezTo>
                    <a:cubicBezTo>
                      <a:pt x="4290" y="4155"/>
                      <a:pt x="113" y="6800"/>
                      <a:pt x="113" y="6800"/>
                    </a:cubicBezTo>
                    <a:cubicBezTo>
                      <a:pt x="113" y="6800"/>
                      <a:pt x="30" y="7040"/>
                      <a:pt x="0" y="7161"/>
                    </a:cubicBezTo>
                    <a:cubicBezTo>
                      <a:pt x="1187" y="7161"/>
                      <a:pt x="6056" y="4959"/>
                      <a:pt x="7303" y="4493"/>
                    </a:cubicBezTo>
                    <a:cubicBezTo>
                      <a:pt x="8538" y="4029"/>
                      <a:pt x="11817" y="2185"/>
                      <a:pt x="14189"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0"/>
              <p:cNvSpPr/>
              <p:nvPr/>
            </p:nvSpPr>
            <p:spPr>
              <a:xfrm>
                <a:off x="595000" y="3807475"/>
                <a:ext cx="402000" cy="191975"/>
              </a:xfrm>
              <a:custGeom>
                <a:avLst/>
                <a:gdLst/>
                <a:ahLst/>
                <a:cxnLst/>
                <a:rect l="l" t="t" r="r" b="b"/>
                <a:pathLst>
                  <a:path w="16080" h="7679" extrusionOk="0">
                    <a:moveTo>
                      <a:pt x="16079" y="0"/>
                    </a:moveTo>
                    <a:lnTo>
                      <a:pt x="16079" y="0"/>
                    </a:lnTo>
                    <a:cubicBezTo>
                      <a:pt x="16016" y="49"/>
                      <a:pt x="15953" y="98"/>
                      <a:pt x="15892" y="145"/>
                    </a:cubicBezTo>
                    <a:lnTo>
                      <a:pt x="15892" y="145"/>
                    </a:lnTo>
                    <a:cubicBezTo>
                      <a:pt x="15973" y="92"/>
                      <a:pt x="16036" y="43"/>
                      <a:pt x="16079" y="0"/>
                    </a:cubicBezTo>
                    <a:close/>
                    <a:moveTo>
                      <a:pt x="15892" y="145"/>
                    </a:moveTo>
                    <a:lnTo>
                      <a:pt x="15892" y="145"/>
                    </a:lnTo>
                    <a:cubicBezTo>
                      <a:pt x="14657" y="954"/>
                      <a:pt x="9265" y="2864"/>
                      <a:pt x="7101" y="3794"/>
                    </a:cubicBezTo>
                    <a:cubicBezTo>
                      <a:pt x="4794" y="4779"/>
                      <a:pt x="324" y="7100"/>
                      <a:pt x="324" y="7100"/>
                    </a:cubicBezTo>
                    <a:cubicBezTo>
                      <a:pt x="324" y="7100"/>
                      <a:pt x="226" y="7438"/>
                      <a:pt x="0" y="7679"/>
                    </a:cubicBezTo>
                    <a:cubicBezTo>
                      <a:pt x="2059" y="7544"/>
                      <a:pt x="9024" y="4711"/>
                      <a:pt x="10444" y="3599"/>
                    </a:cubicBezTo>
                    <a:cubicBezTo>
                      <a:pt x="11842" y="2510"/>
                      <a:pt x="12959" y="2394"/>
                      <a:pt x="15892" y="14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0"/>
              <p:cNvSpPr/>
              <p:nvPr/>
            </p:nvSpPr>
            <p:spPr>
              <a:xfrm>
                <a:off x="566825" y="3864950"/>
                <a:ext cx="433175" cy="187675"/>
              </a:xfrm>
              <a:custGeom>
                <a:avLst/>
                <a:gdLst/>
                <a:ahLst/>
                <a:cxnLst/>
                <a:rect l="l" t="t" r="r" b="b"/>
                <a:pathLst>
                  <a:path w="17327" h="7507" extrusionOk="0">
                    <a:moveTo>
                      <a:pt x="17326" y="0"/>
                    </a:moveTo>
                    <a:lnTo>
                      <a:pt x="17326" y="0"/>
                    </a:lnTo>
                    <a:cubicBezTo>
                      <a:pt x="15771" y="1082"/>
                      <a:pt x="8949" y="3141"/>
                      <a:pt x="6124" y="4253"/>
                    </a:cubicBezTo>
                    <a:cubicBezTo>
                      <a:pt x="3299" y="5372"/>
                      <a:pt x="166" y="7311"/>
                      <a:pt x="166" y="7311"/>
                    </a:cubicBezTo>
                    <a:lnTo>
                      <a:pt x="0" y="7506"/>
                    </a:lnTo>
                    <a:cubicBezTo>
                      <a:pt x="1150" y="7311"/>
                      <a:pt x="4321" y="6544"/>
                      <a:pt x="5921" y="6079"/>
                    </a:cubicBezTo>
                    <a:cubicBezTo>
                      <a:pt x="7514" y="5613"/>
                      <a:pt x="10827" y="4072"/>
                      <a:pt x="12067" y="3261"/>
                    </a:cubicBezTo>
                    <a:cubicBezTo>
                      <a:pt x="13314" y="2442"/>
                      <a:pt x="15703" y="1570"/>
                      <a:pt x="17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0"/>
              <p:cNvSpPr/>
              <p:nvPr/>
            </p:nvSpPr>
            <p:spPr>
              <a:xfrm>
                <a:off x="534325" y="3958750"/>
                <a:ext cx="449550" cy="153950"/>
              </a:xfrm>
              <a:custGeom>
                <a:avLst/>
                <a:gdLst/>
                <a:ahLst/>
                <a:cxnLst/>
                <a:rect l="l" t="t" r="r" b="b"/>
                <a:pathLst>
                  <a:path w="17982" h="6158" extrusionOk="0">
                    <a:moveTo>
                      <a:pt x="17712" y="0"/>
                    </a:moveTo>
                    <a:cubicBezTo>
                      <a:pt x="17529" y="0"/>
                      <a:pt x="17089" y="132"/>
                      <a:pt x="16508" y="366"/>
                    </a:cubicBezTo>
                    <a:cubicBezTo>
                      <a:pt x="15065" y="944"/>
                      <a:pt x="9445" y="2417"/>
                      <a:pt x="7138" y="2913"/>
                    </a:cubicBezTo>
                    <a:cubicBezTo>
                      <a:pt x="4824" y="3408"/>
                      <a:pt x="286" y="5730"/>
                      <a:pt x="286" y="5730"/>
                    </a:cubicBezTo>
                    <a:cubicBezTo>
                      <a:pt x="286" y="5730"/>
                      <a:pt x="211" y="5940"/>
                      <a:pt x="1" y="6151"/>
                    </a:cubicBezTo>
                    <a:cubicBezTo>
                      <a:pt x="98" y="6155"/>
                      <a:pt x="200" y="6158"/>
                      <a:pt x="304" y="6158"/>
                    </a:cubicBezTo>
                    <a:cubicBezTo>
                      <a:pt x="3257" y="6158"/>
                      <a:pt x="8657" y="4360"/>
                      <a:pt x="9948" y="3859"/>
                    </a:cubicBezTo>
                    <a:cubicBezTo>
                      <a:pt x="11293" y="3333"/>
                      <a:pt x="14381" y="2109"/>
                      <a:pt x="16455" y="967"/>
                    </a:cubicBezTo>
                    <a:cubicBezTo>
                      <a:pt x="17688" y="289"/>
                      <a:pt x="17982" y="0"/>
                      <a:pt x="177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0"/>
              <p:cNvSpPr/>
              <p:nvPr/>
            </p:nvSpPr>
            <p:spPr>
              <a:xfrm>
                <a:off x="508025" y="4027650"/>
                <a:ext cx="494250" cy="139925"/>
              </a:xfrm>
              <a:custGeom>
                <a:avLst/>
                <a:gdLst/>
                <a:ahLst/>
                <a:cxnLst/>
                <a:rect l="l" t="t" r="r" b="b"/>
                <a:pathLst>
                  <a:path w="19770" h="5597" extrusionOk="0">
                    <a:moveTo>
                      <a:pt x="19633" y="1"/>
                    </a:moveTo>
                    <a:cubicBezTo>
                      <a:pt x="19624" y="1"/>
                      <a:pt x="19607" y="5"/>
                      <a:pt x="19581" y="14"/>
                    </a:cubicBezTo>
                    <a:cubicBezTo>
                      <a:pt x="19160" y="157"/>
                      <a:pt x="17417" y="720"/>
                      <a:pt x="15816" y="1043"/>
                    </a:cubicBezTo>
                    <a:cubicBezTo>
                      <a:pt x="14224" y="1374"/>
                      <a:pt x="11639" y="2080"/>
                      <a:pt x="8476" y="2749"/>
                    </a:cubicBezTo>
                    <a:cubicBezTo>
                      <a:pt x="5313" y="3410"/>
                      <a:pt x="234" y="5123"/>
                      <a:pt x="234" y="5123"/>
                    </a:cubicBezTo>
                    <a:cubicBezTo>
                      <a:pt x="234" y="5123"/>
                      <a:pt x="106" y="5371"/>
                      <a:pt x="1" y="5529"/>
                    </a:cubicBezTo>
                    <a:cubicBezTo>
                      <a:pt x="326" y="5575"/>
                      <a:pt x="686" y="5596"/>
                      <a:pt x="1071" y="5596"/>
                    </a:cubicBezTo>
                    <a:cubicBezTo>
                      <a:pt x="4317" y="5596"/>
                      <a:pt x="9402" y="4092"/>
                      <a:pt x="11376" y="3380"/>
                    </a:cubicBezTo>
                    <a:cubicBezTo>
                      <a:pt x="13585" y="2591"/>
                      <a:pt x="16215" y="1524"/>
                      <a:pt x="17161" y="1223"/>
                    </a:cubicBezTo>
                    <a:cubicBezTo>
                      <a:pt x="18056" y="949"/>
                      <a:pt x="19769" y="1"/>
                      <a:pt x="196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0"/>
              <p:cNvSpPr/>
              <p:nvPr/>
            </p:nvSpPr>
            <p:spPr>
              <a:xfrm>
                <a:off x="481925" y="4084200"/>
                <a:ext cx="462350" cy="134100"/>
              </a:xfrm>
              <a:custGeom>
                <a:avLst/>
                <a:gdLst/>
                <a:ahLst/>
                <a:cxnLst/>
                <a:rect l="l" t="t" r="r" b="b"/>
                <a:pathLst>
                  <a:path w="18494" h="5364" extrusionOk="0">
                    <a:moveTo>
                      <a:pt x="18209" y="0"/>
                    </a:moveTo>
                    <a:cubicBezTo>
                      <a:pt x="17915" y="0"/>
                      <a:pt x="17151" y="127"/>
                      <a:pt x="16305" y="329"/>
                    </a:cubicBezTo>
                    <a:cubicBezTo>
                      <a:pt x="14644" y="720"/>
                      <a:pt x="10504" y="1674"/>
                      <a:pt x="7341" y="2688"/>
                    </a:cubicBezTo>
                    <a:cubicBezTo>
                      <a:pt x="4178" y="3702"/>
                      <a:pt x="121" y="5047"/>
                      <a:pt x="121" y="5047"/>
                    </a:cubicBezTo>
                    <a:cubicBezTo>
                      <a:pt x="121" y="5047"/>
                      <a:pt x="0" y="5295"/>
                      <a:pt x="8" y="5340"/>
                    </a:cubicBezTo>
                    <a:cubicBezTo>
                      <a:pt x="274" y="5356"/>
                      <a:pt x="541" y="5364"/>
                      <a:pt x="810" y="5364"/>
                    </a:cubicBezTo>
                    <a:cubicBezTo>
                      <a:pt x="5247" y="5364"/>
                      <a:pt x="10002" y="3309"/>
                      <a:pt x="11383" y="2771"/>
                    </a:cubicBezTo>
                    <a:cubicBezTo>
                      <a:pt x="12856" y="2207"/>
                      <a:pt x="15455" y="983"/>
                      <a:pt x="17386" y="404"/>
                    </a:cubicBezTo>
                    <a:cubicBezTo>
                      <a:pt x="18337" y="119"/>
                      <a:pt x="18494" y="0"/>
                      <a:pt x="18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0"/>
              <p:cNvSpPr/>
              <p:nvPr/>
            </p:nvSpPr>
            <p:spPr>
              <a:xfrm>
                <a:off x="450550" y="4143875"/>
                <a:ext cx="497425" cy="135100"/>
              </a:xfrm>
              <a:custGeom>
                <a:avLst/>
                <a:gdLst/>
                <a:ahLst/>
                <a:cxnLst/>
                <a:rect l="l" t="t" r="r" b="b"/>
                <a:pathLst>
                  <a:path w="19897" h="5404" extrusionOk="0">
                    <a:moveTo>
                      <a:pt x="19896" y="1"/>
                    </a:moveTo>
                    <a:cubicBezTo>
                      <a:pt x="17672" y="752"/>
                      <a:pt x="11511" y="1330"/>
                      <a:pt x="7845" y="2442"/>
                    </a:cubicBezTo>
                    <a:cubicBezTo>
                      <a:pt x="4178" y="3562"/>
                      <a:pt x="226" y="5057"/>
                      <a:pt x="226" y="5057"/>
                    </a:cubicBezTo>
                    <a:cubicBezTo>
                      <a:pt x="226" y="5057"/>
                      <a:pt x="98" y="5237"/>
                      <a:pt x="1" y="5365"/>
                    </a:cubicBezTo>
                    <a:cubicBezTo>
                      <a:pt x="152" y="5391"/>
                      <a:pt x="336" y="5404"/>
                      <a:pt x="549" y="5404"/>
                    </a:cubicBezTo>
                    <a:cubicBezTo>
                      <a:pt x="2784" y="5404"/>
                      <a:pt x="8162" y="4048"/>
                      <a:pt x="11098" y="3081"/>
                    </a:cubicBezTo>
                    <a:cubicBezTo>
                      <a:pt x="14314" y="2022"/>
                      <a:pt x="17740" y="962"/>
                      <a:pt x="198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0"/>
              <p:cNvSpPr/>
              <p:nvPr/>
            </p:nvSpPr>
            <p:spPr>
              <a:xfrm>
                <a:off x="420700" y="4168475"/>
                <a:ext cx="503600" cy="169525"/>
              </a:xfrm>
              <a:custGeom>
                <a:avLst/>
                <a:gdLst/>
                <a:ahLst/>
                <a:cxnLst/>
                <a:rect l="l" t="t" r="r" b="b"/>
                <a:pathLst>
                  <a:path w="20144" h="6781" extrusionOk="0">
                    <a:moveTo>
                      <a:pt x="20143" y="1"/>
                    </a:moveTo>
                    <a:lnTo>
                      <a:pt x="20143" y="1"/>
                    </a:lnTo>
                    <a:cubicBezTo>
                      <a:pt x="18235" y="677"/>
                      <a:pt x="12465" y="1954"/>
                      <a:pt x="9046" y="2931"/>
                    </a:cubicBezTo>
                    <a:cubicBezTo>
                      <a:pt x="5620" y="3908"/>
                      <a:pt x="188" y="6402"/>
                      <a:pt x="188" y="6402"/>
                    </a:cubicBezTo>
                    <a:cubicBezTo>
                      <a:pt x="188" y="6402"/>
                      <a:pt x="105" y="6568"/>
                      <a:pt x="0" y="6778"/>
                    </a:cubicBezTo>
                    <a:cubicBezTo>
                      <a:pt x="35" y="6779"/>
                      <a:pt x="73" y="6780"/>
                      <a:pt x="113" y="6780"/>
                    </a:cubicBezTo>
                    <a:cubicBezTo>
                      <a:pt x="1774" y="6780"/>
                      <a:pt x="7520" y="5575"/>
                      <a:pt x="10308" y="4291"/>
                    </a:cubicBezTo>
                    <a:cubicBezTo>
                      <a:pt x="13164" y="2984"/>
                      <a:pt x="17228" y="1857"/>
                      <a:pt x="20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4" name="Google Shape;424;p20"/>
            <p:cNvSpPr/>
            <p:nvPr/>
          </p:nvSpPr>
          <p:spPr>
            <a:xfrm>
              <a:off x="673325" y="4336513"/>
              <a:ext cx="575" cy="1350"/>
            </a:xfrm>
            <a:custGeom>
              <a:avLst/>
              <a:gdLst/>
              <a:ahLst/>
              <a:cxnLst/>
              <a:rect l="l" t="t" r="r" b="b"/>
              <a:pathLst>
                <a:path w="23" h="54" extrusionOk="0">
                  <a:moveTo>
                    <a:pt x="23" y="0"/>
                  </a:moveTo>
                  <a:cubicBezTo>
                    <a:pt x="15" y="15"/>
                    <a:pt x="8" y="30"/>
                    <a:pt x="0" y="46"/>
                  </a:cubicBezTo>
                  <a:cubicBezTo>
                    <a:pt x="0" y="53"/>
                    <a:pt x="0" y="53"/>
                    <a:pt x="0" y="53"/>
                  </a:cubicBezTo>
                  <a:cubicBezTo>
                    <a:pt x="8" y="38"/>
                    <a:pt x="15" y="23"/>
                    <a:pt x="23" y="0"/>
                  </a:cubicBezTo>
                  <a:close/>
                </a:path>
              </a:pathLst>
            </a:custGeom>
            <a:solidFill>
              <a:srgbClr val="D8CF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5" name="Google Shape;425;p20"/>
            <p:cNvGrpSpPr/>
            <p:nvPr/>
          </p:nvGrpSpPr>
          <p:grpSpPr>
            <a:xfrm>
              <a:off x="175750" y="4262313"/>
              <a:ext cx="769075" cy="673800"/>
              <a:chOff x="231925" y="3535475"/>
              <a:chExt cx="769075" cy="673800"/>
            </a:xfrm>
          </p:grpSpPr>
          <p:sp>
            <p:nvSpPr>
              <p:cNvPr id="426" name="Google Shape;426;p20"/>
              <p:cNvSpPr/>
              <p:nvPr/>
            </p:nvSpPr>
            <p:spPr>
              <a:xfrm>
                <a:off x="723475" y="3549000"/>
                <a:ext cx="47175" cy="87175"/>
              </a:xfrm>
              <a:custGeom>
                <a:avLst/>
                <a:gdLst/>
                <a:ahLst/>
                <a:cxnLst/>
                <a:rect l="l" t="t" r="r" b="b"/>
                <a:pathLst>
                  <a:path w="1887" h="3487" extrusionOk="0">
                    <a:moveTo>
                      <a:pt x="1887" y="1"/>
                    </a:moveTo>
                    <a:cubicBezTo>
                      <a:pt x="1886" y="1"/>
                      <a:pt x="1113" y="699"/>
                      <a:pt x="376" y="2202"/>
                    </a:cubicBezTo>
                    <a:cubicBezTo>
                      <a:pt x="677" y="1609"/>
                      <a:pt x="1060" y="1203"/>
                      <a:pt x="1060" y="1203"/>
                    </a:cubicBezTo>
                    <a:lnTo>
                      <a:pt x="1060" y="1203"/>
                    </a:lnTo>
                    <a:cubicBezTo>
                      <a:pt x="1060" y="1203"/>
                      <a:pt x="384" y="2089"/>
                      <a:pt x="1" y="3389"/>
                    </a:cubicBezTo>
                    <a:cubicBezTo>
                      <a:pt x="512" y="2187"/>
                      <a:pt x="947" y="1631"/>
                      <a:pt x="947" y="1631"/>
                    </a:cubicBezTo>
                    <a:lnTo>
                      <a:pt x="947" y="1631"/>
                    </a:lnTo>
                    <a:cubicBezTo>
                      <a:pt x="947" y="1631"/>
                      <a:pt x="527" y="2277"/>
                      <a:pt x="196" y="3224"/>
                    </a:cubicBezTo>
                    <a:cubicBezTo>
                      <a:pt x="624" y="2270"/>
                      <a:pt x="1113" y="1661"/>
                      <a:pt x="1113" y="1661"/>
                    </a:cubicBezTo>
                    <a:lnTo>
                      <a:pt x="1113" y="1661"/>
                    </a:lnTo>
                    <a:lnTo>
                      <a:pt x="602" y="2593"/>
                    </a:lnTo>
                    <a:lnTo>
                      <a:pt x="1030" y="1924"/>
                    </a:lnTo>
                    <a:lnTo>
                      <a:pt x="850" y="2405"/>
                    </a:lnTo>
                    <a:lnTo>
                      <a:pt x="850" y="2405"/>
                    </a:lnTo>
                    <a:lnTo>
                      <a:pt x="1022" y="2195"/>
                    </a:lnTo>
                    <a:lnTo>
                      <a:pt x="669" y="3487"/>
                    </a:lnTo>
                    <a:cubicBezTo>
                      <a:pt x="669" y="3487"/>
                      <a:pt x="1233" y="1834"/>
                      <a:pt x="1428" y="1218"/>
                    </a:cubicBezTo>
                    <a:lnTo>
                      <a:pt x="1428" y="1218"/>
                    </a:lnTo>
                    <a:cubicBezTo>
                      <a:pt x="1315" y="1608"/>
                      <a:pt x="1255" y="1932"/>
                      <a:pt x="1255" y="1932"/>
                    </a:cubicBezTo>
                    <a:lnTo>
                      <a:pt x="1406" y="1571"/>
                    </a:lnTo>
                    <a:lnTo>
                      <a:pt x="1376" y="1744"/>
                    </a:lnTo>
                    <a:lnTo>
                      <a:pt x="1488" y="1481"/>
                    </a:lnTo>
                    <a:lnTo>
                      <a:pt x="1428" y="1684"/>
                    </a:lnTo>
                    <a:lnTo>
                      <a:pt x="1541" y="1436"/>
                    </a:lnTo>
                    <a:lnTo>
                      <a:pt x="1526" y="1586"/>
                    </a:lnTo>
                    <a:lnTo>
                      <a:pt x="1526" y="1586"/>
                    </a:lnTo>
                    <a:lnTo>
                      <a:pt x="1601" y="1346"/>
                    </a:lnTo>
                    <a:lnTo>
                      <a:pt x="1609" y="1481"/>
                    </a:lnTo>
                    <a:lnTo>
                      <a:pt x="1691" y="1143"/>
                    </a:lnTo>
                    <a:lnTo>
                      <a:pt x="1676" y="1391"/>
                    </a:lnTo>
                    <a:lnTo>
                      <a:pt x="1736" y="1015"/>
                    </a:lnTo>
                    <a:lnTo>
                      <a:pt x="1744" y="1240"/>
                    </a:lnTo>
                    <a:cubicBezTo>
                      <a:pt x="1834" y="504"/>
                      <a:pt x="1887" y="1"/>
                      <a:pt x="1887"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0"/>
              <p:cNvSpPr/>
              <p:nvPr/>
            </p:nvSpPr>
            <p:spPr>
              <a:xfrm>
                <a:off x="666750" y="3535475"/>
                <a:ext cx="24075" cy="114975"/>
              </a:xfrm>
              <a:custGeom>
                <a:avLst/>
                <a:gdLst/>
                <a:ahLst/>
                <a:cxnLst/>
                <a:rect l="l" t="t" r="r" b="b"/>
                <a:pathLst>
                  <a:path w="963" h="4599" extrusionOk="0">
                    <a:moveTo>
                      <a:pt x="962" y="1"/>
                    </a:moveTo>
                    <a:cubicBezTo>
                      <a:pt x="384" y="1195"/>
                      <a:pt x="136" y="2630"/>
                      <a:pt x="1" y="4058"/>
                    </a:cubicBezTo>
                    <a:lnTo>
                      <a:pt x="1" y="4133"/>
                    </a:lnTo>
                    <a:cubicBezTo>
                      <a:pt x="203" y="3029"/>
                      <a:pt x="264" y="2480"/>
                      <a:pt x="264" y="2480"/>
                    </a:cubicBezTo>
                    <a:lnTo>
                      <a:pt x="264" y="2480"/>
                    </a:lnTo>
                    <a:cubicBezTo>
                      <a:pt x="264" y="2480"/>
                      <a:pt x="173" y="3990"/>
                      <a:pt x="158" y="4599"/>
                    </a:cubicBezTo>
                    <a:cubicBezTo>
                      <a:pt x="361" y="3232"/>
                      <a:pt x="459" y="2195"/>
                      <a:pt x="459" y="2195"/>
                    </a:cubicBezTo>
                    <a:lnTo>
                      <a:pt x="459" y="2195"/>
                    </a:lnTo>
                    <a:lnTo>
                      <a:pt x="414" y="3765"/>
                    </a:lnTo>
                    <a:lnTo>
                      <a:pt x="692" y="1646"/>
                    </a:lnTo>
                    <a:lnTo>
                      <a:pt x="639" y="3089"/>
                    </a:lnTo>
                    <a:lnTo>
                      <a:pt x="790" y="1977"/>
                    </a:lnTo>
                    <a:lnTo>
                      <a:pt x="812" y="2961"/>
                    </a:lnTo>
                    <a:lnTo>
                      <a:pt x="902" y="1578"/>
                    </a:lnTo>
                    <a:lnTo>
                      <a:pt x="955" y="2916"/>
                    </a:lnTo>
                    <a:lnTo>
                      <a:pt x="962" y="2878"/>
                    </a:lnTo>
                    <a:cubicBezTo>
                      <a:pt x="962" y="1533"/>
                      <a:pt x="955" y="399"/>
                      <a:pt x="962"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0"/>
              <p:cNvSpPr/>
              <p:nvPr/>
            </p:nvSpPr>
            <p:spPr>
              <a:xfrm>
                <a:off x="826800" y="3637100"/>
                <a:ext cx="69900" cy="49600"/>
              </a:xfrm>
              <a:custGeom>
                <a:avLst/>
                <a:gdLst/>
                <a:ahLst/>
                <a:cxnLst/>
                <a:rect l="l" t="t" r="r" b="b"/>
                <a:pathLst>
                  <a:path w="2796" h="1984" extrusionOk="0">
                    <a:moveTo>
                      <a:pt x="97" y="1619"/>
                    </a:moveTo>
                    <a:lnTo>
                      <a:pt x="97" y="1619"/>
                    </a:lnTo>
                    <a:cubicBezTo>
                      <a:pt x="95" y="1620"/>
                      <a:pt x="93" y="1622"/>
                      <a:pt x="90" y="1623"/>
                    </a:cubicBezTo>
                    <a:lnTo>
                      <a:pt x="83" y="1631"/>
                    </a:lnTo>
                    <a:cubicBezTo>
                      <a:pt x="88" y="1627"/>
                      <a:pt x="92" y="1623"/>
                      <a:pt x="97" y="1619"/>
                    </a:cubicBezTo>
                    <a:close/>
                    <a:moveTo>
                      <a:pt x="2795" y="0"/>
                    </a:moveTo>
                    <a:cubicBezTo>
                      <a:pt x="2003" y="225"/>
                      <a:pt x="1054" y="843"/>
                      <a:pt x="97" y="1619"/>
                    </a:cubicBezTo>
                    <a:lnTo>
                      <a:pt x="97" y="1619"/>
                    </a:lnTo>
                    <a:cubicBezTo>
                      <a:pt x="754" y="1216"/>
                      <a:pt x="1127" y="1015"/>
                      <a:pt x="1127" y="1015"/>
                    </a:cubicBezTo>
                    <a:lnTo>
                      <a:pt x="1127" y="1015"/>
                    </a:lnTo>
                    <a:lnTo>
                      <a:pt x="0" y="1984"/>
                    </a:lnTo>
                    <a:lnTo>
                      <a:pt x="1428" y="940"/>
                    </a:lnTo>
                    <a:lnTo>
                      <a:pt x="1428" y="940"/>
                    </a:lnTo>
                    <a:lnTo>
                      <a:pt x="834" y="1481"/>
                    </a:lnTo>
                    <a:lnTo>
                      <a:pt x="2074" y="586"/>
                    </a:lnTo>
                    <a:lnTo>
                      <a:pt x="2074" y="586"/>
                    </a:lnTo>
                    <a:lnTo>
                      <a:pt x="1315" y="1315"/>
                    </a:lnTo>
                    <a:lnTo>
                      <a:pt x="2194" y="662"/>
                    </a:lnTo>
                    <a:lnTo>
                      <a:pt x="1923" y="962"/>
                    </a:lnTo>
                    <a:lnTo>
                      <a:pt x="1923" y="962"/>
                    </a:lnTo>
                    <a:lnTo>
                      <a:pt x="2434" y="549"/>
                    </a:lnTo>
                    <a:cubicBezTo>
                      <a:pt x="2570" y="354"/>
                      <a:pt x="2690" y="173"/>
                      <a:pt x="2795"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0"/>
              <p:cNvSpPr/>
              <p:nvPr/>
            </p:nvSpPr>
            <p:spPr>
              <a:xfrm>
                <a:off x="628250" y="3536600"/>
                <a:ext cx="19550" cy="128125"/>
              </a:xfrm>
              <a:custGeom>
                <a:avLst/>
                <a:gdLst/>
                <a:ahLst/>
                <a:cxnLst/>
                <a:rect l="l" t="t" r="r" b="b"/>
                <a:pathLst>
                  <a:path w="782" h="5125" extrusionOk="0">
                    <a:moveTo>
                      <a:pt x="647" y="1"/>
                    </a:moveTo>
                    <a:cubicBezTo>
                      <a:pt x="338" y="1015"/>
                      <a:pt x="136" y="2007"/>
                      <a:pt x="0" y="2923"/>
                    </a:cubicBezTo>
                    <a:lnTo>
                      <a:pt x="0" y="2931"/>
                    </a:lnTo>
                    <a:lnTo>
                      <a:pt x="271" y="1759"/>
                    </a:lnTo>
                    <a:lnTo>
                      <a:pt x="271" y="1759"/>
                    </a:lnTo>
                    <a:cubicBezTo>
                      <a:pt x="271" y="1759"/>
                      <a:pt x="30" y="3585"/>
                      <a:pt x="83" y="4276"/>
                    </a:cubicBezTo>
                    <a:cubicBezTo>
                      <a:pt x="68" y="3495"/>
                      <a:pt x="353" y="2540"/>
                      <a:pt x="353" y="2540"/>
                    </a:cubicBezTo>
                    <a:lnTo>
                      <a:pt x="353" y="2540"/>
                    </a:lnTo>
                    <a:lnTo>
                      <a:pt x="218" y="5125"/>
                    </a:lnTo>
                    <a:lnTo>
                      <a:pt x="218" y="5125"/>
                    </a:lnTo>
                    <a:lnTo>
                      <a:pt x="451" y="3044"/>
                    </a:lnTo>
                    <a:lnTo>
                      <a:pt x="474" y="3803"/>
                    </a:lnTo>
                    <a:lnTo>
                      <a:pt x="556" y="3006"/>
                    </a:lnTo>
                    <a:lnTo>
                      <a:pt x="609" y="3434"/>
                    </a:lnTo>
                    <a:lnTo>
                      <a:pt x="654" y="2285"/>
                    </a:lnTo>
                    <a:lnTo>
                      <a:pt x="729" y="2984"/>
                    </a:lnTo>
                    <a:cubicBezTo>
                      <a:pt x="729" y="2984"/>
                      <a:pt x="752" y="2818"/>
                      <a:pt x="782" y="2570"/>
                    </a:cubicBezTo>
                    <a:cubicBezTo>
                      <a:pt x="744" y="1263"/>
                      <a:pt x="699" y="234"/>
                      <a:pt x="647"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0"/>
              <p:cNvSpPr/>
              <p:nvPr/>
            </p:nvSpPr>
            <p:spPr>
              <a:xfrm>
                <a:off x="854400" y="3687250"/>
                <a:ext cx="93750" cy="60875"/>
              </a:xfrm>
              <a:custGeom>
                <a:avLst/>
                <a:gdLst/>
                <a:ahLst/>
                <a:cxnLst/>
                <a:rect l="l" t="t" r="r" b="b"/>
                <a:pathLst>
                  <a:path w="3750" h="2435" extrusionOk="0">
                    <a:moveTo>
                      <a:pt x="3742" y="0"/>
                    </a:moveTo>
                    <a:lnTo>
                      <a:pt x="3741" y="2"/>
                    </a:lnTo>
                    <a:lnTo>
                      <a:pt x="3741" y="2"/>
                    </a:lnTo>
                    <a:cubicBezTo>
                      <a:pt x="3744" y="2"/>
                      <a:pt x="3747" y="1"/>
                      <a:pt x="3750" y="0"/>
                    </a:cubicBezTo>
                    <a:close/>
                    <a:moveTo>
                      <a:pt x="3741" y="2"/>
                    </a:moveTo>
                    <a:lnTo>
                      <a:pt x="3741" y="2"/>
                    </a:lnTo>
                    <a:cubicBezTo>
                      <a:pt x="3269" y="94"/>
                      <a:pt x="2603" y="371"/>
                      <a:pt x="1819" y="759"/>
                    </a:cubicBezTo>
                    <a:cubicBezTo>
                      <a:pt x="2330" y="556"/>
                      <a:pt x="2780" y="406"/>
                      <a:pt x="2780" y="406"/>
                    </a:cubicBezTo>
                    <a:lnTo>
                      <a:pt x="2780" y="406"/>
                    </a:lnTo>
                    <a:lnTo>
                      <a:pt x="1939" y="902"/>
                    </a:lnTo>
                    <a:lnTo>
                      <a:pt x="1939" y="902"/>
                    </a:lnTo>
                    <a:lnTo>
                      <a:pt x="2811" y="579"/>
                    </a:lnTo>
                    <a:lnTo>
                      <a:pt x="2149" y="1037"/>
                    </a:lnTo>
                    <a:lnTo>
                      <a:pt x="2149" y="1037"/>
                    </a:lnTo>
                    <a:lnTo>
                      <a:pt x="2412" y="962"/>
                    </a:lnTo>
                    <a:lnTo>
                      <a:pt x="2412" y="962"/>
                    </a:lnTo>
                    <a:cubicBezTo>
                      <a:pt x="2412" y="962"/>
                      <a:pt x="451" y="2239"/>
                      <a:pt x="0" y="2435"/>
                    </a:cubicBezTo>
                    <a:cubicBezTo>
                      <a:pt x="850" y="2074"/>
                      <a:pt x="1766" y="1608"/>
                      <a:pt x="2397" y="1278"/>
                    </a:cubicBezTo>
                    <a:cubicBezTo>
                      <a:pt x="2871" y="880"/>
                      <a:pt x="3314" y="459"/>
                      <a:pt x="3727" y="31"/>
                    </a:cubicBezTo>
                    <a:lnTo>
                      <a:pt x="3741" y="2"/>
                    </a:ln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0"/>
              <p:cNvSpPr/>
              <p:nvPr/>
            </p:nvSpPr>
            <p:spPr>
              <a:xfrm>
                <a:off x="892900" y="3731200"/>
                <a:ext cx="66900" cy="48675"/>
              </a:xfrm>
              <a:custGeom>
                <a:avLst/>
                <a:gdLst/>
                <a:ahLst/>
                <a:cxnLst/>
                <a:rect l="l" t="t" r="r" b="b"/>
                <a:pathLst>
                  <a:path w="2676" h="1947" extrusionOk="0">
                    <a:moveTo>
                      <a:pt x="2676" y="1"/>
                    </a:moveTo>
                    <a:lnTo>
                      <a:pt x="2676" y="1"/>
                    </a:lnTo>
                    <a:cubicBezTo>
                      <a:pt x="2150" y="188"/>
                      <a:pt x="1541" y="429"/>
                      <a:pt x="887" y="707"/>
                    </a:cubicBezTo>
                    <a:lnTo>
                      <a:pt x="1533" y="512"/>
                    </a:lnTo>
                    <a:lnTo>
                      <a:pt x="1030" y="857"/>
                    </a:lnTo>
                    <a:lnTo>
                      <a:pt x="1030" y="857"/>
                    </a:lnTo>
                    <a:lnTo>
                      <a:pt x="2105" y="391"/>
                    </a:lnTo>
                    <a:lnTo>
                      <a:pt x="1338" y="865"/>
                    </a:lnTo>
                    <a:lnTo>
                      <a:pt x="1766" y="714"/>
                    </a:lnTo>
                    <a:lnTo>
                      <a:pt x="1488" y="955"/>
                    </a:lnTo>
                    <a:lnTo>
                      <a:pt x="1654" y="865"/>
                    </a:lnTo>
                    <a:lnTo>
                      <a:pt x="1654" y="865"/>
                    </a:lnTo>
                    <a:cubicBezTo>
                      <a:pt x="1654" y="865"/>
                      <a:pt x="609" y="1639"/>
                      <a:pt x="1" y="1947"/>
                    </a:cubicBezTo>
                    <a:cubicBezTo>
                      <a:pt x="715" y="1631"/>
                      <a:pt x="1436" y="1173"/>
                      <a:pt x="1947" y="820"/>
                    </a:cubicBezTo>
                    <a:cubicBezTo>
                      <a:pt x="2232" y="549"/>
                      <a:pt x="2480" y="279"/>
                      <a:pt x="2676"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0"/>
              <p:cNvSpPr/>
              <p:nvPr/>
            </p:nvSpPr>
            <p:spPr>
              <a:xfrm>
                <a:off x="833925" y="3768200"/>
                <a:ext cx="147475" cy="65200"/>
              </a:xfrm>
              <a:custGeom>
                <a:avLst/>
                <a:gdLst/>
                <a:ahLst/>
                <a:cxnLst/>
                <a:rect l="l" t="t" r="r" b="b"/>
                <a:pathLst>
                  <a:path w="5899" h="2608" extrusionOk="0">
                    <a:moveTo>
                      <a:pt x="5899" y="1"/>
                    </a:moveTo>
                    <a:lnTo>
                      <a:pt x="5899" y="1"/>
                    </a:lnTo>
                    <a:cubicBezTo>
                      <a:pt x="5889" y="9"/>
                      <a:pt x="5880" y="18"/>
                      <a:pt x="5871" y="26"/>
                    </a:cubicBezTo>
                    <a:lnTo>
                      <a:pt x="5871" y="26"/>
                    </a:lnTo>
                    <a:cubicBezTo>
                      <a:pt x="5882" y="17"/>
                      <a:pt x="5891" y="9"/>
                      <a:pt x="5899" y="1"/>
                    </a:cubicBezTo>
                    <a:close/>
                    <a:moveTo>
                      <a:pt x="38" y="2596"/>
                    </a:moveTo>
                    <a:lnTo>
                      <a:pt x="38" y="2596"/>
                    </a:lnTo>
                    <a:cubicBezTo>
                      <a:pt x="26" y="2600"/>
                      <a:pt x="13" y="2604"/>
                      <a:pt x="1" y="2608"/>
                    </a:cubicBezTo>
                    <a:cubicBezTo>
                      <a:pt x="12" y="2605"/>
                      <a:pt x="25" y="2601"/>
                      <a:pt x="38" y="2596"/>
                    </a:cubicBezTo>
                    <a:close/>
                    <a:moveTo>
                      <a:pt x="5871" y="26"/>
                    </a:moveTo>
                    <a:cubicBezTo>
                      <a:pt x="5451" y="374"/>
                      <a:pt x="2514" y="1611"/>
                      <a:pt x="106" y="2563"/>
                    </a:cubicBezTo>
                    <a:lnTo>
                      <a:pt x="106" y="2570"/>
                    </a:lnTo>
                    <a:cubicBezTo>
                      <a:pt x="83" y="2580"/>
                      <a:pt x="60" y="2589"/>
                      <a:pt x="38" y="2596"/>
                    </a:cubicBezTo>
                    <a:lnTo>
                      <a:pt x="38" y="2596"/>
                    </a:lnTo>
                    <a:cubicBezTo>
                      <a:pt x="1965" y="2002"/>
                      <a:pt x="2833" y="1609"/>
                      <a:pt x="2833" y="1609"/>
                    </a:cubicBezTo>
                    <a:lnTo>
                      <a:pt x="2833" y="1609"/>
                    </a:lnTo>
                    <a:lnTo>
                      <a:pt x="1105" y="2608"/>
                    </a:lnTo>
                    <a:cubicBezTo>
                      <a:pt x="1105" y="2608"/>
                      <a:pt x="3194" y="1601"/>
                      <a:pt x="3614" y="1361"/>
                    </a:cubicBezTo>
                    <a:lnTo>
                      <a:pt x="3614" y="1361"/>
                    </a:lnTo>
                    <a:cubicBezTo>
                      <a:pt x="2645" y="1954"/>
                      <a:pt x="2119" y="2300"/>
                      <a:pt x="2119" y="2300"/>
                    </a:cubicBezTo>
                    <a:lnTo>
                      <a:pt x="4238" y="1150"/>
                    </a:lnTo>
                    <a:lnTo>
                      <a:pt x="2690" y="2322"/>
                    </a:lnTo>
                    <a:cubicBezTo>
                      <a:pt x="2690" y="2322"/>
                      <a:pt x="4118" y="1428"/>
                      <a:pt x="4719" y="1008"/>
                    </a:cubicBezTo>
                    <a:cubicBezTo>
                      <a:pt x="5115" y="692"/>
                      <a:pt x="5503" y="363"/>
                      <a:pt x="5871" y="26"/>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0"/>
              <p:cNvSpPr/>
              <p:nvPr/>
            </p:nvSpPr>
            <p:spPr>
              <a:xfrm>
                <a:off x="876750" y="3811225"/>
                <a:ext cx="115350" cy="53925"/>
              </a:xfrm>
              <a:custGeom>
                <a:avLst/>
                <a:gdLst/>
                <a:ahLst/>
                <a:cxnLst/>
                <a:rect l="l" t="t" r="r" b="b"/>
                <a:pathLst>
                  <a:path w="4614" h="2157" extrusionOk="0">
                    <a:moveTo>
                      <a:pt x="4614" y="0"/>
                    </a:moveTo>
                    <a:lnTo>
                      <a:pt x="4614" y="0"/>
                    </a:lnTo>
                    <a:cubicBezTo>
                      <a:pt x="3923" y="451"/>
                      <a:pt x="1977" y="1233"/>
                      <a:pt x="1" y="1999"/>
                    </a:cubicBezTo>
                    <a:cubicBezTo>
                      <a:pt x="812" y="1796"/>
                      <a:pt x="1413" y="1578"/>
                      <a:pt x="1676" y="1473"/>
                    </a:cubicBezTo>
                    <a:lnTo>
                      <a:pt x="1676" y="1473"/>
                    </a:lnTo>
                    <a:lnTo>
                      <a:pt x="23" y="2142"/>
                    </a:lnTo>
                    <a:lnTo>
                      <a:pt x="23" y="2142"/>
                    </a:lnTo>
                    <a:lnTo>
                      <a:pt x="1345" y="1804"/>
                    </a:lnTo>
                    <a:lnTo>
                      <a:pt x="872" y="2067"/>
                    </a:lnTo>
                    <a:cubicBezTo>
                      <a:pt x="872" y="2067"/>
                      <a:pt x="2225" y="1548"/>
                      <a:pt x="2720" y="1240"/>
                    </a:cubicBezTo>
                    <a:lnTo>
                      <a:pt x="2720" y="1240"/>
                    </a:lnTo>
                    <a:cubicBezTo>
                      <a:pt x="1819" y="1826"/>
                      <a:pt x="1308" y="2149"/>
                      <a:pt x="1308" y="2149"/>
                    </a:cubicBezTo>
                    <a:lnTo>
                      <a:pt x="1323" y="2157"/>
                    </a:lnTo>
                    <a:cubicBezTo>
                      <a:pt x="2142" y="1706"/>
                      <a:pt x="3156" y="1120"/>
                      <a:pt x="4614"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0"/>
              <p:cNvSpPr/>
              <p:nvPr/>
            </p:nvSpPr>
            <p:spPr>
              <a:xfrm>
                <a:off x="818325" y="3864950"/>
                <a:ext cx="181675" cy="80225"/>
              </a:xfrm>
              <a:custGeom>
                <a:avLst/>
                <a:gdLst/>
                <a:ahLst/>
                <a:cxnLst/>
                <a:rect l="l" t="t" r="r" b="b"/>
                <a:pathLst>
                  <a:path w="7267" h="3209" extrusionOk="0">
                    <a:moveTo>
                      <a:pt x="7266" y="0"/>
                    </a:moveTo>
                    <a:lnTo>
                      <a:pt x="7266" y="0"/>
                    </a:lnTo>
                    <a:cubicBezTo>
                      <a:pt x="6372" y="616"/>
                      <a:pt x="3750" y="1563"/>
                      <a:pt x="1143" y="2465"/>
                    </a:cubicBezTo>
                    <a:cubicBezTo>
                      <a:pt x="918" y="2547"/>
                      <a:pt x="745" y="2607"/>
                      <a:pt x="632" y="2637"/>
                    </a:cubicBezTo>
                    <a:cubicBezTo>
                      <a:pt x="1759" y="2382"/>
                      <a:pt x="3134" y="1901"/>
                      <a:pt x="3134" y="1901"/>
                    </a:cubicBezTo>
                    <a:lnTo>
                      <a:pt x="3134" y="1901"/>
                    </a:lnTo>
                    <a:lnTo>
                      <a:pt x="1338" y="2547"/>
                    </a:lnTo>
                    <a:cubicBezTo>
                      <a:pt x="1338" y="2547"/>
                      <a:pt x="3021" y="2157"/>
                      <a:pt x="3517" y="1931"/>
                    </a:cubicBezTo>
                    <a:lnTo>
                      <a:pt x="3517" y="1931"/>
                    </a:lnTo>
                    <a:cubicBezTo>
                      <a:pt x="2668" y="2367"/>
                      <a:pt x="655" y="3118"/>
                      <a:pt x="1" y="3208"/>
                    </a:cubicBezTo>
                    <a:cubicBezTo>
                      <a:pt x="1180" y="3148"/>
                      <a:pt x="3938" y="1999"/>
                      <a:pt x="3938" y="1999"/>
                    </a:cubicBezTo>
                    <a:lnTo>
                      <a:pt x="3938" y="1999"/>
                    </a:lnTo>
                    <a:lnTo>
                      <a:pt x="2593" y="2697"/>
                    </a:lnTo>
                    <a:cubicBezTo>
                      <a:pt x="2593" y="2697"/>
                      <a:pt x="3878" y="2164"/>
                      <a:pt x="4216" y="1969"/>
                    </a:cubicBezTo>
                    <a:lnTo>
                      <a:pt x="4216" y="1969"/>
                    </a:lnTo>
                    <a:cubicBezTo>
                      <a:pt x="3374" y="2510"/>
                      <a:pt x="2398" y="2983"/>
                      <a:pt x="2398" y="2983"/>
                    </a:cubicBezTo>
                    <a:lnTo>
                      <a:pt x="2488" y="2975"/>
                    </a:lnTo>
                    <a:cubicBezTo>
                      <a:pt x="3803" y="2232"/>
                      <a:pt x="5831" y="1383"/>
                      <a:pt x="7266"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0"/>
              <p:cNvSpPr/>
              <p:nvPr/>
            </p:nvSpPr>
            <p:spPr>
              <a:xfrm>
                <a:off x="826600" y="3958750"/>
                <a:ext cx="157275" cy="46350"/>
              </a:xfrm>
              <a:custGeom>
                <a:avLst/>
                <a:gdLst/>
                <a:ahLst/>
                <a:cxnLst/>
                <a:rect l="l" t="t" r="r" b="b"/>
                <a:pathLst>
                  <a:path w="6291" h="1854" extrusionOk="0">
                    <a:moveTo>
                      <a:pt x="6021" y="0"/>
                    </a:moveTo>
                    <a:cubicBezTo>
                      <a:pt x="5838" y="0"/>
                      <a:pt x="5398" y="132"/>
                      <a:pt x="4817" y="366"/>
                    </a:cubicBezTo>
                    <a:cubicBezTo>
                      <a:pt x="4043" y="681"/>
                      <a:pt x="2044" y="1252"/>
                      <a:pt x="1" y="1793"/>
                    </a:cubicBezTo>
                    <a:cubicBezTo>
                      <a:pt x="1150" y="1598"/>
                      <a:pt x="3096" y="1019"/>
                      <a:pt x="3096" y="1019"/>
                    </a:cubicBezTo>
                    <a:lnTo>
                      <a:pt x="3096" y="1019"/>
                    </a:lnTo>
                    <a:cubicBezTo>
                      <a:pt x="3096" y="1019"/>
                      <a:pt x="922" y="1768"/>
                      <a:pt x="537" y="1850"/>
                    </a:cubicBezTo>
                    <a:lnTo>
                      <a:pt x="537" y="1850"/>
                    </a:lnTo>
                    <a:cubicBezTo>
                      <a:pt x="1563" y="1645"/>
                      <a:pt x="2863" y="1192"/>
                      <a:pt x="2863" y="1192"/>
                    </a:cubicBezTo>
                    <a:lnTo>
                      <a:pt x="2863" y="1192"/>
                    </a:lnTo>
                    <a:cubicBezTo>
                      <a:pt x="2863" y="1192"/>
                      <a:pt x="2037" y="1643"/>
                      <a:pt x="1766" y="1688"/>
                    </a:cubicBezTo>
                    <a:cubicBezTo>
                      <a:pt x="2600" y="1590"/>
                      <a:pt x="3750" y="1072"/>
                      <a:pt x="3750" y="1072"/>
                    </a:cubicBezTo>
                    <a:lnTo>
                      <a:pt x="3750" y="1072"/>
                    </a:lnTo>
                    <a:cubicBezTo>
                      <a:pt x="3750" y="1072"/>
                      <a:pt x="2773" y="1643"/>
                      <a:pt x="2435" y="1740"/>
                    </a:cubicBezTo>
                    <a:cubicBezTo>
                      <a:pt x="3096" y="1605"/>
                      <a:pt x="3840" y="1192"/>
                      <a:pt x="3840" y="1192"/>
                    </a:cubicBezTo>
                    <a:lnTo>
                      <a:pt x="3840" y="1192"/>
                    </a:lnTo>
                    <a:lnTo>
                      <a:pt x="3419" y="1530"/>
                    </a:lnTo>
                    <a:cubicBezTo>
                      <a:pt x="3419" y="1530"/>
                      <a:pt x="4248" y="1151"/>
                      <a:pt x="4534" y="963"/>
                    </a:cubicBezTo>
                    <a:lnTo>
                      <a:pt x="4534" y="963"/>
                    </a:lnTo>
                    <a:cubicBezTo>
                      <a:pt x="4303" y="1120"/>
                      <a:pt x="3993" y="1346"/>
                      <a:pt x="3870" y="1440"/>
                    </a:cubicBezTo>
                    <a:cubicBezTo>
                      <a:pt x="4185" y="1282"/>
                      <a:pt x="4486" y="1124"/>
                      <a:pt x="4764" y="967"/>
                    </a:cubicBezTo>
                    <a:cubicBezTo>
                      <a:pt x="5997" y="289"/>
                      <a:pt x="6291" y="0"/>
                      <a:pt x="6021" y="0"/>
                    </a:cubicBezTo>
                    <a:close/>
                    <a:moveTo>
                      <a:pt x="537" y="1850"/>
                    </a:moveTo>
                    <a:lnTo>
                      <a:pt x="537" y="1850"/>
                    </a:lnTo>
                    <a:cubicBezTo>
                      <a:pt x="531" y="1851"/>
                      <a:pt x="525" y="1852"/>
                      <a:pt x="519" y="1853"/>
                    </a:cubicBezTo>
                    <a:cubicBezTo>
                      <a:pt x="524" y="1852"/>
                      <a:pt x="530" y="1851"/>
                      <a:pt x="537" y="185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0"/>
              <p:cNvSpPr/>
              <p:nvPr/>
            </p:nvSpPr>
            <p:spPr>
              <a:xfrm>
                <a:off x="809700" y="4027675"/>
                <a:ext cx="191300" cy="48225"/>
              </a:xfrm>
              <a:custGeom>
                <a:avLst/>
                <a:gdLst/>
                <a:ahLst/>
                <a:cxnLst/>
                <a:rect l="l" t="t" r="r" b="b"/>
                <a:pathLst>
                  <a:path w="7652" h="1929" extrusionOk="0">
                    <a:moveTo>
                      <a:pt x="7565" y="0"/>
                    </a:moveTo>
                    <a:cubicBezTo>
                      <a:pt x="7556" y="0"/>
                      <a:pt x="7539" y="4"/>
                      <a:pt x="7514" y="13"/>
                    </a:cubicBezTo>
                    <a:cubicBezTo>
                      <a:pt x="7100" y="156"/>
                      <a:pt x="5350" y="719"/>
                      <a:pt x="3757" y="1042"/>
                    </a:cubicBezTo>
                    <a:cubicBezTo>
                      <a:pt x="2825" y="1230"/>
                      <a:pt x="1563" y="1553"/>
                      <a:pt x="45" y="1914"/>
                    </a:cubicBezTo>
                    <a:lnTo>
                      <a:pt x="0" y="1929"/>
                    </a:lnTo>
                    <a:cubicBezTo>
                      <a:pt x="1601" y="1628"/>
                      <a:pt x="3299" y="1207"/>
                      <a:pt x="3299" y="1207"/>
                    </a:cubicBezTo>
                    <a:lnTo>
                      <a:pt x="3299" y="1207"/>
                    </a:lnTo>
                    <a:lnTo>
                      <a:pt x="2367" y="1568"/>
                    </a:lnTo>
                    <a:lnTo>
                      <a:pt x="4448" y="1027"/>
                    </a:lnTo>
                    <a:lnTo>
                      <a:pt x="4448" y="1027"/>
                    </a:lnTo>
                    <a:lnTo>
                      <a:pt x="3907" y="1283"/>
                    </a:lnTo>
                    <a:lnTo>
                      <a:pt x="5568" y="779"/>
                    </a:lnTo>
                    <a:lnTo>
                      <a:pt x="5012" y="1027"/>
                    </a:lnTo>
                    <a:lnTo>
                      <a:pt x="5012" y="1027"/>
                    </a:lnTo>
                    <a:lnTo>
                      <a:pt x="5733" y="809"/>
                    </a:lnTo>
                    <a:lnTo>
                      <a:pt x="5448" y="982"/>
                    </a:lnTo>
                    <a:lnTo>
                      <a:pt x="6417" y="591"/>
                    </a:lnTo>
                    <a:lnTo>
                      <a:pt x="6297" y="719"/>
                    </a:lnTo>
                    <a:cubicBezTo>
                      <a:pt x="7011" y="372"/>
                      <a:pt x="7652" y="0"/>
                      <a:pt x="7565"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0"/>
              <p:cNvSpPr/>
              <p:nvPr/>
            </p:nvSpPr>
            <p:spPr>
              <a:xfrm>
                <a:off x="836925" y="4084175"/>
                <a:ext cx="107375" cy="29850"/>
              </a:xfrm>
              <a:custGeom>
                <a:avLst/>
                <a:gdLst/>
                <a:ahLst/>
                <a:cxnLst/>
                <a:rect l="l" t="t" r="r" b="b"/>
                <a:pathLst>
                  <a:path w="4295" h="1194" extrusionOk="0">
                    <a:moveTo>
                      <a:pt x="4006" y="0"/>
                    </a:moveTo>
                    <a:cubicBezTo>
                      <a:pt x="3711" y="0"/>
                      <a:pt x="2952" y="125"/>
                      <a:pt x="2112" y="322"/>
                    </a:cubicBezTo>
                    <a:cubicBezTo>
                      <a:pt x="1601" y="443"/>
                      <a:pt x="872" y="615"/>
                      <a:pt x="1" y="826"/>
                    </a:cubicBezTo>
                    <a:cubicBezTo>
                      <a:pt x="917" y="706"/>
                      <a:pt x="1601" y="600"/>
                      <a:pt x="1601" y="600"/>
                    </a:cubicBezTo>
                    <a:lnTo>
                      <a:pt x="1601" y="600"/>
                    </a:lnTo>
                    <a:lnTo>
                      <a:pt x="504" y="923"/>
                    </a:lnTo>
                    <a:lnTo>
                      <a:pt x="1458" y="848"/>
                    </a:lnTo>
                    <a:lnTo>
                      <a:pt x="767" y="1081"/>
                    </a:lnTo>
                    <a:lnTo>
                      <a:pt x="2210" y="645"/>
                    </a:lnTo>
                    <a:lnTo>
                      <a:pt x="1000" y="1194"/>
                    </a:lnTo>
                    <a:cubicBezTo>
                      <a:pt x="1759" y="893"/>
                      <a:pt x="2510" y="608"/>
                      <a:pt x="3186" y="405"/>
                    </a:cubicBezTo>
                    <a:cubicBezTo>
                      <a:pt x="4141" y="119"/>
                      <a:pt x="4295" y="0"/>
                      <a:pt x="4006"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0"/>
              <p:cNvSpPr/>
              <p:nvPr/>
            </p:nvSpPr>
            <p:spPr>
              <a:xfrm>
                <a:off x="750725" y="4143875"/>
                <a:ext cx="197250" cy="37600"/>
              </a:xfrm>
              <a:custGeom>
                <a:avLst/>
                <a:gdLst/>
                <a:ahLst/>
                <a:cxnLst/>
                <a:rect l="l" t="t" r="r" b="b"/>
                <a:pathLst>
                  <a:path w="7890" h="1504" extrusionOk="0">
                    <a:moveTo>
                      <a:pt x="7889" y="1"/>
                    </a:moveTo>
                    <a:cubicBezTo>
                      <a:pt x="6386" y="504"/>
                      <a:pt x="3103" y="932"/>
                      <a:pt x="0" y="1503"/>
                    </a:cubicBezTo>
                    <a:cubicBezTo>
                      <a:pt x="816" y="1429"/>
                      <a:pt x="2970" y="1216"/>
                      <a:pt x="3597" y="1001"/>
                    </a:cubicBezTo>
                    <a:lnTo>
                      <a:pt x="3597" y="1001"/>
                    </a:lnTo>
                    <a:cubicBezTo>
                      <a:pt x="2950" y="1229"/>
                      <a:pt x="2235" y="1391"/>
                      <a:pt x="1893" y="1466"/>
                    </a:cubicBezTo>
                    <a:lnTo>
                      <a:pt x="4253" y="992"/>
                    </a:lnTo>
                    <a:lnTo>
                      <a:pt x="4253" y="992"/>
                    </a:lnTo>
                    <a:lnTo>
                      <a:pt x="3073" y="1406"/>
                    </a:lnTo>
                    <a:cubicBezTo>
                      <a:pt x="3073" y="1406"/>
                      <a:pt x="4794" y="947"/>
                      <a:pt x="5094" y="887"/>
                    </a:cubicBezTo>
                    <a:lnTo>
                      <a:pt x="5094" y="887"/>
                    </a:lnTo>
                    <a:cubicBezTo>
                      <a:pt x="4283" y="1240"/>
                      <a:pt x="3734" y="1443"/>
                      <a:pt x="3734" y="1443"/>
                    </a:cubicBezTo>
                    <a:lnTo>
                      <a:pt x="5553" y="797"/>
                    </a:lnTo>
                    <a:lnTo>
                      <a:pt x="5094" y="1090"/>
                    </a:lnTo>
                    <a:cubicBezTo>
                      <a:pt x="6146" y="714"/>
                      <a:pt x="7100" y="354"/>
                      <a:pt x="7889" y="8"/>
                    </a:cubicBezTo>
                    <a:lnTo>
                      <a:pt x="7889" y="1"/>
                    </a:ln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0"/>
              <p:cNvSpPr/>
              <p:nvPr/>
            </p:nvSpPr>
            <p:spPr>
              <a:xfrm>
                <a:off x="797675" y="4168475"/>
                <a:ext cx="126625" cy="40800"/>
              </a:xfrm>
              <a:custGeom>
                <a:avLst/>
                <a:gdLst/>
                <a:ahLst/>
                <a:cxnLst/>
                <a:rect l="l" t="t" r="r" b="b"/>
                <a:pathLst>
                  <a:path w="5065" h="1632" extrusionOk="0">
                    <a:moveTo>
                      <a:pt x="2165" y="1253"/>
                    </a:moveTo>
                    <a:cubicBezTo>
                      <a:pt x="2157" y="1256"/>
                      <a:pt x="2149" y="1260"/>
                      <a:pt x="2142" y="1263"/>
                    </a:cubicBezTo>
                    <a:cubicBezTo>
                      <a:pt x="2149" y="1260"/>
                      <a:pt x="2157" y="1257"/>
                      <a:pt x="2165" y="1253"/>
                    </a:cubicBezTo>
                    <a:close/>
                    <a:moveTo>
                      <a:pt x="5064" y="1"/>
                    </a:moveTo>
                    <a:lnTo>
                      <a:pt x="5064" y="1"/>
                    </a:lnTo>
                    <a:cubicBezTo>
                      <a:pt x="4095" y="346"/>
                      <a:pt x="2142" y="842"/>
                      <a:pt x="0" y="1376"/>
                    </a:cubicBezTo>
                    <a:cubicBezTo>
                      <a:pt x="1435" y="1083"/>
                      <a:pt x="2412" y="880"/>
                      <a:pt x="2412" y="880"/>
                    </a:cubicBezTo>
                    <a:lnTo>
                      <a:pt x="2412" y="880"/>
                    </a:lnTo>
                    <a:cubicBezTo>
                      <a:pt x="2412" y="880"/>
                      <a:pt x="1315" y="1263"/>
                      <a:pt x="880" y="1398"/>
                    </a:cubicBezTo>
                    <a:cubicBezTo>
                      <a:pt x="1954" y="1135"/>
                      <a:pt x="2698" y="797"/>
                      <a:pt x="2698" y="797"/>
                    </a:cubicBezTo>
                    <a:lnTo>
                      <a:pt x="2698" y="797"/>
                    </a:lnTo>
                    <a:cubicBezTo>
                      <a:pt x="2697" y="797"/>
                      <a:pt x="1285" y="1481"/>
                      <a:pt x="519" y="1631"/>
                    </a:cubicBezTo>
                    <a:cubicBezTo>
                      <a:pt x="1653" y="1458"/>
                      <a:pt x="2976" y="820"/>
                      <a:pt x="2976" y="820"/>
                    </a:cubicBezTo>
                    <a:lnTo>
                      <a:pt x="2976" y="820"/>
                    </a:lnTo>
                    <a:cubicBezTo>
                      <a:pt x="2976" y="820"/>
                      <a:pt x="2449" y="1126"/>
                      <a:pt x="2165" y="1253"/>
                    </a:cubicBezTo>
                    <a:lnTo>
                      <a:pt x="2165" y="1253"/>
                    </a:lnTo>
                    <a:cubicBezTo>
                      <a:pt x="3160" y="815"/>
                      <a:pt x="3900" y="527"/>
                      <a:pt x="3900" y="527"/>
                    </a:cubicBezTo>
                    <a:lnTo>
                      <a:pt x="3900" y="527"/>
                    </a:lnTo>
                    <a:cubicBezTo>
                      <a:pt x="3900" y="527"/>
                      <a:pt x="3434" y="842"/>
                      <a:pt x="3058" y="1000"/>
                    </a:cubicBezTo>
                    <a:cubicBezTo>
                      <a:pt x="3727" y="752"/>
                      <a:pt x="4343" y="422"/>
                      <a:pt x="4343" y="422"/>
                    </a:cubicBezTo>
                    <a:lnTo>
                      <a:pt x="4373" y="414"/>
                    </a:lnTo>
                    <a:cubicBezTo>
                      <a:pt x="4606" y="286"/>
                      <a:pt x="4839" y="144"/>
                      <a:pt x="5064"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0"/>
              <p:cNvSpPr/>
              <p:nvPr/>
            </p:nvSpPr>
            <p:spPr>
              <a:xfrm>
                <a:off x="585050" y="3546000"/>
                <a:ext cx="24250" cy="135825"/>
              </a:xfrm>
              <a:custGeom>
                <a:avLst/>
                <a:gdLst/>
                <a:ahLst/>
                <a:cxnLst/>
                <a:rect l="l" t="t" r="r" b="b"/>
                <a:pathLst>
                  <a:path w="970" h="5433" extrusionOk="0">
                    <a:moveTo>
                      <a:pt x="481" y="0"/>
                    </a:moveTo>
                    <a:cubicBezTo>
                      <a:pt x="196" y="1563"/>
                      <a:pt x="60" y="3006"/>
                      <a:pt x="0" y="4291"/>
                    </a:cubicBezTo>
                    <a:lnTo>
                      <a:pt x="0" y="4298"/>
                    </a:lnTo>
                    <a:cubicBezTo>
                      <a:pt x="0" y="4298"/>
                      <a:pt x="38" y="4155"/>
                      <a:pt x="90" y="3622"/>
                    </a:cubicBezTo>
                    <a:cubicBezTo>
                      <a:pt x="98" y="4388"/>
                      <a:pt x="278" y="5433"/>
                      <a:pt x="278" y="5433"/>
                    </a:cubicBezTo>
                    <a:cubicBezTo>
                      <a:pt x="278" y="5433"/>
                      <a:pt x="203" y="4058"/>
                      <a:pt x="256" y="2855"/>
                    </a:cubicBezTo>
                    <a:lnTo>
                      <a:pt x="256" y="2855"/>
                    </a:lnTo>
                    <a:cubicBezTo>
                      <a:pt x="233" y="3629"/>
                      <a:pt x="466" y="5057"/>
                      <a:pt x="466" y="5057"/>
                    </a:cubicBezTo>
                    <a:cubicBezTo>
                      <a:pt x="466" y="5057"/>
                      <a:pt x="346" y="3697"/>
                      <a:pt x="421" y="2427"/>
                    </a:cubicBezTo>
                    <a:lnTo>
                      <a:pt x="421" y="2427"/>
                    </a:lnTo>
                    <a:cubicBezTo>
                      <a:pt x="398" y="3028"/>
                      <a:pt x="571" y="4478"/>
                      <a:pt x="571" y="4478"/>
                    </a:cubicBezTo>
                    <a:lnTo>
                      <a:pt x="526" y="3036"/>
                    </a:lnTo>
                    <a:lnTo>
                      <a:pt x="669" y="4291"/>
                    </a:lnTo>
                    <a:lnTo>
                      <a:pt x="579" y="2720"/>
                    </a:lnTo>
                    <a:lnTo>
                      <a:pt x="579" y="2720"/>
                    </a:lnTo>
                    <a:cubicBezTo>
                      <a:pt x="579" y="2721"/>
                      <a:pt x="707" y="3945"/>
                      <a:pt x="962" y="5117"/>
                    </a:cubicBezTo>
                    <a:cubicBezTo>
                      <a:pt x="962" y="5087"/>
                      <a:pt x="969" y="5057"/>
                      <a:pt x="969" y="5012"/>
                    </a:cubicBezTo>
                    <a:cubicBezTo>
                      <a:pt x="752" y="2803"/>
                      <a:pt x="534" y="489"/>
                      <a:pt x="481"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0"/>
              <p:cNvSpPr/>
              <p:nvPr/>
            </p:nvSpPr>
            <p:spPr>
              <a:xfrm>
                <a:off x="537900" y="3564075"/>
                <a:ext cx="25375" cy="149300"/>
              </a:xfrm>
              <a:custGeom>
                <a:avLst/>
                <a:gdLst/>
                <a:ahLst/>
                <a:cxnLst/>
                <a:rect l="l" t="t" r="r" b="b"/>
                <a:pathLst>
                  <a:path w="1015" h="5972" extrusionOk="0">
                    <a:moveTo>
                      <a:pt x="395" y="1"/>
                    </a:moveTo>
                    <a:cubicBezTo>
                      <a:pt x="361" y="1"/>
                      <a:pt x="326" y="162"/>
                      <a:pt x="293" y="555"/>
                    </a:cubicBezTo>
                    <a:cubicBezTo>
                      <a:pt x="211" y="1449"/>
                      <a:pt x="53" y="3207"/>
                      <a:pt x="0" y="5138"/>
                    </a:cubicBezTo>
                    <a:cubicBezTo>
                      <a:pt x="166" y="3643"/>
                      <a:pt x="181" y="3027"/>
                      <a:pt x="188" y="2876"/>
                    </a:cubicBezTo>
                    <a:lnTo>
                      <a:pt x="188" y="2876"/>
                    </a:lnTo>
                    <a:lnTo>
                      <a:pt x="158" y="4792"/>
                    </a:lnTo>
                    <a:lnTo>
                      <a:pt x="346" y="3628"/>
                    </a:lnTo>
                    <a:lnTo>
                      <a:pt x="391" y="4432"/>
                    </a:lnTo>
                    <a:lnTo>
                      <a:pt x="504" y="3838"/>
                    </a:lnTo>
                    <a:lnTo>
                      <a:pt x="504" y="3838"/>
                    </a:lnTo>
                    <a:cubicBezTo>
                      <a:pt x="504" y="3838"/>
                      <a:pt x="496" y="5378"/>
                      <a:pt x="624" y="5859"/>
                    </a:cubicBezTo>
                    <a:cubicBezTo>
                      <a:pt x="526" y="4687"/>
                      <a:pt x="662" y="4093"/>
                      <a:pt x="662" y="4093"/>
                    </a:cubicBezTo>
                    <a:lnTo>
                      <a:pt x="737" y="5160"/>
                    </a:lnTo>
                    <a:lnTo>
                      <a:pt x="782" y="4544"/>
                    </a:lnTo>
                    <a:lnTo>
                      <a:pt x="1015" y="5972"/>
                    </a:lnTo>
                    <a:lnTo>
                      <a:pt x="1015" y="5897"/>
                    </a:lnTo>
                    <a:cubicBezTo>
                      <a:pt x="842" y="4447"/>
                      <a:pt x="714" y="3177"/>
                      <a:pt x="677" y="2523"/>
                    </a:cubicBezTo>
                    <a:cubicBezTo>
                      <a:pt x="608" y="1541"/>
                      <a:pt x="502" y="1"/>
                      <a:pt x="395"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0"/>
              <p:cNvSpPr/>
              <p:nvPr/>
            </p:nvSpPr>
            <p:spPr>
              <a:xfrm>
                <a:off x="483250" y="3575875"/>
                <a:ext cx="38325" cy="201750"/>
              </a:xfrm>
              <a:custGeom>
                <a:avLst/>
                <a:gdLst/>
                <a:ahLst/>
                <a:cxnLst/>
                <a:rect l="l" t="t" r="r" b="b"/>
                <a:pathLst>
                  <a:path w="1533" h="8070" extrusionOk="0">
                    <a:moveTo>
                      <a:pt x="210" y="0"/>
                    </a:moveTo>
                    <a:cubicBezTo>
                      <a:pt x="210" y="0"/>
                      <a:pt x="0" y="3020"/>
                      <a:pt x="150" y="4929"/>
                    </a:cubicBezTo>
                    <a:cubicBezTo>
                      <a:pt x="203" y="5598"/>
                      <a:pt x="218" y="6492"/>
                      <a:pt x="248" y="7498"/>
                    </a:cubicBezTo>
                    <a:cubicBezTo>
                      <a:pt x="398" y="5921"/>
                      <a:pt x="376" y="4861"/>
                      <a:pt x="376" y="4861"/>
                    </a:cubicBezTo>
                    <a:lnTo>
                      <a:pt x="376" y="4861"/>
                    </a:lnTo>
                    <a:lnTo>
                      <a:pt x="473" y="6454"/>
                    </a:lnTo>
                    <a:lnTo>
                      <a:pt x="526" y="5613"/>
                    </a:lnTo>
                    <a:lnTo>
                      <a:pt x="646" y="7115"/>
                    </a:lnTo>
                    <a:lnTo>
                      <a:pt x="714" y="5921"/>
                    </a:lnTo>
                    <a:lnTo>
                      <a:pt x="962" y="7536"/>
                    </a:lnTo>
                    <a:lnTo>
                      <a:pt x="932" y="6371"/>
                    </a:lnTo>
                    <a:lnTo>
                      <a:pt x="1180" y="7776"/>
                    </a:lnTo>
                    <a:lnTo>
                      <a:pt x="1187" y="7018"/>
                    </a:lnTo>
                    <a:lnTo>
                      <a:pt x="1533" y="8069"/>
                    </a:lnTo>
                    <a:cubicBezTo>
                      <a:pt x="1135" y="6146"/>
                      <a:pt x="736" y="4268"/>
                      <a:pt x="661" y="3374"/>
                    </a:cubicBezTo>
                    <a:cubicBezTo>
                      <a:pt x="541" y="1923"/>
                      <a:pt x="210" y="0"/>
                      <a:pt x="210"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0"/>
              <p:cNvSpPr/>
              <p:nvPr/>
            </p:nvSpPr>
            <p:spPr>
              <a:xfrm>
                <a:off x="437025" y="3634925"/>
                <a:ext cx="43600" cy="238875"/>
              </a:xfrm>
              <a:custGeom>
                <a:avLst/>
                <a:gdLst/>
                <a:ahLst/>
                <a:cxnLst/>
                <a:rect l="l" t="t" r="r" b="b"/>
                <a:pathLst>
                  <a:path w="1744" h="9555" extrusionOk="0">
                    <a:moveTo>
                      <a:pt x="579" y="0"/>
                    </a:moveTo>
                    <a:cubicBezTo>
                      <a:pt x="549" y="0"/>
                      <a:pt x="512" y="52"/>
                      <a:pt x="467" y="170"/>
                    </a:cubicBezTo>
                    <a:cubicBezTo>
                      <a:pt x="467" y="170"/>
                      <a:pt x="1" y="2319"/>
                      <a:pt x="339" y="3746"/>
                    </a:cubicBezTo>
                    <a:cubicBezTo>
                      <a:pt x="482" y="4340"/>
                      <a:pt x="459" y="5279"/>
                      <a:pt x="444" y="6421"/>
                    </a:cubicBezTo>
                    <a:cubicBezTo>
                      <a:pt x="609" y="5407"/>
                      <a:pt x="737" y="4964"/>
                      <a:pt x="737" y="4964"/>
                    </a:cubicBezTo>
                    <a:lnTo>
                      <a:pt x="737" y="4964"/>
                    </a:lnTo>
                    <a:cubicBezTo>
                      <a:pt x="737" y="4964"/>
                      <a:pt x="534" y="6639"/>
                      <a:pt x="587" y="7218"/>
                    </a:cubicBezTo>
                    <a:cubicBezTo>
                      <a:pt x="677" y="6031"/>
                      <a:pt x="820" y="5760"/>
                      <a:pt x="820" y="5760"/>
                    </a:cubicBezTo>
                    <a:cubicBezTo>
                      <a:pt x="820" y="5760"/>
                      <a:pt x="925" y="7067"/>
                      <a:pt x="955" y="7796"/>
                    </a:cubicBezTo>
                    <a:cubicBezTo>
                      <a:pt x="1000" y="6925"/>
                      <a:pt x="1045" y="6241"/>
                      <a:pt x="1045" y="6241"/>
                    </a:cubicBezTo>
                    <a:cubicBezTo>
                      <a:pt x="1045" y="6241"/>
                      <a:pt x="1128" y="7668"/>
                      <a:pt x="1158" y="8179"/>
                    </a:cubicBezTo>
                    <a:cubicBezTo>
                      <a:pt x="1270" y="7323"/>
                      <a:pt x="1301" y="6737"/>
                      <a:pt x="1301" y="6737"/>
                    </a:cubicBezTo>
                    <a:cubicBezTo>
                      <a:pt x="1301" y="6737"/>
                      <a:pt x="1398" y="8645"/>
                      <a:pt x="1443" y="9194"/>
                    </a:cubicBezTo>
                    <a:cubicBezTo>
                      <a:pt x="1518" y="8149"/>
                      <a:pt x="1563" y="7571"/>
                      <a:pt x="1563" y="7571"/>
                    </a:cubicBezTo>
                    <a:lnTo>
                      <a:pt x="1563" y="7571"/>
                    </a:lnTo>
                    <a:cubicBezTo>
                      <a:pt x="1563" y="7571"/>
                      <a:pt x="1541" y="9104"/>
                      <a:pt x="1654" y="9554"/>
                    </a:cubicBezTo>
                    <a:cubicBezTo>
                      <a:pt x="1684" y="9141"/>
                      <a:pt x="1714" y="8765"/>
                      <a:pt x="1744" y="8435"/>
                    </a:cubicBezTo>
                    <a:cubicBezTo>
                      <a:pt x="1639" y="7879"/>
                      <a:pt x="1556" y="7398"/>
                      <a:pt x="1496" y="7045"/>
                    </a:cubicBezTo>
                    <a:cubicBezTo>
                      <a:pt x="1308" y="5940"/>
                      <a:pt x="549" y="3882"/>
                      <a:pt x="617" y="2973"/>
                    </a:cubicBezTo>
                    <a:cubicBezTo>
                      <a:pt x="675" y="2185"/>
                      <a:pt x="773" y="0"/>
                      <a:pt x="579"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0"/>
              <p:cNvSpPr/>
              <p:nvPr/>
            </p:nvSpPr>
            <p:spPr>
              <a:xfrm>
                <a:off x="397400" y="3734300"/>
                <a:ext cx="65775" cy="245800"/>
              </a:xfrm>
              <a:custGeom>
                <a:avLst/>
                <a:gdLst/>
                <a:ahLst/>
                <a:cxnLst/>
                <a:rect l="l" t="t" r="r" b="b"/>
                <a:pathLst>
                  <a:path w="2631" h="9832" extrusionOk="0">
                    <a:moveTo>
                      <a:pt x="127" y="0"/>
                    </a:moveTo>
                    <a:cubicBezTo>
                      <a:pt x="111" y="0"/>
                      <a:pt x="96" y="99"/>
                      <a:pt x="76" y="320"/>
                    </a:cubicBezTo>
                    <a:cubicBezTo>
                      <a:pt x="0" y="1184"/>
                      <a:pt x="98" y="3438"/>
                      <a:pt x="278" y="5331"/>
                    </a:cubicBezTo>
                    <a:cubicBezTo>
                      <a:pt x="316" y="4317"/>
                      <a:pt x="323" y="3791"/>
                      <a:pt x="323" y="3791"/>
                    </a:cubicBezTo>
                    <a:cubicBezTo>
                      <a:pt x="323" y="3791"/>
                      <a:pt x="406" y="5797"/>
                      <a:pt x="662" y="6451"/>
                    </a:cubicBezTo>
                    <a:cubicBezTo>
                      <a:pt x="511" y="5376"/>
                      <a:pt x="579" y="4813"/>
                      <a:pt x="579" y="4813"/>
                    </a:cubicBezTo>
                    <a:lnTo>
                      <a:pt x="579" y="4813"/>
                    </a:lnTo>
                    <a:cubicBezTo>
                      <a:pt x="579" y="4813"/>
                      <a:pt x="902" y="6646"/>
                      <a:pt x="1090" y="7112"/>
                    </a:cubicBezTo>
                    <a:cubicBezTo>
                      <a:pt x="962" y="6000"/>
                      <a:pt x="894" y="5444"/>
                      <a:pt x="894" y="5444"/>
                    </a:cubicBezTo>
                    <a:lnTo>
                      <a:pt x="894" y="5444"/>
                    </a:lnTo>
                    <a:cubicBezTo>
                      <a:pt x="895" y="5444"/>
                      <a:pt x="1420" y="7510"/>
                      <a:pt x="1450" y="8337"/>
                    </a:cubicBezTo>
                    <a:cubicBezTo>
                      <a:pt x="1450" y="7044"/>
                      <a:pt x="1323" y="5850"/>
                      <a:pt x="1308" y="5737"/>
                    </a:cubicBezTo>
                    <a:lnTo>
                      <a:pt x="1308" y="5737"/>
                    </a:lnTo>
                    <a:cubicBezTo>
                      <a:pt x="1330" y="5895"/>
                      <a:pt x="1586" y="8209"/>
                      <a:pt x="1698" y="8690"/>
                    </a:cubicBezTo>
                    <a:cubicBezTo>
                      <a:pt x="1608" y="7338"/>
                      <a:pt x="1593" y="6939"/>
                      <a:pt x="1593" y="6939"/>
                    </a:cubicBezTo>
                    <a:lnTo>
                      <a:pt x="1593" y="6939"/>
                    </a:lnTo>
                    <a:cubicBezTo>
                      <a:pt x="1593" y="6939"/>
                      <a:pt x="1961" y="9058"/>
                      <a:pt x="2021" y="9561"/>
                    </a:cubicBezTo>
                    <a:cubicBezTo>
                      <a:pt x="1879" y="7946"/>
                      <a:pt x="1931" y="7368"/>
                      <a:pt x="1931" y="7367"/>
                    </a:cubicBezTo>
                    <a:lnTo>
                      <a:pt x="1931" y="7367"/>
                    </a:lnTo>
                    <a:cubicBezTo>
                      <a:pt x="1931" y="7368"/>
                      <a:pt x="2457" y="9404"/>
                      <a:pt x="2630" y="9832"/>
                    </a:cubicBezTo>
                    <a:cubicBezTo>
                      <a:pt x="2224" y="8014"/>
                      <a:pt x="1713" y="5902"/>
                      <a:pt x="1022" y="4182"/>
                    </a:cubicBezTo>
                    <a:cubicBezTo>
                      <a:pt x="287" y="2337"/>
                      <a:pt x="203" y="0"/>
                      <a:pt x="127"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0"/>
              <p:cNvSpPr/>
              <p:nvPr/>
            </p:nvSpPr>
            <p:spPr>
              <a:xfrm>
                <a:off x="341975" y="3758900"/>
                <a:ext cx="55075" cy="154525"/>
              </a:xfrm>
              <a:custGeom>
                <a:avLst/>
                <a:gdLst/>
                <a:ahLst/>
                <a:cxnLst/>
                <a:rect l="l" t="t" r="r" b="b"/>
                <a:pathLst>
                  <a:path w="2203" h="6181" extrusionOk="0">
                    <a:moveTo>
                      <a:pt x="213" y="0"/>
                    </a:moveTo>
                    <a:cubicBezTo>
                      <a:pt x="159" y="0"/>
                      <a:pt x="115" y="144"/>
                      <a:pt x="84" y="478"/>
                    </a:cubicBezTo>
                    <a:cubicBezTo>
                      <a:pt x="1" y="1440"/>
                      <a:pt x="136" y="2138"/>
                      <a:pt x="332" y="2890"/>
                    </a:cubicBezTo>
                    <a:lnTo>
                      <a:pt x="256" y="2199"/>
                    </a:lnTo>
                    <a:lnTo>
                      <a:pt x="617" y="3423"/>
                    </a:lnTo>
                    <a:lnTo>
                      <a:pt x="557" y="2739"/>
                    </a:lnTo>
                    <a:lnTo>
                      <a:pt x="812" y="3987"/>
                    </a:lnTo>
                    <a:cubicBezTo>
                      <a:pt x="790" y="3866"/>
                      <a:pt x="752" y="3581"/>
                      <a:pt x="715" y="3002"/>
                    </a:cubicBezTo>
                    <a:lnTo>
                      <a:pt x="715" y="3002"/>
                    </a:lnTo>
                    <a:cubicBezTo>
                      <a:pt x="782" y="3664"/>
                      <a:pt x="1090" y="4685"/>
                      <a:pt x="1090" y="4685"/>
                    </a:cubicBezTo>
                    <a:cubicBezTo>
                      <a:pt x="1090" y="4685"/>
                      <a:pt x="1090" y="4422"/>
                      <a:pt x="910" y="3205"/>
                    </a:cubicBezTo>
                    <a:lnTo>
                      <a:pt x="910" y="3205"/>
                    </a:lnTo>
                    <a:cubicBezTo>
                      <a:pt x="1000" y="3641"/>
                      <a:pt x="1459" y="5151"/>
                      <a:pt x="1459" y="5151"/>
                    </a:cubicBezTo>
                    <a:cubicBezTo>
                      <a:pt x="1459" y="5151"/>
                      <a:pt x="1331" y="4723"/>
                      <a:pt x="1158" y="3746"/>
                    </a:cubicBezTo>
                    <a:lnTo>
                      <a:pt x="1158" y="3746"/>
                    </a:lnTo>
                    <a:cubicBezTo>
                      <a:pt x="1331" y="4257"/>
                      <a:pt x="1767" y="5384"/>
                      <a:pt x="2202" y="6181"/>
                    </a:cubicBezTo>
                    <a:cubicBezTo>
                      <a:pt x="2067" y="5767"/>
                      <a:pt x="1924" y="5399"/>
                      <a:pt x="1767" y="5121"/>
                    </a:cubicBezTo>
                    <a:cubicBezTo>
                      <a:pt x="1080" y="3898"/>
                      <a:pt x="498" y="0"/>
                      <a:pt x="213"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0"/>
              <p:cNvSpPr/>
              <p:nvPr/>
            </p:nvSpPr>
            <p:spPr>
              <a:xfrm>
                <a:off x="321950" y="3822725"/>
                <a:ext cx="38850" cy="127700"/>
              </a:xfrm>
              <a:custGeom>
                <a:avLst/>
                <a:gdLst/>
                <a:ahLst/>
                <a:cxnLst/>
                <a:rect l="l" t="t" r="r" b="b"/>
                <a:pathLst>
                  <a:path w="1554" h="5108" extrusionOk="0">
                    <a:moveTo>
                      <a:pt x="81" y="1"/>
                    </a:moveTo>
                    <a:cubicBezTo>
                      <a:pt x="0" y="1"/>
                      <a:pt x="39" y="558"/>
                      <a:pt x="336" y="2193"/>
                    </a:cubicBezTo>
                    <a:cubicBezTo>
                      <a:pt x="554" y="3365"/>
                      <a:pt x="712" y="4311"/>
                      <a:pt x="847" y="5108"/>
                    </a:cubicBezTo>
                    <a:cubicBezTo>
                      <a:pt x="772" y="3883"/>
                      <a:pt x="719" y="3387"/>
                      <a:pt x="719" y="3387"/>
                    </a:cubicBezTo>
                    <a:lnTo>
                      <a:pt x="719" y="3387"/>
                    </a:lnTo>
                    <a:lnTo>
                      <a:pt x="1057" y="4341"/>
                    </a:lnTo>
                    <a:lnTo>
                      <a:pt x="1027" y="3770"/>
                    </a:lnTo>
                    <a:lnTo>
                      <a:pt x="1343" y="4770"/>
                    </a:lnTo>
                    <a:lnTo>
                      <a:pt x="1245" y="3958"/>
                    </a:lnTo>
                    <a:lnTo>
                      <a:pt x="1553" y="4664"/>
                    </a:lnTo>
                    <a:lnTo>
                      <a:pt x="1215" y="3222"/>
                    </a:lnTo>
                    <a:cubicBezTo>
                      <a:pt x="990" y="2598"/>
                      <a:pt x="817" y="2072"/>
                      <a:pt x="712" y="1719"/>
                    </a:cubicBezTo>
                    <a:cubicBezTo>
                      <a:pt x="506" y="978"/>
                      <a:pt x="188" y="1"/>
                      <a:pt x="81"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0"/>
              <p:cNvSpPr/>
              <p:nvPr/>
            </p:nvSpPr>
            <p:spPr>
              <a:xfrm>
                <a:off x="231925" y="3866450"/>
                <a:ext cx="99750" cy="194800"/>
              </a:xfrm>
              <a:custGeom>
                <a:avLst/>
                <a:gdLst/>
                <a:ahLst/>
                <a:cxnLst/>
                <a:rect l="l" t="t" r="r" b="b"/>
                <a:pathLst>
                  <a:path w="3990" h="7792" extrusionOk="0">
                    <a:moveTo>
                      <a:pt x="301" y="0"/>
                    </a:moveTo>
                    <a:lnTo>
                      <a:pt x="301" y="0"/>
                    </a:lnTo>
                    <a:cubicBezTo>
                      <a:pt x="0" y="2510"/>
                      <a:pt x="1074" y="3840"/>
                      <a:pt x="2029" y="5613"/>
                    </a:cubicBezTo>
                    <a:cubicBezTo>
                      <a:pt x="1608" y="4501"/>
                      <a:pt x="1413" y="3735"/>
                      <a:pt x="1413" y="3734"/>
                    </a:cubicBezTo>
                    <a:lnTo>
                      <a:pt x="1413" y="3734"/>
                    </a:lnTo>
                    <a:lnTo>
                      <a:pt x="2464" y="6169"/>
                    </a:lnTo>
                    <a:lnTo>
                      <a:pt x="2119" y="4899"/>
                    </a:lnTo>
                    <a:lnTo>
                      <a:pt x="2119" y="4899"/>
                    </a:lnTo>
                    <a:lnTo>
                      <a:pt x="2682" y="6304"/>
                    </a:lnTo>
                    <a:lnTo>
                      <a:pt x="2682" y="6304"/>
                    </a:lnTo>
                    <a:lnTo>
                      <a:pt x="2510" y="5590"/>
                    </a:lnTo>
                    <a:lnTo>
                      <a:pt x="2923" y="6394"/>
                    </a:lnTo>
                    <a:lnTo>
                      <a:pt x="2750" y="5786"/>
                    </a:lnTo>
                    <a:lnTo>
                      <a:pt x="3186" y="6657"/>
                    </a:lnTo>
                    <a:lnTo>
                      <a:pt x="2953" y="5966"/>
                    </a:lnTo>
                    <a:lnTo>
                      <a:pt x="2953" y="5966"/>
                    </a:lnTo>
                    <a:lnTo>
                      <a:pt x="3419" y="7033"/>
                    </a:lnTo>
                    <a:lnTo>
                      <a:pt x="3336" y="6575"/>
                    </a:lnTo>
                    <a:lnTo>
                      <a:pt x="3336" y="6575"/>
                    </a:lnTo>
                    <a:lnTo>
                      <a:pt x="3682" y="7454"/>
                    </a:lnTo>
                    <a:lnTo>
                      <a:pt x="3682" y="7454"/>
                    </a:lnTo>
                    <a:lnTo>
                      <a:pt x="3622" y="7108"/>
                    </a:lnTo>
                    <a:lnTo>
                      <a:pt x="3622" y="7108"/>
                    </a:lnTo>
                    <a:lnTo>
                      <a:pt x="3990" y="7792"/>
                    </a:lnTo>
                    <a:lnTo>
                      <a:pt x="3990" y="7754"/>
                    </a:lnTo>
                    <a:cubicBezTo>
                      <a:pt x="2337" y="4208"/>
                      <a:pt x="766" y="1495"/>
                      <a:pt x="301"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8" name="Google Shape;448;p20"/>
            <p:cNvSpPr/>
            <p:nvPr/>
          </p:nvSpPr>
          <p:spPr>
            <a:xfrm>
              <a:off x="633175" y="4339888"/>
              <a:ext cx="72475" cy="213575"/>
            </a:xfrm>
            <a:custGeom>
              <a:avLst/>
              <a:gdLst/>
              <a:ahLst/>
              <a:cxnLst/>
              <a:rect l="l" t="t" r="r" b="b"/>
              <a:pathLst>
                <a:path w="2899" h="8543" extrusionOk="0">
                  <a:moveTo>
                    <a:pt x="2320" y="1023"/>
                  </a:moveTo>
                  <a:lnTo>
                    <a:pt x="2320" y="1023"/>
                  </a:lnTo>
                  <a:cubicBezTo>
                    <a:pt x="2319" y="1031"/>
                    <a:pt x="2318" y="1039"/>
                    <a:pt x="2318" y="1047"/>
                  </a:cubicBezTo>
                  <a:lnTo>
                    <a:pt x="2318" y="1047"/>
                  </a:lnTo>
                  <a:cubicBezTo>
                    <a:pt x="2318" y="1038"/>
                    <a:pt x="2319" y="1030"/>
                    <a:pt x="2320" y="1023"/>
                  </a:cubicBezTo>
                  <a:close/>
                  <a:moveTo>
                    <a:pt x="2125" y="1"/>
                  </a:moveTo>
                  <a:cubicBezTo>
                    <a:pt x="1336" y="1406"/>
                    <a:pt x="659" y="4073"/>
                    <a:pt x="449" y="5373"/>
                  </a:cubicBezTo>
                  <a:cubicBezTo>
                    <a:pt x="509" y="4704"/>
                    <a:pt x="614" y="3532"/>
                    <a:pt x="682" y="2856"/>
                  </a:cubicBezTo>
                  <a:lnTo>
                    <a:pt x="682" y="2856"/>
                  </a:lnTo>
                  <a:cubicBezTo>
                    <a:pt x="129" y="5520"/>
                    <a:pt x="0" y="8542"/>
                    <a:pt x="136" y="8542"/>
                  </a:cubicBezTo>
                  <a:cubicBezTo>
                    <a:pt x="146" y="8542"/>
                    <a:pt x="158" y="8526"/>
                    <a:pt x="171" y="8491"/>
                  </a:cubicBezTo>
                  <a:lnTo>
                    <a:pt x="171" y="8498"/>
                  </a:lnTo>
                  <a:cubicBezTo>
                    <a:pt x="171" y="8498"/>
                    <a:pt x="1997" y="5035"/>
                    <a:pt x="2425" y="3186"/>
                  </a:cubicBezTo>
                  <a:cubicBezTo>
                    <a:pt x="2598" y="2443"/>
                    <a:pt x="2763" y="1368"/>
                    <a:pt x="2898" y="354"/>
                  </a:cubicBezTo>
                  <a:lnTo>
                    <a:pt x="2898" y="354"/>
                  </a:lnTo>
                  <a:cubicBezTo>
                    <a:pt x="2816" y="842"/>
                    <a:pt x="2493" y="2630"/>
                    <a:pt x="2064" y="3577"/>
                  </a:cubicBezTo>
                  <a:cubicBezTo>
                    <a:pt x="2403" y="2645"/>
                    <a:pt x="2643" y="1338"/>
                    <a:pt x="2658" y="699"/>
                  </a:cubicBezTo>
                  <a:lnTo>
                    <a:pt x="2658" y="699"/>
                  </a:lnTo>
                  <a:cubicBezTo>
                    <a:pt x="2590" y="1060"/>
                    <a:pt x="2403" y="2157"/>
                    <a:pt x="2162" y="2946"/>
                  </a:cubicBezTo>
                  <a:cubicBezTo>
                    <a:pt x="2230" y="2540"/>
                    <a:pt x="2470" y="1473"/>
                    <a:pt x="2515" y="887"/>
                  </a:cubicBezTo>
                  <a:lnTo>
                    <a:pt x="2515" y="887"/>
                  </a:lnTo>
                  <a:cubicBezTo>
                    <a:pt x="2485" y="1158"/>
                    <a:pt x="1989" y="2630"/>
                    <a:pt x="1989" y="2630"/>
                  </a:cubicBezTo>
                  <a:cubicBezTo>
                    <a:pt x="1989" y="2630"/>
                    <a:pt x="2247" y="1785"/>
                    <a:pt x="2318" y="1047"/>
                  </a:cubicBezTo>
                  <a:lnTo>
                    <a:pt x="2318" y="1047"/>
                  </a:lnTo>
                  <a:cubicBezTo>
                    <a:pt x="2284" y="1356"/>
                    <a:pt x="2042" y="2097"/>
                    <a:pt x="2042" y="2097"/>
                  </a:cubicBezTo>
                  <a:cubicBezTo>
                    <a:pt x="2042" y="2097"/>
                    <a:pt x="2140" y="1563"/>
                    <a:pt x="2147" y="1120"/>
                  </a:cubicBezTo>
                  <a:lnTo>
                    <a:pt x="2147" y="1120"/>
                  </a:lnTo>
                  <a:cubicBezTo>
                    <a:pt x="2125" y="1406"/>
                    <a:pt x="1937" y="2142"/>
                    <a:pt x="1929" y="2180"/>
                  </a:cubicBezTo>
                  <a:cubicBezTo>
                    <a:pt x="1937" y="2142"/>
                    <a:pt x="2012" y="1856"/>
                    <a:pt x="2019" y="1443"/>
                  </a:cubicBezTo>
                  <a:lnTo>
                    <a:pt x="2019" y="1443"/>
                  </a:lnTo>
                  <a:cubicBezTo>
                    <a:pt x="1959" y="1932"/>
                    <a:pt x="1561" y="3307"/>
                    <a:pt x="1561" y="3307"/>
                  </a:cubicBezTo>
                  <a:cubicBezTo>
                    <a:pt x="1561" y="3307"/>
                    <a:pt x="1854" y="2262"/>
                    <a:pt x="1914" y="1706"/>
                  </a:cubicBezTo>
                  <a:lnTo>
                    <a:pt x="1914" y="1706"/>
                  </a:lnTo>
                  <a:cubicBezTo>
                    <a:pt x="1862" y="2044"/>
                    <a:pt x="1358" y="3404"/>
                    <a:pt x="1358" y="3404"/>
                  </a:cubicBezTo>
                  <a:cubicBezTo>
                    <a:pt x="1358" y="3404"/>
                    <a:pt x="1486" y="2690"/>
                    <a:pt x="1666" y="2180"/>
                  </a:cubicBezTo>
                  <a:lnTo>
                    <a:pt x="1666" y="2180"/>
                  </a:lnTo>
                  <a:cubicBezTo>
                    <a:pt x="1148" y="3337"/>
                    <a:pt x="719" y="4824"/>
                    <a:pt x="719" y="4824"/>
                  </a:cubicBezTo>
                  <a:cubicBezTo>
                    <a:pt x="719" y="4824"/>
                    <a:pt x="1396" y="1894"/>
                    <a:pt x="2125"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0"/>
            <p:cNvSpPr/>
            <p:nvPr/>
          </p:nvSpPr>
          <p:spPr>
            <a:xfrm>
              <a:off x="600625" y="4375963"/>
              <a:ext cx="34025" cy="218850"/>
            </a:xfrm>
            <a:custGeom>
              <a:avLst/>
              <a:gdLst/>
              <a:ahLst/>
              <a:cxnLst/>
              <a:rect l="l" t="t" r="r" b="b"/>
              <a:pathLst>
                <a:path w="1361" h="8754" extrusionOk="0">
                  <a:moveTo>
                    <a:pt x="872" y="0"/>
                  </a:moveTo>
                  <a:cubicBezTo>
                    <a:pt x="872" y="1"/>
                    <a:pt x="662" y="2825"/>
                    <a:pt x="624" y="3810"/>
                  </a:cubicBezTo>
                  <a:cubicBezTo>
                    <a:pt x="541" y="3381"/>
                    <a:pt x="654" y="654"/>
                    <a:pt x="654" y="654"/>
                  </a:cubicBezTo>
                  <a:lnTo>
                    <a:pt x="654" y="654"/>
                  </a:lnTo>
                  <a:cubicBezTo>
                    <a:pt x="654" y="654"/>
                    <a:pt x="338" y="3892"/>
                    <a:pt x="354" y="5034"/>
                  </a:cubicBezTo>
                  <a:cubicBezTo>
                    <a:pt x="248" y="4546"/>
                    <a:pt x="241" y="2390"/>
                    <a:pt x="233" y="2097"/>
                  </a:cubicBezTo>
                  <a:cubicBezTo>
                    <a:pt x="218" y="2472"/>
                    <a:pt x="196" y="2833"/>
                    <a:pt x="173" y="3178"/>
                  </a:cubicBezTo>
                  <a:cubicBezTo>
                    <a:pt x="0" y="5425"/>
                    <a:pt x="474" y="8753"/>
                    <a:pt x="474" y="8753"/>
                  </a:cubicBezTo>
                  <a:lnTo>
                    <a:pt x="797" y="8205"/>
                  </a:lnTo>
                  <a:cubicBezTo>
                    <a:pt x="797" y="8205"/>
                    <a:pt x="1323" y="5973"/>
                    <a:pt x="1353" y="3862"/>
                  </a:cubicBezTo>
                  <a:cubicBezTo>
                    <a:pt x="1360" y="3006"/>
                    <a:pt x="1360" y="1608"/>
                    <a:pt x="1360" y="188"/>
                  </a:cubicBezTo>
                  <a:lnTo>
                    <a:pt x="1360" y="188"/>
                  </a:lnTo>
                  <a:cubicBezTo>
                    <a:pt x="1360" y="189"/>
                    <a:pt x="1233" y="2870"/>
                    <a:pt x="1090" y="4178"/>
                  </a:cubicBezTo>
                  <a:cubicBezTo>
                    <a:pt x="1127" y="3464"/>
                    <a:pt x="1127" y="1293"/>
                    <a:pt x="1127" y="1293"/>
                  </a:cubicBezTo>
                  <a:lnTo>
                    <a:pt x="1127" y="1293"/>
                  </a:lnTo>
                  <a:cubicBezTo>
                    <a:pt x="1127" y="1293"/>
                    <a:pt x="1067" y="1759"/>
                    <a:pt x="1022" y="2660"/>
                  </a:cubicBezTo>
                  <a:cubicBezTo>
                    <a:pt x="992" y="2329"/>
                    <a:pt x="962" y="812"/>
                    <a:pt x="962" y="812"/>
                  </a:cubicBezTo>
                  <a:cubicBezTo>
                    <a:pt x="962" y="812"/>
                    <a:pt x="917" y="1465"/>
                    <a:pt x="894" y="2314"/>
                  </a:cubicBezTo>
                  <a:cubicBezTo>
                    <a:pt x="827" y="1961"/>
                    <a:pt x="872" y="1"/>
                    <a:pt x="872"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0"/>
            <p:cNvSpPr/>
            <p:nvPr/>
          </p:nvSpPr>
          <p:spPr>
            <a:xfrm>
              <a:off x="640250" y="4406388"/>
              <a:ext cx="169275" cy="147475"/>
            </a:xfrm>
            <a:custGeom>
              <a:avLst/>
              <a:gdLst/>
              <a:ahLst/>
              <a:cxnLst/>
              <a:rect l="l" t="t" r="r" b="b"/>
              <a:pathLst>
                <a:path w="6771" h="5899" extrusionOk="0">
                  <a:moveTo>
                    <a:pt x="6770" y="0"/>
                  </a:moveTo>
                  <a:lnTo>
                    <a:pt x="5328" y="1518"/>
                  </a:lnTo>
                  <a:lnTo>
                    <a:pt x="5328" y="1518"/>
                  </a:lnTo>
                  <a:lnTo>
                    <a:pt x="5891" y="804"/>
                  </a:lnTo>
                  <a:lnTo>
                    <a:pt x="4689" y="2022"/>
                  </a:lnTo>
                  <a:lnTo>
                    <a:pt x="4689" y="2022"/>
                  </a:lnTo>
                  <a:lnTo>
                    <a:pt x="5170" y="1473"/>
                  </a:lnTo>
                  <a:lnTo>
                    <a:pt x="4208" y="2360"/>
                  </a:lnTo>
                  <a:lnTo>
                    <a:pt x="4697" y="1766"/>
                  </a:lnTo>
                  <a:lnTo>
                    <a:pt x="4697" y="1766"/>
                  </a:lnTo>
                  <a:lnTo>
                    <a:pt x="3322" y="2983"/>
                  </a:lnTo>
                  <a:lnTo>
                    <a:pt x="3322" y="2983"/>
                  </a:lnTo>
                  <a:lnTo>
                    <a:pt x="4156" y="2037"/>
                  </a:lnTo>
                  <a:lnTo>
                    <a:pt x="2307" y="3547"/>
                  </a:lnTo>
                  <a:cubicBezTo>
                    <a:pt x="2307" y="3547"/>
                    <a:pt x="4133" y="1916"/>
                    <a:pt x="4945" y="910"/>
                  </a:cubicBezTo>
                  <a:lnTo>
                    <a:pt x="4945" y="910"/>
                  </a:lnTo>
                  <a:cubicBezTo>
                    <a:pt x="4501" y="1315"/>
                    <a:pt x="2420" y="3216"/>
                    <a:pt x="2420" y="3216"/>
                  </a:cubicBezTo>
                  <a:lnTo>
                    <a:pt x="3765" y="1706"/>
                  </a:lnTo>
                  <a:lnTo>
                    <a:pt x="1789" y="3569"/>
                  </a:lnTo>
                  <a:lnTo>
                    <a:pt x="4133" y="947"/>
                  </a:lnTo>
                  <a:lnTo>
                    <a:pt x="4133" y="947"/>
                  </a:lnTo>
                  <a:cubicBezTo>
                    <a:pt x="2059" y="2871"/>
                    <a:pt x="234" y="5102"/>
                    <a:pt x="234" y="5102"/>
                  </a:cubicBezTo>
                  <a:cubicBezTo>
                    <a:pt x="234" y="5102"/>
                    <a:pt x="174" y="5185"/>
                    <a:pt x="1" y="5515"/>
                  </a:cubicBezTo>
                  <a:lnTo>
                    <a:pt x="23" y="5898"/>
                  </a:lnTo>
                  <a:cubicBezTo>
                    <a:pt x="1518" y="5433"/>
                    <a:pt x="4742" y="2465"/>
                    <a:pt x="6770"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0"/>
            <p:cNvSpPr/>
            <p:nvPr/>
          </p:nvSpPr>
          <p:spPr>
            <a:xfrm>
              <a:off x="564175" y="4350588"/>
              <a:ext cx="35900" cy="285925"/>
            </a:xfrm>
            <a:custGeom>
              <a:avLst/>
              <a:gdLst/>
              <a:ahLst/>
              <a:cxnLst/>
              <a:rect l="l" t="t" r="r" b="b"/>
              <a:pathLst>
                <a:path w="1436" h="11437" extrusionOk="0">
                  <a:moveTo>
                    <a:pt x="234" y="1"/>
                  </a:moveTo>
                  <a:lnTo>
                    <a:pt x="234" y="1"/>
                  </a:lnTo>
                  <a:cubicBezTo>
                    <a:pt x="1" y="1909"/>
                    <a:pt x="53" y="3457"/>
                    <a:pt x="76" y="4156"/>
                  </a:cubicBezTo>
                  <a:cubicBezTo>
                    <a:pt x="106" y="5245"/>
                    <a:pt x="549" y="10422"/>
                    <a:pt x="963" y="11436"/>
                  </a:cubicBezTo>
                  <a:cubicBezTo>
                    <a:pt x="1098" y="11166"/>
                    <a:pt x="1225" y="11016"/>
                    <a:pt x="1225" y="11016"/>
                  </a:cubicBezTo>
                  <a:cubicBezTo>
                    <a:pt x="1225" y="11016"/>
                    <a:pt x="1436" y="7109"/>
                    <a:pt x="1293" y="4547"/>
                  </a:cubicBezTo>
                  <a:cubicBezTo>
                    <a:pt x="1248" y="3735"/>
                    <a:pt x="1210" y="2676"/>
                    <a:pt x="1173" y="1594"/>
                  </a:cubicBezTo>
                  <a:lnTo>
                    <a:pt x="1173" y="1594"/>
                  </a:lnTo>
                  <a:lnTo>
                    <a:pt x="1263" y="4855"/>
                  </a:lnTo>
                  <a:lnTo>
                    <a:pt x="1143" y="2886"/>
                  </a:lnTo>
                  <a:lnTo>
                    <a:pt x="1150" y="5651"/>
                  </a:lnTo>
                  <a:lnTo>
                    <a:pt x="1068" y="4336"/>
                  </a:lnTo>
                  <a:lnTo>
                    <a:pt x="978" y="6846"/>
                  </a:lnTo>
                  <a:lnTo>
                    <a:pt x="895" y="106"/>
                  </a:lnTo>
                  <a:lnTo>
                    <a:pt x="790" y="5456"/>
                  </a:lnTo>
                  <a:lnTo>
                    <a:pt x="730" y="3788"/>
                  </a:lnTo>
                  <a:lnTo>
                    <a:pt x="639" y="5734"/>
                  </a:lnTo>
                  <a:lnTo>
                    <a:pt x="504" y="2796"/>
                  </a:lnTo>
                  <a:lnTo>
                    <a:pt x="504" y="2796"/>
                  </a:lnTo>
                  <a:cubicBezTo>
                    <a:pt x="504" y="2796"/>
                    <a:pt x="346" y="4487"/>
                    <a:pt x="527" y="6966"/>
                  </a:cubicBezTo>
                  <a:cubicBezTo>
                    <a:pt x="61" y="5283"/>
                    <a:pt x="226" y="211"/>
                    <a:pt x="234"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0"/>
            <p:cNvSpPr/>
            <p:nvPr/>
          </p:nvSpPr>
          <p:spPr>
            <a:xfrm>
              <a:off x="620525" y="4444513"/>
              <a:ext cx="237825" cy="136575"/>
            </a:xfrm>
            <a:custGeom>
              <a:avLst/>
              <a:gdLst/>
              <a:ahLst/>
              <a:cxnLst/>
              <a:rect l="l" t="t" r="r" b="b"/>
              <a:pathLst>
                <a:path w="9513" h="5463" extrusionOk="0">
                  <a:moveTo>
                    <a:pt x="8837" y="1"/>
                  </a:moveTo>
                  <a:cubicBezTo>
                    <a:pt x="7492" y="376"/>
                    <a:pt x="5373" y="1699"/>
                    <a:pt x="5373" y="1699"/>
                  </a:cubicBezTo>
                  <a:lnTo>
                    <a:pt x="5373" y="1699"/>
                  </a:lnTo>
                  <a:lnTo>
                    <a:pt x="7003" y="594"/>
                  </a:lnTo>
                  <a:lnTo>
                    <a:pt x="6981" y="594"/>
                  </a:lnTo>
                  <a:cubicBezTo>
                    <a:pt x="3878" y="2390"/>
                    <a:pt x="339" y="4847"/>
                    <a:pt x="339" y="4847"/>
                  </a:cubicBezTo>
                  <a:cubicBezTo>
                    <a:pt x="339" y="4847"/>
                    <a:pt x="226" y="4997"/>
                    <a:pt x="1" y="5463"/>
                  </a:cubicBezTo>
                  <a:cubicBezTo>
                    <a:pt x="797" y="5290"/>
                    <a:pt x="5831" y="3186"/>
                    <a:pt x="9483" y="91"/>
                  </a:cubicBezTo>
                  <a:lnTo>
                    <a:pt x="9513" y="53"/>
                  </a:lnTo>
                  <a:lnTo>
                    <a:pt x="9513" y="53"/>
                  </a:lnTo>
                  <a:cubicBezTo>
                    <a:pt x="9513" y="53"/>
                    <a:pt x="6282" y="2397"/>
                    <a:pt x="4772" y="2841"/>
                  </a:cubicBezTo>
                  <a:cubicBezTo>
                    <a:pt x="5846" y="2217"/>
                    <a:pt x="6966" y="1308"/>
                    <a:pt x="6966" y="1308"/>
                  </a:cubicBezTo>
                  <a:lnTo>
                    <a:pt x="6966" y="1308"/>
                  </a:lnTo>
                  <a:lnTo>
                    <a:pt x="4659" y="2713"/>
                  </a:lnTo>
                  <a:lnTo>
                    <a:pt x="4659" y="2713"/>
                  </a:lnTo>
                  <a:lnTo>
                    <a:pt x="6282" y="1421"/>
                  </a:lnTo>
                  <a:lnTo>
                    <a:pt x="4937" y="2149"/>
                  </a:lnTo>
                  <a:lnTo>
                    <a:pt x="4937" y="2149"/>
                  </a:lnTo>
                  <a:cubicBezTo>
                    <a:pt x="4937" y="2149"/>
                    <a:pt x="7664" y="466"/>
                    <a:pt x="8837"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0"/>
            <p:cNvSpPr/>
            <p:nvPr/>
          </p:nvSpPr>
          <p:spPr>
            <a:xfrm>
              <a:off x="594800" y="4488463"/>
              <a:ext cx="266175" cy="137525"/>
            </a:xfrm>
            <a:custGeom>
              <a:avLst/>
              <a:gdLst/>
              <a:ahLst/>
              <a:cxnLst/>
              <a:rect l="l" t="t" r="r" b="b"/>
              <a:pathLst>
                <a:path w="10647" h="5501" extrusionOk="0">
                  <a:moveTo>
                    <a:pt x="10527" y="1"/>
                  </a:moveTo>
                  <a:lnTo>
                    <a:pt x="10527" y="1"/>
                  </a:lnTo>
                  <a:cubicBezTo>
                    <a:pt x="8829" y="504"/>
                    <a:pt x="4133" y="3171"/>
                    <a:pt x="4133" y="3171"/>
                  </a:cubicBezTo>
                  <a:lnTo>
                    <a:pt x="4133" y="3171"/>
                  </a:lnTo>
                  <a:lnTo>
                    <a:pt x="7243" y="1338"/>
                  </a:lnTo>
                  <a:lnTo>
                    <a:pt x="5470" y="2172"/>
                  </a:lnTo>
                  <a:lnTo>
                    <a:pt x="7672" y="910"/>
                  </a:lnTo>
                  <a:lnTo>
                    <a:pt x="4944" y="2277"/>
                  </a:lnTo>
                  <a:cubicBezTo>
                    <a:pt x="4944" y="2277"/>
                    <a:pt x="6748" y="1308"/>
                    <a:pt x="7672" y="812"/>
                  </a:cubicBezTo>
                  <a:lnTo>
                    <a:pt x="7672" y="812"/>
                  </a:lnTo>
                  <a:cubicBezTo>
                    <a:pt x="4629" y="2285"/>
                    <a:pt x="1451" y="4035"/>
                    <a:pt x="354" y="4854"/>
                  </a:cubicBezTo>
                  <a:cubicBezTo>
                    <a:pt x="113" y="5260"/>
                    <a:pt x="0" y="5501"/>
                    <a:pt x="0" y="5501"/>
                  </a:cubicBezTo>
                  <a:cubicBezTo>
                    <a:pt x="0" y="5501"/>
                    <a:pt x="6980" y="3111"/>
                    <a:pt x="10632" y="422"/>
                  </a:cubicBezTo>
                  <a:lnTo>
                    <a:pt x="10647" y="391"/>
                  </a:lnTo>
                  <a:lnTo>
                    <a:pt x="10647" y="391"/>
                  </a:lnTo>
                  <a:cubicBezTo>
                    <a:pt x="10647" y="392"/>
                    <a:pt x="6124" y="3036"/>
                    <a:pt x="4381" y="3487"/>
                  </a:cubicBezTo>
                  <a:cubicBezTo>
                    <a:pt x="6762" y="2383"/>
                    <a:pt x="7972" y="1631"/>
                    <a:pt x="7972" y="1631"/>
                  </a:cubicBezTo>
                  <a:lnTo>
                    <a:pt x="7972" y="1631"/>
                  </a:lnTo>
                  <a:lnTo>
                    <a:pt x="5651" y="2683"/>
                  </a:lnTo>
                  <a:cubicBezTo>
                    <a:pt x="5651" y="2683"/>
                    <a:pt x="9685" y="369"/>
                    <a:pt x="10527"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0"/>
            <p:cNvSpPr/>
            <p:nvPr/>
          </p:nvSpPr>
          <p:spPr>
            <a:xfrm>
              <a:off x="675750" y="4503313"/>
              <a:ext cx="61825" cy="48100"/>
            </a:xfrm>
            <a:custGeom>
              <a:avLst/>
              <a:gdLst/>
              <a:ahLst/>
              <a:cxnLst/>
              <a:rect l="l" t="t" r="r" b="b"/>
              <a:pathLst>
                <a:path w="2473" h="1924" extrusionOk="0">
                  <a:moveTo>
                    <a:pt x="2473" y="0"/>
                  </a:moveTo>
                  <a:lnTo>
                    <a:pt x="1331" y="677"/>
                  </a:lnTo>
                  <a:lnTo>
                    <a:pt x="1496" y="669"/>
                  </a:lnTo>
                  <a:lnTo>
                    <a:pt x="459" y="1240"/>
                  </a:lnTo>
                  <a:lnTo>
                    <a:pt x="902" y="1090"/>
                  </a:lnTo>
                  <a:lnTo>
                    <a:pt x="1" y="1638"/>
                  </a:lnTo>
                  <a:lnTo>
                    <a:pt x="1" y="1638"/>
                  </a:lnTo>
                  <a:lnTo>
                    <a:pt x="1045" y="1248"/>
                  </a:lnTo>
                  <a:lnTo>
                    <a:pt x="138" y="1911"/>
                  </a:lnTo>
                  <a:lnTo>
                    <a:pt x="138" y="1911"/>
                  </a:lnTo>
                  <a:cubicBezTo>
                    <a:pt x="333" y="1812"/>
                    <a:pt x="1656" y="1142"/>
                    <a:pt x="2150" y="857"/>
                  </a:cubicBezTo>
                  <a:lnTo>
                    <a:pt x="2150" y="857"/>
                  </a:lnTo>
                  <a:cubicBezTo>
                    <a:pt x="1661" y="1105"/>
                    <a:pt x="1218" y="1300"/>
                    <a:pt x="1218" y="1300"/>
                  </a:cubicBezTo>
                  <a:lnTo>
                    <a:pt x="2142" y="556"/>
                  </a:lnTo>
                  <a:lnTo>
                    <a:pt x="2142" y="556"/>
                  </a:lnTo>
                  <a:cubicBezTo>
                    <a:pt x="2142" y="556"/>
                    <a:pt x="970" y="1195"/>
                    <a:pt x="715" y="1315"/>
                  </a:cubicBezTo>
                  <a:cubicBezTo>
                    <a:pt x="1255" y="970"/>
                    <a:pt x="2473" y="0"/>
                    <a:pt x="2473" y="0"/>
                  </a:cubicBezTo>
                  <a:close/>
                  <a:moveTo>
                    <a:pt x="138" y="1911"/>
                  </a:moveTo>
                  <a:cubicBezTo>
                    <a:pt x="122" y="1920"/>
                    <a:pt x="113" y="1924"/>
                    <a:pt x="113" y="1924"/>
                  </a:cubicBezTo>
                  <a:lnTo>
                    <a:pt x="121" y="1924"/>
                  </a:lnTo>
                  <a:lnTo>
                    <a:pt x="138" y="1911"/>
                  </a:ln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0"/>
            <p:cNvSpPr/>
            <p:nvPr/>
          </p:nvSpPr>
          <p:spPr>
            <a:xfrm>
              <a:off x="569825" y="4568288"/>
              <a:ext cx="256975" cy="106175"/>
            </a:xfrm>
            <a:custGeom>
              <a:avLst/>
              <a:gdLst/>
              <a:ahLst/>
              <a:cxnLst/>
              <a:rect l="l" t="t" r="r" b="b"/>
              <a:pathLst>
                <a:path w="10279" h="4247" extrusionOk="0">
                  <a:moveTo>
                    <a:pt x="10279" y="1"/>
                  </a:moveTo>
                  <a:lnTo>
                    <a:pt x="10279" y="1"/>
                  </a:lnTo>
                  <a:cubicBezTo>
                    <a:pt x="9610" y="332"/>
                    <a:pt x="6086" y="2022"/>
                    <a:pt x="4974" y="2300"/>
                  </a:cubicBezTo>
                  <a:lnTo>
                    <a:pt x="4974" y="2293"/>
                  </a:lnTo>
                  <a:cubicBezTo>
                    <a:pt x="6071" y="1842"/>
                    <a:pt x="8565" y="565"/>
                    <a:pt x="8565" y="564"/>
                  </a:cubicBezTo>
                  <a:lnTo>
                    <a:pt x="8565" y="564"/>
                  </a:lnTo>
                  <a:lnTo>
                    <a:pt x="5921" y="1661"/>
                  </a:lnTo>
                  <a:lnTo>
                    <a:pt x="7123" y="925"/>
                  </a:lnTo>
                  <a:lnTo>
                    <a:pt x="7123" y="925"/>
                  </a:lnTo>
                  <a:lnTo>
                    <a:pt x="3885" y="2330"/>
                  </a:lnTo>
                  <a:lnTo>
                    <a:pt x="5770" y="1226"/>
                  </a:lnTo>
                  <a:lnTo>
                    <a:pt x="5770" y="1226"/>
                  </a:lnTo>
                  <a:lnTo>
                    <a:pt x="3404" y="2458"/>
                  </a:lnTo>
                  <a:lnTo>
                    <a:pt x="4711" y="1511"/>
                  </a:lnTo>
                  <a:lnTo>
                    <a:pt x="4711" y="1511"/>
                  </a:lnTo>
                  <a:lnTo>
                    <a:pt x="2900" y="2631"/>
                  </a:lnTo>
                  <a:lnTo>
                    <a:pt x="4681" y="1256"/>
                  </a:lnTo>
                  <a:lnTo>
                    <a:pt x="4681" y="1256"/>
                  </a:lnTo>
                  <a:cubicBezTo>
                    <a:pt x="4681" y="1256"/>
                    <a:pt x="4643" y="1271"/>
                    <a:pt x="4583" y="1301"/>
                  </a:cubicBezTo>
                  <a:cubicBezTo>
                    <a:pt x="2382" y="2443"/>
                    <a:pt x="113" y="3878"/>
                    <a:pt x="113" y="3878"/>
                  </a:cubicBezTo>
                  <a:cubicBezTo>
                    <a:pt x="113" y="3878"/>
                    <a:pt x="30" y="4118"/>
                    <a:pt x="0" y="4246"/>
                  </a:cubicBezTo>
                  <a:cubicBezTo>
                    <a:pt x="1187" y="4239"/>
                    <a:pt x="6056" y="2045"/>
                    <a:pt x="7303" y="1579"/>
                  </a:cubicBezTo>
                  <a:cubicBezTo>
                    <a:pt x="7912" y="1346"/>
                    <a:pt x="9024" y="782"/>
                    <a:pt x="10279"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0"/>
            <p:cNvSpPr/>
            <p:nvPr/>
          </p:nvSpPr>
          <p:spPr>
            <a:xfrm>
              <a:off x="539950" y="4591788"/>
              <a:ext cx="313325" cy="134325"/>
            </a:xfrm>
            <a:custGeom>
              <a:avLst/>
              <a:gdLst/>
              <a:ahLst/>
              <a:cxnLst/>
              <a:rect l="l" t="t" r="r" b="b"/>
              <a:pathLst>
                <a:path w="12533" h="5373" extrusionOk="0">
                  <a:moveTo>
                    <a:pt x="12533" y="0"/>
                  </a:moveTo>
                  <a:lnTo>
                    <a:pt x="12533" y="0"/>
                  </a:lnTo>
                  <a:cubicBezTo>
                    <a:pt x="10918" y="616"/>
                    <a:pt x="8032" y="2622"/>
                    <a:pt x="6545" y="2983"/>
                  </a:cubicBezTo>
                  <a:cubicBezTo>
                    <a:pt x="8881" y="1653"/>
                    <a:pt x="10406" y="752"/>
                    <a:pt x="10407" y="752"/>
                  </a:cubicBezTo>
                  <a:lnTo>
                    <a:pt x="10407" y="752"/>
                  </a:lnTo>
                  <a:cubicBezTo>
                    <a:pt x="10406" y="752"/>
                    <a:pt x="6733" y="2547"/>
                    <a:pt x="6207" y="2870"/>
                  </a:cubicBezTo>
                  <a:cubicBezTo>
                    <a:pt x="7416" y="2021"/>
                    <a:pt x="8956" y="1240"/>
                    <a:pt x="8957" y="1240"/>
                  </a:cubicBezTo>
                  <a:lnTo>
                    <a:pt x="8957" y="1240"/>
                  </a:lnTo>
                  <a:cubicBezTo>
                    <a:pt x="8956" y="1240"/>
                    <a:pt x="5470" y="2765"/>
                    <a:pt x="4847" y="3081"/>
                  </a:cubicBezTo>
                  <a:cubicBezTo>
                    <a:pt x="6244" y="2284"/>
                    <a:pt x="7304" y="1781"/>
                    <a:pt x="7702" y="1593"/>
                  </a:cubicBezTo>
                  <a:lnTo>
                    <a:pt x="7702" y="1593"/>
                  </a:lnTo>
                  <a:cubicBezTo>
                    <a:pt x="7071" y="1879"/>
                    <a:pt x="4892" y="2863"/>
                    <a:pt x="4448" y="3043"/>
                  </a:cubicBezTo>
                  <a:cubicBezTo>
                    <a:pt x="6364" y="1976"/>
                    <a:pt x="8325" y="977"/>
                    <a:pt x="8325" y="977"/>
                  </a:cubicBezTo>
                  <a:lnTo>
                    <a:pt x="8325" y="977"/>
                  </a:lnTo>
                  <a:lnTo>
                    <a:pt x="8303" y="984"/>
                  </a:lnTo>
                  <a:cubicBezTo>
                    <a:pt x="7822" y="1172"/>
                    <a:pt x="7401" y="1345"/>
                    <a:pt x="7056" y="1495"/>
                  </a:cubicBezTo>
                  <a:cubicBezTo>
                    <a:pt x="4749" y="2480"/>
                    <a:pt x="279" y="4801"/>
                    <a:pt x="279" y="4801"/>
                  </a:cubicBezTo>
                  <a:cubicBezTo>
                    <a:pt x="279" y="4801"/>
                    <a:pt x="196" y="5079"/>
                    <a:pt x="16" y="5305"/>
                  </a:cubicBezTo>
                  <a:lnTo>
                    <a:pt x="1" y="5372"/>
                  </a:lnTo>
                  <a:cubicBezTo>
                    <a:pt x="2119" y="5199"/>
                    <a:pt x="8987" y="2404"/>
                    <a:pt x="10407" y="1300"/>
                  </a:cubicBezTo>
                  <a:cubicBezTo>
                    <a:pt x="11090" y="767"/>
                    <a:pt x="11706" y="466"/>
                    <a:pt x="12503" y="38"/>
                  </a:cubicBezTo>
                  <a:lnTo>
                    <a:pt x="12533" y="0"/>
                  </a:ln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0"/>
            <p:cNvSpPr/>
            <p:nvPr/>
          </p:nvSpPr>
          <p:spPr>
            <a:xfrm>
              <a:off x="732475" y="4629713"/>
              <a:ext cx="4350" cy="1900"/>
            </a:xfrm>
            <a:custGeom>
              <a:avLst/>
              <a:gdLst/>
              <a:ahLst/>
              <a:cxnLst/>
              <a:rect l="l" t="t" r="r" b="b"/>
              <a:pathLst>
                <a:path w="174" h="76" extrusionOk="0">
                  <a:moveTo>
                    <a:pt x="174" y="1"/>
                  </a:moveTo>
                  <a:cubicBezTo>
                    <a:pt x="174" y="1"/>
                    <a:pt x="113" y="23"/>
                    <a:pt x="1" y="76"/>
                  </a:cubicBezTo>
                  <a:cubicBezTo>
                    <a:pt x="106" y="31"/>
                    <a:pt x="174" y="1"/>
                    <a:pt x="174"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0"/>
            <p:cNvSpPr/>
            <p:nvPr/>
          </p:nvSpPr>
          <p:spPr>
            <a:xfrm>
              <a:off x="574900" y="4660538"/>
              <a:ext cx="122675" cy="48475"/>
            </a:xfrm>
            <a:custGeom>
              <a:avLst/>
              <a:gdLst/>
              <a:ahLst/>
              <a:cxnLst/>
              <a:rect l="l" t="t" r="r" b="b"/>
              <a:pathLst>
                <a:path w="4907" h="1939" extrusionOk="0">
                  <a:moveTo>
                    <a:pt x="4523" y="0"/>
                  </a:moveTo>
                  <a:lnTo>
                    <a:pt x="2652" y="736"/>
                  </a:lnTo>
                  <a:lnTo>
                    <a:pt x="2870" y="511"/>
                  </a:lnTo>
                  <a:lnTo>
                    <a:pt x="2870" y="503"/>
                  </a:lnTo>
                  <a:cubicBezTo>
                    <a:pt x="2870" y="503"/>
                    <a:pt x="473" y="1608"/>
                    <a:pt x="0" y="1743"/>
                  </a:cubicBezTo>
                  <a:cubicBezTo>
                    <a:pt x="1104" y="1450"/>
                    <a:pt x="1728" y="1285"/>
                    <a:pt x="1728" y="1285"/>
                  </a:cubicBezTo>
                  <a:lnTo>
                    <a:pt x="1728" y="1285"/>
                  </a:lnTo>
                  <a:cubicBezTo>
                    <a:pt x="1728" y="1285"/>
                    <a:pt x="248" y="1848"/>
                    <a:pt x="83" y="1939"/>
                  </a:cubicBezTo>
                  <a:cubicBezTo>
                    <a:pt x="1277" y="1608"/>
                    <a:pt x="2382" y="1353"/>
                    <a:pt x="2382" y="1352"/>
                  </a:cubicBezTo>
                  <a:lnTo>
                    <a:pt x="2382" y="1352"/>
                  </a:lnTo>
                  <a:lnTo>
                    <a:pt x="1518" y="1721"/>
                  </a:lnTo>
                  <a:cubicBezTo>
                    <a:pt x="1518" y="1721"/>
                    <a:pt x="3817" y="1029"/>
                    <a:pt x="4906" y="451"/>
                  </a:cubicBezTo>
                  <a:lnTo>
                    <a:pt x="4906" y="451"/>
                  </a:lnTo>
                  <a:cubicBezTo>
                    <a:pt x="3922" y="819"/>
                    <a:pt x="3246" y="1044"/>
                    <a:pt x="3246" y="1044"/>
                  </a:cubicBezTo>
                  <a:lnTo>
                    <a:pt x="4831" y="225"/>
                  </a:lnTo>
                  <a:lnTo>
                    <a:pt x="4831" y="225"/>
                  </a:lnTo>
                  <a:cubicBezTo>
                    <a:pt x="4831" y="226"/>
                    <a:pt x="3253" y="894"/>
                    <a:pt x="2532" y="1007"/>
                  </a:cubicBezTo>
                  <a:cubicBezTo>
                    <a:pt x="3614" y="526"/>
                    <a:pt x="4523" y="0"/>
                    <a:pt x="4523"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0"/>
            <p:cNvSpPr/>
            <p:nvPr/>
          </p:nvSpPr>
          <p:spPr>
            <a:xfrm>
              <a:off x="510650" y="4660913"/>
              <a:ext cx="323100" cy="118550"/>
            </a:xfrm>
            <a:custGeom>
              <a:avLst/>
              <a:gdLst/>
              <a:ahLst/>
              <a:cxnLst/>
              <a:rect l="l" t="t" r="r" b="b"/>
              <a:pathLst>
                <a:path w="12924" h="4742" extrusionOk="0">
                  <a:moveTo>
                    <a:pt x="12924" y="0"/>
                  </a:moveTo>
                  <a:cubicBezTo>
                    <a:pt x="12923" y="0"/>
                    <a:pt x="8017" y="2465"/>
                    <a:pt x="6462" y="2848"/>
                  </a:cubicBezTo>
                  <a:cubicBezTo>
                    <a:pt x="8686" y="1691"/>
                    <a:pt x="10827" y="767"/>
                    <a:pt x="10827" y="766"/>
                  </a:cubicBezTo>
                  <a:lnTo>
                    <a:pt x="10827" y="766"/>
                  </a:lnTo>
                  <a:lnTo>
                    <a:pt x="6582" y="2562"/>
                  </a:lnTo>
                  <a:lnTo>
                    <a:pt x="6582" y="2562"/>
                  </a:lnTo>
                  <a:lnTo>
                    <a:pt x="9212" y="1217"/>
                  </a:lnTo>
                  <a:lnTo>
                    <a:pt x="6575" y="2352"/>
                  </a:lnTo>
                  <a:lnTo>
                    <a:pt x="6575" y="2352"/>
                  </a:lnTo>
                  <a:lnTo>
                    <a:pt x="8558" y="1262"/>
                  </a:lnTo>
                  <a:lnTo>
                    <a:pt x="5846" y="2352"/>
                  </a:lnTo>
                  <a:lnTo>
                    <a:pt x="7506" y="1525"/>
                  </a:lnTo>
                  <a:lnTo>
                    <a:pt x="4644" y="2652"/>
                  </a:lnTo>
                  <a:lnTo>
                    <a:pt x="6537" y="1751"/>
                  </a:lnTo>
                  <a:lnTo>
                    <a:pt x="6537" y="1751"/>
                  </a:lnTo>
                  <a:lnTo>
                    <a:pt x="4088" y="2765"/>
                  </a:lnTo>
                  <a:lnTo>
                    <a:pt x="4088" y="2765"/>
                  </a:lnTo>
                  <a:lnTo>
                    <a:pt x="6417" y="1615"/>
                  </a:lnTo>
                  <a:lnTo>
                    <a:pt x="6417" y="1615"/>
                  </a:lnTo>
                  <a:cubicBezTo>
                    <a:pt x="6417" y="1616"/>
                    <a:pt x="3870" y="2682"/>
                    <a:pt x="3374" y="2938"/>
                  </a:cubicBezTo>
                  <a:cubicBezTo>
                    <a:pt x="4756" y="2171"/>
                    <a:pt x="6004" y="1578"/>
                    <a:pt x="6545" y="1330"/>
                  </a:cubicBezTo>
                  <a:lnTo>
                    <a:pt x="6545" y="1330"/>
                  </a:lnTo>
                  <a:cubicBezTo>
                    <a:pt x="6394" y="1383"/>
                    <a:pt x="6259" y="1435"/>
                    <a:pt x="6124" y="1488"/>
                  </a:cubicBezTo>
                  <a:cubicBezTo>
                    <a:pt x="3299" y="2600"/>
                    <a:pt x="166" y="4546"/>
                    <a:pt x="166" y="4546"/>
                  </a:cubicBezTo>
                  <a:lnTo>
                    <a:pt x="0" y="4741"/>
                  </a:lnTo>
                  <a:cubicBezTo>
                    <a:pt x="1150" y="4546"/>
                    <a:pt x="4328" y="3779"/>
                    <a:pt x="5921" y="3314"/>
                  </a:cubicBezTo>
                  <a:cubicBezTo>
                    <a:pt x="7514" y="2840"/>
                    <a:pt x="10827" y="1307"/>
                    <a:pt x="12075" y="496"/>
                  </a:cubicBezTo>
                  <a:cubicBezTo>
                    <a:pt x="12315" y="331"/>
                    <a:pt x="12608" y="173"/>
                    <a:pt x="12924"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0"/>
            <p:cNvSpPr/>
            <p:nvPr/>
          </p:nvSpPr>
          <p:spPr>
            <a:xfrm>
              <a:off x="684025" y="4760088"/>
              <a:ext cx="1150" cy="200"/>
            </a:xfrm>
            <a:custGeom>
              <a:avLst/>
              <a:gdLst/>
              <a:ahLst/>
              <a:cxnLst/>
              <a:rect l="l" t="t" r="r" b="b"/>
              <a:pathLst>
                <a:path w="46" h="8" extrusionOk="0">
                  <a:moveTo>
                    <a:pt x="0" y="8"/>
                  </a:moveTo>
                  <a:cubicBezTo>
                    <a:pt x="30" y="0"/>
                    <a:pt x="45" y="0"/>
                    <a:pt x="45" y="0"/>
                  </a:cubicBezTo>
                  <a:cubicBezTo>
                    <a:pt x="45" y="0"/>
                    <a:pt x="30" y="0"/>
                    <a:pt x="0" y="8"/>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0"/>
            <p:cNvSpPr/>
            <p:nvPr/>
          </p:nvSpPr>
          <p:spPr>
            <a:xfrm>
              <a:off x="691725" y="4754263"/>
              <a:ext cx="1150" cy="200"/>
            </a:xfrm>
            <a:custGeom>
              <a:avLst/>
              <a:gdLst/>
              <a:ahLst/>
              <a:cxnLst/>
              <a:rect l="l" t="t" r="r" b="b"/>
              <a:pathLst>
                <a:path w="46" h="8" extrusionOk="0">
                  <a:moveTo>
                    <a:pt x="0" y="8"/>
                  </a:moveTo>
                  <a:cubicBezTo>
                    <a:pt x="30" y="8"/>
                    <a:pt x="45" y="0"/>
                    <a:pt x="45" y="0"/>
                  </a:cubicBezTo>
                  <a:cubicBezTo>
                    <a:pt x="45" y="0"/>
                    <a:pt x="30" y="8"/>
                    <a:pt x="0" y="8"/>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0"/>
            <p:cNvSpPr/>
            <p:nvPr/>
          </p:nvSpPr>
          <p:spPr>
            <a:xfrm>
              <a:off x="478350" y="4725713"/>
              <a:ext cx="380375" cy="113825"/>
            </a:xfrm>
            <a:custGeom>
              <a:avLst/>
              <a:gdLst/>
              <a:ahLst/>
              <a:cxnLst/>
              <a:rect l="l" t="t" r="r" b="b"/>
              <a:pathLst>
                <a:path w="15215" h="4553" extrusionOk="0">
                  <a:moveTo>
                    <a:pt x="8535" y="1150"/>
                  </a:moveTo>
                  <a:lnTo>
                    <a:pt x="8535" y="1150"/>
                  </a:lnTo>
                  <a:cubicBezTo>
                    <a:pt x="8485" y="1161"/>
                    <a:pt x="8392" y="1181"/>
                    <a:pt x="8269" y="1209"/>
                  </a:cubicBezTo>
                  <a:lnTo>
                    <a:pt x="8269" y="1209"/>
                  </a:lnTo>
                  <a:cubicBezTo>
                    <a:pt x="8392" y="1182"/>
                    <a:pt x="8485" y="1161"/>
                    <a:pt x="8535" y="1150"/>
                  </a:cubicBezTo>
                  <a:close/>
                  <a:moveTo>
                    <a:pt x="15215" y="0"/>
                  </a:moveTo>
                  <a:cubicBezTo>
                    <a:pt x="14839" y="143"/>
                    <a:pt x="10218" y="2006"/>
                    <a:pt x="8896" y="2277"/>
                  </a:cubicBezTo>
                  <a:cubicBezTo>
                    <a:pt x="10940" y="1458"/>
                    <a:pt x="12074" y="939"/>
                    <a:pt x="12074" y="939"/>
                  </a:cubicBezTo>
                  <a:lnTo>
                    <a:pt x="12074" y="939"/>
                  </a:lnTo>
                  <a:cubicBezTo>
                    <a:pt x="12074" y="939"/>
                    <a:pt x="8302" y="2089"/>
                    <a:pt x="7341" y="2344"/>
                  </a:cubicBezTo>
                  <a:cubicBezTo>
                    <a:pt x="9091" y="1691"/>
                    <a:pt x="10586" y="1180"/>
                    <a:pt x="10587" y="1180"/>
                  </a:cubicBezTo>
                  <a:lnTo>
                    <a:pt x="10587" y="1180"/>
                  </a:lnTo>
                  <a:cubicBezTo>
                    <a:pt x="10586" y="1180"/>
                    <a:pt x="6958" y="2119"/>
                    <a:pt x="6176" y="2359"/>
                  </a:cubicBezTo>
                  <a:cubicBezTo>
                    <a:pt x="7453" y="1826"/>
                    <a:pt x="8475" y="1458"/>
                    <a:pt x="8475" y="1458"/>
                  </a:cubicBezTo>
                  <a:lnTo>
                    <a:pt x="8475" y="1458"/>
                  </a:lnTo>
                  <a:cubicBezTo>
                    <a:pt x="8475" y="1458"/>
                    <a:pt x="6597" y="2006"/>
                    <a:pt x="6048" y="2157"/>
                  </a:cubicBezTo>
                  <a:cubicBezTo>
                    <a:pt x="7018" y="1698"/>
                    <a:pt x="8002" y="1443"/>
                    <a:pt x="8227" y="1383"/>
                  </a:cubicBezTo>
                  <a:lnTo>
                    <a:pt x="8227" y="1383"/>
                  </a:lnTo>
                  <a:cubicBezTo>
                    <a:pt x="7889" y="1465"/>
                    <a:pt x="5770" y="1984"/>
                    <a:pt x="5260" y="2202"/>
                  </a:cubicBezTo>
                  <a:cubicBezTo>
                    <a:pt x="6136" y="1735"/>
                    <a:pt x="7626" y="1358"/>
                    <a:pt x="8269" y="1209"/>
                  </a:cubicBezTo>
                  <a:lnTo>
                    <a:pt x="8269" y="1209"/>
                  </a:lnTo>
                  <a:cubicBezTo>
                    <a:pt x="7517" y="1378"/>
                    <a:pt x="5612" y="1812"/>
                    <a:pt x="4921" y="2142"/>
                  </a:cubicBezTo>
                  <a:cubicBezTo>
                    <a:pt x="6251" y="1488"/>
                    <a:pt x="8445" y="1045"/>
                    <a:pt x="8986" y="872"/>
                  </a:cubicBezTo>
                  <a:lnTo>
                    <a:pt x="8986" y="872"/>
                  </a:lnTo>
                  <a:cubicBezTo>
                    <a:pt x="8265" y="1052"/>
                    <a:pt x="7619" y="1202"/>
                    <a:pt x="7130" y="1308"/>
                  </a:cubicBezTo>
                  <a:cubicBezTo>
                    <a:pt x="4816" y="1803"/>
                    <a:pt x="278" y="4125"/>
                    <a:pt x="278" y="4125"/>
                  </a:cubicBezTo>
                  <a:cubicBezTo>
                    <a:pt x="278" y="4125"/>
                    <a:pt x="203" y="4335"/>
                    <a:pt x="0" y="4546"/>
                  </a:cubicBezTo>
                  <a:cubicBezTo>
                    <a:pt x="98" y="4550"/>
                    <a:pt x="199" y="4553"/>
                    <a:pt x="303" y="4553"/>
                  </a:cubicBezTo>
                  <a:cubicBezTo>
                    <a:pt x="3256" y="4553"/>
                    <a:pt x="8649" y="2755"/>
                    <a:pt x="9948" y="2247"/>
                  </a:cubicBezTo>
                  <a:cubicBezTo>
                    <a:pt x="11037" y="1826"/>
                    <a:pt x="13291" y="932"/>
                    <a:pt x="15215"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0"/>
            <p:cNvSpPr/>
            <p:nvPr/>
          </p:nvSpPr>
          <p:spPr>
            <a:xfrm>
              <a:off x="451850" y="4802713"/>
              <a:ext cx="354675" cy="91725"/>
            </a:xfrm>
            <a:custGeom>
              <a:avLst/>
              <a:gdLst/>
              <a:ahLst/>
              <a:cxnLst/>
              <a:rect l="l" t="t" r="r" b="b"/>
              <a:pathLst>
                <a:path w="14187" h="3669" extrusionOk="0">
                  <a:moveTo>
                    <a:pt x="12060" y="1"/>
                  </a:moveTo>
                  <a:cubicBezTo>
                    <a:pt x="10978" y="264"/>
                    <a:pt x="9776" y="542"/>
                    <a:pt x="8476" y="820"/>
                  </a:cubicBezTo>
                  <a:cubicBezTo>
                    <a:pt x="5313" y="1488"/>
                    <a:pt x="234" y="3194"/>
                    <a:pt x="234" y="3194"/>
                  </a:cubicBezTo>
                  <a:cubicBezTo>
                    <a:pt x="234" y="3194"/>
                    <a:pt x="113" y="3449"/>
                    <a:pt x="1" y="3600"/>
                  </a:cubicBezTo>
                  <a:cubicBezTo>
                    <a:pt x="330" y="3647"/>
                    <a:pt x="694" y="3669"/>
                    <a:pt x="1084" y="3669"/>
                  </a:cubicBezTo>
                  <a:cubicBezTo>
                    <a:pt x="4331" y="3669"/>
                    <a:pt x="9404" y="2163"/>
                    <a:pt x="11376" y="1458"/>
                  </a:cubicBezTo>
                  <a:cubicBezTo>
                    <a:pt x="12293" y="1128"/>
                    <a:pt x="13277" y="752"/>
                    <a:pt x="14186" y="406"/>
                  </a:cubicBezTo>
                  <a:lnTo>
                    <a:pt x="14186" y="406"/>
                  </a:lnTo>
                  <a:cubicBezTo>
                    <a:pt x="12871" y="805"/>
                    <a:pt x="7281" y="2480"/>
                    <a:pt x="5681" y="2668"/>
                  </a:cubicBezTo>
                  <a:cubicBezTo>
                    <a:pt x="8461" y="1774"/>
                    <a:pt x="11150" y="1015"/>
                    <a:pt x="11151" y="1015"/>
                  </a:cubicBezTo>
                  <a:lnTo>
                    <a:pt x="11151" y="1015"/>
                  </a:lnTo>
                  <a:lnTo>
                    <a:pt x="6643" y="2059"/>
                  </a:lnTo>
                  <a:lnTo>
                    <a:pt x="10249" y="985"/>
                  </a:lnTo>
                  <a:lnTo>
                    <a:pt x="7762" y="1428"/>
                  </a:lnTo>
                  <a:lnTo>
                    <a:pt x="9746" y="805"/>
                  </a:lnTo>
                  <a:lnTo>
                    <a:pt x="9746" y="805"/>
                  </a:lnTo>
                  <a:lnTo>
                    <a:pt x="8393" y="1008"/>
                  </a:lnTo>
                  <a:lnTo>
                    <a:pt x="8393" y="1008"/>
                  </a:lnTo>
                  <a:lnTo>
                    <a:pt x="12067" y="1"/>
                  </a:ln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0"/>
            <p:cNvSpPr/>
            <p:nvPr/>
          </p:nvSpPr>
          <p:spPr>
            <a:xfrm>
              <a:off x="741675" y="4850063"/>
              <a:ext cx="1725" cy="200"/>
            </a:xfrm>
            <a:custGeom>
              <a:avLst/>
              <a:gdLst/>
              <a:ahLst/>
              <a:cxnLst/>
              <a:rect l="l" t="t" r="r" b="b"/>
              <a:pathLst>
                <a:path w="69" h="8" extrusionOk="0">
                  <a:moveTo>
                    <a:pt x="69" y="0"/>
                  </a:moveTo>
                  <a:cubicBezTo>
                    <a:pt x="46" y="0"/>
                    <a:pt x="24" y="0"/>
                    <a:pt x="1" y="8"/>
                  </a:cubicBezTo>
                  <a:cubicBezTo>
                    <a:pt x="24" y="0"/>
                    <a:pt x="54" y="0"/>
                    <a:pt x="69"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0"/>
            <p:cNvSpPr/>
            <p:nvPr/>
          </p:nvSpPr>
          <p:spPr>
            <a:xfrm>
              <a:off x="425750" y="4841988"/>
              <a:ext cx="324800" cy="103150"/>
            </a:xfrm>
            <a:custGeom>
              <a:avLst/>
              <a:gdLst/>
              <a:ahLst/>
              <a:cxnLst/>
              <a:rect l="l" t="t" r="r" b="b"/>
              <a:pathLst>
                <a:path w="12992" h="4126" extrusionOk="0">
                  <a:moveTo>
                    <a:pt x="12533" y="0"/>
                  </a:moveTo>
                  <a:lnTo>
                    <a:pt x="12533" y="0"/>
                  </a:lnTo>
                  <a:cubicBezTo>
                    <a:pt x="10857" y="421"/>
                    <a:pt x="8971" y="924"/>
                    <a:pt x="7341" y="1450"/>
                  </a:cubicBezTo>
                  <a:cubicBezTo>
                    <a:pt x="4178" y="2464"/>
                    <a:pt x="121" y="3809"/>
                    <a:pt x="121" y="3809"/>
                  </a:cubicBezTo>
                  <a:cubicBezTo>
                    <a:pt x="121" y="3809"/>
                    <a:pt x="0" y="4057"/>
                    <a:pt x="15" y="4102"/>
                  </a:cubicBezTo>
                  <a:cubicBezTo>
                    <a:pt x="281" y="4118"/>
                    <a:pt x="548" y="4126"/>
                    <a:pt x="817" y="4126"/>
                  </a:cubicBezTo>
                  <a:cubicBezTo>
                    <a:pt x="5247" y="4126"/>
                    <a:pt x="10002" y="2071"/>
                    <a:pt x="11391" y="1533"/>
                  </a:cubicBezTo>
                  <a:cubicBezTo>
                    <a:pt x="11827" y="1367"/>
                    <a:pt x="12367" y="1142"/>
                    <a:pt x="12969" y="887"/>
                  </a:cubicBezTo>
                  <a:cubicBezTo>
                    <a:pt x="12984" y="864"/>
                    <a:pt x="12991" y="857"/>
                    <a:pt x="12991" y="857"/>
                  </a:cubicBezTo>
                  <a:lnTo>
                    <a:pt x="12991" y="857"/>
                  </a:lnTo>
                  <a:cubicBezTo>
                    <a:pt x="12991" y="857"/>
                    <a:pt x="8334" y="2438"/>
                    <a:pt x="7218" y="2726"/>
                  </a:cubicBezTo>
                  <a:lnTo>
                    <a:pt x="7218" y="2726"/>
                  </a:lnTo>
                  <a:cubicBezTo>
                    <a:pt x="8512" y="2115"/>
                    <a:pt x="10128" y="1503"/>
                    <a:pt x="10128" y="1503"/>
                  </a:cubicBezTo>
                  <a:lnTo>
                    <a:pt x="10128" y="1503"/>
                  </a:lnTo>
                  <a:lnTo>
                    <a:pt x="6244" y="2667"/>
                  </a:lnTo>
                  <a:lnTo>
                    <a:pt x="6244" y="2667"/>
                  </a:lnTo>
                  <a:lnTo>
                    <a:pt x="7792" y="1938"/>
                  </a:lnTo>
                  <a:lnTo>
                    <a:pt x="7792" y="1938"/>
                  </a:lnTo>
                  <a:lnTo>
                    <a:pt x="5793" y="2682"/>
                  </a:lnTo>
                  <a:lnTo>
                    <a:pt x="6612" y="2194"/>
                  </a:lnTo>
                  <a:lnTo>
                    <a:pt x="6612" y="2194"/>
                  </a:lnTo>
                  <a:lnTo>
                    <a:pt x="5673" y="2562"/>
                  </a:lnTo>
                  <a:lnTo>
                    <a:pt x="6161" y="2224"/>
                  </a:lnTo>
                  <a:cubicBezTo>
                    <a:pt x="7905" y="1660"/>
                    <a:pt x="11646" y="481"/>
                    <a:pt x="12638" y="331"/>
                  </a:cubicBezTo>
                  <a:lnTo>
                    <a:pt x="12638" y="331"/>
                  </a:lnTo>
                  <a:cubicBezTo>
                    <a:pt x="10662" y="601"/>
                    <a:pt x="9580" y="917"/>
                    <a:pt x="9580" y="917"/>
                  </a:cubicBezTo>
                  <a:lnTo>
                    <a:pt x="12533" y="0"/>
                  </a:ln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0"/>
            <p:cNvSpPr/>
            <p:nvPr/>
          </p:nvSpPr>
          <p:spPr>
            <a:xfrm>
              <a:off x="394375" y="4905088"/>
              <a:ext cx="406125" cy="100725"/>
            </a:xfrm>
            <a:custGeom>
              <a:avLst/>
              <a:gdLst/>
              <a:ahLst/>
              <a:cxnLst/>
              <a:rect l="l" t="t" r="r" b="b"/>
              <a:pathLst>
                <a:path w="16245" h="4029" extrusionOk="0">
                  <a:moveTo>
                    <a:pt x="16245" y="1"/>
                  </a:moveTo>
                  <a:cubicBezTo>
                    <a:pt x="16245" y="1"/>
                    <a:pt x="9144" y="2059"/>
                    <a:pt x="6365" y="2540"/>
                  </a:cubicBezTo>
                  <a:cubicBezTo>
                    <a:pt x="8138" y="1871"/>
                    <a:pt x="9753" y="1421"/>
                    <a:pt x="9753" y="1421"/>
                  </a:cubicBezTo>
                  <a:lnTo>
                    <a:pt x="9753" y="1421"/>
                  </a:lnTo>
                  <a:lnTo>
                    <a:pt x="5981" y="2405"/>
                  </a:lnTo>
                  <a:lnTo>
                    <a:pt x="8776" y="1436"/>
                  </a:lnTo>
                  <a:lnTo>
                    <a:pt x="6733" y="1856"/>
                  </a:lnTo>
                  <a:lnTo>
                    <a:pt x="8153" y="1360"/>
                  </a:lnTo>
                  <a:lnTo>
                    <a:pt x="8153" y="1360"/>
                  </a:lnTo>
                  <a:lnTo>
                    <a:pt x="6612" y="1774"/>
                  </a:lnTo>
                  <a:lnTo>
                    <a:pt x="7401" y="1406"/>
                  </a:lnTo>
                  <a:lnTo>
                    <a:pt x="7401" y="1406"/>
                  </a:lnTo>
                  <a:lnTo>
                    <a:pt x="6500" y="1691"/>
                  </a:lnTo>
                  <a:lnTo>
                    <a:pt x="7011" y="1398"/>
                  </a:lnTo>
                  <a:lnTo>
                    <a:pt x="5688" y="1841"/>
                  </a:lnTo>
                  <a:cubicBezTo>
                    <a:pt x="5688" y="1841"/>
                    <a:pt x="7176" y="1285"/>
                    <a:pt x="8363" y="917"/>
                  </a:cubicBezTo>
                  <a:lnTo>
                    <a:pt x="8363" y="917"/>
                  </a:lnTo>
                  <a:cubicBezTo>
                    <a:pt x="8190" y="970"/>
                    <a:pt x="8010" y="1022"/>
                    <a:pt x="7845" y="1067"/>
                  </a:cubicBezTo>
                  <a:cubicBezTo>
                    <a:pt x="4178" y="2187"/>
                    <a:pt x="219" y="3682"/>
                    <a:pt x="219" y="3682"/>
                  </a:cubicBezTo>
                  <a:cubicBezTo>
                    <a:pt x="219" y="3682"/>
                    <a:pt x="98" y="3862"/>
                    <a:pt x="1" y="3990"/>
                  </a:cubicBezTo>
                  <a:cubicBezTo>
                    <a:pt x="152" y="4016"/>
                    <a:pt x="336" y="4029"/>
                    <a:pt x="549" y="4029"/>
                  </a:cubicBezTo>
                  <a:cubicBezTo>
                    <a:pt x="2783" y="4029"/>
                    <a:pt x="8155" y="2673"/>
                    <a:pt x="11098" y="1706"/>
                  </a:cubicBezTo>
                  <a:cubicBezTo>
                    <a:pt x="12826" y="1135"/>
                    <a:pt x="14622" y="564"/>
                    <a:pt x="16245" y="8"/>
                  </a:cubicBezTo>
                  <a:lnTo>
                    <a:pt x="16245" y="1"/>
                  </a:ln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0"/>
            <p:cNvSpPr/>
            <p:nvPr/>
          </p:nvSpPr>
          <p:spPr>
            <a:xfrm>
              <a:off x="736800" y="4907163"/>
              <a:ext cx="5100" cy="1150"/>
            </a:xfrm>
            <a:custGeom>
              <a:avLst/>
              <a:gdLst/>
              <a:ahLst/>
              <a:cxnLst/>
              <a:rect l="l" t="t" r="r" b="b"/>
              <a:pathLst>
                <a:path w="204" h="46" extrusionOk="0">
                  <a:moveTo>
                    <a:pt x="203" y="0"/>
                  </a:moveTo>
                  <a:lnTo>
                    <a:pt x="1" y="45"/>
                  </a:lnTo>
                  <a:cubicBezTo>
                    <a:pt x="1" y="45"/>
                    <a:pt x="76" y="30"/>
                    <a:pt x="203"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0"/>
            <p:cNvSpPr/>
            <p:nvPr/>
          </p:nvSpPr>
          <p:spPr>
            <a:xfrm>
              <a:off x="364525" y="4937013"/>
              <a:ext cx="419450" cy="127825"/>
            </a:xfrm>
            <a:custGeom>
              <a:avLst/>
              <a:gdLst/>
              <a:ahLst/>
              <a:cxnLst/>
              <a:rect l="l" t="t" r="r" b="b"/>
              <a:pathLst>
                <a:path w="16778" h="5113" extrusionOk="0">
                  <a:moveTo>
                    <a:pt x="11450" y="812"/>
                  </a:moveTo>
                  <a:lnTo>
                    <a:pt x="11450" y="812"/>
                  </a:lnTo>
                  <a:cubicBezTo>
                    <a:pt x="11439" y="815"/>
                    <a:pt x="11427" y="818"/>
                    <a:pt x="11415" y="821"/>
                  </a:cubicBezTo>
                  <a:lnTo>
                    <a:pt x="11415" y="821"/>
                  </a:lnTo>
                  <a:cubicBezTo>
                    <a:pt x="11427" y="819"/>
                    <a:pt x="11439" y="816"/>
                    <a:pt x="11450" y="812"/>
                  </a:cubicBezTo>
                  <a:close/>
                  <a:moveTo>
                    <a:pt x="13915" y="1"/>
                  </a:moveTo>
                  <a:lnTo>
                    <a:pt x="13915" y="1"/>
                  </a:lnTo>
                  <a:cubicBezTo>
                    <a:pt x="12179" y="429"/>
                    <a:pt x="10421" y="872"/>
                    <a:pt x="9046" y="1263"/>
                  </a:cubicBezTo>
                  <a:cubicBezTo>
                    <a:pt x="5620" y="2240"/>
                    <a:pt x="188" y="4734"/>
                    <a:pt x="188" y="4734"/>
                  </a:cubicBezTo>
                  <a:cubicBezTo>
                    <a:pt x="188" y="4734"/>
                    <a:pt x="105" y="4900"/>
                    <a:pt x="0" y="5110"/>
                  </a:cubicBezTo>
                  <a:cubicBezTo>
                    <a:pt x="35" y="5111"/>
                    <a:pt x="73" y="5112"/>
                    <a:pt x="113" y="5112"/>
                  </a:cubicBezTo>
                  <a:cubicBezTo>
                    <a:pt x="1774" y="5112"/>
                    <a:pt x="7520" y="3907"/>
                    <a:pt x="10308" y="2623"/>
                  </a:cubicBezTo>
                  <a:cubicBezTo>
                    <a:pt x="12164" y="1774"/>
                    <a:pt x="14538" y="1000"/>
                    <a:pt x="16777" y="46"/>
                  </a:cubicBezTo>
                  <a:lnTo>
                    <a:pt x="16777" y="46"/>
                  </a:lnTo>
                  <a:cubicBezTo>
                    <a:pt x="15200" y="609"/>
                    <a:pt x="10384" y="2353"/>
                    <a:pt x="8761" y="3119"/>
                  </a:cubicBezTo>
                  <a:cubicBezTo>
                    <a:pt x="10692" y="1977"/>
                    <a:pt x="13719" y="835"/>
                    <a:pt x="13720" y="835"/>
                  </a:cubicBezTo>
                  <a:lnTo>
                    <a:pt x="13720" y="835"/>
                  </a:lnTo>
                  <a:cubicBezTo>
                    <a:pt x="13719" y="835"/>
                    <a:pt x="10812" y="1804"/>
                    <a:pt x="8994" y="2540"/>
                  </a:cubicBezTo>
                  <a:cubicBezTo>
                    <a:pt x="10136" y="2022"/>
                    <a:pt x="11743" y="1301"/>
                    <a:pt x="12427" y="1060"/>
                  </a:cubicBezTo>
                  <a:lnTo>
                    <a:pt x="12427" y="1060"/>
                  </a:lnTo>
                  <a:cubicBezTo>
                    <a:pt x="10466" y="1526"/>
                    <a:pt x="6762" y="3074"/>
                    <a:pt x="6762" y="3074"/>
                  </a:cubicBezTo>
                  <a:lnTo>
                    <a:pt x="11278" y="1173"/>
                  </a:lnTo>
                  <a:lnTo>
                    <a:pt x="8828" y="2029"/>
                  </a:lnTo>
                  <a:lnTo>
                    <a:pt x="8828" y="2029"/>
                  </a:lnTo>
                  <a:lnTo>
                    <a:pt x="10098" y="1376"/>
                  </a:lnTo>
                  <a:lnTo>
                    <a:pt x="10098" y="1376"/>
                  </a:lnTo>
                  <a:cubicBezTo>
                    <a:pt x="10098" y="1376"/>
                    <a:pt x="9016" y="1729"/>
                    <a:pt x="8355" y="2052"/>
                  </a:cubicBezTo>
                  <a:cubicBezTo>
                    <a:pt x="9385" y="1463"/>
                    <a:pt x="10840" y="969"/>
                    <a:pt x="11415" y="821"/>
                  </a:cubicBezTo>
                  <a:lnTo>
                    <a:pt x="11415" y="821"/>
                  </a:lnTo>
                  <a:cubicBezTo>
                    <a:pt x="11371" y="831"/>
                    <a:pt x="11325" y="838"/>
                    <a:pt x="11278" y="850"/>
                  </a:cubicBezTo>
                  <a:lnTo>
                    <a:pt x="13915" y="1"/>
                  </a:ln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0"/>
            <p:cNvSpPr/>
            <p:nvPr/>
          </p:nvSpPr>
          <p:spPr>
            <a:xfrm>
              <a:off x="813250" y="4920313"/>
              <a:ext cx="4725" cy="1700"/>
            </a:xfrm>
            <a:custGeom>
              <a:avLst/>
              <a:gdLst/>
              <a:ahLst/>
              <a:cxnLst/>
              <a:rect l="l" t="t" r="r" b="b"/>
              <a:pathLst>
                <a:path w="189" h="68" extrusionOk="0">
                  <a:moveTo>
                    <a:pt x="188" y="0"/>
                  </a:moveTo>
                  <a:cubicBezTo>
                    <a:pt x="121" y="23"/>
                    <a:pt x="61" y="45"/>
                    <a:pt x="1" y="68"/>
                  </a:cubicBezTo>
                  <a:cubicBezTo>
                    <a:pt x="61" y="53"/>
                    <a:pt x="121" y="23"/>
                    <a:pt x="188"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0"/>
            <p:cNvSpPr/>
            <p:nvPr/>
          </p:nvSpPr>
          <p:spPr>
            <a:xfrm>
              <a:off x="524350" y="4791438"/>
              <a:ext cx="152925" cy="42675"/>
            </a:xfrm>
            <a:custGeom>
              <a:avLst/>
              <a:gdLst/>
              <a:ahLst/>
              <a:cxnLst/>
              <a:rect l="l" t="t" r="r" b="b"/>
              <a:pathLst>
                <a:path w="6117" h="1707" extrusionOk="0">
                  <a:moveTo>
                    <a:pt x="6042" y="1"/>
                  </a:moveTo>
                  <a:lnTo>
                    <a:pt x="6042" y="1"/>
                  </a:lnTo>
                  <a:cubicBezTo>
                    <a:pt x="6041" y="1"/>
                    <a:pt x="6040" y="1"/>
                    <a:pt x="6039" y="2"/>
                  </a:cubicBezTo>
                  <a:lnTo>
                    <a:pt x="6039" y="2"/>
                  </a:lnTo>
                  <a:cubicBezTo>
                    <a:pt x="6040" y="1"/>
                    <a:pt x="6041" y="1"/>
                    <a:pt x="6042" y="1"/>
                  </a:cubicBezTo>
                  <a:close/>
                  <a:moveTo>
                    <a:pt x="1143" y="1284"/>
                  </a:moveTo>
                  <a:cubicBezTo>
                    <a:pt x="1140" y="1284"/>
                    <a:pt x="1138" y="1285"/>
                    <a:pt x="1135" y="1286"/>
                  </a:cubicBezTo>
                  <a:cubicBezTo>
                    <a:pt x="1138" y="1285"/>
                    <a:pt x="1140" y="1284"/>
                    <a:pt x="1143" y="1284"/>
                  </a:cubicBezTo>
                  <a:close/>
                  <a:moveTo>
                    <a:pt x="6039" y="2"/>
                  </a:moveTo>
                  <a:lnTo>
                    <a:pt x="6039" y="2"/>
                  </a:lnTo>
                  <a:cubicBezTo>
                    <a:pt x="5949" y="34"/>
                    <a:pt x="4036" y="512"/>
                    <a:pt x="4036" y="512"/>
                  </a:cubicBezTo>
                  <a:cubicBezTo>
                    <a:pt x="4036" y="512"/>
                    <a:pt x="4464" y="316"/>
                    <a:pt x="4907" y="241"/>
                  </a:cubicBezTo>
                  <a:lnTo>
                    <a:pt x="4907" y="241"/>
                  </a:lnTo>
                  <a:cubicBezTo>
                    <a:pt x="4389" y="264"/>
                    <a:pt x="2616" y="662"/>
                    <a:pt x="2616" y="662"/>
                  </a:cubicBezTo>
                  <a:cubicBezTo>
                    <a:pt x="2616" y="662"/>
                    <a:pt x="2849" y="617"/>
                    <a:pt x="3660" y="534"/>
                  </a:cubicBezTo>
                  <a:lnTo>
                    <a:pt x="3660" y="534"/>
                  </a:lnTo>
                  <a:cubicBezTo>
                    <a:pt x="2916" y="685"/>
                    <a:pt x="1812" y="978"/>
                    <a:pt x="1812" y="978"/>
                  </a:cubicBezTo>
                  <a:lnTo>
                    <a:pt x="3179" y="797"/>
                  </a:lnTo>
                  <a:lnTo>
                    <a:pt x="3179" y="797"/>
                  </a:lnTo>
                  <a:cubicBezTo>
                    <a:pt x="3179" y="797"/>
                    <a:pt x="2632" y="880"/>
                    <a:pt x="1143" y="1284"/>
                  </a:cubicBezTo>
                  <a:lnTo>
                    <a:pt x="1143" y="1284"/>
                  </a:lnTo>
                  <a:cubicBezTo>
                    <a:pt x="1536" y="1178"/>
                    <a:pt x="2886" y="1000"/>
                    <a:pt x="2886" y="1000"/>
                  </a:cubicBezTo>
                  <a:lnTo>
                    <a:pt x="2886" y="1000"/>
                  </a:lnTo>
                  <a:cubicBezTo>
                    <a:pt x="2886" y="1000"/>
                    <a:pt x="2345" y="1098"/>
                    <a:pt x="1" y="1706"/>
                  </a:cubicBezTo>
                  <a:cubicBezTo>
                    <a:pt x="2112" y="1496"/>
                    <a:pt x="6117" y="196"/>
                    <a:pt x="6117" y="196"/>
                  </a:cubicBezTo>
                  <a:lnTo>
                    <a:pt x="6117" y="196"/>
                  </a:lnTo>
                  <a:lnTo>
                    <a:pt x="4922" y="384"/>
                  </a:lnTo>
                  <a:cubicBezTo>
                    <a:pt x="4922" y="384"/>
                    <a:pt x="5327" y="272"/>
                    <a:pt x="6039" y="2"/>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0"/>
            <p:cNvSpPr/>
            <p:nvPr/>
          </p:nvSpPr>
          <p:spPr>
            <a:xfrm>
              <a:off x="526250" y="4380288"/>
              <a:ext cx="43400" cy="308075"/>
            </a:xfrm>
            <a:custGeom>
              <a:avLst/>
              <a:gdLst/>
              <a:ahLst/>
              <a:cxnLst/>
              <a:rect l="l" t="t" r="r" b="b"/>
              <a:pathLst>
                <a:path w="1736" h="12323" extrusionOk="0">
                  <a:moveTo>
                    <a:pt x="105" y="0"/>
                  </a:moveTo>
                  <a:lnTo>
                    <a:pt x="105" y="0"/>
                  </a:lnTo>
                  <a:cubicBezTo>
                    <a:pt x="0" y="2337"/>
                    <a:pt x="165" y="4185"/>
                    <a:pt x="210" y="5372"/>
                  </a:cubicBezTo>
                  <a:cubicBezTo>
                    <a:pt x="293" y="7220"/>
                    <a:pt x="789" y="10925"/>
                    <a:pt x="1322" y="12322"/>
                  </a:cubicBezTo>
                  <a:cubicBezTo>
                    <a:pt x="1548" y="11984"/>
                    <a:pt x="1668" y="11834"/>
                    <a:pt x="1668" y="11834"/>
                  </a:cubicBezTo>
                  <a:cubicBezTo>
                    <a:pt x="1668" y="11834"/>
                    <a:pt x="1736" y="6364"/>
                    <a:pt x="1503" y="4673"/>
                  </a:cubicBezTo>
                  <a:cubicBezTo>
                    <a:pt x="1458" y="4335"/>
                    <a:pt x="1390" y="3809"/>
                    <a:pt x="1322" y="3171"/>
                  </a:cubicBezTo>
                  <a:lnTo>
                    <a:pt x="1322" y="3171"/>
                  </a:lnTo>
                  <a:cubicBezTo>
                    <a:pt x="1390" y="4185"/>
                    <a:pt x="1458" y="5372"/>
                    <a:pt x="1495" y="6033"/>
                  </a:cubicBezTo>
                  <a:cubicBezTo>
                    <a:pt x="1473" y="5673"/>
                    <a:pt x="1435" y="5124"/>
                    <a:pt x="1383" y="4463"/>
                  </a:cubicBezTo>
                  <a:lnTo>
                    <a:pt x="1383" y="4463"/>
                  </a:lnTo>
                  <a:cubicBezTo>
                    <a:pt x="1375" y="5537"/>
                    <a:pt x="1443" y="8610"/>
                    <a:pt x="1443" y="8610"/>
                  </a:cubicBezTo>
                  <a:lnTo>
                    <a:pt x="1217" y="6371"/>
                  </a:lnTo>
                  <a:lnTo>
                    <a:pt x="1217" y="6371"/>
                  </a:lnTo>
                  <a:cubicBezTo>
                    <a:pt x="1217" y="6372"/>
                    <a:pt x="1255" y="7521"/>
                    <a:pt x="1300" y="9535"/>
                  </a:cubicBezTo>
                  <a:cubicBezTo>
                    <a:pt x="1142" y="8588"/>
                    <a:pt x="812" y="4441"/>
                    <a:pt x="812" y="4440"/>
                  </a:cubicBezTo>
                  <a:lnTo>
                    <a:pt x="812" y="4440"/>
                  </a:lnTo>
                  <a:cubicBezTo>
                    <a:pt x="812" y="4441"/>
                    <a:pt x="864" y="6304"/>
                    <a:pt x="969" y="8295"/>
                  </a:cubicBezTo>
                  <a:cubicBezTo>
                    <a:pt x="879" y="7596"/>
                    <a:pt x="473" y="3021"/>
                    <a:pt x="473" y="3020"/>
                  </a:cubicBezTo>
                  <a:lnTo>
                    <a:pt x="473" y="3020"/>
                  </a:lnTo>
                  <a:cubicBezTo>
                    <a:pt x="473" y="3021"/>
                    <a:pt x="473" y="3802"/>
                    <a:pt x="526" y="6033"/>
                  </a:cubicBezTo>
                  <a:cubicBezTo>
                    <a:pt x="278" y="5042"/>
                    <a:pt x="105" y="8"/>
                    <a:pt x="105" y="8"/>
                  </a:cubicBezTo>
                  <a:lnTo>
                    <a:pt x="105" y="0"/>
                  </a:ln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0"/>
            <p:cNvSpPr/>
            <p:nvPr/>
          </p:nvSpPr>
          <p:spPr>
            <a:xfrm>
              <a:off x="480975" y="4432688"/>
              <a:ext cx="56750" cy="309750"/>
            </a:xfrm>
            <a:custGeom>
              <a:avLst/>
              <a:gdLst/>
              <a:ahLst/>
              <a:cxnLst/>
              <a:rect l="l" t="t" r="r" b="b"/>
              <a:pathLst>
                <a:path w="2270" h="12390" extrusionOk="0">
                  <a:moveTo>
                    <a:pt x="23" y="0"/>
                  </a:moveTo>
                  <a:lnTo>
                    <a:pt x="23" y="0"/>
                  </a:lnTo>
                  <a:cubicBezTo>
                    <a:pt x="0" y="1375"/>
                    <a:pt x="38" y="2810"/>
                    <a:pt x="188" y="4073"/>
                  </a:cubicBezTo>
                  <a:cubicBezTo>
                    <a:pt x="586" y="7281"/>
                    <a:pt x="1323" y="11293"/>
                    <a:pt x="2006" y="12390"/>
                  </a:cubicBezTo>
                  <a:cubicBezTo>
                    <a:pt x="2112" y="12127"/>
                    <a:pt x="2269" y="11864"/>
                    <a:pt x="2269" y="11864"/>
                  </a:cubicBezTo>
                  <a:cubicBezTo>
                    <a:pt x="2269" y="11864"/>
                    <a:pt x="2254" y="7296"/>
                    <a:pt x="1728" y="4621"/>
                  </a:cubicBezTo>
                  <a:lnTo>
                    <a:pt x="1728" y="4621"/>
                  </a:lnTo>
                  <a:cubicBezTo>
                    <a:pt x="1728" y="4621"/>
                    <a:pt x="1811" y="6214"/>
                    <a:pt x="1901" y="8145"/>
                  </a:cubicBezTo>
                  <a:cubicBezTo>
                    <a:pt x="1774" y="7506"/>
                    <a:pt x="1503" y="5095"/>
                    <a:pt x="1503" y="5094"/>
                  </a:cubicBezTo>
                  <a:lnTo>
                    <a:pt x="1503" y="5094"/>
                  </a:lnTo>
                  <a:cubicBezTo>
                    <a:pt x="1503" y="5095"/>
                    <a:pt x="1533" y="6184"/>
                    <a:pt x="1548" y="7739"/>
                  </a:cubicBezTo>
                  <a:cubicBezTo>
                    <a:pt x="1518" y="7010"/>
                    <a:pt x="1172" y="4907"/>
                    <a:pt x="1172" y="4907"/>
                  </a:cubicBezTo>
                  <a:lnTo>
                    <a:pt x="1172" y="4907"/>
                  </a:lnTo>
                  <a:cubicBezTo>
                    <a:pt x="1172" y="4907"/>
                    <a:pt x="1270" y="5868"/>
                    <a:pt x="1315" y="7363"/>
                  </a:cubicBezTo>
                  <a:cubicBezTo>
                    <a:pt x="1240" y="6770"/>
                    <a:pt x="834" y="3847"/>
                    <a:pt x="834" y="3847"/>
                  </a:cubicBezTo>
                  <a:lnTo>
                    <a:pt x="834" y="3847"/>
                  </a:lnTo>
                  <a:cubicBezTo>
                    <a:pt x="834" y="3847"/>
                    <a:pt x="849" y="4771"/>
                    <a:pt x="1045" y="6650"/>
                  </a:cubicBezTo>
                  <a:cubicBezTo>
                    <a:pt x="894" y="5838"/>
                    <a:pt x="451" y="2134"/>
                    <a:pt x="451" y="2134"/>
                  </a:cubicBezTo>
                  <a:lnTo>
                    <a:pt x="451" y="2134"/>
                  </a:lnTo>
                  <a:cubicBezTo>
                    <a:pt x="451" y="2134"/>
                    <a:pt x="369" y="3194"/>
                    <a:pt x="692" y="5297"/>
                  </a:cubicBezTo>
                  <a:cubicBezTo>
                    <a:pt x="278" y="4245"/>
                    <a:pt x="91" y="1526"/>
                    <a:pt x="23"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0"/>
            <p:cNvSpPr/>
            <p:nvPr/>
          </p:nvSpPr>
          <p:spPr>
            <a:xfrm>
              <a:off x="433625" y="4501988"/>
              <a:ext cx="73300" cy="302075"/>
            </a:xfrm>
            <a:custGeom>
              <a:avLst/>
              <a:gdLst/>
              <a:ahLst/>
              <a:cxnLst/>
              <a:rect l="l" t="t" r="r" b="b"/>
              <a:pathLst>
                <a:path w="2932" h="12083" extrusionOk="0">
                  <a:moveTo>
                    <a:pt x="1" y="1"/>
                  </a:moveTo>
                  <a:cubicBezTo>
                    <a:pt x="61" y="1766"/>
                    <a:pt x="196" y="3840"/>
                    <a:pt x="677" y="5764"/>
                  </a:cubicBezTo>
                  <a:cubicBezTo>
                    <a:pt x="1481" y="8994"/>
                    <a:pt x="2330" y="11301"/>
                    <a:pt x="2623" y="12082"/>
                  </a:cubicBezTo>
                  <a:cubicBezTo>
                    <a:pt x="2781" y="11767"/>
                    <a:pt x="2931" y="11421"/>
                    <a:pt x="2931" y="11421"/>
                  </a:cubicBezTo>
                  <a:cubicBezTo>
                    <a:pt x="2931" y="11421"/>
                    <a:pt x="2360" y="6132"/>
                    <a:pt x="1917" y="3472"/>
                  </a:cubicBezTo>
                  <a:cubicBezTo>
                    <a:pt x="1834" y="2961"/>
                    <a:pt x="1729" y="2398"/>
                    <a:pt x="1616" y="1819"/>
                  </a:cubicBezTo>
                  <a:lnTo>
                    <a:pt x="1616" y="1819"/>
                  </a:lnTo>
                  <a:lnTo>
                    <a:pt x="2045" y="5298"/>
                  </a:lnTo>
                  <a:lnTo>
                    <a:pt x="1707" y="3870"/>
                  </a:lnTo>
                  <a:lnTo>
                    <a:pt x="1707" y="3870"/>
                  </a:lnTo>
                  <a:cubicBezTo>
                    <a:pt x="1707" y="3870"/>
                    <a:pt x="2015" y="6042"/>
                    <a:pt x="2368" y="8498"/>
                  </a:cubicBezTo>
                  <a:cubicBezTo>
                    <a:pt x="2135" y="7493"/>
                    <a:pt x="1460" y="4434"/>
                    <a:pt x="1459" y="4426"/>
                  </a:cubicBezTo>
                  <a:lnTo>
                    <a:pt x="1459" y="4426"/>
                  </a:lnTo>
                  <a:cubicBezTo>
                    <a:pt x="1460" y="4431"/>
                    <a:pt x="1699" y="5520"/>
                    <a:pt x="1759" y="7462"/>
                  </a:cubicBezTo>
                  <a:cubicBezTo>
                    <a:pt x="1661" y="6230"/>
                    <a:pt x="993" y="3465"/>
                    <a:pt x="993" y="3464"/>
                  </a:cubicBezTo>
                  <a:lnTo>
                    <a:pt x="993" y="3464"/>
                  </a:lnTo>
                  <a:cubicBezTo>
                    <a:pt x="993" y="3465"/>
                    <a:pt x="1248" y="4584"/>
                    <a:pt x="1504" y="6808"/>
                  </a:cubicBezTo>
                  <a:cubicBezTo>
                    <a:pt x="1136" y="5606"/>
                    <a:pt x="467" y="1293"/>
                    <a:pt x="467" y="1293"/>
                  </a:cubicBezTo>
                  <a:lnTo>
                    <a:pt x="467" y="1293"/>
                  </a:lnTo>
                  <a:cubicBezTo>
                    <a:pt x="467" y="1293"/>
                    <a:pt x="572" y="3728"/>
                    <a:pt x="978" y="5711"/>
                  </a:cubicBezTo>
                  <a:cubicBezTo>
                    <a:pt x="557" y="4869"/>
                    <a:pt x="159" y="1473"/>
                    <a:pt x="1"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0"/>
            <p:cNvSpPr/>
            <p:nvPr/>
          </p:nvSpPr>
          <p:spPr>
            <a:xfrm>
              <a:off x="392125" y="4565488"/>
              <a:ext cx="86050" cy="292300"/>
            </a:xfrm>
            <a:custGeom>
              <a:avLst/>
              <a:gdLst/>
              <a:ahLst/>
              <a:cxnLst/>
              <a:rect l="l" t="t" r="r" b="b"/>
              <a:pathLst>
                <a:path w="3442" h="11692" extrusionOk="0">
                  <a:moveTo>
                    <a:pt x="1240" y="0"/>
                  </a:moveTo>
                  <a:cubicBezTo>
                    <a:pt x="1330" y="1202"/>
                    <a:pt x="2224" y="4403"/>
                    <a:pt x="2352" y="6590"/>
                  </a:cubicBezTo>
                  <a:cubicBezTo>
                    <a:pt x="2300" y="5966"/>
                    <a:pt x="1864" y="3832"/>
                    <a:pt x="1864" y="3832"/>
                  </a:cubicBezTo>
                  <a:lnTo>
                    <a:pt x="1864" y="3832"/>
                  </a:lnTo>
                  <a:cubicBezTo>
                    <a:pt x="1864" y="3832"/>
                    <a:pt x="1864" y="4358"/>
                    <a:pt x="2112" y="5973"/>
                  </a:cubicBezTo>
                  <a:cubicBezTo>
                    <a:pt x="1984" y="5493"/>
                    <a:pt x="1578" y="3509"/>
                    <a:pt x="1578" y="3509"/>
                  </a:cubicBezTo>
                  <a:lnTo>
                    <a:pt x="1578" y="3509"/>
                  </a:lnTo>
                  <a:lnTo>
                    <a:pt x="1646" y="4907"/>
                  </a:lnTo>
                  <a:lnTo>
                    <a:pt x="1060" y="2592"/>
                  </a:lnTo>
                  <a:lnTo>
                    <a:pt x="1060" y="2592"/>
                  </a:lnTo>
                  <a:cubicBezTo>
                    <a:pt x="1060" y="2593"/>
                    <a:pt x="1285" y="4200"/>
                    <a:pt x="1593" y="5741"/>
                  </a:cubicBezTo>
                  <a:cubicBezTo>
                    <a:pt x="1285" y="5042"/>
                    <a:pt x="714" y="3081"/>
                    <a:pt x="714" y="3081"/>
                  </a:cubicBezTo>
                  <a:lnTo>
                    <a:pt x="714" y="3081"/>
                  </a:lnTo>
                  <a:cubicBezTo>
                    <a:pt x="714" y="3081"/>
                    <a:pt x="1022" y="4726"/>
                    <a:pt x="1608" y="6725"/>
                  </a:cubicBezTo>
                  <a:cubicBezTo>
                    <a:pt x="647" y="5132"/>
                    <a:pt x="121" y="1593"/>
                    <a:pt x="1" y="676"/>
                  </a:cubicBezTo>
                  <a:lnTo>
                    <a:pt x="1" y="676"/>
                  </a:lnTo>
                  <a:cubicBezTo>
                    <a:pt x="38" y="1691"/>
                    <a:pt x="143" y="2758"/>
                    <a:pt x="369" y="3840"/>
                  </a:cubicBezTo>
                  <a:cubicBezTo>
                    <a:pt x="1105" y="7281"/>
                    <a:pt x="3081" y="11691"/>
                    <a:pt x="3081" y="11691"/>
                  </a:cubicBezTo>
                  <a:lnTo>
                    <a:pt x="3442" y="10962"/>
                  </a:lnTo>
                  <a:cubicBezTo>
                    <a:pt x="3442" y="10962"/>
                    <a:pt x="2698" y="6049"/>
                    <a:pt x="2179" y="4215"/>
                  </a:cubicBezTo>
                  <a:cubicBezTo>
                    <a:pt x="1796" y="2863"/>
                    <a:pt x="1458" y="1217"/>
                    <a:pt x="1240"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0"/>
            <p:cNvSpPr/>
            <p:nvPr/>
          </p:nvSpPr>
          <p:spPr>
            <a:xfrm>
              <a:off x="403025" y="5012913"/>
              <a:ext cx="153300" cy="41725"/>
            </a:xfrm>
            <a:custGeom>
              <a:avLst/>
              <a:gdLst/>
              <a:ahLst/>
              <a:cxnLst/>
              <a:rect l="l" t="t" r="r" b="b"/>
              <a:pathLst>
                <a:path w="6132" h="1669" extrusionOk="0">
                  <a:moveTo>
                    <a:pt x="3254" y="0"/>
                  </a:moveTo>
                  <a:lnTo>
                    <a:pt x="3254" y="0"/>
                  </a:lnTo>
                  <a:cubicBezTo>
                    <a:pt x="3253" y="0"/>
                    <a:pt x="1300" y="714"/>
                    <a:pt x="834" y="849"/>
                  </a:cubicBezTo>
                  <a:cubicBezTo>
                    <a:pt x="1691" y="669"/>
                    <a:pt x="1931" y="601"/>
                    <a:pt x="1931" y="601"/>
                  </a:cubicBezTo>
                  <a:lnTo>
                    <a:pt x="1931" y="601"/>
                  </a:lnTo>
                  <a:cubicBezTo>
                    <a:pt x="1931" y="601"/>
                    <a:pt x="188" y="1210"/>
                    <a:pt x="0" y="1270"/>
                  </a:cubicBezTo>
                  <a:cubicBezTo>
                    <a:pt x="1255" y="1007"/>
                    <a:pt x="2021" y="782"/>
                    <a:pt x="2021" y="782"/>
                  </a:cubicBezTo>
                  <a:lnTo>
                    <a:pt x="2021" y="782"/>
                  </a:lnTo>
                  <a:lnTo>
                    <a:pt x="1030" y="1150"/>
                  </a:lnTo>
                  <a:lnTo>
                    <a:pt x="2254" y="947"/>
                  </a:lnTo>
                  <a:lnTo>
                    <a:pt x="1571" y="1323"/>
                  </a:lnTo>
                  <a:lnTo>
                    <a:pt x="2615" y="1127"/>
                  </a:lnTo>
                  <a:lnTo>
                    <a:pt x="639" y="1668"/>
                  </a:lnTo>
                  <a:cubicBezTo>
                    <a:pt x="639" y="1668"/>
                    <a:pt x="4598" y="932"/>
                    <a:pt x="6131" y="331"/>
                  </a:cubicBezTo>
                  <a:lnTo>
                    <a:pt x="6131" y="331"/>
                  </a:lnTo>
                  <a:cubicBezTo>
                    <a:pt x="4674" y="676"/>
                    <a:pt x="4163" y="691"/>
                    <a:pt x="4163" y="691"/>
                  </a:cubicBezTo>
                  <a:lnTo>
                    <a:pt x="6124" y="15"/>
                  </a:lnTo>
                  <a:lnTo>
                    <a:pt x="6124" y="15"/>
                  </a:lnTo>
                  <a:lnTo>
                    <a:pt x="2833" y="842"/>
                  </a:lnTo>
                  <a:lnTo>
                    <a:pt x="4892" y="83"/>
                  </a:lnTo>
                  <a:lnTo>
                    <a:pt x="4892" y="83"/>
                  </a:lnTo>
                  <a:lnTo>
                    <a:pt x="2390" y="729"/>
                  </a:lnTo>
                  <a:lnTo>
                    <a:pt x="3952" y="60"/>
                  </a:lnTo>
                  <a:lnTo>
                    <a:pt x="2059" y="564"/>
                  </a:lnTo>
                  <a:lnTo>
                    <a:pt x="2059" y="564"/>
                  </a:lnTo>
                  <a:lnTo>
                    <a:pt x="3254" y="0"/>
                  </a:ln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0"/>
            <p:cNvSpPr/>
            <p:nvPr/>
          </p:nvSpPr>
          <p:spPr>
            <a:xfrm>
              <a:off x="352300" y="4630288"/>
              <a:ext cx="93200" cy="287975"/>
            </a:xfrm>
            <a:custGeom>
              <a:avLst/>
              <a:gdLst/>
              <a:ahLst/>
              <a:cxnLst/>
              <a:rect l="l" t="t" r="r" b="b"/>
              <a:pathLst>
                <a:path w="3728" h="11519" extrusionOk="0">
                  <a:moveTo>
                    <a:pt x="8" y="0"/>
                  </a:moveTo>
                  <a:lnTo>
                    <a:pt x="1" y="15"/>
                  </a:lnTo>
                  <a:cubicBezTo>
                    <a:pt x="53" y="376"/>
                    <a:pt x="106" y="699"/>
                    <a:pt x="158" y="947"/>
                  </a:cubicBezTo>
                  <a:cubicBezTo>
                    <a:pt x="512" y="2555"/>
                    <a:pt x="692" y="5155"/>
                    <a:pt x="1804" y="7980"/>
                  </a:cubicBezTo>
                  <a:cubicBezTo>
                    <a:pt x="2916" y="10805"/>
                    <a:pt x="3434" y="11518"/>
                    <a:pt x="3434" y="11518"/>
                  </a:cubicBezTo>
                  <a:lnTo>
                    <a:pt x="3727" y="10932"/>
                  </a:lnTo>
                  <a:cubicBezTo>
                    <a:pt x="3727" y="10932"/>
                    <a:pt x="2976" y="6605"/>
                    <a:pt x="2525" y="4561"/>
                  </a:cubicBezTo>
                  <a:cubicBezTo>
                    <a:pt x="2450" y="4245"/>
                    <a:pt x="2375" y="3907"/>
                    <a:pt x="2300" y="3554"/>
                  </a:cubicBezTo>
                  <a:lnTo>
                    <a:pt x="2300" y="3554"/>
                  </a:lnTo>
                  <a:lnTo>
                    <a:pt x="2690" y="6575"/>
                  </a:lnTo>
                  <a:lnTo>
                    <a:pt x="2450" y="5380"/>
                  </a:lnTo>
                  <a:lnTo>
                    <a:pt x="2443" y="6349"/>
                  </a:lnTo>
                  <a:lnTo>
                    <a:pt x="2210" y="5185"/>
                  </a:lnTo>
                  <a:lnTo>
                    <a:pt x="2210" y="6229"/>
                  </a:lnTo>
                  <a:lnTo>
                    <a:pt x="2052" y="4974"/>
                  </a:lnTo>
                  <a:lnTo>
                    <a:pt x="2014" y="6530"/>
                  </a:lnTo>
                  <a:lnTo>
                    <a:pt x="1586" y="4215"/>
                  </a:lnTo>
                  <a:lnTo>
                    <a:pt x="1586" y="4215"/>
                  </a:lnTo>
                  <a:cubicBezTo>
                    <a:pt x="1586" y="4216"/>
                    <a:pt x="1496" y="5087"/>
                    <a:pt x="1811" y="6612"/>
                  </a:cubicBezTo>
                  <a:cubicBezTo>
                    <a:pt x="1443" y="5508"/>
                    <a:pt x="1038" y="2578"/>
                    <a:pt x="1038" y="2578"/>
                  </a:cubicBezTo>
                  <a:lnTo>
                    <a:pt x="1038" y="2578"/>
                  </a:lnTo>
                  <a:cubicBezTo>
                    <a:pt x="1038" y="2578"/>
                    <a:pt x="955" y="3592"/>
                    <a:pt x="1263" y="5711"/>
                  </a:cubicBezTo>
                  <a:cubicBezTo>
                    <a:pt x="880" y="4734"/>
                    <a:pt x="451" y="797"/>
                    <a:pt x="8"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0"/>
            <p:cNvSpPr/>
            <p:nvPr/>
          </p:nvSpPr>
          <p:spPr>
            <a:xfrm>
              <a:off x="302150" y="4590288"/>
              <a:ext cx="113850" cy="385450"/>
            </a:xfrm>
            <a:custGeom>
              <a:avLst/>
              <a:gdLst/>
              <a:ahLst/>
              <a:cxnLst/>
              <a:rect l="l" t="t" r="r" b="b"/>
              <a:pathLst>
                <a:path w="4554" h="15418" extrusionOk="0">
                  <a:moveTo>
                    <a:pt x="1" y="0"/>
                  </a:moveTo>
                  <a:lnTo>
                    <a:pt x="1" y="0"/>
                  </a:lnTo>
                  <a:cubicBezTo>
                    <a:pt x="128" y="564"/>
                    <a:pt x="241" y="1217"/>
                    <a:pt x="286" y="2029"/>
                  </a:cubicBezTo>
                  <a:cubicBezTo>
                    <a:pt x="466" y="4846"/>
                    <a:pt x="1631" y="7626"/>
                    <a:pt x="2285" y="10045"/>
                  </a:cubicBezTo>
                  <a:cubicBezTo>
                    <a:pt x="2938" y="12472"/>
                    <a:pt x="4306" y="15418"/>
                    <a:pt x="4306" y="15418"/>
                  </a:cubicBezTo>
                  <a:lnTo>
                    <a:pt x="4554" y="14771"/>
                  </a:lnTo>
                  <a:cubicBezTo>
                    <a:pt x="4524" y="13434"/>
                    <a:pt x="3532" y="9234"/>
                    <a:pt x="2923" y="7566"/>
                  </a:cubicBezTo>
                  <a:cubicBezTo>
                    <a:pt x="2705" y="6972"/>
                    <a:pt x="2518" y="6146"/>
                    <a:pt x="2330" y="5267"/>
                  </a:cubicBezTo>
                  <a:lnTo>
                    <a:pt x="2330" y="5267"/>
                  </a:lnTo>
                  <a:cubicBezTo>
                    <a:pt x="2518" y="6401"/>
                    <a:pt x="2923" y="7897"/>
                    <a:pt x="2923" y="7897"/>
                  </a:cubicBezTo>
                  <a:lnTo>
                    <a:pt x="2397" y="6274"/>
                  </a:lnTo>
                  <a:lnTo>
                    <a:pt x="2758" y="8130"/>
                  </a:lnTo>
                  <a:lnTo>
                    <a:pt x="2262" y="6597"/>
                  </a:lnTo>
                  <a:lnTo>
                    <a:pt x="2698" y="8573"/>
                  </a:lnTo>
                  <a:lnTo>
                    <a:pt x="2698" y="8573"/>
                  </a:lnTo>
                  <a:lnTo>
                    <a:pt x="1804" y="5718"/>
                  </a:lnTo>
                  <a:lnTo>
                    <a:pt x="1804" y="5718"/>
                  </a:lnTo>
                  <a:cubicBezTo>
                    <a:pt x="1804" y="5718"/>
                    <a:pt x="2345" y="7536"/>
                    <a:pt x="2615" y="9369"/>
                  </a:cubicBezTo>
                  <a:cubicBezTo>
                    <a:pt x="2412" y="8460"/>
                    <a:pt x="1316" y="4741"/>
                    <a:pt x="1315" y="4741"/>
                  </a:cubicBezTo>
                  <a:lnTo>
                    <a:pt x="1315" y="4741"/>
                  </a:lnTo>
                  <a:cubicBezTo>
                    <a:pt x="1315" y="4741"/>
                    <a:pt x="1766" y="6905"/>
                    <a:pt x="2375" y="9324"/>
                  </a:cubicBezTo>
                  <a:cubicBezTo>
                    <a:pt x="1939" y="8513"/>
                    <a:pt x="932" y="4786"/>
                    <a:pt x="759" y="3283"/>
                  </a:cubicBezTo>
                  <a:cubicBezTo>
                    <a:pt x="617" y="2014"/>
                    <a:pt x="143" y="458"/>
                    <a:pt x="1"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0"/>
            <p:cNvSpPr/>
            <p:nvPr/>
          </p:nvSpPr>
          <p:spPr>
            <a:xfrm>
              <a:off x="306100" y="4585388"/>
              <a:ext cx="400" cy="1725"/>
            </a:xfrm>
            <a:custGeom>
              <a:avLst/>
              <a:gdLst/>
              <a:ahLst/>
              <a:cxnLst/>
              <a:rect l="l" t="t" r="r" b="b"/>
              <a:pathLst>
                <a:path w="16" h="69" extrusionOk="0">
                  <a:moveTo>
                    <a:pt x="0" y="1"/>
                  </a:moveTo>
                  <a:lnTo>
                    <a:pt x="0" y="1"/>
                  </a:lnTo>
                  <a:cubicBezTo>
                    <a:pt x="8" y="46"/>
                    <a:pt x="15" y="68"/>
                    <a:pt x="15" y="68"/>
                  </a:cubicBezTo>
                  <a:lnTo>
                    <a:pt x="0" y="1"/>
                  </a:ln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0"/>
            <p:cNvSpPr/>
            <p:nvPr/>
          </p:nvSpPr>
          <p:spPr>
            <a:xfrm>
              <a:off x="293500" y="4718013"/>
              <a:ext cx="93950" cy="318775"/>
            </a:xfrm>
            <a:custGeom>
              <a:avLst/>
              <a:gdLst/>
              <a:ahLst/>
              <a:cxnLst/>
              <a:rect l="l" t="t" r="r" b="b"/>
              <a:pathLst>
                <a:path w="3758" h="12751" extrusionOk="0">
                  <a:moveTo>
                    <a:pt x="1" y="0"/>
                  </a:moveTo>
                  <a:cubicBezTo>
                    <a:pt x="151" y="894"/>
                    <a:pt x="271" y="1608"/>
                    <a:pt x="437" y="2382"/>
                  </a:cubicBezTo>
                  <a:cubicBezTo>
                    <a:pt x="805" y="4102"/>
                    <a:pt x="865" y="5808"/>
                    <a:pt x="1752" y="8175"/>
                  </a:cubicBezTo>
                  <a:lnTo>
                    <a:pt x="1759" y="8175"/>
                  </a:lnTo>
                  <a:cubicBezTo>
                    <a:pt x="2646" y="10541"/>
                    <a:pt x="3435" y="12750"/>
                    <a:pt x="3435" y="12750"/>
                  </a:cubicBezTo>
                  <a:lnTo>
                    <a:pt x="3758" y="11962"/>
                  </a:lnTo>
                  <a:cubicBezTo>
                    <a:pt x="3758" y="11962"/>
                    <a:pt x="3029" y="6695"/>
                    <a:pt x="2398" y="3659"/>
                  </a:cubicBezTo>
                  <a:lnTo>
                    <a:pt x="2398" y="3659"/>
                  </a:lnTo>
                  <a:cubicBezTo>
                    <a:pt x="2601" y="4899"/>
                    <a:pt x="2728" y="6424"/>
                    <a:pt x="2766" y="7251"/>
                  </a:cubicBezTo>
                  <a:cubicBezTo>
                    <a:pt x="2713" y="6747"/>
                    <a:pt x="2503" y="5936"/>
                    <a:pt x="2480" y="5861"/>
                  </a:cubicBezTo>
                  <a:lnTo>
                    <a:pt x="2480" y="5861"/>
                  </a:lnTo>
                  <a:cubicBezTo>
                    <a:pt x="2495" y="5913"/>
                    <a:pt x="2586" y="6304"/>
                    <a:pt x="2608" y="7393"/>
                  </a:cubicBezTo>
                  <a:cubicBezTo>
                    <a:pt x="2578" y="6980"/>
                    <a:pt x="2150" y="5147"/>
                    <a:pt x="2150" y="5147"/>
                  </a:cubicBezTo>
                  <a:lnTo>
                    <a:pt x="2150" y="5147"/>
                  </a:lnTo>
                  <a:cubicBezTo>
                    <a:pt x="2150" y="5147"/>
                    <a:pt x="2263" y="5981"/>
                    <a:pt x="2383" y="7484"/>
                  </a:cubicBezTo>
                  <a:cubicBezTo>
                    <a:pt x="2308" y="7108"/>
                    <a:pt x="1909" y="4786"/>
                    <a:pt x="1909" y="4786"/>
                  </a:cubicBezTo>
                  <a:lnTo>
                    <a:pt x="1909" y="4786"/>
                  </a:lnTo>
                  <a:cubicBezTo>
                    <a:pt x="1909" y="4786"/>
                    <a:pt x="1932" y="5530"/>
                    <a:pt x="2127" y="7100"/>
                  </a:cubicBezTo>
                  <a:cubicBezTo>
                    <a:pt x="1977" y="6447"/>
                    <a:pt x="1293" y="3224"/>
                    <a:pt x="1293" y="3223"/>
                  </a:cubicBezTo>
                  <a:lnTo>
                    <a:pt x="1293" y="3223"/>
                  </a:lnTo>
                  <a:cubicBezTo>
                    <a:pt x="1293" y="3224"/>
                    <a:pt x="1331" y="3952"/>
                    <a:pt x="1579" y="6139"/>
                  </a:cubicBezTo>
                  <a:cubicBezTo>
                    <a:pt x="1391" y="5027"/>
                    <a:pt x="670" y="1999"/>
                    <a:pt x="670" y="1999"/>
                  </a:cubicBezTo>
                  <a:lnTo>
                    <a:pt x="670" y="1999"/>
                  </a:lnTo>
                  <a:lnTo>
                    <a:pt x="1015" y="4478"/>
                  </a:lnTo>
                  <a:cubicBezTo>
                    <a:pt x="760" y="3607"/>
                    <a:pt x="354" y="939"/>
                    <a:pt x="1"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0"/>
            <p:cNvSpPr/>
            <p:nvPr/>
          </p:nvSpPr>
          <p:spPr>
            <a:xfrm>
              <a:off x="355500" y="4864513"/>
              <a:ext cx="25" cy="25"/>
            </a:xfrm>
            <a:custGeom>
              <a:avLst/>
              <a:gdLst/>
              <a:ahLst/>
              <a:cxnLst/>
              <a:rect l="l" t="t" r="r" b="b"/>
              <a:pathLst>
                <a:path w="1" h="1" extrusionOk="0">
                  <a:moveTo>
                    <a:pt x="0" y="1"/>
                  </a:moveTo>
                  <a:lnTo>
                    <a:pt x="0" y="1"/>
                  </a:lnTo>
                  <a:cubicBezTo>
                    <a:pt x="0" y="1"/>
                    <a:pt x="0" y="1"/>
                    <a:pt x="0"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0"/>
            <p:cNvSpPr/>
            <p:nvPr/>
          </p:nvSpPr>
          <p:spPr>
            <a:xfrm>
              <a:off x="341600" y="4765713"/>
              <a:ext cx="2275" cy="4725"/>
            </a:xfrm>
            <a:custGeom>
              <a:avLst/>
              <a:gdLst/>
              <a:ahLst/>
              <a:cxnLst/>
              <a:rect l="l" t="t" r="r" b="b"/>
              <a:pathLst>
                <a:path w="91" h="189" extrusionOk="0">
                  <a:moveTo>
                    <a:pt x="0" y="1"/>
                  </a:moveTo>
                  <a:cubicBezTo>
                    <a:pt x="10" y="20"/>
                    <a:pt x="20" y="38"/>
                    <a:pt x="30" y="55"/>
                  </a:cubicBezTo>
                  <a:lnTo>
                    <a:pt x="30" y="55"/>
                  </a:lnTo>
                  <a:cubicBezTo>
                    <a:pt x="20" y="36"/>
                    <a:pt x="10" y="18"/>
                    <a:pt x="0" y="1"/>
                  </a:cubicBezTo>
                  <a:close/>
                  <a:moveTo>
                    <a:pt x="30" y="55"/>
                  </a:moveTo>
                  <a:cubicBezTo>
                    <a:pt x="50" y="94"/>
                    <a:pt x="70" y="138"/>
                    <a:pt x="91" y="188"/>
                  </a:cubicBezTo>
                  <a:cubicBezTo>
                    <a:pt x="83" y="166"/>
                    <a:pt x="76" y="143"/>
                    <a:pt x="76" y="121"/>
                  </a:cubicBezTo>
                  <a:cubicBezTo>
                    <a:pt x="58" y="99"/>
                    <a:pt x="44" y="78"/>
                    <a:pt x="30" y="55"/>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0"/>
            <p:cNvSpPr/>
            <p:nvPr/>
          </p:nvSpPr>
          <p:spPr>
            <a:xfrm>
              <a:off x="246175" y="4777538"/>
              <a:ext cx="108025" cy="321975"/>
            </a:xfrm>
            <a:custGeom>
              <a:avLst/>
              <a:gdLst/>
              <a:ahLst/>
              <a:cxnLst/>
              <a:rect l="l" t="t" r="r" b="b"/>
              <a:pathLst>
                <a:path w="4321" h="12879" extrusionOk="0">
                  <a:moveTo>
                    <a:pt x="1" y="1"/>
                  </a:moveTo>
                  <a:lnTo>
                    <a:pt x="1" y="1"/>
                  </a:lnTo>
                  <a:cubicBezTo>
                    <a:pt x="16" y="46"/>
                    <a:pt x="31" y="91"/>
                    <a:pt x="46" y="144"/>
                  </a:cubicBezTo>
                  <a:cubicBezTo>
                    <a:pt x="1000" y="3081"/>
                    <a:pt x="2615" y="10700"/>
                    <a:pt x="4156" y="12879"/>
                  </a:cubicBezTo>
                  <a:cubicBezTo>
                    <a:pt x="4133" y="12811"/>
                    <a:pt x="4321" y="12541"/>
                    <a:pt x="4321" y="12541"/>
                  </a:cubicBezTo>
                  <a:cubicBezTo>
                    <a:pt x="4321" y="12541"/>
                    <a:pt x="3787" y="8408"/>
                    <a:pt x="2750" y="4659"/>
                  </a:cubicBezTo>
                  <a:lnTo>
                    <a:pt x="2750" y="4659"/>
                  </a:lnTo>
                  <a:cubicBezTo>
                    <a:pt x="3096" y="6440"/>
                    <a:pt x="3337" y="8213"/>
                    <a:pt x="3337" y="8213"/>
                  </a:cubicBezTo>
                  <a:lnTo>
                    <a:pt x="3021" y="6169"/>
                  </a:lnTo>
                  <a:lnTo>
                    <a:pt x="3096" y="7710"/>
                  </a:lnTo>
                  <a:lnTo>
                    <a:pt x="2750" y="5997"/>
                  </a:lnTo>
                  <a:lnTo>
                    <a:pt x="2908" y="7372"/>
                  </a:lnTo>
                  <a:lnTo>
                    <a:pt x="2427" y="5035"/>
                  </a:lnTo>
                  <a:lnTo>
                    <a:pt x="2427" y="5035"/>
                  </a:lnTo>
                  <a:lnTo>
                    <a:pt x="2600" y="6590"/>
                  </a:lnTo>
                  <a:lnTo>
                    <a:pt x="2104" y="4419"/>
                  </a:lnTo>
                  <a:lnTo>
                    <a:pt x="2104" y="4419"/>
                  </a:lnTo>
                  <a:lnTo>
                    <a:pt x="2360" y="6154"/>
                  </a:lnTo>
                  <a:lnTo>
                    <a:pt x="2360" y="6154"/>
                  </a:lnTo>
                  <a:lnTo>
                    <a:pt x="1188" y="2255"/>
                  </a:lnTo>
                  <a:lnTo>
                    <a:pt x="1188" y="2255"/>
                  </a:lnTo>
                  <a:cubicBezTo>
                    <a:pt x="1188" y="2255"/>
                    <a:pt x="1428" y="3525"/>
                    <a:pt x="1917" y="5719"/>
                  </a:cubicBezTo>
                  <a:cubicBezTo>
                    <a:pt x="1488" y="4344"/>
                    <a:pt x="767" y="1939"/>
                    <a:pt x="1"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0"/>
            <p:cNvSpPr/>
            <p:nvPr/>
          </p:nvSpPr>
          <p:spPr>
            <a:xfrm>
              <a:off x="362625" y="4820563"/>
              <a:ext cx="47175" cy="109525"/>
            </a:xfrm>
            <a:custGeom>
              <a:avLst/>
              <a:gdLst/>
              <a:ahLst/>
              <a:cxnLst/>
              <a:rect l="l" t="t" r="r" b="b"/>
              <a:pathLst>
                <a:path w="1887" h="4381" extrusionOk="0">
                  <a:moveTo>
                    <a:pt x="745" y="0"/>
                  </a:moveTo>
                  <a:lnTo>
                    <a:pt x="933" y="1736"/>
                  </a:lnTo>
                  <a:lnTo>
                    <a:pt x="504" y="271"/>
                  </a:lnTo>
                  <a:lnTo>
                    <a:pt x="504" y="271"/>
                  </a:lnTo>
                  <a:lnTo>
                    <a:pt x="692" y="1165"/>
                  </a:lnTo>
                  <a:lnTo>
                    <a:pt x="271" y="256"/>
                  </a:lnTo>
                  <a:lnTo>
                    <a:pt x="271" y="256"/>
                  </a:lnTo>
                  <a:lnTo>
                    <a:pt x="564" y="1766"/>
                  </a:lnTo>
                  <a:cubicBezTo>
                    <a:pt x="564" y="1766"/>
                    <a:pt x="301" y="1180"/>
                    <a:pt x="1" y="511"/>
                  </a:cubicBezTo>
                  <a:lnTo>
                    <a:pt x="1" y="511"/>
                  </a:lnTo>
                  <a:cubicBezTo>
                    <a:pt x="219" y="1345"/>
                    <a:pt x="1045" y="3614"/>
                    <a:pt x="1045" y="3614"/>
                  </a:cubicBezTo>
                  <a:lnTo>
                    <a:pt x="880" y="2548"/>
                  </a:lnTo>
                  <a:lnTo>
                    <a:pt x="880" y="2548"/>
                  </a:lnTo>
                  <a:lnTo>
                    <a:pt x="1579" y="4155"/>
                  </a:lnTo>
                  <a:lnTo>
                    <a:pt x="1579" y="4155"/>
                  </a:lnTo>
                  <a:lnTo>
                    <a:pt x="1158" y="2615"/>
                  </a:lnTo>
                  <a:lnTo>
                    <a:pt x="1158" y="2615"/>
                  </a:lnTo>
                  <a:cubicBezTo>
                    <a:pt x="1158" y="2615"/>
                    <a:pt x="1421" y="3276"/>
                    <a:pt x="1887" y="4381"/>
                  </a:cubicBezTo>
                  <a:cubicBezTo>
                    <a:pt x="1609" y="3329"/>
                    <a:pt x="745" y="1"/>
                    <a:pt x="745"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0"/>
            <p:cNvSpPr/>
            <p:nvPr/>
          </p:nvSpPr>
          <p:spPr>
            <a:xfrm>
              <a:off x="345350" y="4549888"/>
              <a:ext cx="294175" cy="552075"/>
            </a:xfrm>
            <a:custGeom>
              <a:avLst/>
              <a:gdLst/>
              <a:ahLst/>
              <a:cxnLst/>
              <a:rect l="l" t="t" r="r" b="b"/>
              <a:pathLst>
                <a:path w="11767" h="22083" fill="none" extrusionOk="0">
                  <a:moveTo>
                    <a:pt x="11767" y="1"/>
                  </a:moveTo>
                  <a:cubicBezTo>
                    <a:pt x="9190" y="3855"/>
                    <a:pt x="1" y="22083"/>
                    <a:pt x="1" y="22083"/>
                  </a:cubicBezTo>
                </a:path>
              </a:pathLst>
            </a:custGeom>
            <a:solidFill>
              <a:schemeClr val="lt2"/>
            </a:solidFill>
            <a:ln w="71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5" name="Google Shape;485;p20"/>
          <p:cNvGrpSpPr/>
          <p:nvPr/>
        </p:nvGrpSpPr>
        <p:grpSpPr>
          <a:xfrm>
            <a:off x="8646225" y="2047575"/>
            <a:ext cx="355425" cy="358425"/>
            <a:chOff x="8257400" y="4290013"/>
            <a:chExt cx="355425" cy="358425"/>
          </a:xfrm>
        </p:grpSpPr>
        <p:sp>
          <p:nvSpPr>
            <p:cNvPr id="486" name="Google Shape;486;p20"/>
            <p:cNvSpPr/>
            <p:nvPr/>
          </p:nvSpPr>
          <p:spPr>
            <a:xfrm>
              <a:off x="8257400" y="4290013"/>
              <a:ext cx="355425" cy="358425"/>
            </a:xfrm>
            <a:custGeom>
              <a:avLst/>
              <a:gdLst/>
              <a:ahLst/>
              <a:cxnLst/>
              <a:rect l="l" t="t" r="r" b="b"/>
              <a:pathLst>
                <a:path w="14217" h="14337" extrusionOk="0">
                  <a:moveTo>
                    <a:pt x="3137" y="0"/>
                  </a:moveTo>
                  <a:cubicBezTo>
                    <a:pt x="3013" y="0"/>
                    <a:pt x="2889" y="11"/>
                    <a:pt x="2766" y="33"/>
                  </a:cubicBezTo>
                  <a:cubicBezTo>
                    <a:pt x="3449" y="1806"/>
                    <a:pt x="4193" y="3647"/>
                    <a:pt x="5621" y="4894"/>
                  </a:cubicBezTo>
                  <a:cubicBezTo>
                    <a:pt x="5001" y="4589"/>
                    <a:pt x="4315" y="4443"/>
                    <a:pt x="3626" y="4443"/>
                  </a:cubicBezTo>
                  <a:cubicBezTo>
                    <a:pt x="2260" y="4443"/>
                    <a:pt x="885" y="5017"/>
                    <a:pt x="1" y="6066"/>
                  </a:cubicBezTo>
                  <a:cubicBezTo>
                    <a:pt x="714" y="6622"/>
                    <a:pt x="1488" y="7095"/>
                    <a:pt x="2277" y="7539"/>
                  </a:cubicBezTo>
                  <a:cubicBezTo>
                    <a:pt x="2936" y="7908"/>
                    <a:pt x="3756" y="8300"/>
                    <a:pt x="4482" y="8300"/>
                  </a:cubicBezTo>
                  <a:cubicBezTo>
                    <a:pt x="4849" y="8300"/>
                    <a:pt x="5193" y="8199"/>
                    <a:pt x="5478" y="7944"/>
                  </a:cubicBezTo>
                  <a:lnTo>
                    <a:pt x="5478" y="7944"/>
                  </a:lnTo>
                  <a:cubicBezTo>
                    <a:pt x="5440" y="8215"/>
                    <a:pt x="5095" y="8237"/>
                    <a:pt x="4802" y="9357"/>
                  </a:cubicBezTo>
                  <a:cubicBezTo>
                    <a:pt x="4358" y="11040"/>
                    <a:pt x="4802" y="12941"/>
                    <a:pt x="5996" y="14180"/>
                  </a:cubicBezTo>
                  <a:cubicBezTo>
                    <a:pt x="6097" y="14286"/>
                    <a:pt x="6261" y="14337"/>
                    <a:pt x="6465" y="14337"/>
                  </a:cubicBezTo>
                  <a:cubicBezTo>
                    <a:pt x="7696" y="14337"/>
                    <a:pt x="10384" y="12508"/>
                    <a:pt x="9385" y="9988"/>
                  </a:cubicBezTo>
                  <a:lnTo>
                    <a:pt x="9385" y="9988"/>
                  </a:lnTo>
                  <a:cubicBezTo>
                    <a:pt x="9644" y="10547"/>
                    <a:pt x="10354" y="11062"/>
                    <a:pt x="11334" y="11062"/>
                  </a:cubicBezTo>
                  <a:cubicBezTo>
                    <a:pt x="12118" y="11062"/>
                    <a:pt x="13075" y="10732"/>
                    <a:pt x="14111" y="9830"/>
                  </a:cubicBezTo>
                  <a:cubicBezTo>
                    <a:pt x="14216" y="9733"/>
                    <a:pt x="14216" y="9680"/>
                    <a:pt x="14179" y="9590"/>
                  </a:cubicBezTo>
                  <a:cubicBezTo>
                    <a:pt x="13164" y="7200"/>
                    <a:pt x="13097" y="6953"/>
                    <a:pt x="12804" y="6652"/>
                  </a:cubicBezTo>
                  <a:cubicBezTo>
                    <a:pt x="12255" y="6073"/>
                    <a:pt x="11338" y="6104"/>
                    <a:pt x="10625" y="5743"/>
                  </a:cubicBezTo>
                  <a:cubicBezTo>
                    <a:pt x="11271" y="5330"/>
                    <a:pt x="11774" y="4684"/>
                    <a:pt x="11909" y="3925"/>
                  </a:cubicBezTo>
                  <a:cubicBezTo>
                    <a:pt x="12015" y="3309"/>
                    <a:pt x="11887" y="2091"/>
                    <a:pt x="11774" y="2001"/>
                  </a:cubicBezTo>
                  <a:cubicBezTo>
                    <a:pt x="11699" y="1926"/>
                    <a:pt x="10940" y="1843"/>
                    <a:pt x="10835" y="1836"/>
                  </a:cubicBezTo>
                  <a:cubicBezTo>
                    <a:pt x="10629" y="1816"/>
                    <a:pt x="10439" y="1805"/>
                    <a:pt x="10263" y="1805"/>
                  </a:cubicBezTo>
                  <a:cubicBezTo>
                    <a:pt x="8817" y="1805"/>
                    <a:pt x="8308" y="2492"/>
                    <a:pt x="7860" y="3865"/>
                  </a:cubicBezTo>
                  <a:cubicBezTo>
                    <a:pt x="7807" y="4028"/>
                    <a:pt x="7762" y="4101"/>
                    <a:pt x="7715" y="4101"/>
                  </a:cubicBezTo>
                  <a:cubicBezTo>
                    <a:pt x="7457" y="4101"/>
                    <a:pt x="7114" y="1962"/>
                    <a:pt x="4945" y="611"/>
                  </a:cubicBezTo>
                  <a:cubicBezTo>
                    <a:pt x="4397" y="272"/>
                    <a:pt x="3771" y="0"/>
                    <a:pt x="3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0"/>
            <p:cNvSpPr/>
            <p:nvPr/>
          </p:nvSpPr>
          <p:spPr>
            <a:xfrm>
              <a:off x="8345125" y="4358213"/>
              <a:ext cx="214525" cy="199375"/>
            </a:xfrm>
            <a:custGeom>
              <a:avLst/>
              <a:gdLst/>
              <a:ahLst/>
              <a:cxnLst/>
              <a:rect l="l" t="t" r="r" b="b"/>
              <a:pathLst>
                <a:path w="8581" h="7975" extrusionOk="0">
                  <a:moveTo>
                    <a:pt x="1996" y="0"/>
                  </a:moveTo>
                  <a:cubicBezTo>
                    <a:pt x="1985" y="0"/>
                    <a:pt x="1973" y="1"/>
                    <a:pt x="1961" y="2"/>
                  </a:cubicBezTo>
                  <a:cubicBezTo>
                    <a:pt x="1789" y="17"/>
                    <a:pt x="1661" y="190"/>
                    <a:pt x="1646" y="363"/>
                  </a:cubicBezTo>
                  <a:cubicBezTo>
                    <a:pt x="1578" y="1174"/>
                    <a:pt x="3359" y="2534"/>
                    <a:pt x="3134" y="4029"/>
                  </a:cubicBezTo>
                  <a:cubicBezTo>
                    <a:pt x="2472" y="3709"/>
                    <a:pt x="2127" y="2568"/>
                    <a:pt x="1340" y="2568"/>
                  </a:cubicBezTo>
                  <a:cubicBezTo>
                    <a:pt x="1296" y="2568"/>
                    <a:pt x="1250" y="2571"/>
                    <a:pt x="1203" y="2579"/>
                  </a:cubicBezTo>
                  <a:cubicBezTo>
                    <a:pt x="1120" y="2774"/>
                    <a:pt x="1353" y="2970"/>
                    <a:pt x="1323" y="3173"/>
                  </a:cubicBezTo>
                  <a:cubicBezTo>
                    <a:pt x="1263" y="3578"/>
                    <a:pt x="632" y="3391"/>
                    <a:pt x="376" y="3518"/>
                  </a:cubicBezTo>
                  <a:cubicBezTo>
                    <a:pt x="0" y="3699"/>
                    <a:pt x="98" y="4315"/>
                    <a:pt x="451" y="4533"/>
                  </a:cubicBezTo>
                  <a:cubicBezTo>
                    <a:pt x="626" y="4641"/>
                    <a:pt x="865" y="4680"/>
                    <a:pt x="1131" y="4680"/>
                  </a:cubicBezTo>
                  <a:cubicBezTo>
                    <a:pt x="1811" y="4680"/>
                    <a:pt x="2666" y="4424"/>
                    <a:pt x="3068" y="4424"/>
                  </a:cubicBezTo>
                  <a:cubicBezTo>
                    <a:pt x="3128" y="4424"/>
                    <a:pt x="3178" y="4429"/>
                    <a:pt x="3216" y="4442"/>
                  </a:cubicBezTo>
                  <a:cubicBezTo>
                    <a:pt x="3735" y="4630"/>
                    <a:pt x="3216" y="5419"/>
                    <a:pt x="3682" y="7283"/>
                  </a:cubicBezTo>
                  <a:cubicBezTo>
                    <a:pt x="3803" y="7766"/>
                    <a:pt x="4064" y="7974"/>
                    <a:pt x="4340" y="7974"/>
                  </a:cubicBezTo>
                  <a:cubicBezTo>
                    <a:pt x="5133" y="7974"/>
                    <a:pt x="6051" y="6266"/>
                    <a:pt x="4140" y="4450"/>
                  </a:cubicBezTo>
                  <a:cubicBezTo>
                    <a:pt x="4221" y="4416"/>
                    <a:pt x="4299" y="4399"/>
                    <a:pt x="4381" y="4399"/>
                  </a:cubicBezTo>
                  <a:cubicBezTo>
                    <a:pt x="4806" y="4399"/>
                    <a:pt x="5316" y="4854"/>
                    <a:pt x="6545" y="5742"/>
                  </a:cubicBezTo>
                  <a:cubicBezTo>
                    <a:pt x="6778" y="5911"/>
                    <a:pt x="6975" y="6015"/>
                    <a:pt x="7169" y="6015"/>
                  </a:cubicBezTo>
                  <a:cubicBezTo>
                    <a:pt x="7356" y="6015"/>
                    <a:pt x="7541" y="5918"/>
                    <a:pt x="7754" y="5690"/>
                  </a:cubicBezTo>
                  <a:cubicBezTo>
                    <a:pt x="8581" y="4811"/>
                    <a:pt x="8017" y="4007"/>
                    <a:pt x="6890" y="3699"/>
                  </a:cubicBezTo>
                  <a:cubicBezTo>
                    <a:pt x="6049" y="3466"/>
                    <a:pt x="5282" y="3571"/>
                    <a:pt x="4441" y="3518"/>
                  </a:cubicBezTo>
                  <a:cubicBezTo>
                    <a:pt x="4884" y="3075"/>
                    <a:pt x="5515" y="2737"/>
                    <a:pt x="6026" y="2369"/>
                  </a:cubicBezTo>
                  <a:cubicBezTo>
                    <a:pt x="7351" y="1429"/>
                    <a:pt x="6678" y="655"/>
                    <a:pt x="5938" y="655"/>
                  </a:cubicBezTo>
                  <a:cubicBezTo>
                    <a:pt x="5784" y="655"/>
                    <a:pt x="5628" y="688"/>
                    <a:pt x="5485" y="761"/>
                  </a:cubicBezTo>
                  <a:cubicBezTo>
                    <a:pt x="4884" y="1076"/>
                    <a:pt x="4629" y="1745"/>
                    <a:pt x="3847" y="3293"/>
                  </a:cubicBezTo>
                  <a:cubicBezTo>
                    <a:pt x="3629" y="2654"/>
                    <a:pt x="4050" y="1963"/>
                    <a:pt x="3870" y="1324"/>
                  </a:cubicBezTo>
                  <a:cubicBezTo>
                    <a:pt x="3729" y="841"/>
                    <a:pt x="3410" y="751"/>
                    <a:pt x="3172" y="751"/>
                  </a:cubicBezTo>
                  <a:cubicBezTo>
                    <a:pt x="3028" y="751"/>
                    <a:pt x="2914" y="783"/>
                    <a:pt x="2886" y="783"/>
                  </a:cubicBezTo>
                  <a:cubicBezTo>
                    <a:pt x="2477" y="747"/>
                    <a:pt x="2387" y="0"/>
                    <a:pt x="19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8" name="Google Shape;488;p20"/>
            <p:cNvGrpSpPr/>
            <p:nvPr/>
          </p:nvGrpSpPr>
          <p:grpSpPr>
            <a:xfrm>
              <a:off x="8314650" y="4318450"/>
              <a:ext cx="264250" cy="289455"/>
              <a:chOff x="7820675" y="4318450"/>
              <a:chExt cx="264250" cy="289455"/>
            </a:xfrm>
          </p:grpSpPr>
          <p:sp>
            <p:nvSpPr>
              <p:cNvPr id="489" name="Google Shape;489;p20"/>
              <p:cNvSpPr/>
              <p:nvPr/>
            </p:nvSpPr>
            <p:spPr>
              <a:xfrm rot="-3618575">
                <a:off x="7989947" y="4416216"/>
                <a:ext cx="36544" cy="133619"/>
              </a:xfrm>
              <a:custGeom>
                <a:avLst/>
                <a:gdLst/>
                <a:ahLst/>
                <a:cxnLst/>
                <a:rect l="l" t="t" r="r" b="b"/>
                <a:pathLst>
                  <a:path w="1474" h="6921" extrusionOk="0">
                    <a:moveTo>
                      <a:pt x="775" y="1"/>
                    </a:moveTo>
                    <a:lnTo>
                      <a:pt x="775" y="1"/>
                    </a:lnTo>
                    <a:cubicBezTo>
                      <a:pt x="294" y="2082"/>
                      <a:pt x="76" y="4148"/>
                      <a:pt x="1" y="5876"/>
                    </a:cubicBezTo>
                    <a:cubicBezTo>
                      <a:pt x="286" y="4599"/>
                      <a:pt x="369" y="4141"/>
                      <a:pt x="369" y="4141"/>
                    </a:cubicBezTo>
                    <a:lnTo>
                      <a:pt x="369" y="4141"/>
                    </a:lnTo>
                    <a:cubicBezTo>
                      <a:pt x="369" y="4141"/>
                      <a:pt x="369" y="6057"/>
                      <a:pt x="309" y="6575"/>
                    </a:cubicBezTo>
                    <a:cubicBezTo>
                      <a:pt x="602" y="5223"/>
                      <a:pt x="707" y="3893"/>
                      <a:pt x="707" y="3893"/>
                    </a:cubicBezTo>
                    <a:lnTo>
                      <a:pt x="827" y="5553"/>
                    </a:lnTo>
                    <a:lnTo>
                      <a:pt x="955" y="4689"/>
                    </a:lnTo>
                    <a:cubicBezTo>
                      <a:pt x="955" y="4689"/>
                      <a:pt x="1226" y="5996"/>
                      <a:pt x="1474" y="6921"/>
                    </a:cubicBezTo>
                    <a:cubicBezTo>
                      <a:pt x="1075" y="4494"/>
                      <a:pt x="715" y="752"/>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0"/>
              <p:cNvSpPr/>
              <p:nvPr/>
            </p:nvSpPr>
            <p:spPr>
              <a:xfrm rot="2227638">
                <a:off x="7982837" y="4355428"/>
                <a:ext cx="42357" cy="73066"/>
              </a:xfrm>
              <a:custGeom>
                <a:avLst/>
                <a:gdLst/>
                <a:ahLst/>
                <a:cxnLst/>
                <a:rect l="l" t="t" r="r" b="b"/>
                <a:pathLst>
                  <a:path w="1256" h="2923" extrusionOk="0">
                    <a:moveTo>
                      <a:pt x="816" y="2596"/>
                    </a:moveTo>
                    <a:lnTo>
                      <a:pt x="812" y="2607"/>
                    </a:lnTo>
                    <a:cubicBezTo>
                      <a:pt x="813" y="2604"/>
                      <a:pt x="815" y="2600"/>
                      <a:pt x="816" y="2596"/>
                    </a:cubicBezTo>
                    <a:close/>
                    <a:moveTo>
                      <a:pt x="1098" y="0"/>
                    </a:moveTo>
                    <a:lnTo>
                      <a:pt x="857" y="1060"/>
                    </a:lnTo>
                    <a:lnTo>
                      <a:pt x="910" y="105"/>
                    </a:lnTo>
                    <a:lnTo>
                      <a:pt x="722" y="879"/>
                    </a:lnTo>
                    <a:lnTo>
                      <a:pt x="700" y="549"/>
                    </a:lnTo>
                    <a:lnTo>
                      <a:pt x="624" y="1022"/>
                    </a:lnTo>
                    <a:lnTo>
                      <a:pt x="617" y="661"/>
                    </a:lnTo>
                    <a:lnTo>
                      <a:pt x="519" y="932"/>
                    </a:lnTo>
                    <a:lnTo>
                      <a:pt x="534" y="639"/>
                    </a:lnTo>
                    <a:lnTo>
                      <a:pt x="429" y="1014"/>
                    </a:lnTo>
                    <a:lnTo>
                      <a:pt x="414" y="188"/>
                    </a:lnTo>
                    <a:lnTo>
                      <a:pt x="301" y="804"/>
                    </a:lnTo>
                    <a:lnTo>
                      <a:pt x="204" y="263"/>
                    </a:lnTo>
                    <a:cubicBezTo>
                      <a:pt x="204" y="263"/>
                      <a:pt x="1" y="1676"/>
                      <a:pt x="83" y="2081"/>
                    </a:cubicBezTo>
                    <a:cubicBezTo>
                      <a:pt x="151" y="1450"/>
                      <a:pt x="339" y="1082"/>
                      <a:pt x="339" y="1082"/>
                    </a:cubicBezTo>
                    <a:lnTo>
                      <a:pt x="339" y="1082"/>
                    </a:lnTo>
                    <a:lnTo>
                      <a:pt x="249" y="1683"/>
                    </a:lnTo>
                    <a:lnTo>
                      <a:pt x="497" y="1135"/>
                    </a:lnTo>
                    <a:cubicBezTo>
                      <a:pt x="497" y="1135"/>
                      <a:pt x="579" y="2059"/>
                      <a:pt x="512" y="2517"/>
                    </a:cubicBezTo>
                    <a:cubicBezTo>
                      <a:pt x="707" y="1841"/>
                      <a:pt x="812" y="1525"/>
                      <a:pt x="812" y="1525"/>
                    </a:cubicBezTo>
                    <a:cubicBezTo>
                      <a:pt x="812" y="1525"/>
                      <a:pt x="870" y="2392"/>
                      <a:pt x="816" y="2596"/>
                    </a:cubicBezTo>
                    <a:lnTo>
                      <a:pt x="816" y="2596"/>
                    </a:lnTo>
                    <a:lnTo>
                      <a:pt x="1060" y="1773"/>
                    </a:lnTo>
                    <a:lnTo>
                      <a:pt x="1060" y="1773"/>
                    </a:lnTo>
                    <a:cubicBezTo>
                      <a:pt x="1060" y="1774"/>
                      <a:pt x="985" y="2637"/>
                      <a:pt x="947" y="2923"/>
                    </a:cubicBezTo>
                    <a:cubicBezTo>
                      <a:pt x="1218" y="2104"/>
                      <a:pt x="1256" y="1090"/>
                      <a:pt x="1150" y="466"/>
                    </a:cubicBezTo>
                    <a:lnTo>
                      <a:pt x="1150" y="466"/>
                    </a:lnTo>
                    <a:cubicBezTo>
                      <a:pt x="1098" y="1090"/>
                      <a:pt x="1045" y="1270"/>
                      <a:pt x="1045" y="1270"/>
                    </a:cubicBezTo>
                    <a:lnTo>
                      <a:pt x="10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0"/>
              <p:cNvSpPr/>
              <p:nvPr/>
            </p:nvSpPr>
            <p:spPr>
              <a:xfrm rot="-1805119">
                <a:off x="7893998" y="4324162"/>
                <a:ext cx="51216" cy="105768"/>
              </a:xfrm>
              <a:custGeom>
                <a:avLst/>
                <a:gdLst/>
                <a:ahLst/>
                <a:cxnLst/>
                <a:rect l="l" t="t" r="r" b="b"/>
                <a:pathLst>
                  <a:path w="1398" h="4231" extrusionOk="0">
                    <a:moveTo>
                      <a:pt x="459" y="0"/>
                    </a:moveTo>
                    <a:lnTo>
                      <a:pt x="459" y="0"/>
                    </a:lnTo>
                    <a:cubicBezTo>
                      <a:pt x="459" y="1"/>
                      <a:pt x="0" y="1931"/>
                      <a:pt x="23" y="2412"/>
                    </a:cubicBezTo>
                    <a:cubicBezTo>
                      <a:pt x="256" y="1571"/>
                      <a:pt x="436" y="1436"/>
                      <a:pt x="436" y="1436"/>
                    </a:cubicBezTo>
                    <a:lnTo>
                      <a:pt x="444" y="3006"/>
                    </a:lnTo>
                    <a:lnTo>
                      <a:pt x="662" y="2097"/>
                    </a:lnTo>
                    <a:lnTo>
                      <a:pt x="489" y="3667"/>
                    </a:lnTo>
                    <a:lnTo>
                      <a:pt x="789" y="2886"/>
                    </a:lnTo>
                    <a:lnTo>
                      <a:pt x="579" y="3780"/>
                    </a:lnTo>
                    <a:lnTo>
                      <a:pt x="797" y="3374"/>
                    </a:lnTo>
                    <a:lnTo>
                      <a:pt x="699" y="4231"/>
                    </a:lnTo>
                    <a:lnTo>
                      <a:pt x="1052" y="3013"/>
                    </a:lnTo>
                    <a:lnTo>
                      <a:pt x="917" y="4088"/>
                    </a:lnTo>
                    <a:cubicBezTo>
                      <a:pt x="917" y="4088"/>
                      <a:pt x="1398" y="2578"/>
                      <a:pt x="1157" y="812"/>
                    </a:cubicBezTo>
                    <a:lnTo>
                      <a:pt x="1157" y="812"/>
                    </a:lnTo>
                    <a:cubicBezTo>
                      <a:pt x="1165" y="1638"/>
                      <a:pt x="1105" y="2375"/>
                      <a:pt x="1105" y="2375"/>
                    </a:cubicBezTo>
                    <a:lnTo>
                      <a:pt x="992" y="1188"/>
                    </a:lnTo>
                    <a:lnTo>
                      <a:pt x="940" y="2052"/>
                    </a:lnTo>
                    <a:cubicBezTo>
                      <a:pt x="940" y="2052"/>
                      <a:pt x="940" y="1007"/>
                      <a:pt x="827" y="617"/>
                    </a:cubicBezTo>
                    <a:lnTo>
                      <a:pt x="827" y="617"/>
                    </a:lnTo>
                    <a:cubicBezTo>
                      <a:pt x="849" y="1300"/>
                      <a:pt x="699" y="1616"/>
                      <a:pt x="699" y="1616"/>
                    </a:cubicBezTo>
                    <a:cubicBezTo>
                      <a:pt x="699" y="1616"/>
                      <a:pt x="684" y="526"/>
                      <a:pt x="684" y="241"/>
                    </a:cubicBezTo>
                    <a:cubicBezTo>
                      <a:pt x="564" y="917"/>
                      <a:pt x="421" y="1090"/>
                      <a:pt x="421" y="1090"/>
                    </a:cubicBezTo>
                    <a:lnTo>
                      <a:pt x="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0"/>
              <p:cNvSpPr/>
              <p:nvPr/>
            </p:nvSpPr>
            <p:spPr>
              <a:xfrm>
                <a:off x="7820675" y="4447150"/>
                <a:ext cx="96550" cy="33526"/>
              </a:xfrm>
              <a:custGeom>
                <a:avLst/>
                <a:gdLst/>
                <a:ahLst/>
                <a:cxnLst/>
                <a:rect l="l" t="t" r="r" b="b"/>
                <a:pathLst>
                  <a:path w="3862" h="1163" extrusionOk="0">
                    <a:moveTo>
                      <a:pt x="1836" y="1"/>
                    </a:moveTo>
                    <a:cubicBezTo>
                      <a:pt x="1205" y="1"/>
                      <a:pt x="545" y="53"/>
                      <a:pt x="0" y="96"/>
                    </a:cubicBezTo>
                    <a:cubicBezTo>
                      <a:pt x="30" y="95"/>
                      <a:pt x="63" y="94"/>
                      <a:pt x="97" y="94"/>
                    </a:cubicBezTo>
                    <a:cubicBezTo>
                      <a:pt x="546" y="94"/>
                      <a:pt x="1330" y="178"/>
                      <a:pt x="1330" y="178"/>
                    </a:cubicBezTo>
                    <a:lnTo>
                      <a:pt x="413" y="276"/>
                    </a:lnTo>
                    <a:lnTo>
                      <a:pt x="1803" y="479"/>
                    </a:lnTo>
                    <a:lnTo>
                      <a:pt x="466" y="584"/>
                    </a:lnTo>
                    <a:lnTo>
                      <a:pt x="1781" y="742"/>
                    </a:lnTo>
                    <a:lnTo>
                      <a:pt x="1067" y="945"/>
                    </a:lnTo>
                    <a:lnTo>
                      <a:pt x="2104" y="907"/>
                    </a:lnTo>
                    <a:lnTo>
                      <a:pt x="2104" y="907"/>
                    </a:lnTo>
                    <a:cubicBezTo>
                      <a:pt x="2104" y="907"/>
                      <a:pt x="1818" y="1035"/>
                      <a:pt x="811" y="1125"/>
                    </a:cubicBezTo>
                    <a:cubicBezTo>
                      <a:pt x="939" y="1152"/>
                      <a:pt x="1138" y="1163"/>
                      <a:pt x="1374" y="1163"/>
                    </a:cubicBezTo>
                    <a:cubicBezTo>
                      <a:pt x="2318" y="1163"/>
                      <a:pt x="3862" y="990"/>
                      <a:pt x="3862" y="990"/>
                    </a:cubicBezTo>
                    <a:lnTo>
                      <a:pt x="3862" y="990"/>
                    </a:lnTo>
                    <a:lnTo>
                      <a:pt x="2727" y="1027"/>
                    </a:lnTo>
                    <a:lnTo>
                      <a:pt x="3321" y="862"/>
                    </a:lnTo>
                    <a:lnTo>
                      <a:pt x="2607" y="757"/>
                    </a:lnTo>
                    <a:lnTo>
                      <a:pt x="3824" y="637"/>
                    </a:lnTo>
                    <a:lnTo>
                      <a:pt x="2464" y="539"/>
                    </a:lnTo>
                    <a:lnTo>
                      <a:pt x="3261" y="449"/>
                    </a:lnTo>
                    <a:lnTo>
                      <a:pt x="2239" y="374"/>
                    </a:lnTo>
                    <a:lnTo>
                      <a:pt x="2990" y="284"/>
                    </a:lnTo>
                    <a:lnTo>
                      <a:pt x="2006" y="141"/>
                    </a:lnTo>
                    <a:cubicBezTo>
                      <a:pt x="2006" y="141"/>
                      <a:pt x="2102" y="138"/>
                      <a:pt x="2261" y="138"/>
                    </a:cubicBezTo>
                    <a:cubicBezTo>
                      <a:pt x="2525" y="138"/>
                      <a:pt x="2963" y="146"/>
                      <a:pt x="3419" y="193"/>
                    </a:cubicBezTo>
                    <a:cubicBezTo>
                      <a:pt x="2999" y="47"/>
                      <a:pt x="2431" y="1"/>
                      <a:pt x="18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0"/>
              <p:cNvSpPr/>
              <p:nvPr/>
            </p:nvSpPr>
            <p:spPr>
              <a:xfrm rot="295205">
                <a:off x="7956651" y="4452518"/>
                <a:ext cx="126811" cy="34919"/>
              </a:xfrm>
              <a:custGeom>
                <a:avLst/>
                <a:gdLst/>
                <a:ahLst/>
                <a:cxnLst/>
                <a:rect l="l" t="t" r="r" b="b"/>
                <a:pathLst>
                  <a:path w="4765" h="1396" extrusionOk="0">
                    <a:moveTo>
                      <a:pt x="492" y="1"/>
                    </a:moveTo>
                    <a:cubicBezTo>
                      <a:pt x="326" y="1"/>
                      <a:pt x="162" y="5"/>
                      <a:pt x="1" y="13"/>
                    </a:cubicBezTo>
                    <a:cubicBezTo>
                      <a:pt x="467" y="96"/>
                      <a:pt x="2180" y="404"/>
                      <a:pt x="2180" y="404"/>
                    </a:cubicBezTo>
                    <a:cubicBezTo>
                      <a:pt x="2180" y="404"/>
                      <a:pt x="1504" y="291"/>
                      <a:pt x="294" y="269"/>
                    </a:cubicBezTo>
                    <a:lnTo>
                      <a:pt x="294" y="269"/>
                    </a:lnTo>
                    <a:cubicBezTo>
                      <a:pt x="602" y="336"/>
                      <a:pt x="2247" y="674"/>
                      <a:pt x="2247" y="674"/>
                    </a:cubicBezTo>
                    <a:cubicBezTo>
                      <a:pt x="2247" y="674"/>
                      <a:pt x="1609" y="599"/>
                      <a:pt x="557" y="592"/>
                    </a:cubicBezTo>
                    <a:lnTo>
                      <a:pt x="557" y="592"/>
                    </a:lnTo>
                    <a:cubicBezTo>
                      <a:pt x="1023" y="704"/>
                      <a:pt x="2788" y="1170"/>
                      <a:pt x="2788" y="1170"/>
                    </a:cubicBezTo>
                    <a:cubicBezTo>
                      <a:pt x="2788" y="1170"/>
                      <a:pt x="2653" y="1170"/>
                      <a:pt x="1511" y="1185"/>
                    </a:cubicBezTo>
                    <a:cubicBezTo>
                      <a:pt x="1830" y="1265"/>
                      <a:pt x="4142" y="1387"/>
                      <a:pt x="4305" y="1395"/>
                    </a:cubicBezTo>
                    <a:lnTo>
                      <a:pt x="4305" y="1395"/>
                    </a:lnTo>
                    <a:lnTo>
                      <a:pt x="3044" y="1013"/>
                    </a:lnTo>
                    <a:lnTo>
                      <a:pt x="4028" y="915"/>
                    </a:lnTo>
                    <a:lnTo>
                      <a:pt x="3247" y="772"/>
                    </a:lnTo>
                    <a:lnTo>
                      <a:pt x="4764" y="750"/>
                    </a:lnTo>
                    <a:lnTo>
                      <a:pt x="3713" y="577"/>
                    </a:lnTo>
                    <a:lnTo>
                      <a:pt x="3713" y="577"/>
                    </a:lnTo>
                    <a:lnTo>
                      <a:pt x="4697" y="584"/>
                    </a:lnTo>
                    <a:cubicBezTo>
                      <a:pt x="4697" y="584"/>
                      <a:pt x="2497" y="1"/>
                      <a:pt x="492" y="1"/>
                    </a:cubicBezTo>
                    <a:close/>
                    <a:moveTo>
                      <a:pt x="4305" y="1395"/>
                    </a:moveTo>
                    <a:lnTo>
                      <a:pt x="4306" y="1396"/>
                    </a:lnTo>
                    <a:lnTo>
                      <a:pt x="4314" y="1396"/>
                    </a:lnTo>
                    <a:cubicBezTo>
                      <a:pt x="4314" y="1396"/>
                      <a:pt x="4311" y="1396"/>
                      <a:pt x="4305" y="139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0"/>
              <p:cNvSpPr/>
              <p:nvPr/>
            </p:nvSpPr>
            <p:spPr>
              <a:xfrm rot="4513549">
                <a:off x="7891852" y="4511798"/>
                <a:ext cx="123820" cy="34024"/>
              </a:xfrm>
              <a:custGeom>
                <a:avLst/>
                <a:gdLst/>
                <a:ahLst/>
                <a:cxnLst/>
                <a:rect l="l" t="t" r="r" b="b"/>
                <a:pathLst>
                  <a:path w="4953" h="1361" extrusionOk="0">
                    <a:moveTo>
                      <a:pt x="623" y="0"/>
                    </a:moveTo>
                    <a:cubicBezTo>
                      <a:pt x="381" y="0"/>
                      <a:pt x="168" y="10"/>
                      <a:pt x="1" y="31"/>
                    </a:cubicBezTo>
                    <a:cubicBezTo>
                      <a:pt x="607" y="84"/>
                      <a:pt x="1876" y="344"/>
                      <a:pt x="2181" y="408"/>
                    </a:cubicBezTo>
                    <a:lnTo>
                      <a:pt x="2181" y="408"/>
                    </a:lnTo>
                    <a:cubicBezTo>
                      <a:pt x="2073" y="389"/>
                      <a:pt x="1830" y="357"/>
                      <a:pt x="1394" y="357"/>
                    </a:cubicBezTo>
                    <a:cubicBezTo>
                      <a:pt x="1117" y="357"/>
                      <a:pt x="763" y="370"/>
                      <a:pt x="316" y="407"/>
                    </a:cubicBezTo>
                    <a:cubicBezTo>
                      <a:pt x="835" y="437"/>
                      <a:pt x="2961" y="850"/>
                      <a:pt x="2961" y="850"/>
                    </a:cubicBezTo>
                    <a:cubicBezTo>
                      <a:pt x="2961" y="850"/>
                      <a:pt x="2734" y="914"/>
                      <a:pt x="2195" y="914"/>
                    </a:cubicBezTo>
                    <a:cubicBezTo>
                      <a:pt x="2040" y="914"/>
                      <a:pt x="1861" y="909"/>
                      <a:pt x="1654" y="895"/>
                    </a:cubicBezTo>
                    <a:lnTo>
                      <a:pt x="1654" y="895"/>
                    </a:lnTo>
                    <a:cubicBezTo>
                      <a:pt x="2315" y="1166"/>
                      <a:pt x="4952" y="1361"/>
                      <a:pt x="4952" y="1361"/>
                    </a:cubicBezTo>
                    <a:lnTo>
                      <a:pt x="3555" y="1113"/>
                    </a:lnTo>
                    <a:lnTo>
                      <a:pt x="4479" y="828"/>
                    </a:lnTo>
                    <a:lnTo>
                      <a:pt x="3510" y="670"/>
                    </a:lnTo>
                    <a:lnTo>
                      <a:pt x="4201" y="595"/>
                    </a:lnTo>
                    <a:lnTo>
                      <a:pt x="3059" y="362"/>
                    </a:lnTo>
                    <a:lnTo>
                      <a:pt x="4562" y="332"/>
                    </a:lnTo>
                    <a:cubicBezTo>
                      <a:pt x="4562" y="332"/>
                      <a:pt x="2072"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0"/>
              <p:cNvSpPr/>
              <p:nvPr/>
            </p:nvSpPr>
            <p:spPr>
              <a:xfrm>
                <a:off x="7927988" y="4469800"/>
                <a:ext cx="26226" cy="138105"/>
              </a:xfrm>
              <a:custGeom>
                <a:avLst/>
                <a:gdLst/>
                <a:ahLst/>
                <a:cxnLst/>
                <a:rect l="l" t="t" r="r" b="b"/>
                <a:pathLst>
                  <a:path w="1474" h="7762" extrusionOk="0">
                    <a:moveTo>
                      <a:pt x="827" y="0"/>
                    </a:moveTo>
                    <a:cubicBezTo>
                      <a:pt x="384" y="1255"/>
                      <a:pt x="91" y="2908"/>
                      <a:pt x="1" y="4786"/>
                    </a:cubicBezTo>
                    <a:cubicBezTo>
                      <a:pt x="188" y="3930"/>
                      <a:pt x="384" y="3516"/>
                      <a:pt x="384" y="3516"/>
                    </a:cubicBezTo>
                    <a:lnTo>
                      <a:pt x="384" y="3516"/>
                    </a:lnTo>
                    <a:cubicBezTo>
                      <a:pt x="384" y="3517"/>
                      <a:pt x="218" y="5673"/>
                      <a:pt x="331" y="6537"/>
                    </a:cubicBezTo>
                    <a:cubicBezTo>
                      <a:pt x="421" y="5222"/>
                      <a:pt x="451" y="4809"/>
                      <a:pt x="451" y="4809"/>
                    </a:cubicBezTo>
                    <a:lnTo>
                      <a:pt x="835" y="7138"/>
                    </a:lnTo>
                    <a:lnTo>
                      <a:pt x="782" y="5650"/>
                    </a:lnTo>
                    <a:lnTo>
                      <a:pt x="1007" y="6995"/>
                    </a:lnTo>
                    <a:lnTo>
                      <a:pt x="1000" y="6026"/>
                    </a:lnTo>
                    <a:lnTo>
                      <a:pt x="1473" y="7761"/>
                    </a:lnTo>
                    <a:cubicBezTo>
                      <a:pt x="880" y="5034"/>
                      <a:pt x="692" y="1112"/>
                      <a:pt x="8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0"/>
              <p:cNvSpPr/>
              <p:nvPr/>
            </p:nvSpPr>
            <p:spPr>
              <a:xfrm rot="1712298">
                <a:off x="7847050" y="4424152"/>
                <a:ext cx="70976" cy="26792"/>
              </a:xfrm>
              <a:custGeom>
                <a:avLst/>
                <a:gdLst/>
                <a:ahLst/>
                <a:cxnLst/>
                <a:rect l="l" t="t" r="r" b="b"/>
                <a:pathLst>
                  <a:path w="3862" h="1163" extrusionOk="0">
                    <a:moveTo>
                      <a:pt x="1836" y="1"/>
                    </a:moveTo>
                    <a:cubicBezTo>
                      <a:pt x="1205" y="1"/>
                      <a:pt x="545" y="53"/>
                      <a:pt x="0" y="96"/>
                    </a:cubicBezTo>
                    <a:cubicBezTo>
                      <a:pt x="30" y="95"/>
                      <a:pt x="63" y="94"/>
                      <a:pt x="97" y="94"/>
                    </a:cubicBezTo>
                    <a:cubicBezTo>
                      <a:pt x="546" y="94"/>
                      <a:pt x="1330" y="178"/>
                      <a:pt x="1330" y="178"/>
                    </a:cubicBezTo>
                    <a:lnTo>
                      <a:pt x="413" y="276"/>
                    </a:lnTo>
                    <a:lnTo>
                      <a:pt x="1803" y="479"/>
                    </a:lnTo>
                    <a:lnTo>
                      <a:pt x="466" y="584"/>
                    </a:lnTo>
                    <a:lnTo>
                      <a:pt x="1781" y="742"/>
                    </a:lnTo>
                    <a:lnTo>
                      <a:pt x="1067" y="945"/>
                    </a:lnTo>
                    <a:lnTo>
                      <a:pt x="2104" y="907"/>
                    </a:lnTo>
                    <a:lnTo>
                      <a:pt x="2104" y="907"/>
                    </a:lnTo>
                    <a:cubicBezTo>
                      <a:pt x="2104" y="907"/>
                      <a:pt x="1818" y="1035"/>
                      <a:pt x="811" y="1125"/>
                    </a:cubicBezTo>
                    <a:cubicBezTo>
                      <a:pt x="939" y="1152"/>
                      <a:pt x="1138" y="1163"/>
                      <a:pt x="1374" y="1163"/>
                    </a:cubicBezTo>
                    <a:cubicBezTo>
                      <a:pt x="2318" y="1163"/>
                      <a:pt x="3862" y="990"/>
                      <a:pt x="3862" y="990"/>
                    </a:cubicBezTo>
                    <a:lnTo>
                      <a:pt x="3862" y="990"/>
                    </a:lnTo>
                    <a:lnTo>
                      <a:pt x="2727" y="1027"/>
                    </a:lnTo>
                    <a:lnTo>
                      <a:pt x="3321" y="862"/>
                    </a:lnTo>
                    <a:lnTo>
                      <a:pt x="2607" y="757"/>
                    </a:lnTo>
                    <a:lnTo>
                      <a:pt x="3824" y="637"/>
                    </a:lnTo>
                    <a:lnTo>
                      <a:pt x="2464" y="539"/>
                    </a:lnTo>
                    <a:lnTo>
                      <a:pt x="3261" y="449"/>
                    </a:lnTo>
                    <a:lnTo>
                      <a:pt x="2239" y="374"/>
                    </a:lnTo>
                    <a:lnTo>
                      <a:pt x="2990" y="284"/>
                    </a:lnTo>
                    <a:lnTo>
                      <a:pt x="2006" y="141"/>
                    </a:lnTo>
                    <a:cubicBezTo>
                      <a:pt x="2006" y="141"/>
                      <a:pt x="2102" y="138"/>
                      <a:pt x="2261" y="138"/>
                    </a:cubicBezTo>
                    <a:cubicBezTo>
                      <a:pt x="2525" y="138"/>
                      <a:pt x="2963" y="146"/>
                      <a:pt x="3419" y="193"/>
                    </a:cubicBezTo>
                    <a:cubicBezTo>
                      <a:pt x="2999" y="47"/>
                      <a:pt x="2431" y="1"/>
                      <a:pt x="18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7" name="Google Shape;497;p20"/>
            <p:cNvSpPr/>
            <p:nvPr/>
          </p:nvSpPr>
          <p:spPr>
            <a:xfrm rot="3429607">
              <a:off x="8399238" y="4502575"/>
              <a:ext cx="123827" cy="34025"/>
            </a:xfrm>
            <a:custGeom>
              <a:avLst/>
              <a:gdLst/>
              <a:ahLst/>
              <a:cxnLst/>
              <a:rect l="l" t="t" r="r" b="b"/>
              <a:pathLst>
                <a:path w="4953" h="1361" extrusionOk="0">
                  <a:moveTo>
                    <a:pt x="623" y="0"/>
                  </a:moveTo>
                  <a:cubicBezTo>
                    <a:pt x="381" y="0"/>
                    <a:pt x="168" y="10"/>
                    <a:pt x="1" y="31"/>
                  </a:cubicBezTo>
                  <a:cubicBezTo>
                    <a:pt x="607" y="84"/>
                    <a:pt x="1876" y="344"/>
                    <a:pt x="2181" y="408"/>
                  </a:cubicBezTo>
                  <a:lnTo>
                    <a:pt x="2181" y="408"/>
                  </a:lnTo>
                  <a:cubicBezTo>
                    <a:pt x="2073" y="389"/>
                    <a:pt x="1830" y="357"/>
                    <a:pt x="1394" y="357"/>
                  </a:cubicBezTo>
                  <a:cubicBezTo>
                    <a:pt x="1117" y="357"/>
                    <a:pt x="763" y="370"/>
                    <a:pt x="316" y="407"/>
                  </a:cubicBezTo>
                  <a:cubicBezTo>
                    <a:pt x="835" y="437"/>
                    <a:pt x="2961" y="850"/>
                    <a:pt x="2961" y="850"/>
                  </a:cubicBezTo>
                  <a:cubicBezTo>
                    <a:pt x="2961" y="850"/>
                    <a:pt x="2734" y="914"/>
                    <a:pt x="2195" y="914"/>
                  </a:cubicBezTo>
                  <a:cubicBezTo>
                    <a:pt x="2040" y="914"/>
                    <a:pt x="1861" y="909"/>
                    <a:pt x="1654" y="895"/>
                  </a:cubicBezTo>
                  <a:lnTo>
                    <a:pt x="1654" y="895"/>
                  </a:lnTo>
                  <a:cubicBezTo>
                    <a:pt x="2315" y="1166"/>
                    <a:pt x="4952" y="1361"/>
                    <a:pt x="4952" y="1361"/>
                  </a:cubicBezTo>
                  <a:lnTo>
                    <a:pt x="3555" y="1113"/>
                  </a:lnTo>
                  <a:lnTo>
                    <a:pt x="4479" y="828"/>
                  </a:lnTo>
                  <a:lnTo>
                    <a:pt x="3510" y="670"/>
                  </a:lnTo>
                  <a:lnTo>
                    <a:pt x="4201" y="595"/>
                  </a:lnTo>
                  <a:lnTo>
                    <a:pt x="3059" y="362"/>
                  </a:lnTo>
                  <a:lnTo>
                    <a:pt x="4562" y="332"/>
                  </a:lnTo>
                  <a:cubicBezTo>
                    <a:pt x="4562" y="332"/>
                    <a:pt x="2072"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8" name="Google Shape;498;p20"/>
            <p:cNvGrpSpPr/>
            <p:nvPr/>
          </p:nvGrpSpPr>
          <p:grpSpPr>
            <a:xfrm>
              <a:off x="8393500" y="4394338"/>
              <a:ext cx="127725" cy="143900"/>
              <a:chOff x="7899525" y="4394338"/>
              <a:chExt cx="127725" cy="143900"/>
            </a:xfrm>
          </p:grpSpPr>
          <p:grpSp>
            <p:nvGrpSpPr>
              <p:cNvPr id="499" name="Google Shape;499;p20"/>
              <p:cNvGrpSpPr/>
              <p:nvPr/>
            </p:nvGrpSpPr>
            <p:grpSpPr>
              <a:xfrm>
                <a:off x="7899525" y="4394338"/>
                <a:ext cx="127725" cy="143900"/>
                <a:chOff x="7899525" y="4394338"/>
                <a:chExt cx="127725" cy="143900"/>
              </a:xfrm>
            </p:grpSpPr>
            <p:sp>
              <p:nvSpPr>
                <p:cNvPr id="500" name="Google Shape;500;p20"/>
                <p:cNvSpPr/>
                <p:nvPr/>
              </p:nvSpPr>
              <p:spPr>
                <a:xfrm>
                  <a:off x="7940500" y="4394338"/>
                  <a:ext cx="18050" cy="59550"/>
                </a:xfrm>
                <a:custGeom>
                  <a:avLst/>
                  <a:gdLst/>
                  <a:ahLst/>
                  <a:cxnLst/>
                  <a:rect l="l" t="t" r="r" b="b"/>
                  <a:pathLst>
                    <a:path w="722" h="2382" extrusionOk="0">
                      <a:moveTo>
                        <a:pt x="673" y="0"/>
                      </a:moveTo>
                      <a:cubicBezTo>
                        <a:pt x="669" y="0"/>
                        <a:pt x="664" y="3"/>
                        <a:pt x="657" y="7"/>
                      </a:cubicBezTo>
                      <a:cubicBezTo>
                        <a:pt x="1" y="465"/>
                        <a:pt x="16" y="2382"/>
                        <a:pt x="171" y="2382"/>
                      </a:cubicBezTo>
                      <a:cubicBezTo>
                        <a:pt x="186" y="2382"/>
                        <a:pt x="203" y="2363"/>
                        <a:pt x="221" y="2321"/>
                      </a:cubicBezTo>
                      <a:cubicBezTo>
                        <a:pt x="296" y="2148"/>
                        <a:pt x="153" y="1262"/>
                        <a:pt x="446" y="518"/>
                      </a:cubicBezTo>
                      <a:cubicBezTo>
                        <a:pt x="523" y="323"/>
                        <a:pt x="721" y="0"/>
                        <a:pt x="6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0"/>
                <p:cNvSpPr/>
                <p:nvPr/>
              </p:nvSpPr>
              <p:spPr>
                <a:xfrm>
                  <a:off x="7949225" y="4464663"/>
                  <a:ext cx="50900" cy="73575"/>
                </a:xfrm>
                <a:custGeom>
                  <a:avLst/>
                  <a:gdLst/>
                  <a:ahLst/>
                  <a:cxnLst/>
                  <a:rect l="l" t="t" r="r" b="b"/>
                  <a:pathLst>
                    <a:path w="2036" h="2943" extrusionOk="0">
                      <a:moveTo>
                        <a:pt x="114" y="0"/>
                      </a:moveTo>
                      <a:cubicBezTo>
                        <a:pt x="0" y="0"/>
                        <a:pt x="8" y="86"/>
                        <a:pt x="217" y="199"/>
                      </a:cubicBezTo>
                      <a:cubicBezTo>
                        <a:pt x="1427" y="861"/>
                        <a:pt x="1652" y="1965"/>
                        <a:pt x="1998" y="2934"/>
                      </a:cubicBezTo>
                      <a:cubicBezTo>
                        <a:pt x="2001" y="2940"/>
                        <a:pt x="2006" y="2942"/>
                        <a:pt x="2012" y="2942"/>
                      </a:cubicBezTo>
                      <a:cubicBezTo>
                        <a:pt x="2023" y="2942"/>
                        <a:pt x="2036" y="2934"/>
                        <a:pt x="2036" y="2919"/>
                      </a:cubicBezTo>
                      <a:cubicBezTo>
                        <a:pt x="1566" y="606"/>
                        <a:pt x="416" y="0"/>
                        <a:pt x="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0"/>
                <p:cNvSpPr/>
                <p:nvPr/>
              </p:nvSpPr>
              <p:spPr>
                <a:xfrm>
                  <a:off x="7952700" y="4429963"/>
                  <a:ext cx="74550" cy="20450"/>
                </a:xfrm>
                <a:custGeom>
                  <a:avLst/>
                  <a:gdLst/>
                  <a:ahLst/>
                  <a:cxnLst/>
                  <a:rect l="l" t="t" r="r" b="b"/>
                  <a:pathLst>
                    <a:path w="2982" h="818" extrusionOk="0">
                      <a:moveTo>
                        <a:pt x="2167" y="0"/>
                      </a:moveTo>
                      <a:cubicBezTo>
                        <a:pt x="1283" y="0"/>
                        <a:pt x="374" y="360"/>
                        <a:pt x="33" y="723"/>
                      </a:cubicBezTo>
                      <a:cubicBezTo>
                        <a:pt x="0" y="756"/>
                        <a:pt x="31" y="818"/>
                        <a:pt x="74" y="818"/>
                      </a:cubicBezTo>
                      <a:cubicBezTo>
                        <a:pt x="80" y="818"/>
                        <a:pt x="87" y="816"/>
                        <a:pt x="93" y="814"/>
                      </a:cubicBezTo>
                      <a:cubicBezTo>
                        <a:pt x="379" y="686"/>
                        <a:pt x="1003" y="145"/>
                        <a:pt x="2242" y="107"/>
                      </a:cubicBezTo>
                      <a:cubicBezTo>
                        <a:pt x="2272" y="106"/>
                        <a:pt x="2306" y="105"/>
                        <a:pt x="2343" y="105"/>
                      </a:cubicBezTo>
                      <a:cubicBezTo>
                        <a:pt x="2534" y="105"/>
                        <a:pt x="2800" y="124"/>
                        <a:pt x="2911" y="124"/>
                      </a:cubicBezTo>
                      <a:cubicBezTo>
                        <a:pt x="2963" y="124"/>
                        <a:pt x="2981" y="120"/>
                        <a:pt x="2941" y="107"/>
                      </a:cubicBezTo>
                      <a:cubicBezTo>
                        <a:pt x="2696" y="33"/>
                        <a:pt x="2433" y="0"/>
                        <a:pt x="2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0"/>
                <p:cNvSpPr/>
                <p:nvPr/>
              </p:nvSpPr>
              <p:spPr>
                <a:xfrm>
                  <a:off x="7903950" y="4421075"/>
                  <a:ext cx="31300" cy="38225"/>
                </a:xfrm>
                <a:custGeom>
                  <a:avLst/>
                  <a:gdLst/>
                  <a:ahLst/>
                  <a:cxnLst/>
                  <a:rect l="l" t="t" r="r" b="b"/>
                  <a:pathLst>
                    <a:path w="1252" h="1529" extrusionOk="0">
                      <a:moveTo>
                        <a:pt x="5" y="0"/>
                      </a:moveTo>
                      <a:cubicBezTo>
                        <a:pt x="1" y="0"/>
                        <a:pt x="5" y="14"/>
                        <a:pt x="20" y="44"/>
                      </a:cubicBezTo>
                      <a:cubicBezTo>
                        <a:pt x="185" y="405"/>
                        <a:pt x="808" y="1321"/>
                        <a:pt x="1132" y="1524"/>
                      </a:cubicBezTo>
                      <a:cubicBezTo>
                        <a:pt x="1138" y="1527"/>
                        <a:pt x="1146" y="1528"/>
                        <a:pt x="1154" y="1528"/>
                      </a:cubicBezTo>
                      <a:cubicBezTo>
                        <a:pt x="1199" y="1528"/>
                        <a:pt x="1252" y="1483"/>
                        <a:pt x="1056" y="1269"/>
                      </a:cubicBezTo>
                      <a:cubicBezTo>
                        <a:pt x="480" y="640"/>
                        <a:pt x="35" y="0"/>
                        <a:pt x="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0"/>
                <p:cNvSpPr/>
                <p:nvPr/>
              </p:nvSpPr>
              <p:spPr>
                <a:xfrm>
                  <a:off x="7899525" y="4464588"/>
                  <a:ext cx="40150" cy="22000"/>
                </a:xfrm>
                <a:custGeom>
                  <a:avLst/>
                  <a:gdLst/>
                  <a:ahLst/>
                  <a:cxnLst/>
                  <a:rect l="l" t="t" r="r" b="b"/>
                  <a:pathLst>
                    <a:path w="1606" h="880" extrusionOk="0">
                      <a:moveTo>
                        <a:pt x="1485" y="0"/>
                      </a:moveTo>
                      <a:cubicBezTo>
                        <a:pt x="1477" y="0"/>
                        <a:pt x="1469" y="1"/>
                        <a:pt x="1462" y="4"/>
                      </a:cubicBezTo>
                      <a:cubicBezTo>
                        <a:pt x="1469" y="4"/>
                        <a:pt x="1229" y="372"/>
                        <a:pt x="42" y="853"/>
                      </a:cubicBezTo>
                      <a:cubicBezTo>
                        <a:pt x="0" y="870"/>
                        <a:pt x="6" y="879"/>
                        <a:pt x="47" y="879"/>
                      </a:cubicBezTo>
                      <a:cubicBezTo>
                        <a:pt x="234" y="879"/>
                        <a:pt x="1169" y="677"/>
                        <a:pt x="1559" y="139"/>
                      </a:cubicBezTo>
                      <a:cubicBezTo>
                        <a:pt x="1606" y="73"/>
                        <a:pt x="1546" y="0"/>
                        <a:pt x="1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5" name="Google Shape;505;p20"/>
              <p:cNvSpPr/>
              <p:nvPr/>
            </p:nvSpPr>
            <p:spPr>
              <a:xfrm rot="1121969">
                <a:off x="7949387" y="4397812"/>
                <a:ext cx="18050" cy="59549"/>
              </a:xfrm>
              <a:custGeom>
                <a:avLst/>
                <a:gdLst/>
                <a:ahLst/>
                <a:cxnLst/>
                <a:rect l="l" t="t" r="r" b="b"/>
                <a:pathLst>
                  <a:path w="722" h="2382" extrusionOk="0">
                    <a:moveTo>
                      <a:pt x="673" y="0"/>
                    </a:moveTo>
                    <a:cubicBezTo>
                      <a:pt x="669" y="0"/>
                      <a:pt x="664" y="3"/>
                      <a:pt x="657" y="7"/>
                    </a:cubicBezTo>
                    <a:cubicBezTo>
                      <a:pt x="1" y="465"/>
                      <a:pt x="16" y="2382"/>
                      <a:pt x="171" y="2382"/>
                    </a:cubicBezTo>
                    <a:cubicBezTo>
                      <a:pt x="186" y="2382"/>
                      <a:pt x="203" y="2363"/>
                      <a:pt x="221" y="2321"/>
                    </a:cubicBezTo>
                    <a:cubicBezTo>
                      <a:pt x="296" y="2148"/>
                      <a:pt x="153" y="1262"/>
                      <a:pt x="446" y="518"/>
                    </a:cubicBezTo>
                    <a:cubicBezTo>
                      <a:pt x="523" y="323"/>
                      <a:pt x="721" y="0"/>
                      <a:pt x="6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0"/>
              <p:cNvSpPr/>
              <p:nvPr/>
            </p:nvSpPr>
            <p:spPr>
              <a:xfrm rot="953749">
                <a:off x="7911762" y="4417588"/>
                <a:ext cx="31301" cy="38227"/>
              </a:xfrm>
              <a:custGeom>
                <a:avLst/>
                <a:gdLst/>
                <a:ahLst/>
                <a:cxnLst/>
                <a:rect l="l" t="t" r="r" b="b"/>
                <a:pathLst>
                  <a:path w="1252" h="1529" extrusionOk="0">
                    <a:moveTo>
                      <a:pt x="5" y="0"/>
                    </a:moveTo>
                    <a:cubicBezTo>
                      <a:pt x="1" y="0"/>
                      <a:pt x="5" y="14"/>
                      <a:pt x="20" y="44"/>
                    </a:cubicBezTo>
                    <a:cubicBezTo>
                      <a:pt x="185" y="405"/>
                      <a:pt x="808" y="1321"/>
                      <a:pt x="1132" y="1524"/>
                    </a:cubicBezTo>
                    <a:cubicBezTo>
                      <a:pt x="1138" y="1527"/>
                      <a:pt x="1146" y="1528"/>
                      <a:pt x="1154" y="1528"/>
                    </a:cubicBezTo>
                    <a:cubicBezTo>
                      <a:pt x="1199" y="1528"/>
                      <a:pt x="1252" y="1483"/>
                      <a:pt x="1056" y="1269"/>
                    </a:cubicBezTo>
                    <a:cubicBezTo>
                      <a:pt x="480" y="640"/>
                      <a:pt x="35" y="0"/>
                      <a:pt x="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0"/>
              <p:cNvSpPr/>
              <p:nvPr/>
            </p:nvSpPr>
            <p:spPr>
              <a:xfrm rot="653313">
                <a:off x="7950474" y="4436839"/>
                <a:ext cx="74550" cy="20450"/>
              </a:xfrm>
              <a:custGeom>
                <a:avLst/>
                <a:gdLst/>
                <a:ahLst/>
                <a:cxnLst/>
                <a:rect l="l" t="t" r="r" b="b"/>
                <a:pathLst>
                  <a:path w="2982" h="818" extrusionOk="0">
                    <a:moveTo>
                      <a:pt x="2167" y="0"/>
                    </a:moveTo>
                    <a:cubicBezTo>
                      <a:pt x="1283" y="0"/>
                      <a:pt x="374" y="360"/>
                      <a:pt x="33" y="723"/>
                    </a:cubicBezTo>
                    <a:cubicBezTo>
                      <a:pt x="0" y="756"/>
                      <a:pt x="31" y="818"/>
                      <a:pt x="74" y="818"/>
                    </a:cubicBezTo>
                    <a:cubicBezTo>
                      <a:pt x="80" y="818"/>
                      <a:pt x="87" y="816"/>
                      <a:pt x="93" y="814"/>
                    </a:cubicBezTo>
                    <a:cubicBezTo>
                      <a:pt x="379" y="686"/>
                      <a:pt x="1003" y="145"/>
                      <a:pt x="2242" y="107"/>
                    </a:cubicBezTo>
                    <a:cubicBezTo>
                      <a:pt x="2272" y="106"/>
                      <a:pt x="2306" y="105"/>
                      <a:pt x="2343" y="105"/>
                    </a:cubicBezTo>
                    <a:cubicBezTo>
                      <a:pt x="2534" y="105"/>
                      <a:pt x="2800" y="124"/>
                      <a:pt x="2911" y="124"/>
                    </a:cubicBezTo>
                    <a:cubicBezTo>
                      <a:pt x="2963" y="124"/>
                      <a:pt x="2981" y="120"/>
                      <a:pt x="2941" y="107"/>
                    </a:cubicBezTo>
                    <a:cubicBezTo>
                      <a:pt x="2696" y="33"/>
                      <a:pt x="2433" y="0"/>
                      <a:pt x="2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0"/>
              <p:cNvSpPr/>
              <p:nvPr/>
            </p:nvSpPr>
            <p:spPr>
              <a:xfrm rot="-970277">
                <a:off x="7903350" y="4469763"/>
                <a:ext cx="40149" cy="21999"/>
              </a:xfrm>
              <a:custGeom>
                <a:avLst/>
                <a:gdLst/>
                <a:ahLst/>
                <a:cxnLst/>
                <a:rect l="l" t="t" r="r" b="b"/>
                <a:pathLst>
                  <a:path w="1606" h="880" extrusionOk="0">
                    <a:moveTo>
                      <a:pt x="1485" y="0"/>
                    </a:moveTo>
                    <a:cubicBezTo>
                      <a:pt x="1477" y="0"/>
                      <a:pt x="1469" y="1"/>
                      <a:pt x="1462" y="4"/>
                    </a:cubicBezTo>
                    <a:cubicBezTo>
                      <a:pt x="1469" y="4"/>
                      <a:pt x="1229" y="372"/>
                      <a:pt x="42" y="853"/>
                    </a:cubicBezTo>
                    <a:cubicBezTo>
                      <a:pt x="0" y="870"/>
                      <a:pt x="6" y="879"/>
                      <a:pt x="47" y="879"/>
                    </a:cubicBezTo>
                    <a:cubicBezTo>
                      <a:pt x="234" y="879"/>
                      <a:pt x="1169" y="677"/>
                      <a:pt x="1559" y="139"/>
                    </a:cubicBezTo>
                    <a:cubicBezTo>
                      <a:pt x="1606" y="73"/>
                      <a:pt x="1546" y="0"/>
                      <a:pt x="1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0"/>
              <p:cNvSpPr/>
              <p:nvPr/>
            </p:nvSpPr>
            <p:spPr>
              <a:xfrm rot="-370959">
                <a:off x="7955001" y="4461062"/>
                <a:ext cx="50901" cy="73576"/>
              </a:xfrm>
              <a:custGeom>
                <a:avLst/>
                <a:gdLst/>
                <a:ahLst/>
                <a:cxnLst/>
                <a:rect l="l" t="t" r="r" b="b"/>
                <a:pathLst>
                  <a:path w="2036" h="2943" extrusionOk="0">
                    <a:moveTo>
                      <a:pt x="114" y="0"/>
                    </a:moveTo>
                    <a:cubicBezTo>
                      <a:pt x="0" y="0"/>
                      <a:pt x="8" y="86"/>
                      <a:pt x="217" y="199"/>
                    </a:cubicBezTo>
                    <a:cubicBezTo>
                      <a:pt x="1427" y="861"/>
                      <a:pt x="1652" y="1965"/>
                      <a:pt x="1998" y="2934"/>
                    </a:cubicBezTo>
                    <a:cubicBezTo>
                      <a:pt x="2001" y="2940"/>
                      <a:pt x="2006" y="2942"/>
                      <a:pt x="2012" y="2942"/>
                    </a:cubicBezTo>
                    <a:cubicBezTo>
                      <a:pt x="2023" y="2942"/>
                      <a:pt x="2036" y="2934"/>
                      <a:pt x="2036" y="2919"/>
                    </a:cubicBezTo>
                    <a:cubicBezTo>
                      <a:pt x="1566" y="606"/>
                      <a:pt x="416" y="0"/>
                      <a:pt x="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10"/>
        <p:cNvGrpSpPr/>
        <p:nvPr/>
      </p:nvGrpSpPr>
      <p:grpSpPr>
        <a:xfrm>
          <a:off x="0" y="0"/>
          <a:ext cx="0" cy="0"/>
          <a:chOff x="0" y="0"/>
          <a:chExt cx="0" cy="0"/>
        </a:xfrm>
      </p:grpSpPr>
      <p:pic>
        <p:nvPicPr>
          <p:cNvPr id="511" name="Google Shape;511;p21"/>
          <p:cNvPicPr preferRelativeResize="0"/>
          <p:nvPr/>
        </p:nvPicPr>
        <p:blipFill>
          <a:blip r:embed="rId2">
            <a:alphaModFix amt="40000"/>
          </a:blip>
          <a:stretch>
            <a:fillRect/>
          </a:stretch>
        </p:blipFill>
        <p:spPr>
          <a:xfrm>
            <a:off x="320200" y="275361"/>
            <a:ext cx="8503800" cy="4592700"/>
          </a:xfrm>
          <a:prstGeom prst="roundRect">
            <a:avLst>
              <a:gd name="adj" fmla="val 6359"/>
            </a:avLst>
          </a:prstGeom>
          <a:noFill/>
          <a:ln w="9525" cap="flat" cmpd="sng">
            <a:solidFill>
              <a:schemeClr val="dk1"/>
            </a:solidFill>
            <a:prstDash val="solid"/>
            <a:round/>
            <a:headEnd type="none" w="sm" len="sm"/>
            <a:tailEnd type="none" w="sm" len="sm"/>
          </a:ln>
        </p:spPr>
      </p:pic>
      <p:sp>
        <p:nvSpPr>
          <p:cNvPr id="512" name="Google Shape;512;p21"/>
          <p:cNvSpPr txBox="1">
            <a:spLocks noGrp="1"/>
          </p:cNvSpPr>
          <p:nvPr>
            <p:ph type="title"/>
          </p:nvPr>
        </p:nvSpPr>
        <p:spPr>
          <a:xfrm>
            <a:off x="1749518" y="1233175"/>
            <a:ext cx="56451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13" name="Google Shape;513;p21"/>
          <p:cNvSpPr txBox="1">
            <a:spLocks noGrp="1"/>
          </p:cNvSpPr>
          <p:nvPr>
            <p:ph type="subTitle" idx="1"/>
          </p:nvPr>
        </p:nvSpPr>
        <p:spPr>
          <a:xfrm>
            <a:off x="1749518" y="2803078"/>
            <a:ext cx="56451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514" name="Google Shape;514;p21"/>
          <p:cNvGrpSpPr/>
          <p:nvPr/>
        </p:nvGrpSpPr>
        <p:grpSpPr>
          <a:xfrm rot="1387446">
            <a:off x="23270" y="4447012"/>
            <a:ext cx="593564" cy="707182"/>
            <a:chOff x="2176375" y="3655875"/>
            <a:chExt cx="593600" cy="707225"/>
          </a:xfrm>
        </p:grpSpPr>
        <p:sp>
          <p:nvSpPr>
            <p:cNvPr id="515" name="Google Shape;515;p21"/>
            <p:cNvSpPr/>
            <p:nvPr/>
          </p:nvSpPr>
          <p:spPr>
            <a:xfrm>
              <a:off x="2176375" y="3655875"/>
              <a:ext cx="593600" cy="665550"/>
            </a:xfrm>
            <a:custGeom>
              <a:avLst/>
              <a:gdLst/>
              <a:ahLst/>
              <a:cxnLst/>
              <a:rect l="l" t="t" r="r" b="b"/>
              <a:pathLst>
                <a:path w="23744" h="26622" extrusionOk="0">
                  <a:moveTo>
                    <a:pt x="19423" y="1"/>
                  </a:moveTo>
                  <a:cubicBezTo>
                    <a:pt x="18033" y="1218"/>
                    <a:pt x="10009" y="579"/>
                    <a:pt x="8664" y="3352"/>
                  </a:cubicBezTo>
                  <a:cubicBezTo>
                    <a:pt x="7319" y="6124"/>
                    <a:pt x="12368" y="12097"/>
                    <a:pt x="11572" y="12563"/>
                  </a:cubicBezTo>
                  <a:cubicBezTo>
                    <a:pt x="11539" y="12583"/>
                    <a:pt x="11500" y="12592"/>
                    <a:pt x="11457" y="12592"/>
                  </a:cubicBezTo>
                  <a:cubicBezTo>
                    <a:pt x="10474" y="12592"/>
                    <a:pt x="7015" y="7627"/>
                    <a:pt x="7109" y="4359"/>
                  </a:cubicBezTo>
                  <a:lnTo>
                    <a:pt x="7109" y="4359"/>
                  </a:lnTo>
                  <a:cubicBezTo>
                    <a:pt x="4734" y="5501"/>
                    <a:pt x="3036" y="7785"/>
                    <a:pt x="4434" y="10159"/>
                  </a:cubicBezTo>
                  <a:cubicBezTo>
                    <a:pt x="5831" y="12533"/>
                    <a:pt x="8724" y="14569"/>
                    <a:pt x="8123" y="15185"/>
                  </a:cubicBezTo>
                  <a:cubicBezTo>
                    <a:pt x="8091" y="15218"/>
                    <a:pt x="8049" y="15233"/>
                    <a:pt x="7997" y="15233"/>
                  </a:cubicBezTo>
                  <a:cubicBezTo>
                    <a:pt x="7063" y="15233"/>
                    <a:pt x="3029" y="10215"/>
                    <a:pt x="2894" y="9062"/>
                  </a:cubicBezTo>
                  <a:lnTo>
                    <a:pt x="2894" y="9062"/>
                  </a:lnTo>
                  <a:cubicBezTo>
                    <a:pt x="1" y="14359"/>
                    <a:pt x="527" y="20700"/>
                    <a:pt x="3224" y="22195"/>
                  </a:cubicBezTo>
                  <a:cubicBezTo>
                    <a:pt x="3948" y="22597"/>
                    <a:pt x="4641" y="22749"/>
                    <a:pt x="5292" y="22749"/>
                  </a:cubicBezTo>
                  <a:cubicBezTo>
                    <a:pt x="7311" y="22749"/>
                    <a:pt x="8927" y="21286"/>
                    <a:pt x="9824" y="21286"/>
                  </a:cubicBezTo>
                  <a:cubicBezTo>
                    <a:pt x="9919" y="21286"/>
                    <a:pt x="10005" y="21303"/>
                    <a:pt x="10084" y="21339"/>
                  </a:cubicBezTo>
                  <a:cubicBezTo>
                    <a:pt x="11136" y="21820"/>
                    <a:pt x="9205" y="25727"/>
                    <a:pt x="12293" y="26516"/>
                  </a:cubicBezTo>
                  <a:cubicBezTo>
                    <a:pt x="12573" y="26587"/>
                    <a:pt x="12874" y="26621"/>
                    <a:pt x="13193" y="26621"/>
                  </a:cubicBezTo>
                  <a:cubicBezTo>
                    <a:pt x="16384" y="26621"/>
                    <a:pt x="21214" y="23170"/>
                    <a:pt x="21993" y="19228"/>
                  </a:cubicBezTo>
                  <a:lnTo>
                    <a:pt x="21993" y="19228"/>
                  </a:lnTo>
                  <a:cubicBezTo>
                    <a:pt x="21357" y="19385"/>
                    <a:pt x="20547" y="19452"/>
                    <a:pt x="19692" y="19452"/>
                  </a:cubicBezTo>
                  <a:cubicBezTo>
                    <a:pt x="17040" y="19452"/>
                    <a:pt x="13951" y="18813"/>
                    <a:pt x="14246" y="18273"/>
                  </a:cubicBezTo>
                  <a:cubicBezTo>
                    <a:pt x="14637" y="17560"/>
                    <a:pt x="20550" y="17920"/>
                    <a:pt x="22143" y="16673"/>
                  </a:cubicBezTo>
                  <a:cubicBezTo>
                    <a:pt x="23743" y="15433"/>
                    <a:pt x="22797" y="10835"/>
                    <a:pt x="22797" y="10835"/>
                  </a:cubicBezTo>
                  <a:lnTo>
                    <a:pt x="22797" y="10835"/>
                  </a:lnTo>
                  <a:cubicBezTo>
                    <a:pt x="22796" y="10835"/>
                    <a:pt x="18621" y="13587"/>
                    <a:pt x="16455" y="13587"/>
                  </a:cubicBezTo>
                  <a:cubicBezTo>
                    <a:pt x="15960" y="13587"/>
                    <a:pt x="15569" y="13443"/>
                    <a:pt x="15358" y="13089"/>
                  </a:cubicBezTo>
                  <a:cubicBezTo>
                    <a:pt x="14509" y="11677"/>
                    <a:pt x="22105" y="12886"/>
                    <a:pt x="22939" y="8724"/>
                  </a:cubicBezTo>
                  <a:cubicBezTo>
                    <a:pt x="23458" y="6117"/>
                    <a:pt x="19423" y="1"/>
                    <a:pt x="194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1"/>
            <p:cNvSpPr/>
            <p:nvPr/>
          </p:nvSpPr>
          <p:spPr>
            <a:xfrm>
              <a:off x="2436725" y="4159475"/>
              <a:ext cx="56750" cy="98825"/>
            </a:xfrm>
            <a:custGeom>
              <a:avLst/>
              <a:gdLst/>
              <a:ahLst/>
              <a:cxnLst/>
              <a:rect l="l" t="t" r="r" b="b"/>
              <a:pathLst>
                <a:path w="2270" h="3953" fill="none" extrusionOk="0">
                  <a:moveTo>
                    <a:pt x="2270" y="3952"/>
                  </a:moveTo>
                  <a:cubicBezTo>
                    <a:pt x="2270" y="3952"/>
                    <a:pt x="1563" y="1323"/>
                    <a:pt x="0" y="0"/>
                  </a:cubicBezTo>
                </a:path>
              </a:pathLst>
            </a:custGeom>
            <a:noFill/>
            <a:ln w="2450" cap="flat" cmpd="sng">
              <a:solidFill>
                <a:srgbClr val="D88D6F"/>
              </a:solidFill>
              <a:prstDash val="solid"/>
              <a:miter lim="75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1"/>
            <p:cNvSpPr/>
            <p:nvPr/>
          </p:nvSpPr>
          <p:spPr>
            <a:xfrm>
              <a:off x="2301475" y="4200600"/>
              <a:ext cx="975" cy="400"/>
            </a:xfrm>
            <a:custGeom>
              <a:avLst/>
              <a:gdLst/>
              <a:ahLst/>
              <a:cxnLst/>
              <a:rect l="l" t="t" r="r" b="b"/>
              <a:pathLst>
                <a:path w="39" h="16" extrusionOk="0">
                  <a:moveTo>
                    <a:pt x="1" y="16"/>
                  </a:moveTo>
                  <a:cubicBezTo>
                    <a:pt x="23" y="8"/>
                    <a:pt x="38" y="1"/>
                    <a:pt x="38" y="1"/>
                  </a:cubicBezTo>
                  <a:cubicBezTo>
                    <a:pt x="38" y="1"/>
                    <a:pt x="23" y="8"/>
                    <a:pt x="1" y="16"/>
                  </a:cubicBezTo>
                  <a:close/>
                </a:path>
              </a:pathLst>
            </a:custGeom>
            <a:solidFill>
              <a:srgbClr val="D88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1"/>
            <p:cNvSpPr/>
            <p:nvPr/>
          </p:nvSpPr>
          <p:spPr>
            <a:xfrm>
              <a:off x="2281375" y="4028350"/>
              <a:ext cx="2850" cy="2475"/>
            </a:xfrm>
            <a:custGeom>
              <a:avLst/>
              <a:gdLst/>
              <a:ahLst/>
              <a:cxnLst/>
              <a:rect l="l" t="t" r="r" b="b"/>
              <a:pathLst>
                <a:path w="114" h="99" extrusionOk="0">
                  <a:moveTo>
                    <a:pt x="1" y="1"/>
                  </a:moveTo>
                  <a:lnTo>
                    <a:pt x="1" y="1"/>
                  </a:lnTo>
                  <a:cubicBezTo>
                    <a:pt x="38" y="38"/>
                    <a:pt x="76" y="68"/>
                    <a:pt x="114" y="99"/>
                  </a:cubicBezTo>
                  <a:cubicBezTo>
                    <a:pt x="76" y="61"/>
                    <a:pt x="38" y="31"/>
                    <a:pt x="1" y="1"/>
                  </a:cubicBezTo>
                  <a:close/>
                </a:path>
              </a:pathLst>
            </a:custGeom>
            <a:solidFill>
              <a:srgbClr val="D88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1"/>
            <p:cNvSpPr/>
            <p:nvPr/>
          </p:nvSpPr>
          <p:spPr>
            <a:xfrm>
              <a:off x="2293600" y="4210175"/>
              <a:ext cx="2075" cy="400"/>
            </a:xfrm>
            <a:custGeom>
              <a:avLst/>
              <a:gdLst/>
              <a:ahLst/>
              <a:cxnLst/>
              <a:rect l="l" t="t" r="r" b="b"/>
              <a:pathLst>
                <a:path w="83" h="16" extrusionOk="0">
                  <a:moveTo>
                    <a:pt x="0" y="16"/>
                  </a:moveTo>
                  <a:cubicBezTo>
                    <a:pt x="53" y="8"/>
                    <a:pt x="83" y="1"/>
                    <a:pt x="83" y="1"/>
                  </a:cubicBezTo>
                  <a:cubicBezTo>
                    <a:pt x="83" y="1"/>
                    <a:pt x="53" y="8"/>
                    <a:pt x="0" y="16"/>
                  </a:cubicBezTo>
                  <a:close/>
                </a:path>
              </a:pathLst>
            </a:custGeom>
            <a:solidFill>
              <a:srgbClr val="D88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1"/>
            <p:cNvSpPr/>
            <p:nvPr/>
          </p:nvSpPr>
          <p:spPr>
            <a:xfrm>
              <a:off x="2612550" y="4270675"/>
              <a:ext cx="3400" cy="100"/>
            </a:xfrm>
            <a:custGeom>
              <a:avLst/>
              <a:gdLst/>
              <a:ahLst/>
              <a:cxnLst/>
              <a:rect l="l" t="t" r="r" b="b"/>
              <a:pathLst>
                <a:path w="136" h="4" extrusionOk="0">
                  <a:moveTo>
                    <a:pt x="0" y="0"/>
                  </a:moveTo>
                  <a:cubicBezTo>
                    <a:pt x="13" y="3"/>
                    <a:pt x="26" y="3"/>
                    <a:pt x="40" y="3"/>
                  </a:cubicBezTo>
                  <a:cubicBezTo>
                    <a:pt x="68" y="3"/>
                    <a:pt x="100" y="0"/>
                    <a:pt x="135" y="0"/>
                  </a:cubicBezTo>
                  <a:close/>
                </a:path>
              </a:pathLst>
            </a:custGeom>
            <a:solidFill>
              <a:srgbClr val="7F47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1" name="Google Shape;521;p21"/>
            <p:cNvGrpSpPr/>
            <p:nvPr/>
          </p:nvGrpSpPr>
          <p:grpSpPr>
            <a:xfrm>
              <a:off x="2278000" y="3812900"/>
              <a:ext cx="478250" cy="515950"/>
              <a:chOff x="2278000" y="3812900"/>
              <a:chExt cx="478250" cy="515950"/>
            </a:xfrm>
          </p:grpSpPr>
          <p:sp>
            <p:nvSpPr>
              <p:cNvPr id="522" name="Google Shape;522;p21"/>
              <p:cNvSpPr/>
              <p:nvPr/>
            </p:nvSpPr>
            <p:spPr>
              <a:xfrm>
                <a:off x="2525200" y="3812900"/>
                <a:ext cx="124550" cy="145975"/>
              </a:xfrm>
              <a:custGeom>
                <a:avLst/>
                <a:gdLst/>
                <a:ahLst/>
                <a:cxnLst/>
                <a:rect l="l" t="t" r="r" b="b"/>
                <a:pathLst>
                  <a:path w="4982" h="5839" extrusionOk="0">
                    <a:moveTo>
                      <a:pt x="2847" y="0"/>
                    </a:moveTo>
                    <a:cubicBezTo>
                      <a:pt x="2812" y="0"/>
                      <a:pt x="2748" y="57"/>
                      <a:pt x="2645" y="189"/>
                    </a:cubicBezTo>
                    <a:cubicBezTo>
                      <a:pt x="1871" y="1173"/>
                      <a:pt x="0" y="5839"/>
                      <a:pt x="0" y="5839"/>
                    </a:cubicBezTo>
                    <a:cubicBezTo>
                      <a:pt x="0" y="5839"/>
                      <a:pt x="2570" y="4216"/>
                      <a:pt x="4373" y="3645"/>
                    </a:cubicBezTo>
                    <a:cubicBezTo>
                      <a:pt x="4303" y="3627"/>
                      <a:pt x="4223" y="3618"/>
                      <a:pt x="4136" y="3618"/>
                    </a:cubicBezTo>
                    <a:cubicBezTo>
                      <a:pt x="3310" y="3618"/>
                      <a:pt x="1793" y="4355"/>
                      <a:pt x="1489" y="4355"/>
                    </a:cubicBezTo>
                    <a:cubicBezTo>
                      <a:pt x="1457" y="4355"/>
                      <a:pt x="1438" y="4347"/>
                      <a:pt x="1435" y="4329"/>
                    </a:cubicBezTo>
                    <a:cubicBezTo>
                      <a:pt x="1398" y="4126"/>
                      <a:pt x="3103" y="2924"/>
                      <a:pt x="3945" y="2353"/>
                    </a:cubicBezTo>
                    <a:lnTo>
                      <a:pt x="3945" y="2353"/>
                    </a:lnTo>
                    <a:cubicBezTo>
                      <a:pt x="3178" y="2677"/>
                      <a:pt x="1589" y="3810"/>
                      <a:pt x="1405" y="3810"/>
                    </a:cubicBezTo>
                    <a:cubicBezTo>
                      <a:pt x="1380" y="3810"/>
                      <a:pt x="1380" y="3789"/>
                      <a:pt x="1413" y="3743"/>
                    </a:cubicBezTo>
                    <a:cubicBezTo>
                      <a:pt x="1691" y="3359"/>
                      <a:pt x="1608" y="2909"/>
                      <a:pt x="2239" y="2308"/>
                    </a:cubicBezTo>
                    <a:cubicBezTo>
                      <a:pt x="2870" y="1699"/>
                      <a:pt x="4981" y="242"/>
                      <a:pt x="4982" y="241"/>
                    </a:cubicBezTo>
                    <a:lnTo>
                      <a:pt x="4982" y="241"/>
                    </a:lnTo>
                    <a:cubicBezTo>
                      <a:pt x="4981" y="241"/>
                      <a:pt x="3238" y="978"/>
                      <a:pt x="2382" y="1857"/>
                    </a:cubicBezTo>
                    <a:cubicBezTo>
                      <a:pt x="2445" y="1431"/>
                      <a:pt x="3020" y="0"/>
                      <a:pt x="2847"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1"/>
              <p:cNvSpPr/>
              <p:nvPr/>
            </p:nvSpPr>
            <p:spPr>
              <a:xfrm>
                <a:off x="2415300" y="3908150"/>
                <a:ext cx="259800" cy="420700"/>
              </a:xfrm>
              <a:custGeom>
                <a:avLst/>
                <a:gdLst/>
                <a:ahLst/>
                <a:cxnLst/>
                <a:rect l="l" t="t" r="r" b="b"/>
                <a:pathLst>
                  <a:path w="10392" h="16828" extrusionOk="0">
                    <a:moveTo>
                      <a:pt x="6816" y="1916"/>
                    </a:moveTo>
                    <a:lnTo>
                      <a:pt x="6816" y="1916"/>
                    </a:lnTo>
                    <a:cubicBezTo>
                      <a:pt x="6816" y="1916"/>
                      <a:pt x="6799" y="1922"/>
                      <a:pt x="6769" y="1935"/>
                    </a:cubicBezTo>
                    <a:lnTo>
                      <a:pt x="6769" y="1935"/>
                    </a:lnTo>
                    <a:cubicBezTo>
                      <a:pt x="6800" y="1923"/>
                      <a:pt x="6816" y="1916"/>
                      <a:pt x="6816" y="1916"/>
                    </a:cubicBezTo>
                    <a:close/>
                    <a:moveTo>
                      <a:pt x="5696" y="3592"/>
                    </a:moveTo>
                    <a:lnTo>
                      <a:pt x="5696" y="3592"/>
                    </a:lnTo>
                    <a:cubicBezTo>
                      <a:pt x="5696" y="3592"/>
                      <a:pt x="5638" y="3640"/>
                      <a:pt x="5539" y="3719"/>
                    </a:cubicBezTo>
                    <a:lnTo>
                      <a:pt x="5539" y="3719"/>
                    </a:lnTo>
                    <a:cubicBezTo>
                      <a:pt x="5641" y="3645"/>
                      <a:pt x="5696" y="3592"/>
                      <a:pt x="5696" y="3592"/>
                    </a:cubicBezTo>
                    <a:close/>
                    <a:moveTo>
                      <a:pt x="4476" y="9196"/>
                    </a:moveTo>
                    <a:cubicBezTo>
                      <a:pt x="4494" y="9197"/>
                      <a:pt x="4508" y="9197"/>
                      <a:pt x="4518" y="9197"/>
                    </a:cubicBezTo>
                    <a:cubicBezTo>
                      <a:pt x="4532" y="9197"/>
                      <a:pt x="4539" y="9197"/>
                      <a:pt x="4539" y="9197"/>
                    </a:cubicBezTo>
                    <a:cubicBezTo>
                      <a:pt x="4539" y="9197"/>
                      <a:pt x="4517" y="9197"/>
                      <a:pt x="4476" y="9196"/>
                    </a:cubicBezTo>
                    <a:close/>
                    <a:moveTo>
                      <a:pt x="8145" y="0"/>
                    </a:moveTo>
                    <a:cubicBezTo>
                      <a:pt x="8145" y="0"/>
                      <a:pt x="5944" y="947"/>
                      <a:pt x="4494" y="1946"/>
                    </a:cubicBezTo>
                    <a:cubicBezTo>
                      <a:pt x="3983" y="2442"/>
                      <a:pt x="106" y="11526"/>
                      <a:pt x="106" y="11526"/>
                    </a:cubicBezTo>
                    <a:lnTo>
                      <a:pt x="1" y="15283"/>
                    </a:lnTo>
                    <a:cubicBezTo>
                      <a:pt x="1" y="15283"/>
                      <a:pt x="872" y="16229"/>
                      <a:pt x="3382" y="16748"/>
                    </a:cubicBezTo>
                    <a:cubicBezTo>
                      <a:pt x="3649" y="16803"/>
                      <a:pt x="3900" y="16827"/>
                      <a:pt x="4135" y="16827"/>
                    </a:cubicBezTo>
                    <a:cubicBezTo>
                      <a:pt x="6114" y="16827"/>
                      <a:pt x="6996" y="15087"/>
                      <a:pt x="6996" y="15087"/>
                    </a:cubicBezTo>
                    <a:cubicBezTo>
                      <a:pt x="6996" y="15087"/>
                      <a:pt x="7229" y="15005"/>
                      <a:pt x="7529" y="14569"/>
                    </a:cubicBezTo>
                    <a:lnTo>
                      <a:pt x="7529" y="14569"/>
                    </a:lnTo>
                    <a:cubicBezTo>
                      <a:pt x="7101" y="14985"/>
                      <a:pt x="5809" y="15625"/>
                      <a:pt x="5317" y="15860"/>
                    </a:cubicBezTo>
                    <a:lnTo>
                      <a:pt x="5317" y="15860"/>
                    </a:lnTo>
                    <a:cubicBezTo>
                      <a:pt x="5493" y="15761"/>
                      <a:pt x="5776" y="15564"/>
                      <a:pt x="6117" y="15192"/>
                    </a:cubicBezTo>
                    <a:lnTo>
                      <a:pt x="6117" y="15192"/>
                    </a:lnTo>
                    <a:cubicBezTo>
                      <a:pt x="5688" y="15549"/>
                      <a:pt x="4593" y="16107"/>
                      <a:pt x="3474" y="16107"/>
                    </a:cubicBezTo>
                    <a:cubicBezTo>
                      <a:pt x="2964" y="16107"/>
                      <a:pt x="2450" y="15991"/>
                      <a:pt x="1992" y="15688"/>
                    </a:cubicBezTo>
                    <a:cubicBezTo>
                      <a:pt x="519" y="14719"/>
                      <a:pt x="1331" y="12119"/>
                      <a:pt x="1135" y="11714"/>
                    </a:cubicBezTo>
                    <a:cubicBezTo>
                      <a:pt x="976" y="11376"/>
                      <a:pt x="922" y="10963"/>
                      <a:pt x="1104" y="10963"/>
                    </a:cubicBezTo>
                    <a:cubicBezTo>
                      <a:pt x="1145" y="10963"/>
                      <a:pt x="1197" y="10983"/>
                      <a:pt x="1263" y="11030"/>
                    </a:cubicBezTo>
                    <a:cubicBezTo>
                      <a:pt x="1616" y="11293"/>
                      <a:pt x="1639" y="12360"/>
                      <a:pt x="1639" y="12360"/>
                    </a:cubicBezTo>
                    <a:cubicBezTo>
                      <a:pt x="1639" y="12360"/>
                      <a:pt x="1741" y="11742"/>
                      <a:pt x="1800" y="11742"/>
                    </a:cubicBezTo>
                    <a:cubicBezTo>
                      <a:pt x="1810" y="11742"/>
                      <a:pt x="1820" y="11763"/>
                      <a:pt x="1827" y="11811"/>
                    </a:cubicBezTo>
                    <a:cubicBezTo>
                      <a:pt x="1879" y="12119"/>
                      <a:pt x="2075" y="13487"/>
                      <a:pt x="2075" y="13487"/>
                    </a:cubicBezTo>
                    <a:cubicBezTo>
                      <a:pt x="2075" y="13487"/>
                      <a:pt x="2037" y="13216"/>
                      <a:pt x="2240" y="12638"/>
                    </a:cubicBezTo>
                    <a:cubicBezTo>
                      <a:pt x="2293" y="13494"/>
                      <a:pt x="2773" y="14133"/>
                      <a:pt x="2773" y="14133"/>
                    </a:cubicBezTo>
                    <a:lnTo>
                      <a:pt x="2510" y="13306"/>
                    </a:lnTo>
                    <a:lnTo>
                      <a:pt x="2510" y="13306"/>
                    </a:lnTo>
                    <a:cubicBezTo>
                      <a:pt x="2511" y="13307"/>
                      <a:pt x="3217" y="14403"/>
                      <a:pt x="3435" y="14501"/>
                    </a:cubicBezTo>
                    <a:cubicBezTo>
                      <a:pt x="3427" y="13953"/>
                      <a:pt x="3006" y="12991"/>
                      <a:pt x="3006" y="12991"/>
                    </a:cubicBezTo>
                    <a:lnTo>
                      <a:pt x="3006" y="12991"/>
                    </a:lnTo>
                    <a:cubicBezTo>
                      <a:pt x="3006" y="12991"/>
                      <a:pt x="3277" y="13307"/>
                      <a:pt x="3472" y="13652"/>
                    </a:cubicBezTo>
                    <a:cubicBezTo>
                      <a:pt x="3487" y="12991"/>
                      <a:pt x="2616" y="11977"/>
                      <a:pt x="2616" y="11977"/>
                    </a:cubicBezTo>
                    <a:lnTo>
                      <a:pt x="2616" y="11977"/>
                    </a:lnTo>
                    <a:lnTo>
                      <a:pt x="2991" y="12127"/>
                    </a:lnTo>
                    <a:cubicBezTo>
                      <a:pt x="2991" y="12127"/>
                      <a:pt x="2518" y="11774"/>
                      <a:pt x="1992" y="10699"/>
                    </a:cubicBezTo>
                    <a:lnTo>
                      <a:pt x="1992" y="10699"/>
                    </a:lnTo>
                    <a:cubicBezTo>
                      <a:pt x="2435" y="11391"/>
                      <a:pt x="3848" y="11939"/>
                      <a:pt x="3848" y="11939"/>
                    </a:cubicBezTo>
                    <a:cubicBezTo>
                      <a:pt x="3848" y="11939"/>
                      <a:pt x="3480" y="11774"/>
                      <a:pt x="2871" y="11143"/>
                    </a:cubicBezTo>
                    <a:lnTo>
                      <a:pt x="2871" y="11143"/>
                    </a:lnTo>
                    <a:cubicBezTo>
                      <a:pt x="3472" y="11706"/>
                      <a:pt x="5328" y="12052"/>
                      <a:pt x="5328" y="12052"/>
                    </a:cubicBezTo>
                    <a:cubicBezTo>
                      <a:pt x="5328" y="12052"/>
                      <a:pt x="4855" y="11834"/>
                      <a:pt x="4141" y="11376"/>
                    </a:cubicBezTo>
                    <a:lnTo>
                      <a:pt x="4141" y="11376"/>
                    </a:lnTo>
                    <a:cubicBezTo>
                      <a:pt x="4794" y="11656"/>
                      <a:pt x="5579" y="11706"/>
                      <a:pt x="6055" y="11706"/>
                    </a:cubicBezTo>
                    <a:cubicBezTo>
                      <a:pt x="6317" y="11706"/>
                      <a:pt x="6485" y="11691"/>
                      <a:pt x="6485" y="11691"/>
                    </a:cubicBezTo>
                    <a:lnTo>
                      <a:pt x="6485" y="11691"/>
                    </a:lnTo>
                    <a:cubicBezTo>
                      <a:pt x="6485" y="11691"/>
                      <a:pt x="6454" y="11693"/>
                      <a:pt x="6395" y="11693"/>
                    </a:cubicBezTo>
                    <a:cubicBezTo>
                      <a:pt x="6216" y="11693"/>
                      <a:pt x="5777" y="11676"/>
                      <a:pt x="5118" y="11541"/>
                    </a:cubicBezTo>
                    <a:lnTo>
                      <a:pt x="5118" y="11541"/>
                    </a:lnTo>
                    <a:cubicBezTo>
                      <a:pt x="5187" y="11553"/>
                      <a:pt x="5273" y="11559"/>
                      <a:pt x="5372" y="11559"/>
                    </a:cubicBezTo>
                    <a:cubicBezTo>
                      <a:pt x="6078" y="11559"/>
                      <a:pt x="7443" y="11265"/>
                      <a:pt x="8063" y="10850"/>
                    </a:cubicBezTo>
                    <a:lnTo>
                      <a:pt x="8063" y="10850"/>
                    </a:lnTo>
                    <a:cubicBezTo>
                      <a:pt x="7727" y="11008"/>
                      <a:pt x="5938" y="11023"/>
                      <a:pt x="5279" y="11023"/>
                    </a:cubicBezTo>
                    <a:cubicBezTo>
                      <a:pt x="5127" y="11023"/>
                      <a:pt x="5035" y="11022"/>
                      <a:pt x="5035" y="11022"/>
                    </a:cubicBezTo>
                    <a:cubicBezTo>
                      <a:pt x="5035" y="11022"/>
                      <a:pt x="5779" y="11015"/>
                      <a:pt x="6237" y="10774"/>
                    </a:cubicBezTo>
                    <a:lnTo>
                      <a:pt x="6237" y="10774"/>
                    </a:lnTo>
                    <a:cubicBezTo>
                      <a:pt x="5969" y="10850"/>
                      <a:pt x="5633" y="10877"/>
                      <a:pt x="5285" y="10877"/>
                    </a:cubicBezTo>
                    <a:cubicBezTo>
                      <a:pt x="4405" y="10877"/>
                      <a:pt x="3449" y="10702"/>
                      <a:pt x="3327" y="10679"/>
                    </a:cubicBezTo>
                    <a:lnTo>
                      <a:pt x="3327" y="10679"/>
                    </a:lnTo>
                    <a:cubicBezTo>
                      <a:pt x="3362" y="10685"/>
                      <a:pt x="3471" y="10700"/>
                      <a:pt x="3708" y="10700"/>
                    </a:cubicBezTo>
                    <a:cubicBezTo>
                      <a:pt x="3922" y="10700"/>
                      <a:pt x="4241" y="10688"/>
                      <a:pt x="4704" y="10647"/>
                    </a:cubicBezTo>
                    <a:lnTo>
                      <a:pt x="4704" y="10647"/>
                    </a:lnTo>
                    <a:cubicBezTo>
                      <a:pt x="4685" y="10647"/>
                      <a:pt x="4666" y="10647"/>
                      <a:pt x="4646" y="10647"/>
                    </a:cubicBezTo>
                    <a:cubicBezTo>
                      <a:pt x="3789" y="10647"/>
                      <a:pt x="2836" y="10481"/>
                      <a:pt x="1947" y="9820"/>
                    </a:cubicBezTo>
                    <a:lnTo>
                      <a:pt x="1947" y="9820"/>
                    </a:lnTo>
                    <a:cubicBezTo>
                      <a:pt x="2321" y="9978"/>
                      <a:pt x="2699" y="10022"/>
                      <a:pt x="3006" y="10022"/>
                    </a:cubicBezTo>
                    <a:cubicBezTo>
                      <a:pt x="3403" y="10022"/>
                      <a:pt x="3682" y="9948"/>
                      <a:pt x="3683" y="9948"/>
                    </a:cubicBezTo>
                    <a:lnTo>
                      <a:pt x="3683" y="9948"/>
                    </a:lnTo>
                    <a:cubicBezTo>
                      <a:pt x="3682" y="9948"/>
                      <a:pt x="3647" y="9953"/>
                      <a:pt x="3581" y="9953"/>
                    </a:cubicBezTo>
                    <a:cubicBezTo>
                      <a:pt x="3366" y="9953"/>
                      <a:pt x="2825" y="9904"/>
                      <a:pt x="2135" y="9490"/>
                    </a:cubicBezTo>
                    <a:lnTo>
                      <a:pt x="2135" y="9490"/>
                    </a:lnTo>
                    <a:cubicBezTo>
                      <a:pt x="2592" y="9666"/>
                      <a:pt x="3060" y="9710"/>
                      <a:pt x="3410" y="9710"/>
                    </a:cubicBezTo>
                    <a:cubicBezTo>
                      <a:pt x="3744" y="9710"/>
                      <a:pt x="3968" y="9670"/>
                      <a:pt x="3968" y="9670"/>
                    </a:cubicBezTo>
                    <a:lnTo>
                      <a:pt x="3968" y="9670"/>
                    </a:lnTo>
                    <a:cubicBezTo>
                      <a:pt x="3968" y="9670"/>
                      <a:pt x="3945" y="9671"/>
                      <a:pt x="3904" y="9671"/>
                    </a:cubicBezTo>
                    <a:cubicBezTo>
                      <a:pt x="3689" y="9671"/>
                      <a:pt x="2974" y="9645"/>
                      <a:pt x="2375" y="9317"/>
                    </a:cubicBezTo>
                    <a:lnTo>
                      <a:pt x="2375" y="9317"/>
                    </a:lnTo>
                    <a:cubicBezTo>
                      <a:pt x="2640" y="9438"/>
                      <a:pt x="3029" y="9472"/>
                      <a:pt x="3383" y="9472"/>
                    </a:cubicBezTo>
                    <a:cubicBezTo>
                      <a:pt x="3843" y="9472"/>
                      <a:pt x="4246" y="9415"/>
                      <a:pt x="4246" y="9415"/>
                    </a:cubicBezTo>
                    <a:lnTo>
                      <a:pt x="4246" y="9415"/>
                    </a:lnTo>
                    <a:cubicBezTo>
                      <a:pt x="4246" y="9415"/>
                      <a:pt x="4223" y="9416"/>
                      <a:pt x="4179" y="9416"/>
                    </a:cubicBezTo>
                    <a:cubicBezTo>
                      <a:pt x="3966" y="9416"/>
                      <a:pt x="3271" y="9375"/>
                      <a:pt x="2540" y="8881"/>
                    </a:cubicBezTo>
                    <a:lnTo>
                      <a:pt x="2540" y="8881"/>
                    </a:lnTo>
                    <a:cubicBezTo>
                      <a:pt x="3191" y="9154"/>
                      <a:pt x="4213" y="9191"/>
                      <a:pt x="4476" y="9196"/>
                    </a:cubicBezTo>
                    <a:lnTo>
                      <a:pt x="4476" y="9196"/>
                    </a:lnTo>
                    <a:cubicBezTo>
                      <a:pt x="4296" y="9186"/>
                      <a:pt x="3736" y="9102"/>
                      <a:pt x="2841" y="8505"/>
                    </a:cubicBezTo>
                    <a:lnTo>
                      <a:pt x="2841" y="8505"/>
                    </a:lnTo>
                    <a:cubicBezTo>
                      <a:pt x="3485" y="8879"/>
                      <a:pt x="4164" y="8955"/>
                      <a:pt x="4611" y="8955"/>
                    </a:cubicBezTo>
                    <a:cubicBezTo>
                      <a:pt x="4919" y="8955"/>
                      <a:pt x="5117" y="8919"/>
                      <a:pt x="5118" y="8919"/>
                    </a:cubicBezTo>
                    <a:lnTo>
                      <a:pt x="5118" y="8919"/>
                    </a:lnTo>
                    <a:cubicBezTo>
                      <a:pt x="5118" y="8919"/>
                      <a:pt x="5067" y="8926"/>
                      <a:pt x="4972" y="8926"/>
                    </a:cubicBezTo>
                    <a:cubicBezTo>
                      <a:pt x="4744" y="8926"/>
                      <a:pt x="4258" y="8885"/>
                      <a:pt x="3600" y="8603"/>
                    </a:cubicBezTo>
                    <a:cubicBezTo>
                      <a:pt x="2707" y="8217"/>
                      <a:pt x="2588" y="7614"/>
                      <a:pt x="3354" y="7614"/>
                    </a:cubicBezTo>
                    <a:cubicBezTo>
                      <a:pt x="3394" y="7614"/>
                      <a:pt x="3435" y="7616"/>
                      <a:pt x="3480" y="7619"/>
                    </a:cubicBezTo>
                    <a:cubicBezTo>
                      <a:pt x="3842" y="7644"/>
                      <a:pt x="4183" y="7655"/>
                      <a:pt x="4502" y="7655"/>
                    </a:cubicBezTo>
                    <a:cubicBezTo>
                      <a:pt x="6724" y="7655"/>
                      <a:pt x="7890" y="7116"/>
                      <a:pt x="7890" y="7115"/>
                    </a:cubicBezTo>
                    <a:lnTo>
                      <a:pt x="7890" y="7115"/>
                    </a:lnTo>
                    <a:cubicBezTo>
                      <a:pt x="7890" y="7116"/>
                      <a:pt x="6959" y="7403"/>
                      <a:pt x="5888" y="7403"/>
                    </a:cubicBezTo>
                    <a:cubicBezTo>
                      <a:pt x="5837" y="7403"/>
                      <a:pt x="5785" y="7402"/>
                      <a:pt x="5734" y="7401"/>
                    </a:cubicBezTo>
                    <a:cubicBezTo>
                      <a:pt x="7281" y="7266"/>
                      <a:pt x="9265" y="6387"/>
                      <a:pt x="9265" y="6387"/>
                    </a:cubicBezTo>
                    <a:lnTo>
                      <a:pt x="9265" y="6387"/>
                    </a:lnTo>
                    <a:cubicBezTo>
                      <a:pt x="9265" y="6387"/>
                      <a:pt x="7559" y="6988"/>
                      <a:pt x="6147" y="7055"/>
                    </a:cubicBezTo>
                    <a:cubicBezTo>
                      <a:pt x="6635" y="6920"/>
                      <a:pt x="8476" y="6537"/>
                      <a:pt x="9137" y="5966"/>
                    </a:cubicBezTo>
                    <a:lnTo>
                      <a:pt x="9137" y="5966"/>
                    </a:lnTo>
                    <a:cubicBezTo>
                      <a:pt x="8204" y="6378"/>
                      <a:pt x="5706" y="6982"/>
                      <a:pt x="4966" y="6982"/>
                    </a:cubicBezTo>
                    <a:cubicBezTo>
                      <a:pt x="4841" y="6982"/>
                      <a:pt x="4767" y="6965"/>
                      <a:pt x="4757" y="6928"/>
                    </a:cubicBezTo>
                    <a:cubicBezTo>
                      <a:pt x="4682" y="6665"/>
                      <a:pt x="5929" y="6364"/>
                      <a:pt x="6755" y="6146"/>
                    </a:cubicBezTo>
                    <a:cubicBezTo>
                      <a:pt x="7582" y="5936"/>
                      <a:pt x="10392" y="5057"/>
                      <a:pt x="10392" y="5057"/>
                    </a:cubicBezTo>
                    <a:lnTo>
                      <a:pt x="10392" y="5057"/>
                    </a:lnTo>
                    <a:cubicBezTo>
                      <a:pt x="10392" y="5057"/>
                      <a:pt x="9964" y="5154"/>
                      <a:pt x="8807" y="5177"/>
                    </a:cubicBezTo>
                    <a:cubicBezTo>
                      <a:pt x="7738" y="5191"/>
                      <a:pt x="6669" y="5616"/>
                      <a:pt x="6018" y="5616"/>
                    </a:cubicBezTo>
                    <a:cubicBezTo>
                      <a:pt x="5960" y="5616"/>
                      <a:pt x="5905" y="5613"/>
                      <a:pt x="5854" y="5605"/>
                    </a:cubicBezTo>
                    <a:cubicBezTo>
                      <a:pt x="5740" y="5587"/>
                      <a:pt x="5623" y="5579"/>
                      <a:pt x="5500" y="5579"/>
                    </a:cubicBezTo>
                    <a:cubicBezTo>
                      <a:pt x="4961" y="5579"/>
                      <a:pt x="4319" y="5740"/>
                      <a:pt x="3382" y="5936"/>
                    </a:cubicBezTo>
                    <a:cubicBezTo>
                      <a:pt x="4118" y="5718"/>
                      <a:pt x="4674" y="5125"/>
                      <a:pt x="4674" y="5124"/>
                    </a:cubicBezTo>
                    <a:lnTo>
                      <a:pt x="4674" y="5124"/>
                    </a:lnTo>
                    <a:cubicBezTo>
                      <a:pt x="4674" y="5124"/>
                      <a:pt x="4381" y="5327"/>
                      <a:pt x="3728" y="5455"/>
                    </a:cubicBezTo>
                    <a:cubicBezTo>
                      <a:pt x="4374" y="5177"/>
                      <a:pt x="4997" y="4463"/>
                      <a:pt x="4997" y="4463"/>
                    </a:cubicBezTo>
                    <a:lnTo>
                      <a:pt x="4997" y="4463"/>
                    </a:lnTo>
                    <a:cubicBezTo>
                      <a:pt x="4997" y="4463"/>
                      <a:pt x="4404" y="4824"/>
                      <a:pt x="3765" y="4914"/>
                    </a:cubicBezTo>
                    <a:cubicBezTo>
                      <a:pt x="4382" y="4623"/>
                      <a:pt x="5201" y="3990"/>
                      <a:pt x="5539" y="3719"/>
                    </a:cubicBezTo>
                    <a:lnTo>
                      <a:pt x="5539" y="3719"/>
                    </a:lnTo>
                    <a:cubicBezTo>
                      <a:pt x="5327" y="3875"/>
                      <a:pt x="4912" y="4127"/>
                      <a:pt x="4374" y="4193"/>
                    </a:cubicBezTo>
                    <a:cubicBezTo>
                      <a:pt x="5185" y="3780"/>
                      <a:pt x="5531" y="3133"/>
                      <a:pt x="5531" y="3133"/>
                    </a:cubicBezTo>
                    <a:lnTo>
                      <a:pt x="5531" y="3133"/>
                    </a:lnTo>
                    <a:cubicBezTo>
                      <a:pt x="5531" y="3133"/>
                      <a:pt x="4918" y="3759"/>
                      <a:pt x="4703" y="3759"/>
                    </a:cubicBezTo>
                    <a:cubicBezTo>
                      <a:pt x="4626" y="3759"/>
                      <a:pt x="4601" y="3677"/>
                      <a:pt x="4674" y="3456"/>
                    </a:cubicBezTo>
                    <a:cubicBezTo>
                      <a:pt x="4926" y="2708"/>
                      <a:pt x="6479" y="2051"/>
                      <a:pt x="6769" y="1935"/>
                    </a:cubicBezTo>
                    <a:lnTo>
                      <a:pt x="6769" y="1935"/>
                    </a:lnTo>
                    <a:cubicBezTo>
                      <a:pt x="6640" y="1983"/>
                      <a:pt x="6240" y="2120"/>
                      <a:pt x="5508" y="2247"/>
                    </a:cubicBezTo>
                    <a:cubicBezTo>
                      <a:pt x="6214" y="2059"/>
                      <a:pt x="7469" y="1105"/>
                      <a:pt x="7469" y="1105"/>
                    </a:cubicBezTo>
                    <a:lnTo>
                      <a:pt x="7469" y="1105"/>
                    </a:lnTo>
                    <a:cubicBezTo>
                      <a:pt x="7469" y="1105"/>
                      <a:pt x="6266" y="1737"/>
                      <a:pt x="5980" y="1737"/>
                    </a:cubicBezTo>
                    <a:cubicBezTo>
                      <a:pt x="5919" y="1737"/>
                      <a:pt x="5900" y="1708"/>
                      <a:pt x="5944" y="1638"/>
                    </a:cubicBezTo>
                    <a:cubicBezTo>
                      <a:pt x="6192" y="1240"/>
                      <a:pt x="8145" y="8"/>
                      <a:pt x="8145" y="8"/>
                    </a:cubicBezTo>
                    <a:lnTo>
                      <a:pt x="8145" y="0"/>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4" name="Google Shape;524;p21"/>
              <p:cNvGrpSpPr/>
              <p:nvPr/>
            </p:nvGrpSpPr>
            <p:grpSpPr>
              <a:xfrm>
                <a:off x="2278000" y="3825675"/>
                <a:ext cx="478250" cy="445025"/>
                <a:chOff x="2278000" y="3825675"/>
                <a:chExt cx="478250" cy="445025"/>
              </a:xfrm>
            </p:grpSpPr>
            <p:sp>
              <p:nvSpPr>
                <p:cNvPr id="525" name="Google Shape;525;p21"/>
                <p:cNvSpPr/>
                <p:nvPr/>
              </p:nvSpPr>
              <p:spPr>
                <a:xfrm>
                  <a:off x="2278000" y="3825675"/>
                  <a:ext cx="306950" cy="399275"/>
                </a:xfrm>
                <a:custGeom>
                  <a:avLst/>
                  <a:gdLst/>
                  <a:ahLst/>
                  <a:cxnLst/>
                  <a:rect l="l" t="t" r="r" b="b"/>
                  <a:pathLst>
                    <a:path w="12278" h="15971" extrusionOk="0">
                      <a:moveTo>
                        <a:pt x="5801" y="5876"/>
                      </a:moveTo>
                      <a:cubicBezTo>
                        <a:pt x="5822" y="5933"/>
                        <a:pt x="5847" y="5989"/>
                        <a:pt x="5875" y="6046"/>
                      </a:cubicBezTo>
                      <a:lnTo>
                        <a:pt x="5875" y="6046"/>
                      </a:lnTo>
                      <a:cubicBezTo>
                        <a:pt x="5850" y="5990"/>
                        <a:pt x="5825" y="5934"/>
                        <a:pt x="5801" y="5876"/>
                      </a:cubicBezTo>
                      <a:close/>
                      <a:moveTo>
                        <a:pt x="4569" y="9017"/>
                      </a:moveTo>
                      <a:lnTo>
                        <a:pt x="4569" y="9017"/>
                      </a:lnTo>
                      <a:cubicBezTo>
                        <a:pt x="4587" y="9055"/>
                        <a:pt x="4608" y="9092"/>
                        <a:pt x="4632" y="9129"/>
                      </a:cubicBezTo>
                      <a:lnTo>
                        <a:pt x="4632" y="9129"/>
                      </a:lnTo>
                      <a:cubicBezTo>
                        <a:pt x="4611" y="9092"/>
                        <a:pt x="4590" y="9055"/>
                        <a:pt x="4569" y="9017"/>
                      </a:cubicBezTo>
                      <a:close/>
                      <a:moveTo>
                        <a:pt x="3615" y="9280"/>
                      </a:moveTo>
                      <a:lnTo>
                        <a:pt x="3615" y="9280"/>
                      </a:lnTo>
                      <a:cubicBezTo>
                        <a:pt x="3618" y="9286"/>
                        <a:pt x="3622" y="9293"/>
                        <a:pt x="3625" y="9299"/>
                      </a:cubicBezTo>
                      <a:lnTo>
                        <a:pt x="3625" y="9299"/>
                      </a:lnTo>
                      <a:cubicBezTo>
                        <a:pt x="3622" y="9293"/>
                        <a:pt x="3618" y="9286"/>
                        <a:pt x="3615" y="9280"/>
                      </a:cubicBezTo>
                      <a:close/>
                      <a:moveTo>
                        <a:pt x="2675" y="10347"/>
                      </a:moveTo>
                      <a:lnTo>
                        <a:pt x="2675" y="10347"/>
                      </a:lnTo>
                      <a:cubicBezTo>
                        <a:pt x="2691" y="10378"/>
                        <a:pt x="2711" y="10410"/>
                        <a:pt x="2733" y="10441"/>
                      </a:cubicBezTo>
                      <a:lnTo>
                        <a:pt x="2733" y="10441"/>
                      </a:lnTo>
                      <a:cubicBezTo>
                        <a:pt x="2715" y="10411"/>
                        <a:pt x="2695" y="10379"/>
                        <a:pt x="2675" y="10347"/>
                      </a:cubicBezTo>
                      <a:close/>
                      <a:moveTo>
                        <a:pt x="3389" y="12466"/>
                      </a:moveTo>
                      <a:lnTo>
                        <a:pt x="3389" y="12466"/>
                      </a:lnTo>
                      <a:cubicBezTo>
                        <a:pt x="3389" y="12466"/>
                        <a:pt x="3470" y="12534"/>
                        <a:pt x="3803" y="12589"/>
                      </a:cubicBezTo>
                      <a:lnTo>
                        <a:pt x="3803" y="12589"/>
                      </a:lnTo>
                      <a:cubicBezTo>
                        <a:pt x="3553" y="12519"/>
                        <a:pt x="3389" y="12466"/>
                        <a:pt x="3389" y="12466"/>
                      </a:cubicBezTo>
                      <a:close/>
                      <a:moveTo>
                        <a:pt x="7619" y="1"/>
                      </a:moveTo>
                      <a:lnTo>
                        <a:pt x="7619" y="1"/>
                      </a:lnTo>
                      <a:cubicBezTo>
                        <a:pt x="7446" y="2029"/>
                        <a:pt x="8573" y="3893"/>
                        <a:pt x="9453" y="4682"/>
                      </a:cubicBezTo>
                      <a:cubicBezTo>
                        <a:pt x="8468" y="3976"/>
                        <a:pt x="7822" y="2879"/>
                        <a:pt x="7822" y="2878"/>
                      </a:cubicBezTo>
                      <a:lnTo>
                        <a:pt x="7822" y="2878"/>
                      </a:lnTo>
                      <a:cubicBezTo>
                        <a:pt x="7822" y="2879"/>
                        <a:pt x="8671" y="4509"/>
                        <a:pt x="9400" y="5200"/>
                      </a:cubicBezTo>
                      <a:cubicBezTo>
                        <a:pt x="8716" y="4885"/>
                        <a:pt x="8386" y="4351"/>
                        <a:pt x="8386" y="4351"/>
                      </a:cubicBezTo>
                      <a:lnTo>
                        <a:pt x="8386" y="4351"/>
                      </a:lnTo>
                      <a:cubicBezTo>
                        <a:pt x="8386" y="4351"/>
                        <a:pt x="8634" y="5621"/>
                        <a:pt x="9062" y="5876"/>
                      </a:cubicBezTo>
                      <a:cubicBezTo>
                        <a:pt x="9483" y="6139"/>
                        <a:pt x="8874" y="6079"/>
                        <a:pt x="8806" y="6628"/>
                      </a:cubicBezTo>
                      <a:cubicBezTo>
                        <a:pt x="8746" y="7176"/>
                        <a:pt x="8386" y="7965"/>
                        <a:pt x="8386" y="7965"/>
                      </a:cubicBezTo>
                      <a:cubicBezTo>
                        <a:pt x="8386" y="7965"/>
                        <a:pt x="6530" y="6725"/>
                        <a:pt x="5839" y="5380"/>
                      </a:cubicBezTo>
                      <a:lnTo>
                        <a:pt x="5839" y="5380"/>
                      </a:lnTo>
                      <a:cubicBezTo>
                        <a:pt x="6424" y="7027"/>
                        <a:pt x="7906" y="8016"/>
                        <a:pt x="8149" y="8170"/>
                      </a:cubicBezTo>
                      <a:lnTo>
                        <a:pt x="8149" y="8170"/>
                      </a:lnTo>
                      <a:cubicBezTo>
                        <a:pt x="7901" y="8015"/>
                        <a:pt x="6364" y="7026"/>
                        <a:pt x="5875" y="6046"/>
                      </a:cubicBezTo>
                      <a:lnTo>
                        <a:pt x="5875" y="6046"/>
                      </a:lnTo>
                      <a:cubicBezTo>
                        <a:pt x="6519" y="7466"/>
                        <a:pt x="7563" y="8324"/>
                        <a:pt x="7896" y="8573"/>
                      </a:cubicBezTo>
                      <a:lnTo>
                        <a:pt x="7896" y="8573"/>
                      </a:lnTo>
                      <a:cubicBezTo>
                        <a:pt x="7499" y="8286"/>
                        <a:pt x="6110" y="7260"/>
                        <a:pt x="5891" y="6778"/>
                      </a:cubicBezTo>
                      <a:lnTo>
                        <a:pt x="5891" y="6778"/>
                      </a:lnTo>
                      <a:cubicBezTo>
                        <a:pt x="6477" y="8491"/>
                        <a:pt x="7777" y="8994"/>
                        <a:pt x="7777" y="8994"/>
                      </a:cubicBezTo>
                      <a:cubicBezTo>
                        <a:pt x="7777" y="8994"/>
                        <a:pt x="6297" y="8536"/>
                        <a:pt x="5824" y="7417"/>
                      </a:cubicBezTo>
                      <a:lnTo>
                        <a:pt x="5824" y="7417"/>
                      </a:lnTo>
                      <a:cubicBezTo>
                        <a:pt x="6237" y="8731"/>
                        <a:pt x="7619" y="9626"/>
                        <a:pt x="7619" y="9626"/>
                      </a:cubicBezTo>
                      <a:cubicBezTo>
                        <a:pt x="7619" y="9626"/>
                        <a:pt x="6049" y="8867"/>
                        <a:pt x="5440" y="7627"/>
                      </a:cubicBezTo>
                      <a:cubicBezTo>
                        <a:pt x="4862" y="6530"/>
                        <a:pt x="4772" y="6229"/>
                        <a:pt x="4419" y="5749"/>
                      </a:cubicBezTo>
                      <a:cubicBezTo>
                        <a:pt x="4065" y="5268"/>
                        <a:pt x="2773" y="3773"/>
                        <a:pt x="2773" y="3773"/>
                      </a:cubicBezTo>
                      <a:lnTo>
                        <a:pt x="2773" y="3773"/>
                      </a:lnTo>
                      <a:cubicBezTo>
                        <a:pt x="2773" y="3773"/>
                        <a:pt x="3645" y="5906"/>
                        <a:pt x="4193" y="6861"/>
                      </a:cubicBezTo>
                      <a:cubicBezTo>
                        <a:pt x="4742" y="7815"/>
                        <a:pt x="5020" y="7695"/>
                        <a:pt x="5298" y="8619"/>
                      </a:cubicBezTo>
                      <a:cubicBezTo>
                        <a:pt x="5576" y="9543"/>
                        <a:pt x="6492" y="9843"/>
                        <a:pt x="6815" y="10182"/>
                      </a:cubicBezTo>
                      <a:cubicBezTo>
                        <a:pt x="6169" y="9979"/>
                        <a:pt x="5230" y="9257"/>
                        <a:pt x="5005" y="8837"/>
                      </a:cubicBezTo>
                      <a:lnTo>
                        <a:pt x="5005" y="8837"/>
                      </a:lnTo>
                      <a:cubicBezTo>
                        <a:pt x="5368" y="9707"/>
                        <a:pt x="6005" y="10184"/>
                        <a:pt x="6459" y="10427"/>
                      </a:cubicBezTo>
                      <a:lnTo>
                        <a:pt x="6459" y="10427"/>
                      </a:lnTo>
                      <a:cubicBezTo>
                        <a:pt x="5880" y="10163"/>
                        <a:pt x="4984" y="9687"/>
                        <a:pt x="4632" y="9129"/>
                      </a:cubicBezTo>
                      <a:lnTo>
                        <a:pt x="4632" y="9129"/>
                      </a:lnTo>
                      <a:cubicBezTo>
                        <a:pt x="5261" y="10225"/>
                        <a:pt x="5984" y="10658"/>
                        <a:pt x="6463" y="10801"/>
                      </a:cubicBezTo>
                      <a:lnTo>
                        <a:pt x="6463" y="10801"/>
                      </a:lnTo>
                      <a:cubicBezTo>
                        <a:pt x="5600" y="10552"/>
                        <a:pt x="4417" y="9581"/>
                        <a:pt x="4156" y="9085"/>
                      </a:cubicBezTo>
                      <a:lnTo>
                        <a:pt x="4156" y="9085"/>
                      </a:lnTo>
                      <a:cubicBezTo>
                        <a:pt x="4546" y="10031"/>
                        <a:pt x="5470" y="10745"/>
                        <a:pt x="5470" y="10745"/>
                      </a:cubicBezTo>
                      <a:cubicBezTo>
                        <a:pt x="5470" y="10745"/>
                        <a:pt x="4004" y="9971"/>
                        <a:pt x="3625" y="9299"/>
                      </a:cubicBezTo>
                      <a:lnTo>
                        <a:pt x="3625" y="9299"/>
                      </a:lnTo>
                      <a:cubicBezTo>
                        <a:pt x="4056" y="10078"/>
                        <a:pt x="4783" y="10641"/>
                        <a:pt x="5323" y="10978"/>
                      </a:cubicBezTo>
                      <a:lnTo>
                        <a:pt x="5323" y="10978"/>
                      </a:lnTo>
                      <a:cubicBezTo>
                        <a:pt x="4626" y="10593"/>
                        <a:pt x="3622" y="10009"/>
                        <a:pt x="3359" y="9708"/>
                      </a:cubicBezTo>
                      <a:lnTo>
                        <a:pt x="3359" y="9708"/>
                      </a:lnTo>
                      <a:cubicBezTo>
                        <a:pt x="4306" y="11106"/>
                        <a:pt x="5388" y="11602"/>
                        <a:pt x="6124" y="11812"/>
                      </a:cubicBezTo>
                      <a:cubicBezTo>
                        <a:pt x="4982" y="11797"/>
                        <a:pt x="3637" y="10760"/>
                        <a:pt x="3284" y="10407"/>
                      </a:cubicBezTo>
                      <a:lnTo>
                        <a:pt x="3284" y="10407"/>
                      </a:lnTo>
                      <a:cubicBezTo>
                        <a:pt x="3750" y="11068"/>
                        <a:pt x="4456" y="11684"/>
                        <a:pt x="4456" y="11684"/>
                      </a:cubicBezTo>
                      <a:cubicBezTo>
                        <a:pt x="4456" y="11684"/>
                        <a:pt x="3129" y="11011"/>
                        <a:pt x="2733" y="10441"/>
                      </a:cubicBezTo>
                      <a:lnTo>
                        <a:pt x="2733" y="10441"/>
                      </a:lnTo>
                      <a:cubicBezTo>
                        <a:pt x="3066" y="10997"/>
                        <a:pt x="3134" y="11233"/>
                        <a:pt x="3134" y="11233"/>
                      </a:cubicBezTo>
                      <a:cubicBezTo>
                        <a:pt x="3134" y="11233"/>
                        <a:pt x="2089" y="10369"/>
                        <a:pt x="1721" y="9716"/>
                      </a:cubicBezTo>
                      <a:cubicBezTo>
                        <a:pt x="1714" y="9737"/>
                        <a:pt x="1700" y="9747"/>
                        <a:pt x="1680" y="9747"/>
                      </a:cubicBezTo>
                      <a:cubicBezTo>
                        <a:pt x="1465" y="9747"/>
                        <a:pt x="557" y="8632"/>
                        <a:pt x="1" y="8378"/>
                      </a:cubicBezTo>
                      <a:lnTo>
                        <a:pt x="1" y="8378"/>
                      </a:lnTo>
                      <a:cubicBezTo>
                        <a:pt x="444" y="9573"/>
                        <a:pt x="684" y="10099"/>
                        <a:pt x="1255" y="10520"/>
                      </a:cubicBezTo>
                      <a:cubicBezTo>
                        <a:pt x="1720" y="10868"/>
                        <a:pt x="2191" y="11152"/>
                        <a:pt x="2150" y="11152"/>
                      </a:cubicBezTo>
                      <a:cubicBezTo>
                        <a:pt x="2141" y="11152"/>
                        <a:pt x="2105" y="11138"/>
                        <a:pt x="2037" y="11106"/>
                      </a:cubicBezTo>
                      <a:lnTo>
                        <a:pt x="2037" y="11106"/>
                      </a:lnTo>
                      <a:cubicBezTo>
                        <a:pt x="2480" y="11534"/>
                        <a:pt x="3329" y="12120"/>
                        <a:pt x="3329" y="12120"/>
                      </a:cubicBezTo>
                      <a:lnTo>
                        <a:pt x="2450" y="11812"/>
                      </a:lnTo>
                      <a:lnTo>
                        <a:pt x="2450" y="11812"/>
                      </a:lnTo>
                      <a:cubicBezTo>
                        <a:pt x="2450" y="11812"/>
                        <a:pt x="3878" y="12601"/>
                        <a:pt x="4554" y="12653"/>
                      </a:cubicBezTo>
                      <a:cubicBezTo>
                        <a:pt x="4219" y="12643"/>
                        <a:pt x="3977" y="12618"/>
                        <a:pt x="3803" y="12589"/>
                      </a:cubicBezTo>
                      <a:lnTo>
                        <a:pt x="3803" y="12589"/>
                      </a:lnTo>
                      <a:cubicBezTo>
                        <a:pt x="4303" y="12730"/>
                        <a:pt x="5144" y="12941"/>
                        <a:pt x="5704" y="12941"/>
                      </a:cubicBezTo>
                      <a:cubicBezTo>
                        <a:pt x="5734" y="12941"/>
                        <a:pt x="5764" y="12940"/>
                        <a:pt x="5793" y="12939"/>
                      </a:cubicBezTo>
                      <a:lnTo>
                        <a:pt x="5793" y="12939"/>
                      </a:lnTo>
                      <a:cubicBezTo>
                        <a:pt x="5005" y="12992"/>
                        <a:pt x="4110" y="12992"/>
                        <a:pt x="4110" y="12992"/>
                      </a:cubicBezTo>
                      <a:cubicBezTo>
                        <a:pt x="4110" y="12992"/>
                        <a:pt x="5268" y="13179"/>
                        <a:pt x="5793" y="13420"/>
                      </a:cubicBezTo>
                      <a:cubicBezTo>
                        <a:pt x="5288" y="13282"/>
                        <a:pt x="4752" y="13230"/>
                        <a:pt x="4293" y="13230"/>
                      </a:cubicBezTo>
                      <a:cubicBezTo>
                        <a:pt x="3850" y="13230"/>
                        <a:pt x="3479" y="13278"/>
                        <a:pt x="3276" y="13345"/>
                      </a:cubicBezTo>
                      <a:cubicBezTo>
                        <a:pt x="2863" y="13472"/>
                        <a:pt x="925" y="13795"/>
                        <a:pt x="925" y="13795"/>
                      </a:cubicBezTo>
                      <a:cubicBezTo>
                        <a:pt x="925" y="13795"/>
                        <a:pt x="1653" y="13894"/>
                        <a:pt x="2197" y="13894"/>
                      </a:cubicBezTo>
                      <a:cubicBezTo>
                        <a:pt x="2217" y="13894"/>
                        <a:pt x="2236" y="13893"/>
                        <a:pt x="2255" y="13893"/>
                      </a:cubicBezTo>
                      <a:cubicBezTo>
                        <a:pt x="2628" y="13893"/>
                        <a:pt x="2926" y="13929"/>
                        <a:pt x="3274" y="13929"/>
                      </a:cubicBezTo>
                      <a:cubicBezTo>
                        <a:pt x="3431" y="13929"/>
                        <a:pt x="3599" y="13922"/>
                        <a:pt x="3787" y="13901"/>
                      </a:cubicBezTo>
                      <a:cubicBezTo>
                        <a:pt x="4136" y="13858"/>
                        <a:pt x="4523" y="13773"/>
                        <a:pt x="4815" y="13773"/>
                      </a:cubicBezTo>
                      <a:cubicBezTo>
                        <a:pt x="5033" y="13773"/>
                        <a:pt x="5198" y="13820"/>
                        <a:pt x="5253" y="13968"/>
                      </a:cubicBezTo>
                      <a:cubicBezTo>
                        <a:pt x="5380" y="14314"/>
                        <a:pt x="4959" y="14472"/>
                        <a:pt x="4636" y="14547"/>
                      </a:cubicBezTo>
                      <a:cubicBezTo>
                        <a:pt x="4313" y="14622"/>
                        <a:pt x="1924" y="15854"/>
                        <a:pt x="1391" y="15959"/>
                      </a:cubicBezTo>
                      <a:cubicBezTo>
                        <a:pt x="1463" y="15967"/>
                        <a:pt x="1539" y="15970"/>
                        <a:pt x="1617" y="15970"/>
                      </a:cubicBezTo>
                      <a:cubicBezTo>
                        <a:pt x="3160" y="15970"/>
                        <a:pt x="5718" y="14629"/>
                        <a:pt x="5718" y="14629"/>
                      </a:cubicBezTo>
                      <a:cubicBezTo>
                        <a:pt x="5718" y="14629"/>
                        <a:pt x="7326" y="11151"/>
                        <a:pt x="8310" y="8664"/>
                      </a:cubicBezTo>
                      <a:cubicBezTo>
                        <a:pt x="9302" y="6177"/>
                        <a:pt x="12277" y="362"/>
                        <a:pt x="12278" y="362"/>
                      </a:cubicBezTo>
                      <a:lnTo>
                        <a:pt x="12278" y="362"/>
                      </a:lnTo>
                      <a:cubicBezTo>
                        <a:pt x="11211" y="1211"/>
                        <a:pt x="11151" y="1278"/>
                        <a:pt x="10963" y="1894"/>
                      </a:cubicBezTo>
                      <a:cubicBezTo>
                        <a:pt x="10775" y="2510"/>
                        <a:pt x="10730" y="3224"/>
                        <a:pt x="10369" y="3600"/>
                      </a:cubicBezTo>
                      <a:cubicBezTo>
                        <a:pt x="10324" y="3646"/>
                        <a:pt x="10268" y="3667"/>
                        <a:pt x="10204" y="3667"/>
                      </a:cubicBezTo>
                      <a:cubicBezTo>
                        <a:pt x="9742" y="3667"/>
                        <a:pt x="8867" y="2549"/>
                        <a:pt x="8761" y="1263"/>
                      </a:cubicBezTo>
                      <a:lnTo>
                        <a:pt x="8761" y="1263"/>
                      </a:lnTo>
                      <a:cubicBezTo>
                        <a:pt x="8679" y="2277"/>
                        <a:pt x="8874" y="2878"/>
                        <a:pt x="8874" y="2878"/>
                      </a:cubicBezTo>
                      <a:cubicBezTo>
                        <a:pt x="8874" y="2878"/>
                        <a:pt x="7612" y="1023"/>
                        <a:pt x="7619" y="1"/>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1"/>
                <p:cNvSpPr/>
                <p:nvPr/>
              </p:nvSpPr>
              <p:spPr>
                <a:xfrm>
                  <a:off x="2567275" y="4136550"/>
                  <a:ext cx="158925" cy="134150"/>
                </a:xfrm>
                <a:custGeom>
                  <a:avLst/>
                  <a:gdLst/>
                  <a:ahLst/>
                  <a:cxnLst/>
                  <a:rect l="l" t="t" r="r" b="b"/>
                  <a:pathLst>
                    <a:path w="6357" h="5366" extrusionOk="0">
                      <a:moveTo>
                        <a:pt x="6357" y="1"/>
                      </a:moveTo>
                      <a:cubicBezTo>
                        <a:pt x="5721" y="158"/>
                        <a:pt x="4910" y="224"/>
                        <a:pt x="4054" y="224"/>
                      </a:cubicBezTo>
                      <a:cubicBezTo>
                        <a:pt x="3150" y="224"/>
                        <a:pt x="2194" y="150"/>
                        <a:pt x="1338" y="31"/>
                      </a:cubicBezTo>
                      <a:lnTo>
                        <a:pt x="1338" y="31"/>
                      </a:lnTo>
                      <a:cubicBezTo>
                        <a:pt x="1924" y="309"/>
                        <a:pt x="2375" y="406"/>
                        <a:pt x="2622" y="444"/>
                      </a:cubicBezTo>
                      <a:cubicBezTo>
                        <a:pt x="2119" y="391"/>
                        <a:pt x="842" y="248"/>
                        <a:pt x="136" y="23"/>
                      </a:cubicBezTo>
                      <a:lnTo>
                        <a:pt x="136" y="23"/>
                      </a:lnTo>
                      <a:cubicBezTo>
                        <a:pt x="1330" y="489"/>
                        <a:pt x="2600" y="692"/>
                        <a:pt x="2600" y="692"/>
                      </a:cubicBezTo>
                      <a:cubicBezTo>
                        <a:pt x="2600" y="692"/>
                        <a:pt x="2206" y="728"/>
                        <a:pt x="1757" y="728"/>
                      </a:cubicBezTo>
                      <a:cubicBezTo>
                        <a:pt x="1437" y="728"/>
                        <a:pt x="1088" y="709"/>
                        <a:pt x="834" y="647"/>
                      </a:cubicBezTo>
                      <a:lnTo>
                        <a:pt x="834" y="647"/>
                      </a:lnTo>
                      <a:cubicBezTo>
                        <a:pt x="1429" y="872"/>
                        <a:pt x="2027" y="921"/>
                        <a:pt x="2431" y="921"/>
                      </a:cubicBezTo>
                      <a:cubicBezTo>
                        <a:pt x="2675" y="921"/>
                        <a:pt x="2848" y="903"/>
                        <a:pt x="2908" y="895"/>
                      </a:cubicBezTo>
                      <a:lnTo>
                        <a:pt x="2908" y="895"/>
                      </a:lnTo>
                      <a:cubicBezTo>
                        <a:pt x="2750" y="917"/>
                        <a:pt x="1803" y="1037"/>
                        <a:pt x="1353" y="1098"/>
                      </a:cubicBezTo>
                      <a:cubicBezTo>
                        <a:pt x="1610" y="1132"/>
                        <a:pt x="1860" y="1147"/>
                        <a:pt x="2098" y="1147"/>
                      </a:cubicBezTo>
                      <a:cubicBezTo>
                        <a:pt x="3195" y="1147"/>
                        <a:pt x="4027" y="842"/>
                        <a:pt x="4027" y="842"/>
                      </a:cubicBezTo>
                      <a:lnTo>
                        <a:pt x="4027" y="842"/>
                      </a:lnTo>
                      <a:cubicBezTo>
                        <a:pt x="4027" y="842"/>
                        <a:pt x="2502" y="2014"/>
                        <a:pt x="1713" y="2247"/>
                      </a:cubicBezTo>
                      <a:cubicBezTo>
                        <a:pt x="3231" y="2007"/>
                        <a:pt x="4779" y="977"/>
                        <a:pt x="4779" y="977"/>
                      </a:cubicBezTo>
                      <a:lnTo>
                        <a:pt x="4779" y="977"/>
                      </a:lnTo>
                      <a:cubicBezTo>
                        <a:pt x="4779" y="977"/>
                        <a:pt x="3960" y="1916"/>
                        <a:pt x="3614" y="2014"/>
                      </a:cubicBezTo>
                      <a:cubicBezTo>
                        <a:pt x="4471" y="1811"/>
                        <a:pt x="4839" y="1391"/>
                        <a:pt x="4839" y="1391"/>
                      </a:cubicBezTo>
                      <a:lnTo>
                        <a:pt x="4839" y="1391"/>
                      </a:lnTo>
                      <a:cubicBezTo>
                        <a:pt x="4839" y="1391"/>
                        <a:pt x="4381" y="2285"/>
                        <a:pt x="3892" y="2615"/>
                      </a:cubicBezTo>
                      <a:cubicBezTo>
                        <a:pt x="4471" y="2337"/>
                        <a:pt x="4764" y="1992"/>
                        <a:pt x="4884" y="1819"/>
                      </a:cubicBezTo>
                      <a:lnTo>
                        <a:pt x="4884" y="1819"/>
                      </a:lnTo>
                      <a:cubicBezTo>
                        <a:pt x="4681" y="2149"/>
                        <a:pt x="4088" y="3104"/>
                        <a:pt x="3742" y="3397"/>
                      </a:cubicBezTo>
                      <a:cubicBezTo>
                        <a:pt x="4478" y="2983"/>
                        <a:pt x="4854" y="2578"/>
                        <a:pt x="4982" y="2427"/>
                      </a:cubicBezTo>
                      <a:lnTo>
                        <a:pt x="4982" y="2427"/>
                      </a:lnTo>
                      <a:cubicBezTo>
                        <a:pt x="4734" y="2735"/>
                        <a:pt x="3569" y="4163"/>
                        <a:pt x="2788" y="4448"/>
                      </a:cubicBezTo>
                      <a:cubicBezTo>
                        <a:pt x="3509" y="4268"/>
                        <a:pt x="3930" y="3998"/>
                        <a:pt x="3930" y="3998"/>
                      </a:cubicBezTo>
                      <a:lnTo>
                        <a:pt x="3930" y="3998"/>
                      </a:lnTo>
                      <a:cubicBezTo>
                        <a:pt x="3930" y="3998"/>
                        <a:pt x="3020" y="4879"/>
                        <a:pt x="1420" y="4879"/>
                      </a:cubicBezTo>
                      <a:cubicBezTo>
                        <a:pt x="994" y="4879"/>
                        <a:pt x="520" y="4817"/>
                        <a:pt x="0" y="4659"/>
                      </a:cubicBezTo>
                      <a:lnTo>
                        <a:pt x="0" y="4659"/>
                      </a:lnTo>
                      <a:cubicBezTo>
                        <a:pt x="811" y="4969"/>
                        <a:pt x="1528" y="5047"/>
                        <a:pt x="2045" y="5047"/>
                      </a:cubicBezTo>
                      <a:cubicBezTo>
                        <a:pt x="2568" y="5047"/>
                        <a:pt x="2885" y="4967"/>
                        <a:pt x="2885" y="4967"/>
                      </a:cubicBezTo>
                      <a:lnTo>
                        <a:pt x="2885" y="4967"/>
                      </a:lnTo>
                      <a:cubicBezTo>
                        <a:pt x="2885" y="4967"/>
                        <a:pt x="2299" y="5313"/>
                        <a:pt x="1946" y="5365"/>
                      </a:cubicBezTo>
                      <a:cubicBezTo>
                        <a:pt x="2209" y="5358"/>
                        <a:pt x="2487" y="5320"/>
                        <a:pt x="2758" y="5260"/>
                      </a:cubicBezTo>
                      <a:cubicBezTo>
                        <a:pt x="4508" y="3900"/>
                        <a:pt x="5958" y="2014"/>
                        <a:pt x="6357" y="1"/>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1"/>
                <p:cNvSpPr/>
                <p:nvPr/>
              </p:nvSpPr>
              <p:spPr>
                <a:xfrm>
                  <a:off x="2710025" y="3926750"/>
                  <a:ext cx="46225" cy="93375"/>
                </a:xfrm>
                <a:custGeom>
                  <a:avLst/>
                  <a:gdLst/>
                  <a:ahLst/>
                  <a:cxnLst/>
                  <a:rect l="l" t="t" r="r" b="b"/>
                  <a:pathLst>
                    <a:path w="1849" h="3735" extrusionOk="0">
                      <a:moveTo>
                        <a:pt x="1451" y="0"/>
                      </a:moveTo>
                      <a:cubicBezTo>
                        <a:pt x="1451" y="0"/>
                        <a:pt x="1255" y="135"/>
                        <a:pt x="925" y="338"/>
                      </a:cubicBezTo>
                      <a:cubicBezTo>
                        <a:pt x="699" y="759"/>
                        <a:pt x="399" y="1187"/>
                        <a:pt x="23" y="1420"/>
                      </a:cubicBezTo>
                      <a:cubicBezTo>
                        <a:pt x="677" y="1120"/>
                        <a:pt x="879" y="887"/>
                        <a:pt x="880" y="887"/>
                      </a:cubicBezTo>
                      <a:lnTo>
                        <a:pt x="880" y="887"/>
                      </a:lnTo>
                      <a:cubicBezTo>
                        <a:pt x="879" y="887"/>
                        <a:pt x="541" y="1631"/>
                        <a:pt x="0" y="1893"/>
                      </a:cubicBezTo>
                      <a:cubicBezTo>
                        <a:pt x="669" y="1691"/>
                        <a:pt x="1037" y="962"/>
                        <a:pt x="1037" y="962"/>
                      </a:cubicBezTo>
                      <a:lnTo>
                        <a:pt x="1037" y="962"/>
                      </a:lnTo>
                      <a:cubicBezTo>
                        <a:pt x="1037" y="962"/>
                        <a:pt x="834" y="1894"/>
                        <a:pt x="309" y="2547"/>
                      </a:cubicBezTo>
                      <a:cubicBezTo>
                        <a:pt x="977" y="1991"/>
                        <a:pt x="1338" y="1135"/>
                        <a:pt x="1338" y="1135"/>
                      </a:cubicBezTo>
                      <a:lnTo>
                        <a:pt x="1338" y="1135"/>
                      </a:lnTo>
                      <a:cubicBezTo>
                        <a:pt x="1338" y="1135"/>
                        <a:pt x="947" y="2615"/>
                        <a:pt x="519" y="3126"/>
                      </a:cubicBezTo>
                      <a:cubicBezTo>
                        <a:pt x="1300" y="2269"/>
                        <a:pt x="1458" y="1924"/>
                        <a:pt x="1458" y="1924"/>
                      </a:cubicBezTo>
                      <a:lnTo>
                        <a:pt x="1458" y="1924"/>
                      </a:lnTo>
                      <a:cubicBezTo>
                        <a:pt x="1458" y="1924"/>
                        <a:pt x="1435" y="3006"/>
                        <a:pt x="880" y="3734"/>
                      </a:cubicBezTo>
                      <a:cubicBezTo>
                        <a:pt x="1481" y="3051"/>
                        <a:pt x="1571" y="2780"/>
                        <a:pt x="1571" y="2780"/>
                      </a:cubicBezTo>
                      <a:cubicBezTo>
                        <a:pt x="1571" y="2780"/>
                        <a:pt x="1668" y="3156"/>
                        <a:pt x="1691" y="3622"/>
                      </a:cubicBezTo>
                      <a:cubicBezTo>
                        <a:pt x="1849" y="1931"/>
                        <a:pt x="1451" y="0"/>
                        <a:pt x="1451"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1"/>
                <p:cNvSpPr/>
                <p:nvPr/>
              </p:nvSpPr>
              <p:spPr>
                <a:xfrm>
                  <a:off x="2642600" y="4049650"/>
                  <a:ext cx="84350" cy="45225"/>
                </a:xfrm>
                <a:custGeom>
                  <a:avLst/>
                  <a:gdLst/>
                  <a:ahLst/>
                  <a:cxnLst/>
                  <a:rect l="l" t="t" r="r" b="b"/>
                  <a:pathLst>
                    <a:path w="3374" h="1809" extrusionOk="0">
                      <a:moveTo>
                        <a:pt x="1241" y="1"/>
                      </a:moveTo>
                      <a:cubicBezTo>
                        <a:pt x="1175" y="1"/>
                        <a:pt x="1110" y="5"/>
                        <a:pt x="1045" y="13"/>
                      </a:cubicBezTo>
                      <a:cubicBezTo>
                        <a:pt x="1706" y="96"/>
                        <a:pt x="2081" y="464"/>
                        <a:pt x="2081" y="464"/>
                      </a:cubicBezTo>
                      <a:cubicBezTo>
                        <a:pt x="2081" y="464"/>
                        <a:pt x="1546" y="230"/>
                        <a:pt x="1033" y="230"/>
                      </a:cubicBezTo>
                      <a:cubicBezTo>
                        <a:pt x="822" y="230"/>
                        <a:pt x="615" y="269"/>
                        <a:pt x="451" y="381"/>
                      </a:cubicBezTo>
                      <a:cubicBezTo>
                        <a:pt x="573" y="364"/>
                        <a:pt x="688" y="356"/>
                        <a:pt x="796" y="356"/>
                      </a:cubicBezTo>
                      <a:cubicBezTo>
                        <a:pt x="1484" y="356"/>
                        <a:pt x="1894" y="659"/>
                        <a:pt x="1894" y="659"/>
                      </a:cubicBezTo>
                      <a:cubicBezTo>
                        <a:pt x="1894" y="659"/>
                        <a:pt x="1681" y="589"/>
                        <a:pt x="1403" y="589"/>
                      </a:cubicBezTo>
                      <a:cubicBezTo>
                        <a:pt x="1160" y="589"/>
                        <a:pt x="866" y="643"/>
                        <a:pt x="624" y="847"/>
                      </a:cubicBezTo>
                      <a:cubicBezTo>
                        <a:pt x="830" y="783"/>
                        <a:pt x="1019" y="760"/>
                        <a:pt x="1185" y="760"/>
                      </a:cubicBezTo>
                      <a:cubicBezTo>
                        <a:pt x="1624" y="760"/>
                        <a:pt x="1901" y="922"/>
                        <a:pt x="1901" y="922"/>
                      </a:cubicBezTo>
                      <a:cubicBezTo>
                        <a:pt x="1901" y="922"/>
                        <a:pt x="1217" y="1568"/>
                        <a:pt x="0" y="1771"/>
                      </a:cubicBezTo>
                      <a:cubicBezTo>
                        <a:pt x="75" y="1786"/>
                        <a:pt x="143" y="1794"/>
                        <a:pt x="211" y="1809"/>
                      </a:cubicBezTo>
                      <a:cubicBezTo>
                        <a:pt x="1488" y="1666"/>
                        <a:pt x="2705" y="1440"/>
                        <a:pt x="3374" y="1012"/>
                      </a:cubicBezTo>
                      <a:cubicBezTo>
                        <a:pt x="2928" y="629"/>
                        <a:pt x="2076" y="1"/>
                        <a:pt x="1241" y="1"/>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9" name="Google Shape;529;p21"/>
            <p:cNvGrpSpPr/>
            <p:nvPr/>
          </p:nvGrpSpPr>
          <p:grpSpPr>
            <a:xfrm>
              <a:off x="2176375" y="3656450"/>
              <a:ext cx="575550" cy="706650"/>
              <a:chOff x="2176375" y="3656450"/>
              <a:chExt cx="575550" cy="706650"/>
            </a:xfrm>
          </p:grpSpPr>
          <p:sp>
            <p:nvSpPr>
              <p:cNvPr id="530" name="Google Shape;530;p21"/>
              <p:cNvSpPr/>
              <p:nvPr/>
            </p:nvSpPr>
            <p:spPr>
              <a:xfrm>
                <a:off x="2482000" y="3677675"/>
                <a:ext cx="88100" cy="201375"/>
              </a:xfrm>
              <a:custGeom>
                <a:avLst/>
                <a:gdLst/>
                <a:ahLst/>
                <a:cxnLst/>
                <a:rect l="l" t="t" r="r" b="b"/>
                <a:pathLst>
                  <a:path w="3524" h="8055" extrusionOk="0">
                    <a:moveTo>
                      <a:pt x="3456" y="0"/>
                    </a:moveTo>
                    <a:lnTo>
                      <a:pt x="3456" y="0"/>
                    </a:lnTo>
                    <a:cubicBezTo>
                      <a:pt x="2329" y="143"/>
                      <a:pt x="1112" y="293"/>
                      <a:pt x="0" y="534"/>
                    </a:cubicBezTo>
                    <a:cubicBezTo>
                      <a:pt x="120" y="2607"/>
                      <a:pt x="474" y="6529"/>
                      <a:pt x="1383" y="8055"/>
                    </a:cubicBezTo>
                    <a:cubicBezTo>
                      <a:pt x="1000" y="6665"/>
                      <a:pt x="872" y="4651"/>
                      <a:pt x="872" y="4651"/>
                    </a:cubicBezTo>
                    <a:lnTo>
                      <a:pt x="872" y="4651"/>
                    </a:lnTo>
                    <a:cubicBezTo>
                      <a:pt x="872" y="4652"/>
                      <a:pt x="1638" y="7566"/>
                      <a:pt x="1743" y="7965"/>
                    </a:cubicBezTo>
                    <a:cubicBezTo>
                      <a:pt x="1533" y="5981"/>
                      <a:pt x="1293" y="4719"/>
                      <a:pt x="1293" y="4719"/>
                    </a:cubicBezTo>
                    <a:lnTo>
                      <a:pt x="1293" y="4719"/>
                    </a:lnTo>
                    <a:lnTo>
                      <a:pt x="1608" y="5823"/>
                    </a:lnTo>
                    <a:lnTo>
                      <a:pt x="1473" y="3975"/>
                    </a:lnTo>
                    <a:lnTo>
                      <a:pt x="1886" y="5222"/>
                    </a:lnTo>
                    <a:lnTo>
                      <a:pt x="1856" y="3765"/>
                    </a:lnTo>
                    <a:lnTo>
                      <a:pt x="2104" y="4967"/>
                    </a:lnTo>
                    <a:lnTo>
                      <a:pt x="2194" y="4080"/>
                    </a:lnTo>
                    <a:lnTo>
                      <a:pt x="2397" y="5357"/>
                    </a:lnTo>
                    <a:lnTo>
                      <a:pt x="2404" y="4305"/>
                    </a:lnTo>
                    <a:lnTo>
                      <a:pt x="2698" y="6101"/>
                    </a:lnTo>
                    <a:lnTo>
                      <a:pt x="2637" y="4568"/>
                    </a:lnTo>
                    <a:lnTo>
                      <a:pt x="2863" y="5538"/>
                    </a:lnTo>
                    <a:lnTo>
                      <a:pt x="2863" y="4290"/>
                    </a:lnTo>
                    <a:lnTo>
                      <a:pt x="3178" y="5335"/>
                    </a:lnTo>
                    <a:lnTo>
                      <a:pt x="3231" y="4396"/>
                    </a:lnTo>
                    <a:lnTo>
                      <a:pt x="3524" y="5620"/>
                    </a:lnTo>
                    <a:cubicBezTo>
                      <a:pt x="3524" y="5620"/>
                      <a:pt x="3201" y="2104"/>
                      <a:pt x="3456"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1"/>
              <p:cNvSpPr/>
              <p:nvPr/>
            </p:nvSpPr>
            <p:spPr>
              <a:xfrm>
                <a:off x="2396900" y="3693625"/>
                <a:ext cx="73850" cy="181475"/>
              </a:xfrm>
              <a:custGeom>
                <a:avLst/>
                <a:gdLst/>
                <a:ahLst/>
                <a:cxnLst/>
                <a:rect l="l" t="t" r="r" b="b"/>
                <a:pathLst>
                  <a:path w="2954" h="7259" extrusionOk="0">
                    <a:moveTo>
                      <a:pt x="2953" y="1"/>
                    </a:moveTo>
                    <a:lnTo>
                      <a:pt x="2953" y="1"/>
                    </a:lnTo>
                    <a:cubicBezTo>
                      <a:pt x="1736" y="309"/>
                      <a:pt x="692" y="737"/>
                      <a:pt x="121" y="1421"/>
                    </a:cubicBezTo>
                    <a:cubicBezTo>
                      <a:pt x="1" y="2999"/>
                      <a:pt x="136" y="5313"/>
                      <a:pt x="1518" y="7259"/>
                    </a:cubicBezTo>
                    <a:cubicBezTo>
                      <a:pt x="790" y="5433"/>
                      <a:pt x="947" y="4351"/>
                      <a:pt x="947" y="4351"/>
                    </a:cubicBezTo>
                    <a:lnTo>
                      <a:pt x="947" y="4351"/>
                    </a:lnTo>
                    <a:cubicBezTo>
                      <a:pt x="947" y="4351"/>
                      <a:pt x="1240" y="5553"/>
                      <a:pt x="1578" y="6305"/>
                    </a:cubicBezTo>
                    <a:cubicBezTo>
                      <a:pt x="1451" y="5095"/>
                      <a:pt x="1436" y="3938"/>
                      <a:pt x="1436" y="3938"/>
                    </a:cubicBezTo>
                    <a:lnTo>
                      <a:pt x="1436" y="3938"/>
                    </a:lnTo>
                    <a:lnTo>
                      <a:pt x="1766" y="5621"/>
                    </a:lnTo>
                    <a:lnTo>
                      <a:pt x="1796" y="3976"/>
                    </a:lnTo>
                    <a:lnTo>
                      <a:pt x="2074" y="5042"/>
                    </a:lnTo>
                    <a:lnTo>
                      <a:pt x="2142" y="3239"/>
                    </a:lnTo>
                    <a:lnTo>
                      <a:pt x="2367" y="4494"/>
                    </a:lnTo>
                    <a:cubicBezTo>
                      <a:pt x="2367" y="4494"/>
                      <a:pt x="2525" y="1879"/>
                      <a:pt x="2953"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1"/>
              <p:cNvSpPr/>
              <p:nvPr/>
            </p:nvSpPr>
            <p:spPr>
              <a:xfrm>
                <a:off x="2585875" y="3656450"/>
                <a:ext cx="75525" cy="125300"/>
              </a:xfrm>
              <a:custGeom>
                <a:avLst/>
                <a:gdLst/>
                <a:ahLst/>
                <a:cxnLst/>
                <a:rect l="l" t="t" r="r" b="b"/>
                <a:pathLst>
                  <a:path w="3021" h="5012" extrusionOk="0">
                    <a:moveTo>
                      <a:pt x="3021" y="0"/>
                    </a:moveTo>
                    <a:lnTo>
                      <a:pt x="3021" y="0"/>
                    </a:lnTo>
                    <a:cubicBezTo>
                      <a:pt x="2547" y="383"/>
                      <a:pt x="1398" y="579"/>
                      <a:pt x="15" y="759"/>
                    </a:cubicBezTo>
                    <a:cubicBezTo>
                      <a:pt x="0" y="2014"/>
                      <a:pt x="60" y="4027"/>
                      <a:pt x="496" y="5012"/>
                    </a:cubicBezTo>
                    <a:cubicBezTo>
                      <a:pt x="361" y="3990"/>
                      <a:pt x="526" y="3133"/>
                      <a:pt x="526" y="3133"/>
                    </a:cubicBezTo>
                    <a:lnTo>
                      <a:pt x="691" y="4170"/>
                    </a:lnTo>
                    <a:lnTo>
                      <a:pt x="1037" y="2728"/>
                    </a:lnTo>
                    <a:lnTo>
                      <a:pt x="1075" y="3614"/>
                    </a:lnTo>
                    <a:lnTo>
                      <a:pt x="1525" y="2224"/>
                    </a:lnTo>
                    <a:lnTo>
                      <a:pt x="1353" y="3419"/>
                    </a:lnTo>
                    <a:cubicBezTo>
                      <a:pt x="1353" y="3419"/>
                      <a:pt x="2510" y="1623"/>
                      <a:pt x="3021"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3" name="Google Shape;533;p21"/>
              <p:cNvGrpSpPr/>
              <p:nvPr/>
            </p:nvGrpSpPr>
            <p:grpSpPr>
              <a:xfrm>
                <a:off x="2176375" y="3659250"/>
                <a:ext cx="575550" cy="703850"/>
                <a:chOff x="2176375" y="3659250"/>
                <a:chExt cx="575550" cy="703850"/>
              </a:xfrm>
            </p:grpSpPr>
            <p:sp>
              <p:nvSpPr>
                <p:cNvPr id="534" name="Google Shape;534;p21"/>
                <p:cNvSpPr/>
                <p:nvPr/>
              </p:nvSpPr>
              <p:spPr>
                <a:xfrm>
                  <a:off x="2324950" y="3877725"/>
                  <a:ext cx="141675" cy="210400"/>
                </a:xfrm>
                <a:custGeom>
                  <a:avLst/>
                  <a:gdLst/>
                  <a:ahLst/>
                  <a:cxnLst/>
                  <a:rect l="l" t="t" r="r" b="b"/>
                  <a:pathLst>
                    <a:path w="5667" h="8416" fill="none" extrusionOk="0">
                      <a:moveTo>
                        <a:pt x="1" y="0"/>
                      </a:moveTo>
                      <a:cubicBezTo>
                        <a:pt x="1" y="0"/>
                        <a:pt x="3112" y="6469"/>
                        <a:pt x="5666" y="8415"/>
                      </a:cubicBezTo>
                    </a:path>
                  </a:pathLst>
                </a:custGeom>
                <a:solidFill>
                  <a:srgbClr val="F7F5EC">
                    <a:alpha val="21250"/>
                  </a:srgbClr>
                </a:solidFill>
                <a:ln w="2450" cap="flat" cmpd="sng">
                  <a:solidFill>
                    <a:srgbClr val="D88D6F"/>
                  </a:solidFill>
                  <a:prstDash val="solid"/>
                  <a:miter lim="75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1"/>
                <p:cNvSpPr/>
                <p:nvPr/>
              </p:nvSpPr>
              <p:spPr>
                <a:xfrm>
                  <a:off x="2257525" y="4003200"/>
                  <a:ext cx="186175" cy="139200"/>
                </a:xfrm>
                <a:custGeom>
                  <a:avLst/>
                  <a:gdLst/>
                  <a:ahLst/>
                  <a:cxnLst/>
                  <a:rect l="l" t="t" r="r" b="b"/>
                  <a:pathLst>
                    <a:path w="7447" h="5568" fill="none" extrusionOk="0">
                      <a:moveTo>
                        <a:pt x="1" y="0"/>
                      </a:moveTo>
                      <a:cubicBezTo>
                        <a:pt x="1" y="0"/>
                        <a:pt x="2908" y="5049"/>
                        <a:pt x="7446" y="5567"/>
                      </a:cubicBezTo>
                    </a:path>
                  </a:pathLst>
                </a:custGeom>
                <a:solidFill>
                  <a:srgbClr val="F7F5EC">
                    <a:alpha val="21250"/>
                  </a:srgbClr>
                </a:solidFill>
                <a:ln w="2450" cap="flat" cmpd="sng">
                  <a:solidFill>
                    <a:srgbClr val="D88D6F"/>
                  </a:solidFill>
                  <a:prstDash val="solid"/>
                  <a:miter lim="75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1"/>
                <p:cNvSpPr/>
                <p:nvPr/>
              </p:nvSpPr>
              <p:spPr>
                <a:xfrm>
                  <a:off x="2307125" y="4156650"/>
                  <a:ext cx="126050" cy="13350"/>
                </a:xfrm>
                <a:custGeom>
                  <a:avLst/>
                  <a:gdLst/>
                  <a:ahLst/>
                  <a:cxnLst/>
                  <a:rect l="l" t="t" r="r" b="b"/>
                  <a:pathLst>
                    <a:path w="5042" h="534" fill="none" extrusionOk="0">
                      <a:moveTo>
                        <a:pt x="0" y="534"/>
                      </a:moveTo>
                      <a:cubicBezTo>
                        <a:pt x="0" y="534"/>
                        <a:pt x="3366" y="0"/>
                        <a:pt x="5042" y="436"/>
                      </a:cubicBezTo>
                    </a:path>
                  </a:pathLst>
                </a:custGeom>
                <a:solidFill>
                  <a:srgbClr val="F7F5EC">
                    <a:alpha val="21250"/>
                  </a:srgbClr>
                </a:solidFill>
                <a:ln w="2450" cap="flat" cmpd="sng">
                  <a:solidFill>
                    <a:srgbClr val="D88D6F"/>
                  </a:solidFill>
                  <a:prstDash val="solid"/>
                  <a:miter lim="75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7" name="Google Shape;537;p21"/>
                <p:cNvGrpSpPr/>
                <p:nvPr/>
              </p:nvGrpSpPr>
              <p:grpSpPr>
                <a:xfrm>
                  <a:off x="2176375" y="3659250"/>
                  <a:ext cx="575550" cy="560150"/>
                  <a:chOff x="2176375" y="3659250"/>
                  <a:chExt cx="575550" cy="560150"/>
                </a:xfrm>
              </p:grpSpPr>
              <p:sp>
                <p:nvSpPr>
                  <p:cNvPr id="538" name="Google Shape;538;p21"/>
                  <p:cNvSpPr/>
                  <p:nvPr/>
                </p:nvSpPr>
                <p:spPr>
                  <a:xfrm>
                    <a:off x="2308050" y="3764825"/>
                    <a:ext cx="115750" cy="186175"/>
                  </a:xfrm>
                  <a:custGeom>
                    <a:avLst/>
                    <a:gdLst/>
                    <a:ahLst/>
                    <a:cxnLst/>
                    <a:rect l="l" t="t" r="r" b="b"/>
                    <a:pathLst>
                      <a:path w="4630" h="7447" extrusionOk="0">
                        <a:moveTo>
                          <a:pt x="1842" y="1"/>
                        </a:moveTo>
                        <a:lnTo>
                          <a:pt x="1842" y="1"/>
                        </a:lnTo>
                        <a:cubicBezTo>
                          <a:pt x="1150" y="331"/>
                          <a:pt x="519" y="759"/>
                          <a:pt x="1" y="1255"/>
                        </a:cubicBezTo>
                        <a:cubicBezTo>
                          <a:pt x="249" y="2998"/>
                          <a:pt x="857" y="4418"/>
                          <a:pt x="1458" y="5673"/>
                        </a:cubicBezTo>
                        <a:lnTo>
                          <a:pt x="1466" y="5681"/>
                        </a:lnTo>
                        <a:lnTo>
                          <a:pt x="1466" y="5681"/>
                        </a:lnTo>
                        <a:lnTo>
                          <a:pt x="1090" y="4546"/>
                        </a:lnTo>
                        <a:lnTo>
                          <a:pt x="1917" y="6011"/>
                        </a:lnTo>
                        <a:cubicBezTo>
                          <a:pt x="1917" y="6011"/>
                          <a:pt x="1639" y="5500"/>
                          <a:pt x="1210" y="4155"/>
                        </a:cubicBezTo>
                        <a:lnTo>
                          <a:pt x="1210" y="4155"/>
                        </a:lnTo>
                        <a:cubicBezTo>
                          <a:pt x="1571" y="4959"/>
                          <a:pt x="2465" y="6267"/>
                          <a:pt x="2465" y="6267"/>
                        </a:cubicBezTo>
                        <a:lnTo>
                          <a:pt x="1849" y="4772"/>
                        </a:lnTo>
                        <a:lnTo>
                          <a:pt x="1849" y="4772"/>
                        </a:lnTo>
                        <a:cubicBezTo>
                          <a:pt x="1849" y="4772"/>
                          <a:pt x="2450" y="6102"/>
                          <a:pt x="3404" y="7086"/>
                        </a:cubicBezTo>
                        <a:cubicBezTo>
                          <a:pt x="2916" y="6410"/>
                          <a:pt x="1805" y="4172"/>
                          <a:pt x="1804" y="4170"/>
                        </a:cubicBezTo>
                        <a:lnTo>
                          <a:pt x="1804" y="4170"/>
                        </a:lnTo>
                        <a:cubicBezTo>
                          <a:pt x="1805" y="4172"/>
                          <a:pt x="2841" y="6222"/>
                          <a:pt x="3983" y="7416"/>
                        </a:cubicBezTo>
                        <a:cubicBezTo>
                          <a:pt x="3374" y="6530"/>
                          <a:pt x="1677" y="3473"/>
                          <a:pt x="1676" y="3472"/>
                        </a:cubicBezTo>
                        <a:lnTo>
                          <a:pt x="1676" y="3472"/>
                        </a:lnTo>
                        <a:cubicBezTo>
                          <a:pt x="1677" y="3473"/>
                          <a:pt x="3352" y="6357"/>
                          <a:pt x="4389" y="7446"/>
                        </a:cubicBezTo>
                        <a:cubicBezTo>
                          <a:pt x="4043" y="7048"/>
                          <a:pt x="3434" y="5966"/>
                          <a:pt x="2969" y="5102"/>
                        </a:cubicBezTo>
                        <a:lnTo>
                          <a:pt x="2969" y="5102"/>
                        </a:lnTo>
                        <a:cubicBezTo>
                          <a:pt x="3329" y="5688"/>
                          <a:pt x="3870" y="6432"/>
                          <a:pt x="4629" y="7206"/>
                        </a:cubicBezTo>
                        <a:cubicBezTo>
                          <a:pt x="3908" y="6357"/>
                          <a:pt x="3382" y="5282"/>
                          <a:pt x="2991" y="4193"/>
                        </a:cubicBezTo>
                        <a:cubicBezTo>
                          <a:pt x="2307" y="2796"/>
                          <a:pt x="1804" y="1270"/>
                          <a:pt x="1842"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1"/>
                  <p:cNvSpPr/>
                  <p:nvPr/>
                </p:nvSpPr>
                <p:spPr>
                  <a:xfrm>
                    <a:off x="2176375" y="3882400"/>
                    <a:ext cx="184300" cy="337000"/>
                  </a:xfrm>
                  <a:custGeom>
                    <a:avLst/>
                    <a:gdLst/>
                    <a:ahLst/>
                    <a:cxnLst/>
                    <a:rect l="l" t="t" r="r" b="b"/>
                    <a:pathLst>
                      <a:path w="7372" h="13480" extrusionOk="0">
                        <a:moveTo>
                          <a:pt x="4997" y="12736"/>
                        </a:moveTo>
                        <a:cubicBezTo>
                          <a:pt x="4992" y="12738"/>
                          <a:pt x="4987" y="12739"/>
                          <a:pt x="4981" y="12741"/>
                        </a:cubicBezTo>
                        <a:lnTo>
                          <a:pt x="4981" y="12741"/>
                        </a:lnTo>
                        <a:cubicBezTo>
                          <a:pt x="4987" y="12739"/>
                          <a:pt x="4992" y="12738"/>
                          <a:pt x="4997" y="12736"/>
                        </a:cubicBezTo>
                        <a:close/>
                        <a:moveTo>
                          <a:pt x="4607" y="13322"/>
                        </a:moveTo>
                        <a:cubicBezTo>
                          <a:pt x="4607" y="13322"/>
                          <a:pt x="4602" y="13325"/>
                          <a:pt x="4593" y="13330"/>
                        </a:cubicBezTo>
                        <a:lnTo>
                          <a:pt x="4593" y="13330"/>
                        </a:lnTo>
                        <a:cubicBezTo>
                          <a:pt x="4602" y="13330"/>
                          <a:pt x="4607" y="13330"/>
                          <a:pt x="4607" y="13330"/>
                        </a:cubicBezTo>
                        <a:lnTo>
                          <a:pt x="4607" y="13322"/>
                        </a:lnTo>
                        <a:close/>
                        <a:moveTo>
                          <a:pt x="2894" y="1"/>
                        </a:moveTo>
                        <a:lnTo>
                          <a:pt x="2894" y="1"/>
                        </a:lnTo>
                        <a:cubicBezTo>
                          <a:pt x="1" y="5290"/>
                          <a:pt x="527" y="11639"/>
                          <a:pt x="3224" y="13134"/>
                        </a:cubicBezTo>
                        <a:cubicBezTo>
                          <a:pt x="3495" y="13285"/>
                          <a:pt x="3765" y="13397"/>
                          <a:pt x="4028" y="13480"/>
                        </a:cubicBezTo>
                        <a:cubicBezTo>
                          <a:pt x="4347" y="13454"/>
                          <a:pt x="4542" y="13358"/>
                          <a:pt x="4593" y="13330"/>
                        </a:cubicBezTo>
                        <a:lnTo>
                          <a:pt x="4593" y="13330"/>
                        </a:lnTo>
                        <a:cubicBezTo>
                          <a:pt x="4588" y="13330"/>
                          <a:pt x="4582" y="13330"/>
                          <a:pt x="4575" y="13330"/>
                        </a:cubicBezTo>
                        <a:cubicBezTo>
                          <a:pt x="4412" y="13330"/>
                          <a:pt x="3637" y="13300"/>
                          <a:pt x="2916" y="12766"/>
                        </a:cubicBezTo>
                        <a:lnTo>
                          <a:pt x="2916" y="12766"/>
                        </a:lnTo>
                        <a:cubicBezTo>
                          <a:pt x="3391" y="13083"/>
                          <a:pt x="3951" y="13147"/>
                          <a:pt x="4328" y="13147"/>
                        </a:cubicBezTo>
                        <a:cubicBezTo>
                          <a:pt x="4488" y="13147"/>
                          <a:pt x="4615" y="13136"/>
                          <a:pt x="4689" y="13127"/>
                        </a:cubicBezTo>
                        <a:lnTo>
                          <a:pt x="4689" y="13127"/>
                        </a:lnTo>
                        <a:cubicBezTo>
                          <a:pt x="4679" y="13127"/>
                          <a:pt x="4668" y="13128"/>
                          <a:pt x="4656" y="13128"/>
                        </a:cubicBezTo>
                        <a:cubicBezTo>
                          <a:pt x="4491" y="13128"/>
                          <a:pt x="4108" y="13073"/>
                          <a:pt x="3367" y="12751"/>
                        </a:cubicBezTo>
                        <a:lnTo>
                          <a:pt x="3367" y="12751"/>
                        </a:lnTo>
                        <a:cubicBezTo>
                          <a:pt x="3653" y="12815"/>
                          <a:pt x="3922" y="12838"/>
                          <a:pt x="4156" y="12838"/>
                        </a:cubicBezTo>
                        <a:cubicBezTo>
                          <a:pt x="4559" y="12838"/>
                          <a:pt x="4861" y="12772"/>
                          <a:pt x="4981" y="12741"/>
                        </a:cubicBezTo>
                        <a:lnTo>
                          <a:pt x="4981" y="12741"/>
                        </a:lnTo>
                        <a:cubicBezTo>
                          <a:pt x="4926" y="12754"/>
                          <a:pt x="4831" y="12770"/>
                          <a:pt x="4695" y="12770"/>
                        </a:cubicBezTo>
                        <a:cubicBezTo>
                          <a:pt x="4373" y="12770"/>
                          <a:pt x="3823" y="12684"/>
                          <a:pt x="3036" y="12285"/>
                        </a:cubicBezTo>
                        <a:lnTo>
                          <a:pt x="3036" y="12285"/>
                        </a:lnTo>
                        <a:cubicBezTo>
                          <a:pt x="3404" y="12443"/>
                          <a:pt x="3780" y="12495"/>
                          <a:pt x="4114" y="12495"/>
                        </a:cubicBezTo>
                        <a:cubicBezTo>
                          <a:pt x="4750" y="12495"/>
                          <a:pt x="5238" y="12308"/>
                          <a:pt x="5238" y="12308"/>
                        </a:cubicBezTo>
                        <a:lnTo>
                          <a:pt x="5238" y="12308"/>
                        </a:lnTo>
                        <a:cubicBezTo>
                          <a:pt x="5238" y="12308"/>
                          <a:pt x="5123" y="12332"/>
                          <a:pt x="4917" y="12332"/>
                        </a:cubicBezTo>
                        <a:cubicBezTo>
                          <a:pt x="4607" y="12332"/>
                          <a:pt x="4088" y="12278"/>
                          <a:pt x="3435" y="12007"/>
                        </a:cubicBezTo>
                        <a:lnTo>
                          <a:pt x="3435" y="12007"/>
                        </a:lnTo>
                        <a:cubicBezTo>
                          <a:pt x="3677" y="12080"/>
                          <a:pt x="3920" y="12109"/>
                          <a:pt x="4166" y="12109"/>
                        </a:cubicBezTo>
                        <a:cubicBezTo>
                          <a:pt x="4555" y="12109"/>
                          <a:pt x="4952" y="12037"/>
                          <a:pt x="5365" y="11955"/>
                        </a:cubicBezTo>
                        <a:cubicBezTo>
                          <a:pt x="4456" y="11850"/>
                          <a:pt x="3502" y="11827"/>
                          <a:pt x="2533" y="11091"/>
                        </a:cubicBezTo>
                        <a:lnTo>
                          <a:pt x="2533" y="11091"/>
                        </a:lnTo>
                        <a:cubicBezTo>
                          <a:pt x="2968" y="11290"/>
                          <a:pt x="3422" y="11350"/>
                          <a:pt x="3809" y="11350"/>
                        </a:cubicBezTo>
                        <a:cubicBezTo>
                          <a:pt x="4383" y="11350"/>
                          <a:pt x="4809" y="11218"/>
                          <a:pt x="4809" y="11218"/>
                        </a:cubicBezTo>
                        <a:lnTo>
                          <a:pt x="4809" y="11218"/>
                        </a:lnTo>
                        <a:cubicBezTo>
                          <a:pt x="4809" y="11218"/>
                          <a:pt x="4748" y="11222"/>
                          <a:pt x="4643" y="11222"/>
                        </a:cubicBezTo>
                        <a:cubicBezTo>
                          <a:pt x="4150" y="11222"/>
                          <a:pt x="2695" y="11146"/>
                          <a:pt x="2014" y="10279"/>
                        </a:cubicBezTo>
                        <a:lnTo>
                          <a:pt x="2014" y="10279"/>
                        </a:lnTo>
                        <a:cubicBezTo>
                          <a:pt x="2739" y="10879"/>
                          <a:pt x="3440" y="11032"/>
                          <a:pt x="3967" y="11032"/>
                        </a:cubicBezTo>
                        <a:cubicBezTo>
                          <a:pt x="4517" y="11032"/>
                          <a:pt x="4877" y="10865"/>
                          <a:pt x="4877" y="10865"/>
                        </a:cubicBezTo>
                        <a:lnTo>
                          <a:pt x="4877" y="10865"/>
                        </a:lnTo>
                        <a:cubicBezTo>
                          <a:pt x="4877" y="10865"/>
                          <a:pt x="4766" y="10889"/>
                          <a:pt x="4575" y="10889"/>
                        </a:cubicBezTo>
                        <a:cubicBezTo>
                          <a:pt x="4101" y="10889"/>
                          <a:pt x="3135" y="10744"/>
                          <a:pt x="2135" y="9738"/>
                        </a:cubicBezTo>
                        <a:lnTo>
                          <a:pt x="2135" y="9738"/>
                        </a:lnTo>
                        <a:cubicBezTo>
                          <a:pt x="2600" y="10151"/>
                          <a:pt x="3602" y="10655"/>
                          <a:pt x="4495" y="10655"/>
                        </a:cubicBezTo>
                        <a:cubicBezTo>
                          <a:pt x="4754" y="10655"/>
                          <a:pt x="5005" y="10612"/>
                          <a:pt x="5230" y="10512"/>
                        </a:cubicBezTo>
                        <a:lnTo>
                          <a:pt x="5230" y="10512"/>
                        </a:lnTo>
                        <a:cubicBezTo>
                          <a:pt x="5143" y="10522"/>
                          <a:pt x="5052" y="10527"/>
                          <a:pt x="4958" y="10527"/>
                        </a:cubicBezTo>
                        <a:cubicBezTo>
                          <a:pt x="3960" y="10527"/>
                          <a:pt x="2593" y="9970"/>
                          <a:pt x="1797" y="8604"/>
                        </a:cubicBezTo>
                        <a:lnTo>
                          <a:pt x="1797" y="8604"/>
                        </a:lnTo>
                        <a:cubicBezTo>
                          <a:pt x="2505" y="9672"/>
                          <a:pt x="4197" y="10237"/>
                          <a:pt x="5082" y="10237"/>
                        </a:cubicBezTo>
                        <a:cubicBezTo>
                          <a:pt x="5305" y="10237"/>
                          <a:pt x="5476" y="10201"/>
                          <a:pt x="5568" y="10129"/>
                        </a:cubicBezTo>
                        <a:cubicBezTo>
                          <a:pt x="4314" y="10046"/>
                          <a:pt x="3389" y="9603"/>
                          <a:pt x="2495" y="8318"/>
                        </a:cubicBezTo>
                        <a:lnTo>
                          <a:pt x="2495" y="8318"/>
                        </a:lnTo>
                        <a:cubicBezTo>
                          <a:pt x="3084" y="9039"/>
                          <a:pt x="4318" y="9766"/>
                          <a:pt x="5195" y="9766"/>
                        </a:cubicBezTo>
                        <a:cubicBezTo>
                          <a:pt x="5314" y="9766"/>
                          <a:pt x="5427" y="9752"/>
                          <a:pt x="5531" y="9723"/>
                        </a:cubicBezTo>
                        <a:cubicBezTo>
                          <a:pt x="4794" y="9648"/>
                          <a:pt x="3938" y="9160"/>
                          <a:pt x="3111" y="8213"/>
                        </a:cubicBezTo>
                        <a:lnTo>
                          <a:pt x="3111" y="8213"/>
                        </a:lnTo>
                        <a:cubicBezTo>
                          <a:pt x="3675" y="8799"/>
                          <a:pt x="4419" y="9212"/>
                          <a:pt x="5283" y="9227"/>
                        </a:cubicBezTo>
                        <a:cubicBezTo>
                          <a:pt x="4223" y="8964"/>
                          <a:pt x="3299" y="8469"/>
                          <a:pt x="2593" y="6605"/>
                        </a:cubicBezTo>
                        <a:lnTo>
                          <a:pt x="2593" y="6605"/>
                        </a:lnTo>
                        <a:cubicBezTo>
                          <a:pt x="3504" y="8758"/>
                          <a:pt x="4854" y="8830"/>
                          <a:pt x="5031" y="8830"/>
                        </a:cubicBezTo>
                        <a:cubicBezTo>
                          <a:pt x="5043" y="8830"/>
                          <a:pt x="5050" y="8829"/>
                          <a:pt x="5050" y="8829"/>
                        </a:cubicBezTo>
                        <a:cubicBezTo>
                          <a:pt x="5050" y="8829"/>
                          <a:pt x="4051" y="8499"/>
                          <a:pt x="3540" y="7394"/>
                        </a:cubicBezTo>
                        <a:lnTo>
                          <a:pt x="3540" y="7394"/>
                        </a:lnTo>
                        <a:cubicBezTo>
                          <a:pt x="4081" y="8093"/>
                          <a:pt x="5057" y="8611"/>
                          <a:pt x="5057" y="8611"/>
                        </a:cubicBezTo>
                        <a:cubicBezTo>
                          <a:pt x="5057" y="8611"/>
                          <a:pt x="4366" y="8228"/>
                          <a:pt x="4021" y="7176"/>
                        </a:cubicBezTo>
                        <a:cubicBezTo>
                          <a:pt x="3682" y="6117"/>
                          <a:pt x="2841" y="4262"/>
                          <a:pt x="2841" y="4261"/>
                        </a:cubicBezTo>
                        <a:lnTo>
                          <a:pt x="2841" y="4261"/>
                        </a:lnTo>
                        <a:cubicBezTo>
                          <a:pt x="2841" y="4261"/>
                          <a:pt x="3239" y="5013"/>
                          <a:pt x="4201" y="5839"/>
                        </a:cubicBezTo>
                        <a:cubicBezTo>
                          <a:pt x="3735" y="5366"/>
                          <a:pt x="3074" y="3893"/>
                          <a:pt x="3074" y="3893"/>
                        </a:cubicBezTo>
                        <a:lnTo>
                          <a:pt x="3074" y="3893"/>
                        </a:lnTo>
                        <a:cubicBezTo>
                          <a:pt x="3074" y="3893"/>
                          <a:pt x="4178" y="5523"/>
                          <a:pt x="5072" y="6154"/>
                        </a:cubicBezTo>
                        <a:cubicBezTo>
                          <a:pt x="3946" y="5058"/>
                          <a:pt x="3495" y="3953"/>
                          <a:pt x="3495" y="3953"/>
                        </a:cubicBezTo>
                        <a:lnTo>
                          <a:pt x="3495" y="3953"/>
                        </a:lnTo>
                        <a:cubicBezTo>
                          <a:pt x="3495" y="3953"/>
                          <a:pt x="4419" y="5343"/>
                          <a:pt x="5538" y="6245"/>
                        </a:cubicBezTo>
                        <a:cubicBezTo>
                          <a:pt x="5043" y="5726"/>
                          <a:pt x="3902" y="4113"/>
                          <a:pt x="3900" y="4111"/>
                        </a:cubicBezTo>
                        <a:lnTo>
                          <a:pt x="3900" y="4111"/>
                        </a:lnTo>
                        <a:cubicBezTo>
                          <a:pt x="3902" y="4113"/>
                          <a:pt x="5126" y="5832"/>
                          <a:pt x="6237" y="6402"/>
                        </a:cubicBezTo>
                        <a:cubicBezTo>
                          <a:pt x="5448" y="5816"/>
                          <a:pt x="4179" y="3796"/>
                          <a:pt x="4178" y="3795"/>
                        </a:cubicBezTo>
                        <a:lnTo>
                          <a:pt x="4178" y="3795"/>
                        </a:lnTo>
                        <a:cubicBezTo>
                          <a:pt x="4179" y="3796"/>
                          <a:pt x="5433" y="5583"/>
                          <a:pt x="6635" y="6365"/>
                        </a:cubicBezTo>
                        <a:cubicBezTo>
                          <a:pt x="5719" y="5659"/>
                          <a:pt x="3848" y="2646"/>
                          <a:pt x="3848" y="2646"/>
                        </a:cubicBezTo>
                        <a:lnTo>
                          <a:pt x="3848" y="2646"/>
                        </a:lnTo>
                        <a:cubicBezTo>
                          <a:pt x="3848" y="2646"/>
                          <a:pt x="5846" y="5523"/>
                          <a:pt x="7372" y="6230"/>
                        </a:cubicBezTo>
                        <a:cubicBezTo>
                          <a:pt x="6778" y="5869"/>
                          <a:pt x="5997" y="4832"/>
                          <a:pt x="5253" y="3652"/>
                        </a:cubicBezTo>
                        <a:cubicBezTo>
                          <a:pt x="4073" y="2217"/>
                          <a:pt x="2961" y="594"/>
                          <a:pt x="2894"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1"/>
                  <p:cNvSpPr/>
                  <p:nvPr/>
                </p:nvSpPr>
                <p:spPr>
                  <a:xfrm>
                    <a:off x="2645600" y="3836950"/>
                    <a:ext cx="106325" cy="87375"/>
                  </a:xfrm>
                  <a:custGeom>
                    <a:avLst/>
                    <a:gdLst/>
                    <a:ahLst/>
                    <a:cxnLst/>
                    <a:rect l="l" t="t" r="r" b="b"/>
                    <a:pathLst>
                      <a:path w="4253" h="3495" extrusionOk="0">
                        <a:moveTo>
                          <a:pt x="431" y="1933"/>
                        </a:moveTo>
                        <a:lnTo>
                          <a:pt x="431" y="1933"/>
                        </a:lnTo>
                        <a:cubicBezTo>
                          <a:pt x="413" y="1935"/>
                          <a:pt x="394" y="1937"/>
                          <a:pt x="376" y="1939"/>
                        </a:cubicBezTo>
                        <a:cubicBezTo>
                          <a:pt x="394" y="1937"/>
                          <a:pt x="412" y="1935"/>
                          <a:pt x="431" y="1933"/>
                        </a:cubicBezTo>
                        <a:close/>
                        <a:moveTo>
                          <a:pt x="4103" y="1"/>
                        </a:moveTo>
                        <a:cubicBezTo>
                          <a:pt x="3237" y="682"/>
                          <a:pt x="1656" y="1786"/>
                          <a:pt x="431" y="1933"/>
                        </a:cubicBezTo>
                        <a:lnTo>
                          <a:pt x="431" y="1933"/>
                        </a:lnTo>
                        <a:cubicBezTo>
                          <a:pt x="1907" y="1772"/>
                          <a:pt x="2435" y="1706"/>
                          <a:pt x="2435" y="1706"/>
                        </a:cubicBezTo>
                        <a:lnTo>
                          <a:pt x="2435" y="1706"/>
                        </a:lnTo>
                        <a:cubicBezTo>
                          <a:pt x="2435" y="1706"/>
                          <a:pt x="1296" y="2265"/>
                          <a:pt x="546" y="2265"/>
                        </a:cubicBezTo>
                        <a:cubicBezTo>
                          <a:pt x="514" y="2265"/>
                          <a:pt x="482" y="2264"/>
                          <a:pt x="451" y="2262"/>
                        </a:cubicBezTo>
                        <a:lnTo>
                          <a:pt x="451" y="2262"/>
                        </a:lnTo>
                        <a:cubicBezTo>
                          <a:pt x="749" y="2321"/>
                          <a:pt x="1014" y="2342"/>
                          <a:pt x="1242" y="2342"/>
                        </a:cubicBezTo>
                        <a:cubicBezTo>
                          <a:pt x="1480" y="2342"/>
                          <a:pt x="1676" y="2319"/>
                          <a:pt x="1826" y="2292"/>
                        </a:cubicBezTo>
                        <a:lnTo>
                          <a:pt x="1826" y="2292"/>
                        </a:lnTo>
                        <a:cubicBezTo>
                          <a:pt x="1481" y="2382"/>
                          <a:pt x="970" y="2510"/>
                          <a:pt x="669" y="2555"/>
                        </a:cubicBezTo>
                        <a:cubicBezTo>
                          <a:pt x="830" y="2567"/>
                          <a:pt x="980" y="2572"/>
                          <a:pt x="1118" y="2572"/>
                        </a:cubicBezTo>
                        <a:cubicBezTo>
                          <a:pt x="1772" y="2572"/>
                          <a:pt x="2161" y="2461"/>
                          <a:pt x="2217" y="2443"/>
                        </a:cubicBezTo>
                        <a:lnTo>
                          <a:pt x="2217" y="2443"/>
                        </a:lnTo>
                        <a:cubicBezTo>
                          <a:pt x="2104" y="2480"/>
                          <a:pt x="631" y="2938"/>
                          <a:pt x="0" y="3104"/>
                        </a:cubicBezTo>
                        <a:cubicBezTo>
                          <a:pt x="1375" y="3104"/>
                          <a:pt x="2322" y="2706"/>
                          <a:pt x="2322" y="2705"/>
                        </a:cubicBezTo>
                        <a:lnTo>
                          <a:pt x="2322" y="2705"/>
                        </a:lnTo>
                        <a:cubicBezTo>
                          <a:pt x="2322" y="2706"/>
                          <a:pt x="1871" y="3141"/>
                          <a:pt x="1428" y="3254"/>
                        </a:cubicBezTo>
                        <a:cubicBezTo>
                          <a:pt x="2314" y="3216"/>
                          <a:pt x="3066" y="2698"/>
                          <a:pt x="3066" y="2698"/>
                        </a:cubicBezTo>
                        <a:lnTo>
                          <a:pt x="3066" y="2698"/>
                        </a:lnTo>
                        <a:cubicBezTo>
                          <a:pt x="3066" y="2698"/>
                          <a:pt x="2405" y="3352"/>
                          <a:pt x="2089" y="3494"/>
                        </a:cubicBezTo>
                        <a:cubicBezTo>
                          <a:pt x="2502" y="3344"/>
                          <a:pt x="3066" y="3171"/>
                          <a:pt x="3622" y="2736"/>
                        </a:cubicBezTo>
                        <a:cubicBezTo>
                          <a:pt x="3877" y="2382"/>
                          <a:pt x="4073" y="1969"/>
                          <a:pt x="4170" y="1481"/>
                        </a:cubicBezTo>
                        <a:cubicBezTo>
                          <a:pt x="4253" y="1068"/>
                          <a:pt x="4215" y="557"/>
                          <a:pt x="4103"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1"/>
                  <p:cNvSpPr/>
                  <p:nvPr/>
                </p:nvSpPr>
                <p:spPr>
                  <a:xfrm>
                    <a:off x="2601075" y="3659250"/>
                    <a:ext cx="144275" cy="214175"/>
                  </a:xfrm>
                  <a:custGeom>
                    <a:avLst/>
                    <a:gdLst/>
                    <a:ahLst/>
                    <a:cxnLst/>
                    <a:rect l="l" t="t" r="r" b="b"/>
                    <a:pathLst>
                      <a:path w="5771" h="8567" extrusionOk="0">
                        <a:moveTo>
                          <a:pt x="2518" y="1"/>
                        </a:moveTo>
                        <a:cubicBezTo>
                          <a:pt x="2157" y="1151"/>
                          <a:pt x="1458" y="3217"/>
                          <a:pt x="985" y="3900"/>
                        </a:cubicBezTo>
                        <a:cubicBezTo>
                          <a:pt x="316" y="4870"/>
                          <a:pt x="1" y="6515"/>
                          <a:pt x="1" y="6515"/>
                        </a:cubicBezTo>
                        <a:cubicBezTo>
                          <a:pt x="1" y="6515"/>
                          <a:pt x="887" y="4178"/>
                          <a:pt x="1406" y="3683"/>
                        </a:cubicBezTo>
                        <a:lnTo>
                          <a:pt x="1406" y="3683"/>
                        </a:lnTo>
                        <a:cubicBezTo>
                          <a:pt x="962" y="4434"/>
                          <a:pt x="865" y="5351"/>
                          <a:pt x="865" y="5351"/>
                        </a:cubicBezTo>
                        <a:cubicBezTo>
                          <a:pt x="865" y="5351"/>
                          <a:pt x="1503" y="3885"/>
                          <a:pt x="2059" y="3307"/>
                        </a:cubicBezTo>
                        <a:lnTo>
                          <a:pt x="2059" y="3307"/>
                        </a:lnTo>
                        <a:cubicBezTo>
                          <a:pt x="1691" y="4036"/>
                          <a:pt x="1173" y="5366"/>
                          <a:pt x="1173" y="5366"/>
                        </a:cubicBezTo>
                        <a:lnTo>
                          <a:pt x="1954" y="4096"/>
                        </a:lnTo>
                        <a:lnTo>
                          <a:pt x="1954" y="4096"/>
                        </a:lnTo>
                        <a:cubicBezTo>
                          <a:pt x="1954" y="4096"/>
                          <a:pt x="1556" y="5508"/>
                          <a:pt x="745" y="6222"/>
                        </a:cubicBezTo>
                        <a:cubicBezTo>
                          <a:pt x="1759" y="5478"/>
                          <a:pt x="2427" y="4855"/>
                          <a:pt x="2428" y="4855"/>
                        </a:cubicBezTo>
                        <a:lnTo>
                          <a:pt x="2428" y="4855"/>
                        </a:lnTo>
                        <a:cubicBezTo>
                          <a:pt x="2427" y="4855"/>
                          <a:pt x="1796" y="5681"/>
                          <a:pt x="1376" y="6034"/>
                        </a:cubicBezTo>
                        <a:cubicBezTo>
                          <a:pt x="2360" y="5493"/>
                          <a:pt x="2803" y="4675"/>
                          <a:pt x="2803" y="4674"/>
                        </a:cubicBezTo>
                        <a:lnTo>
                          <a:pt x="2803" y="4674"/>
                        </a:lnTo>
                        <a:cubicBezTo>
                          <a:pt x="2803" y="4675"/>
                          <a:pt x="2292" y="5786"/>
                          <a:pt x="1729" y="6162"/>
                        </a:cubicBezTo>
                        <a:cubicBezTo>
                          <a:pt x="2705" y="5719"/>
                          <a:pt x="3254" y="4659"/>
                          <a:pt x="3254" y="4659"/>
                        </a:cubicBezTo>
                        <a:lnTo>
                          <a:pt x="3254" y="4659"/>
                        </a:lnTo>
                        <a:cubicBezTo>
                          <a:pt x="3254" y="4659"/>
                          <a:pt x="3164" y="5899"/>
                          <a:pt x="2022" y="6710"/>
                        </a:cubicBezTo>
                        <a:cubicBezTo>
                          <a:pt x="3186" y="6260"/>
                          <a:pt x="3382" y="5779"/>
                          <a:pt x="3382" y="5779"/>
                        </a:cubicBezTo>
                        <a:lnTo>
                          <a:pt x="3382" y="5779"/>
                        </a:lnTo>
                        <a:cubicBezTo>
                          <a:pt x="3382" y="5779"/>
                          <a:pt x="3036" y="6861"/>
                          <a:pt x="1563" y="7364"/>
                        </a:cubicBezTo>
                        <a:cubicBezTo>
                          <a:pt x="2382" y="7161"/>
                          <a:pt x="3006" y="6763"/>
                          <a:pt x="3412" y="6432"/>
                        </a:cubicBezTo>
                        <a:lnTo>
                          <a:pt x="3412" y="6432"/>
                        </a:lnTo>
                        <a:cubicBezTo>
                          <a:pt x="2938" y="6891"/>
                          <a:pt x="2277" y="7499"/>
                          <a:pt x="1857" y="7755"/>
                        </a:cubicBezTo>
                        <a:cubicBezTo>
                          <a:pt x="2885" y="7302"/>
                          <a:pt x="3618" y="6621"/>
                          <a:pt x="3777" y="6458"/>
                        </a:cubicBezTo>
                        <a:lnTo>
                          <a:pt x="3777" y="6458"/>
                        </a:lnTo>
                        <a:cubicBezTo>
                          <a:pt x="3582" y="6660"/>
                          <a:pt x="2597" y="7631"/>
                          <a:pt x="1857" y="8176"/>
                        </a:cubicBezTo>
                        <a:cubicBezTo>
                          <a:pt x="2623" y="7860"/>
                          <a:pt x="3322" y="7304"/>
                          <a:pt x="3630" y="7041"/>
                        </a:cubicBezTo>
                        <a:lnTo>
                          <a:pt x="3630" y="7041"/>
                        </a:lnTo>
                        <a:cubicBezTo>
                          <a:pt x="3246" y="7372"/>
                          <a:pt x="2300" y="8213"/>
                          <a:pt x="1804" y="8566"/>
                        </a:cubicBezTo>
                        <a:cubicBezTo>
                          <a:pt x="2751" y="8108"/>
                          <a:pt x="4065" y="6989"/>
                          <a:pt x="4065" y="6988"/>
                        </a:cubicBezTo>
                        <a:lnTo>
                          <a:pt x="4065" y="6988"/>
                        </a:lnTo>
                        <a:cubicBezTo>
                          <a:pt x="4065" y="6989"/>
                          <a:pt x="3337" y="8153"/>
                          <a:pt x="2968" y="8333"/>
                        </a:cubicBezTo>
                        <a:cubicBezTo>
                          <a:pt x="3855" y="7928"/>
                          <a:pt x="5065" y="7462"/>
                          <a:pt x="5771" y="6635"/>
                        </a:cubicBezTo>
                        <a:cubicBezTo>
                          <a:pt x="5072" y="4058"/>
                          <a:pt x="2976" y="715"/>
                          <a:pt x="2518"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1"/>
                  <p:cNvSpPr/>
                  <p:nvPr/>
                </p:nvSpPr>
                <p:spPr>
                  <a:xfrm>
                    <a:off x="2600700" y="3971825"/>
                    <a:ext cx="85875" cy="68075"/>
                  </a:xfrm>
                  <a:custGeom>
                    <a:avLst/>
                    <a:gdLst/>
                    <a:ahLst/>
                    <a:cxnLst/>
                    <a:rect l="l" t="t" r="r" b="b"/>
                    <a:pathLst>
                      <a:path w="3435" h="2723" extrusionOk="0">
                        <a:moveTo>
                          <a:pt x="3307" y="0"/>
                        </a:moveTo>
                        <a:cubicBezTo>
                          <a:pt x="3307" y="0"/>
                          <a:pt x="1661" y="1037"/>
                          <a:pt x="805" y="1263"/>
                        </a:cubicBezTo>
                        <a:cubicBezTo>
                          <a:pt x="1215" y="1248"/>
                          <a:pt x="1478" y="1192"/>
                          <a:pt x="1641" y="1139"/>
                        </a:cubicBezTo>
                        <a:lnTo>
                          <a:pt x="1641" y="1139"/>
                        </a:lnTo>
                        <a:cubicBezTo>
                          <a:pt x="1303" y="1292"/>
                          <a:pt x="643" y="1563"/>
                          <a:pt x="1" y="1668"/>
                        </a:cubicBezTo>
                        <a:cubicBezTo>
                          <a:pt x="58" y="1670"/>
                          <a:pt x="113" y="1671"/>
                          <a:pt x="168" y="1671"/>
                        </a:cubicBezTo>
                        <a:cubicBezTo>
                          <a:pt x="699" y="1671"/>
                          <a:pt x="1105" y="1575"/>
                          <a:pt x="1347" y="1496"/>
                        </a:cubicBezTo>
                        <a:lnTo>
                          <a:pt x="1347" y="1496"/>
                        </a:lnTo>
                        <a:cubicBezTo>
                          <a:pt x="1050" y="1607"/>
                          <a:pt x="537" y="1786"/>
                          <a:pt x="46" y="1894"/>
                        </a:cubicBezTo>
                        <a:cubicBezTo>
                          <a:pt x="1045" y="1811"/>
                          <a:pt x="1556" y="1713"/>
                          <a:pt x="1556" y="1713"/>
                        </a:cubicBezTo>
                        <a:lnTo>
                          <a:pt x="1556" y="1713"/>
                        </a:lnTo>
                        <a:lnTo>
                          <a:pt x="677" y="1931"/>
                        </a:lnTo>
                        <a:lnTo>
                          <a:pt x="1601" y="1961"/>
                        </a:lnTo>
                        <a:cubicBezTo>
                          <a:pt x="1601" y="1961"/>
                          <a:pt x="850" y="2239"/>
                          <a:pt x="271" y="2307"/>
                        </a:cubicBezTo>
                        <a:cubicBezTo>
                          <a:pt x="1150" y="2254"/>
                          <a:pt x="1503" y="2232"/>
                          <a:pt x="1503" y="2232"/>
                        </a:cubicBezTo>
                        <a:lnTo>
                          <a:pt x="1503" y="2232"/>
                        </a:lnTo>
                        <a:cubicBezTo>
                          <a:pt x="1503" y="2232"/>
                          <a:pt x="827" y="2517"/>
                          <a:pt x="421" y="2720"/>
                        </a:cubicBezTo>
                        <a:cubicBezTo>
                          <a:pt x="457" y="2722"/>
                          <a:pt x="497" y="2723"/>
                          <a:pt x="539" y="2723"/>
                        </a:cubicBezTo>
                        <a:cubicBezTo>
                          <a:pt x="1229" y="2723"/>
                          <a:pt x="2645" y="2502"/>
                          <a:pt x="2645" y="2502"/>
                        </a:cubicBezTo>
                        <a:lnTo>
                          <a:pt x="2322" y="2299"/>
                        </a:lnTo>
                        <a:lnTo>
                          <a:pt x="3359" y="1916"/>
                        </a:lnTo>
                        <a:lnTo>
                          <a:pt x="3359" y="1916"/>
                        </a:lnTo>
                        <a:cubicBezTo>
                          <a:pt x="3359" y="1916"/>
                          <a:pt x="2548" y="1984"/>
                          <a:pt x="2225" y="2021"/>
                        </a:cubicBezTo>
                        <a:cubicBezTo>
                          <a:pt x="2946" y="1856"/>
                          <a:pt x="3434" y="1413"/>
                          <a:pt x="3434" y="1413"/>
                        </a:cubicBezTo>
                        <a:lnTo>
                          <a:pt x="3434" y="1413"/>
                        </a:lnTo>
                        <a:cubicBezTo>
                          <a:pt x="3434" y="1413"/>
                          <a:pt x="2615" y="1728"/>
                          <a:pt x="2165" y="1758"/>
                        </a:cubicBezTo>
                        <a:cubicBezTo>
                          <a:pt x="2773" y="1495"/>
                          <a:pt x="3186" y="1112"/>
                          <a:pt x="3186" y="1112"/>
                        </a:cubicBezTo>
                        <a:lnTo>
                          <a:pt x="3186" y="1112"/>
                        </a:lnTo>
                        <a:cubicBezTo>
                          <a:pt x="3186" y="1112"/>
                          <a:pt x="2458" y="1450"/>
                          <a:pt x="2037" y="1518"/>
                        </a:cubicBezTo>
                        <a:cubicBezTo>
                          <a:pt x="2600" y="1202"/>
                          <a:pt x="2968" y="909"/>
                          <a:pt x="2968" y="909"/>
                        </a:cubicBezTo>
                        <a:lnTo>
                          <a:pt x="2968" y="909"/>
                        </a:lnTo>
                        <a:lnTo>
                          <a:pt x="2142" y="1232"/>
                        </a:lnTo>
                        <a:lnTo>
                          <a:pt x="2142" y="1232"/>
                        </a:lnTo>
                        <a:lnTo>
                          <a:pt x="2946" y="564"/>
                        </a:lnTo>
                        <a:lnTo>
                          <a:pt x="2210" y="924"/>
                        </a:lnTo>
                        <a:lnTo>
                          <a:pt x="3307" y="8"/>
                        </a:lnTo>
                        <a:lnTo>
                          <a:pt x="3307" y="0"/>
                        </a:ln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3" name="Google Shape;543;p21"/>
                <p:cNvSpPr/>
                <p:nvPr/>
              </p:nvSpPr>
              <p:spPr>
                <a:xfrm>
                  <a:off x="2321400" y="3810275"/>
                  <a:ext cx="274825" cy="552825"/>
                </a:xfrm>
                <a:custGeom>
                  <a:avLst/>
                  <a:gdLst/>
                  <a:ahLst/>
                  <a:cxnLst/>
                  <a:rect l="l" t="t" r="r" b="b"/>
                  <a:pathLst>
                    <a:path w="10993" h="22113" fill="none" extrusionOk="0">
                      <a:moveTo>
                        <a:pt x="10992" y="1"/>
                      </a:moveTo>
                      <a:cubicBezTo>
                        <a:pt x="10992" y="1"/>
                        <a:pt x="9129" y="3645"/>
                        <a:pt x="7649" y="6845"/>
                      </a:cubicBezTo>
                      <a:cubicBezTo>
                        <a:pt x="6176" y="10046"/>
                        <a:pt x="2915" y="19032"/>
                        <a:pt x="0" y="22113"/>
                      </a:cubicBezTo>
                    </a:path>
                  </a:pathLst>
                </a:custGeom>
                <a:solidFill>
                  <a:srgbClr val="F7F5EC">
                    <a:alpha val="21250"/>
                  </a:srgbClr>
                </a:solidFill>
                <a:ln w="4700" cap="rnd" cmpd="sng">
                  <a:solidFill>
                    <a:schemeClr val="accent3"/>
                  </a:solidFill>
                  <a:prstDash val="solid"/>
                  <a:miter lim="75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1"/>
                <p:cNvSpPr/>
                <p:nvPr/>
              </p:nvSpPr>
              <p:spPr>
                <a:xfrm>
                  <a:off x="2439925" y="4150275"/>
                  <a:ext cx="191800" cy="69500"/>
                </a:xfrm>
                <a:custGeom>
                  <a:avLst/>
                  <a:gdLst/>
                  <a:ahLst/>
                  <a:cxnLst/>
                  <a:rect l="l" t="t" r="r" b="b"/>
                  <a:pathLst>
                    <a:path w="7672" h="2780" fill="none" extrusionOk="0">
                      <a:moveTo>
                        <a:pt x="7671" y="947"/>
                      </a:moveTo>
                      <a:cubicBezTo>
                        <a:pt x="7671" y="947"/>
                        <a:pt x="3794" y="2780"/>
                        <a:pt x="0" y="0"/>
                      </a:cubicBezTo>
                    </a:path>
                  </a:pathLst>
                </a:custGeom>
                <a:solidFill>
                  <a:srgbClr val="F7F5EC">
                    <a:alpha val="21250"/>
                  </a:srgbClr>
                </a:solidFill>
                <a:ln w="2450" cap="rnd" cmpd="sng">
                  <a:solidFill>
                    <a:srgbClr val="D88D6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1"/>
                <p:cNvSpPr/>
                <p:nvPr/>
              </p:nvSpPr>
              <p:spPr>
                <a:xfrm>
                  <a:off x="2519550" y="3902125"/>
                  <a:ext cx="133025" cy="64450"/>
                </a:xfrm>
                <a:custGeom>
                  <a:avLst/>
                  <a:gdLst/>
                  <a:ahLst/>
                  <a:cxnLst/>
                  <a:rect l="l" t="t" r="r" b="b"/>
                  <a:pathLst>
                    <a:path w="5321" h="2578" fill="none" extrusionOk="0">
                      <a:moveTo>
                        <a:pt x="1" y="2578"/>
                      </a:moveTo>
                      <a:cubicBezTo>
                        <a:pt x="1" y="2578"/>
                        <a:pt x="1887" y="249"/>
                        <a:pt x="5320" y="1"/>
                      </a:cubicBezTo>
                    </a:path>
                  </a:pathLst>
                </a:custGeom>
                <a:solidFill>
                  <a:srgbClr val="F7F5EC">
                    <a:alpha val="21250"/>
                  </a:srgbClr>
                </a:solidFill>
                <a:ln w="2450" cap="rnd" cmpd="sng">
                  <a:solidFill>
                    <a:srgbClr val="D88D6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1"/>
                <p:cNvSpPr/>
                <p:nvPr/>
              </p:nvSpPr>
              <p:spPr>
                <a:xfrm>
                  <a:off x="2461525" y="3800150"/>
                  <a:ext cx="68950" cy="142575"/>
                </a:xfrm>
                <a:custGeom>
                  <a:avLst/>
                  <a:gdLst/>
                  <a:ahLst/>
                  <a:cxnLst/>
                  <a:rect l="l" t="t" r="r" b="b"/>
                  <a:pathLst>
                    <a:path w="2758" h="5703" fill="none" extrusionOk="0">
                      <a:moveTo>
                        <a:pt x="2758" y="5703"/>
                      </a:moveTo>
                      <a:cubicBezTo>
                        <a:pt x="2758" y="5703"/>
                        <a:pt x="0" y="3749"/>
                        <a:pt x="278" y="0"/>
                      </a:cubicBezTo>
                    </a:path>
                  </a:pathLst>
                </a:custGeom>
                <a:solidFill>
                  <a:srgbClr val="F7F5EC">
                    <a:alpha val="21250"/>
                  </a:srgbClr>
                </a:solidFill>
                <a:ln w="2450" cap="rnd" cmpd="sng">
                  <a:solidFill>
                    <a:srgbClr val="D88D6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1"/>
                <p:cNvSpPr/>
                <p:nvPr/>
              </p:nvSpPr>
              <p:spPr>
                <a:xfrm>
                  <a:off x="2471475" y="4029300"/>
                  <a:ext cx="216225" cy="48300"/>
                </a:xfrm>
                <a:custGeom>
                  <a:avLst/>
                  <a:gdLst/>
                  <a:ahLst/>
                  <a:cxnLst/>
                  <a:rect l="l" t="t" r="r" b="b"/>
                  <a:pathLst>
                    <a:path w="8649" h="1932" fill="none" extrusionOk="0">
                      <a:moveTo>
                        <a:pt x="0" y="1931"/>
                      </a:moveTo>
                      <a:cubicBezTo>
                        <a:pt x="722" y="729"/>
                        <a:pt x="5080" y="1631"/>
                        <a:pt x="8648" y="0"/>
                      </a:cubicBezTo>
                    </a:path>
                  </a:pathLst>
                </a:custGeom>
                <a:solidFill>
                  <a:srgbClr val="F7F5EC">
                    <a:alpha val="21250"/>
                  </a:srgbClr>
                </a:solidFill>
                <a:ln w="2450" cap="rnd" cmpd="sng">
                  <a:solidFill>
                    <a:srgbClr val="D88D6F"/>
                  </a:solidFill>
                  <a:prstDash val="solid"/>
                  <a:miter lim="75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548" name="Google Shape;548;p21"/>
          <p:cNvGrpSpPr/>
          <p:nvPr/>
        </p:nvGrpSpPr>
        <p:grpSpPr>
          <a:xfrm>
            <a:off x="8339431" y="-175693"/>
            <a:ext cx="969044" cy="881738"/>
            <a:chOff x="7642006" y="800220"/>
            <a:chExt cx="969044" cy="881738"/>
          </a:xfrm>
        </p:grpSpPr>
        <p:grpSp>
          <p:nvGrpSpPr>
            <p:cNvPr id="549" name="Google Shape;549;p21"/>
            <p:cNvGrpSpPr/>
            <p:nvPr/>
          </p:nvGrpSpPr>
          <p:grpSpPr>
            <a:xfrm rot="1310396">
              <a:off x="7973127" y="870030"/>
              <a:ext cx="518489" cy="742117"/>
              <a:chOff x="5456261" y="4396343"/>
              <a:chExt cx="417231" cy="597185"/>
            </a:xfrm>
          </p:grpSpPr>
          <p:sp>
            <p:nvSpPr>
              <p:cNvPr id="550" name="Google Shape;550;p21"/>
              <p:cNvSpPr/>
              <p:nvPr/>
            </p:nvSpPr>
            <p:spPr>
              <a:xfrm rot="5400000">
                <a:off x="5358202" y="4626487"/>
                <a:ext cx="510676" cy="223404"/>
              </a:xfrm>
              <a:custGeom>
                <a:avLst/>
                <a:gdLst/>
                <a:ahLst/>
                <a:cxnLst/>
                <a:rect l="l" t="t" r="r" b="b"/>
                <a:pathLst>
                  <a:path w="14784" h="7072" extrusionOk="0">
                    <a:moveTo>
                      <a:pt x="39" y="0"/>
                    </a:moveTo>
                    <a:cubicBezTo>
                      <a:pt x="15" y="0"/>
                      <a:pt x="0" y="42"/>
                      <a:pt x="27" y="55"/>
                    </a:cubicBezTo>
                    <a:cubicBezTo>
                      <a:pt x="2574" y="1302"/>
                      <a:pt x="6421" y="611"/>
                      <a:pt x="10861" y="4578"/>
                    </a:cubicBezTo>
                    <a:cubicBezTo>
                      <a:pt x="11274" y="4949"/>
                      <a:pt x="13367" y="7072"/>
                      <a:pt x="14448" y="7072"/>
                    </a:cubicBezTo>
                    <a:cubicBezTo>
                      <a:pt x="14528" y="7072"/>
                      <a:pt x="14603" y="7060"/>
                      <a:pt x="14670" y="7035"/>
                    </a:cubicBezTo>
                    <a:cubicBezTo>
                      <a:pt x="14783" y="6998"/>
                      <a:pt x="14783" y="6877"/>
                      <a:pt x="14701" y="6802"/>
                    </a:cubicBezTo>
                    <a:cubicBezTo>
                      <a:pt x="14535" y="6675"/>
                      <a:pt x="14520" y="6690"/>
                      <a:pt x="14272" y="6607"/>
                    </a:cubicBezTo>
                    <a:cubicBezTo>
                      <a:pt x="12214" y="5938"/>
                      <a:pt x="11703" y="3835"/>
                      <a:pt x="7225" y="1874"/>
                    </a:cubicBezTo>
                    <a:cubicBezTo>
                      <a:pt x="4340" y="604"/>
                      <a:pt x="2333" y="852"/>
                      <a:pt x="49" y="3"/>
                    </a:cubicBezTo>
                    <a:cubicBezTo>
                      <a:pt x="46" y="1"/>
                      <a:pt x="42" y="0"/>
                      <a:pt x="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1" name="Google Shape;551;p21"/>
              <p:cNvGrpSpPr/>
              <p:nvPr/>
            </p:nvGrpSpPr>
            <p:grpSpPr>
              <a:xfrm rot="547168">
                <a:off x="5495793" y="4419819"/>
                <a:ext cx="338166" cy="525819"/>
                <a:chOff x="5495357" y="4403154"/>
                <a:chExt cx="338153" cy="525797"/>
              </a:xfrm>
            </p:grpSpPr>
            <p:sp>
              <p:nvSpPr>
                <p:cNvPr id="552" name="Google Shape;552;p21"/>
                <p:cNvSpPr/>
                <p:nvPr/>
              </p:nvSpPr>
              <p:spPr>
                <a:xfrm rot="-450688">
                  <a:off x="5526460" y="4419071"/>
                  <a:ext cx="275947" cy="493963"/>
                </a:xfrm>
                <a:custGeom>
                  <a:avLst/>
                  <a:gdLst/>
                  <a:ahLst/>
                  <a:cxnLst/>
                  <a:rect l="l" t="t" r="r" b="b"/>
                  <a:pathLst>
                    <a:path w="7950" h="14231" extrusionOk="0">
                      <a:moveTo>
                        <a:pt x="7303" y="0"/>
                      </a:moveTo>
                      <a:lnTo>
                        <a:pt x="7303" y="0"/>
                      </a:lnTo>
                      <a:cubicBezTo>
                        <a:pt x="7190" y="669"/>
                        <a:pt x="6612" y="1232"/>
                        <a:pt x="6612" y="1232"/>
                      </a:cubicBezTo>
                      <a:cubicBezTo>
                        <a:pt x="6612" y="1232"/>
                        <a:pt x="6807" y="1022"/>
                        <a:pt x="6860" y="676"/>
                      </a:cubicBezTo>
                      <a:lnTo>
                        <a:pt x="6860" y="676"/>
                      </a:lnTo>
                      <a:cubicBezTo>
                        <a:pt x="6642" y="962"/>
                        <a:pt x="6109" y="1262"/>
                        <a:pt x="6109" y="1262"/>
                      </a:cubicBezTo>
                      <a:cubicBezTo>
                        <a:pt x="6109" y="1262"/>
                        <a:pt x="6311" y="1142"/>
                        <a:pt x="6499" y="834"/>
                      </a:cubicBezTo>
                      <a:lnTo>
                        <a:pt x="6499" y="834"/>
                      </a:lnTo>
                      <a:cubicBezTo>
                        <a:pt x="6259" y="992"/>
                        <a:pt x="5395" y="1300"/>
                        <a:pt x="5395" y="1300"/>
                      </a:cubicBezTo>
                      <a:cubicBezTo>
                        <a:pt x="5395" y="1300"/>
                        <a:pt x="5605" y="1157"/>
                        <a:pt x="5733" y="1014"/>
                      </a:cubicBezTo>
                      <a:lnTo>
                        <a:pt x="5733" y="1014"/>
                      </a:lnTo>
                      <a:cubicBezTo>
                        <a:pt x="5177" y="1105"/>
                        <a:pt x="4764" y="1510"/>
                        <a:pt x="4764" y="1510"/>
                      </a:cubicBezTo>
                      <a:cubicBezTo>
                        <a:pt x="4764" y="1510"/>
                        <a:pt x="4786" y="1360"/>
                        <a:pt x="4929" y="1247"/>
                      </a:cubicBezTo>
                      <a:lnTo>
                        <a:pt x="4929" y="1247"/>
                      </a:lnTo>
                      <a:cubicBezTo>
                        <a:pt x="4388" y="1480"/>
                        <a:pt x="4087" y="2006"/>
                        <a:pt x="4087" y="2006"/>
                      </a:cubicBezTo>
                      <a:cubicBezTo>
                        <a:pt x="4087" y="2006"/>
                        <a:pt x="4155" y="1811"/>
                        <a:pt x="4298" y="1540"/>
                      </a:cubicBezTo>
                      <a:lnTo>
                        <a:pt x="4298" y="1540"/>
                      </a:lnTo>
                      <a:cubicBezTo>
                        <a:pt x="3982" y="1796"/>
                        <a:pt x="3516" y="2382"/>
                        <a:pt x="3516" y="2382"/>
                      </a:cubicBezTo>
                      <a:cubicBezTo>
                        <a:pt x="3516" y="2382"/>
                        <a:pt x="3592" y="2172"/>
                        <a:pt x="3554" y="1886"/>
                      </a:cubicBezTo>
                      <a:lnTo>
                        <a:pt x="3554" y="1886"/>
                      </a:lnTo>
                      <a:cubicBezTo>
                        <a:pt x="3381" y="2149"/>
                        <a:pt x="2885" y="2758"/>
                        <a:pt x="2885" y="2758"/>
                      </a:cubicBezTo>
                      <a:cubicBezTo>
                        <a:pt x="2885" y="2758"/>
                        <a:pt x="2990" y="2562"/>
                        <a:pt x="2990" y="2329"/>
                      </a:cubicBezTo>
                      <a:lnTo>
                        <a:pt x="2990" y="2329"/>
                      </a:lnTo>
                      <a:cubicBezTo>
                        <a:pt x="2833" y="2562"/>
                        <a:pt x="2239" y="3133"/>
                        <a:pt x="2239" y="3133"/>
                      </a:cubicBezTo>
                      <a:cubicBezTo>
                        <a:pt x="2239" y="3133"/>
                        <a:pt x="2284" y="2833"/>
                        <a:pt x="2337" y="2690"/>
                      </a:cubicBezTo>
                      <a:lnTo>
                        <a:pt x="2337" y="2690"/>
                      </a:lnTo>
                      <a:cubicBezTo>
                        <a:pt x="2029" y="2998"/>
                        <a:pt x="1841" y="3749"/>
                        <a:pt x="1841" y="3749"/>
                      </a:cubicBezTo>
                      <a:cubicBezTo>
                        <a:pt x="1841" y="3749"/>
                        <a:pt x="1758" y="3494"/>
                        <a:pt x="1728" y="3306"/>
                      </a:cubicBezTo>
                      <a:cubicBezTo>
                        <a:pt x="1413" y="3885"/>
                        <a:pt x="1533" y="4621"/>
                        <a:pt x="1533" y="4621"/>
                      </a:cubicBezTo>
                      <a:cubicBezTo>
                        <a:pt x="1533" y="4621"/>
                        <a:pt x="1458" y="4215"/>
                        <a:pt x="1225" y="4035"/>
                      </a:cubicBezTo>
                      <a:lnTo>
                        <a:pt x="1225" y="4035"/>
                      </a:lnTo>
                      <a:cubicBezTo>
                        <a:pt x="1292" y="4538"/>
                        <a:pt x="1067" y="5282"/>
                        <a:pt x="1067" y="5282"/>
                      </a:cubicBezTo>
                      <a:cubicBezTo>
                        <a:pt x="1067" y="5282"/>
                        <a:pt x="872" y="5222"/>
                        <a:pt x="819" y="4831"/>
                      </a:cubicBezTo>
                      <a:cubicBezTo>
                        <a:pt x="489" y="5613"/>
                        <a:pt x="751" y="6379"/>
                        <a:pt x="751" y="6379"/>
                      </a:cubicBezTo>
                      <a:cubicBezTo>
                        <a:pt x="751" y="6379"/>
                        <a:pt x="586" y="6041"/>
                        <a:pt x="511" y="5740"/>
                      </a:cubicBezTo>
                      <a:cubicBezTo>
                        <a:pt x="466" y="6199"/>
                        <a:pt x="496" y="6920"/>
                        <a:pt x="496" y="6920"/>
                      </a:cubicBezTo>
                      <a:cubicBezTo>
                        <a:pt x="496" y="6920"/>
                        <a:pt x="346" y="6815"/>
                        <a:pt x="248" y="6326"/>
                      </a:cubicBezTo>
                      <a:lnTo>
                        <a:pt x="248" y="6326"/>
                      </a:lnTo>
                      <a:cubicBezTo>
                        <a:pt x="0" y="7281"/>
                        <a:pt x="346" y="8385"/>
                        <a:pt x="346" y="8385"/>
                      </a:cubicBezTo>
                      <a:lnTo>
                        <a:pt x="113" y="8160"/>
                      </a:lnTo>
                      <a:lnTo>
                        <a:pt x="398" y="9016"/>
                      </a:lnTo>
                      <a:lnTo>
                        <a:pt x="188" y="8866"/>
                      </a:lnTo>
                      <a:lnTo>
                        <a:pt x="489" y="9888"/>
                      </a:lnTo>
                      <a:lnTo>
                        <a:pt x="331" y="9850"/>
                      </a:lnTo>
                      <a:lnTo>
                        <a:pt x="549" y="10496"/>
                      </a:lnTo>
                      <a:lnTo>
                        <a:pt x="413" y="10384"/>
                      </a:lnTo>
                      <a:lnTo>
                        <a:pt x="541" y="11037"/>
                      </a:lnTo>
                      <a:lnTo>
                        <a:pt x="413" y="10902"/>
                      </a:lnTo>
                      <a:lnTo>
                        <a:pt x="413" y="10902"/>
                      </a:lnTo>
                      <a:cubicBezTo>
                        <a:pt x="451" y="11383"/>
                        <a:pt x="519" y="12487"/>
                        <a:pt x="519" y="12487"/>
                      </a:cubicBezTo>
                      <a:cubicBezTo>
                        <a:pt x="519" y="12487"/>
                        <a:pt x="361" y="12382"/>
                        <a:pt x="271" y="11984"/>
                      </a:cubicBezTo>
                      <a:lnTo>
                        <a:pt x="271" y="11984"/>
                      </a:lnTo>
                      <a:cubicBezTo>
                        <a:pt x="98" y="12533"/>
                        <a:pt x="721" y="14231"/>
                        <a:pt x="721" y="14231"/>
                      </a:cubicBezTo>
                      <a:cubicBezTo>
                        <a:pt x="721" y="14231"/>
                        <a:pt x="1578" y="13434"/>
                        <a:pt x="2217" y="12938"/>
                      </a:cubicBezTo>
                      <a:cubicBezTo>
                        <a:pt x="2848" y="12450"/>
                        <a:pt x="3637" y="12240"/>
                        <a:pt x="4148" y="11571"/>
                      </a:cubicBezTo>
                      <a:cubicBezTo>
                        <a:pt x="4651" y="10902"/>
                        <a:pt x="4741" y="10399"/>
                        <a:pt x="5447" y="9970"/>
                      </a:cubicBezTo>
                      <a:cubicBezTo>
                        <a:pt x="6154" y="9542"/>
                        <a:pt x="6995" y="8708"/>
                        <a:pt x="6995" y="8708"/>
                      </a:cubicBezTo>
                      <a:lnTo>
                        <a:pt x="6995" y="8708"/>
                      </a:lnTo>
                      <a:cubicBezTo>
                        <a:pt x="6995" y="8708"/>
                        <a:pt x="6627" y="8889"/>
                        <a:pt x="6372" y="8941"/>
                      </a:cubicBezTo>
                      <a:cubicBezTo>
                        <a:pt x="6882" y="8648"/>
                        <a:pt x="7423" y="7799"/>
                        <a:pt x="7423" y="7799"/>
                      </a:cubicBezTo>
                      <a:lnTo>
                        <a:pt x="7423" y="7799"/>
                      </a:lnTo>
                      <a:cubicBezTo>
                        <a:pt x="7423" y="7799"/>
                        <a:pt x="7311" y="7859"/>
                        <a:pt x="6890" y="8085"/>
                      </a:cubicBezTo>
                      <a:cubicBezTo>
                        <a:pt x="7273" y="7739"/>
                        <a:pt x="7784" y="6792"/>
                        <a:pt x="7784" y="6792"/>
                      </a:cubicBezTo>
                      <a:lnTo>
                        <a:pt x="7784" y="6792"/>
                      </a:lnTo>
                      <a:cubicBezTo>
                        <a:pt x="7784" y="6792"/>
                        <a:pt x="7649" y="6875"/>
                        <a:pt x="7251" y="7213"/>
                      </a:cubicBezTo>
                      <a:cubicBezTo>
                        <a:pt x="7709" y="6650"/>
                        <a:pt x="7934" y="5763"/>
                        <a:pt x="7934" y="5763"/>
                      </a:cubicBezTo>
                      <a:lnTo>
                        <a:pt x="7934" y="5763"/>
                      </a:lnTo>
                      <a:cubicBezTo>
                        <a:pt x="7934" y="5763"/>
                        <a:pt x="7791" y="5808"/>
                        <a:pt x="7468" y="6191"/>
                      </a:cubicBezTo>
                      <a:cubicBezTo>
                        <a:pt x="7754" y="5846"/>
                        <a:pt x="7949" y="4952"/>
                        <a:pt x="7949" y="4952"/>
                      </a:cubicBezTo>
                      <a:lnTo>
                        <a:pt x="7949" y="4952"/>
                      </a:lnTo>
                      <a:cubicBezTo>
                        <a:pt x="7949" y="4952"/>
                        <a:pt x="7902" y="4999"/>
                        <a:pt x="7622" y="5343"/>
                      </a:cubicBezTo>
                      <a:lnTo>
                        <a:pt x="7622" y="5343"/>
                      </a:lnTo>
                      <a:cubicBezTo>
                        <a:pt x="7798" y="5086"/>
                        <a:pt x="7912" y="4478"/>
                        <a:pt x="7912" y="4478"/>
                      </a:cubicBezTo>
                      <a:lnTo>
                        <a:pt x="7912" y="4478"/>
                      </a:lnTo>
                      <a:cubicBezTo>
                        <a:pt x="7912" y="4478"/>
                        <a:pt x="7854" y="4544"/>
                        <a:pt x="7588" y="4938"/>
                      </a:cubicBezTo>
                      <a:lnTo>
                        <a:pt x="7588" y="4938"/>
                      </a:lnTo>
                      <a:cubicBezTo>
                        <a:pt x="7737" y="4693"/>
                        <a:pt x="7829" y="3825"/>
                        <a:pt x="7829" y="3824"/>
                      </a:cubicBezTo>
                      <a:lnTo>
                        <a:pt x="7829" y="3824"/>
                      </a:lnTo>
                      <a:lnTo>
                        <a:pt x="7544" y="4200"/>
                      </a:lnTo>
                      <a:cubicBezTo>
                        <a:pt x="7679" y="3997"/>
                        <a:pt x="7739" y="3111"/>
                        <a:pt x="7739" y="3111"/>
                      </a:cubicBezTo>
                      <a:lnTo>
                        <a:pt x="7739" y="3111"/>
                      </a:lnTo>
                      <a:cubicBezTo>
                        <a:pt x="7739" y="3111"/>
                        <a:pt x="7679" y="3224"/>
                        <a:pt x="7468" y="3644"/>
                      </a:cubicBezTo>
                      <a:cubicBezTo>
                        <a:pt x="7529" y="3374"/>
                        <a:pt x="7701" y="2472"/>
                        <a:pt x="7701" y="2472"/>
                      </a:cubicBezTo>
                      <a:lnTo>
                        <a:pt x="7701" y="2472"/>
                      </a:lnTo>
                      <a:cubicBezTo>
                        <a:pt x="7701" y="2472"/>
                        <a:pt x="7643" y="2501"/>
                        <a:pt x="7196" y="2991"/>
                      </a:cubicBezTo>
                      <a:lnTo>
                        <a:pt x="7196" y="2991"/>
                      </a:lnTo>
                      <a:cubicBezTo>
                        <a:pt x="7493" y="2652"/>
                        <a:pt x="7852" y="1683"/>
                        <a:pt x="7852" y="1683"/>
                      </a:cubicBezTo>
                      <a:lnTo>
                        <a:pt x="7852" y="1683"/>
                      </a:lnTo>
                      <a:cubicBezTo>
                        <a:pt x="7852" y="1683"/>
                        <a:pt x="7724" y="1743"/>
                        <a:pt x="7160" y="2141"/>
                      </a:cubicBezTo>
                      <a:cubicBezTo>
                        <a:pt x="7423" y="1450"/>
                        <a:pt x="7303" y="1"/>
                        <a:pt x="73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21"/>
                <p:cNvGrpSpPr/>
                <p:nvPr/>
              </p:nvGrpSpPr>
              <p:grpSpPr>
                <a:xfrm rot="-450688">
                  <a:off x="5541696" y="4418502"/>
                  <a:ext cx="259252" cy="484071"/>
                  <a:chOff x="5176813" y="4419525"/>
                  <a:chExt cx="186725" cy="348650"/>
                </a:xfrm>
              </p:grpSpPr>
              <p:sp>
                <p:nvSpPr>
                  <p:cNvPr id="554" name="Google Shape;554;p21"/>
                  <p:cNvSpPr/>
                  <p:nvPr/>
                </p:nvSpPr>
                <p:spPr>
                  <a:xfrm>
                    <a:off x="5190513" y="4419525"/>
                    <a:ext cx="173025" cy="348650"/>
                  </a:xfrm>
                  <a:custGeom>
                    <a:avLst/>
                    <a:gdLst/>
                    <a:ahLst/>
                    <a:cxnLst/>
                    <a:rect l="l" t="t" r="r" b="b"/>
                    <a:pathLst>
                      <a:path w="6921" h="13946" extrusionOk="0">
                        <a:moveTo>
                          <a:pt x="6267" y="0"/>
                        </a:moveTo>
                        <a:cubicBezTo>
                          <a:pt x="6237" y="203"/>
                          <a:pt x="6154" y="406"/>
                          <a:pt x="6064" y="579"/>
                        </a:cubicBezTo>
                        <a:cubicBezTo>
                          <a:pt x="5899" y="1631"/>
                          <a:pt x="5478" y="2622"/>
                          <a:pt x="5020" y="3336"/>
                        </a:cubicBezTo>
                        <a:cubicBezTo>
                          <a:pt x="4344" y="4388"/>
                          <a:pt x="3713" y="5913"/>
                          <a:pt x="3359" y="6492"/>
                        </a:cubicBezTo>
                        <a:cubicBezTo>
                          <a:pt x="4261" y="5726"/>
                          <a:pt x="5200" y="3803"/>
                          <a:pt x="5200" y="3802"/>
                        </a:cubicBezTo>
                        <a:lnTo>
                          <a:pt x="5200" y="3802"/>
                        </a:lnTo>
                        <a:cubicBezTo>
                          <a:pt x="5200" y="3803"/>
                          <a:pt x="4742" y="5034"/>
                          <a:pt x="4336" y="5560"/>
                        </a:cubicBezTo>
                        <a:cubicBezTo>
                          <a:pt x="5140" y="4711"/>
                          <a:pt x="5516" y="3705"/>
                          <a:pt x="5516" y="3704"/>
                        </a:cubicBezTo>
                        <a:lnTo>
                          <a:pt x="5516" y="3704"/>
                        </a:lnTo>
                        <a:lnTo>
                          <a:pt x="5320" y="4651"/>
                        </a:lnTo>
                        <a:cubicBezTo>
                          <a:pt x="5320" y="4651"/>
                          <a:pt x="5561" y="3734"/>
                          <a:pt x="6042" y="3314"/>
                        </a:cubicBezTo>
                        <a:lnTo>
                          <a:pt x="6042" y="3314"/>
                        </a:lnTo>
                        <a:cubicBezTo>
                          <a:pt x="5937" y="4133"/>
                          <a:pt x="5260" y="6454"/>
                          <a:pt x="3066" y="7619"/>
                        </a:cubicBezTo>
                        <a:cubicBezTo>
                          <a:pt x="3960" y="7438"/>
                          <a:pt x="5117" y="6394"/>
                          <a:pt x="5118" y="6394"/>
                        </a:cubicBezTo>
                        <a:lnTo>
                          <a:pt x="5118" y="6394"/>
                        </a:lnTo>
                        <a:cubicBezTo>
                          <a:pt x="5117" y="6394"/>
                          <a:pt x="4036" y="7694"/>
                          <a:pt x="2969" y="8167"/>
                        </a:cubicBezTo>
                        <a:cubicBezTo>
                          <a:pt x="3637" y="8040"/>
                          <a:pt x="4224" y="7649"/>
                          <a:pt x="4524" y="7423"/>
                        </a:cubicBezTo>
                        <a:lnTo>
                          <a:pt x="4524" y="7423"/>
                        </a:lnTo>
                        <a:cubicBezTo>
                          <a:pt x="4051" y="7807"/>
                          <a:pt x="2946" y="8678"/>
                          <a:pt x="2586" y="8731"/>
                        </a:cubicBezTo>
                        <a:cubicBezTo>
                          <a:pt x="3201" y="8693"/>
                          <a:pt x="3712" y="8438"/>
                          <a:pt x="3713" y="8438"/>
                        </a:cubicBezTo>
                        <a:lnTo>
                          <a:pt x="3713" y="8438"/>
                        </a:lnTo>
                        <a:cubicBezTo>
                          <a:pt x="3712" y="8438"/>
                          <a:pt x="2781" y="8926"/>
                          <a:pt x="2398" y="8956"/>
                        </a:cubicBezTo>
                        <a:cubicBezTo>
                          <a:pt x="2818" y="8934"/>
                          <a:pt x="3104" y="8926"/>
                          <a:pt x="3104" y="8926"/>
                        </a:cubicBezTo>
                        <a:lnTo>
                          <a:pt x="3104" y="8926"/>
                        </a:lnTo>
                        <a:cubicBezTo>
                          <a:pt x="3104" y="8926"/>
                          <a:pt x="2480" y="9287"/>
                          <a:pt x="2142" y="9347"/>
                        </a:cubicBezTo>
                        <a:cubicBezTo>
                          <a:pt x="2150" y="9347"/>
                          <a:pt x="2159" y="9348"/>
                          <a:pt x="2168" y="9348"/>
                        </a:cubicBezTo>
                        <a:cubicBezTo>
                          <a:pt x="2685" y="9348"/>
                          <a:pt x="4897" y="8275"/>
                          <a:pt x="6049" y="5801"/>
                        </a:cubicBezTo>
                        <a:lnTo>
                          <a:pt x="6049" y="5801"/>
                        </a:lnTo>
                        <a:cubicBezTo>
                          <a:pt x="6260" y="6334"/>
                          <a:pt x="4802" y="9309"/>
                          <a:pt x="1909" y="9783"/>
                        </a:cubicBezTo>
                        <a:cubicBezTo>
                          <a:pt x="1969" y="9785"/>
                          <a:pt x="2027" y="9786"/>
                          <a:pt x="2084" y="9786"/>
                        </a:cubicBezTo>
                        <a:cubicBezTo>
                          <a:pt x="2916" y="9786"/>
                          <a:pt x="3351" y="9542"/>
                          <a:pt x="3352" y="9542"/>
                        </a:cubicBezTo>
                        <a:lnTo>
                          <a:pt x="3352" y="9542"/>
                        </a:lnTo>
                        <a:cubicBezTo>
                          <a:pt x="3351" y="9543"/>
                          <a:pt x="2459" y="10072"/>
                          <a:pt x="1998" y="10072"/>
                        </a:cubicBezTo>
                        <a:cubicBezTo>
                          <a:pt x="1941" y="10072"/>
                          <a:pt x="1891" y="10064"/>
                          <a:pt x="1849" y="10046"/>
                        </a:cubicBezTo>
                        <a:lnTo>
                          <a:pt x="1849" y="10046"/>
                        </a:lnTo>
                        <a:cubicBezTo>
                          <a:pt x="2108" y="10168"/>
                          <a:pt x="2276" y="10199"/>
                          <a:pt x="2380" y="10199"/>
                        </a:cubicBezTo>
                        <a:cubicBezTo>
                          <a:pt x="2476" y="10199"/>
                          <a:pt x="2517" y="10172"/>
                          <a:pt x="2524" y="10167"/>
                        </a:cubicBezTo>
                        <a:lnTo>
                          <a:pt x="2524" y="10167"/>
                        </a:lnTo>
                        <a:cubicBezTo>
                          <a:pt x="2503" y="10183"/>
                          <a:pt x="2230" y="10387"/>
                          <a:pt x="1920" y="10387"/>
                        </a:cubicBezTo>
                        <a:cubicBezTo>
                          <a:pt x="1852" y="10387"/>
                          <a:pt x="1783" y="10377"/>
                          <a:pt x="1714" y="10354"/>
                        </a:cubicBezTo>
                        <a:lnTo>
                          <a:pt x="1714" y="10354"/>
                        </a:lnTo>
                        <a:cubicBezTo>
                          <a:pt x="1836" y="10421"/>
                          <a:pt x="2009" y="10435"/>
                          <a:pt x="2128" y="10435"/>
                        </a:cubicBezTo>
                        <a:cubicBezTo>
                          <a:pt x="2207" y="10435"/>
                          <a:pt x="2262" y="10429"/>
                          <a:pt x="2263" y="10429"/>
                        </a:cubicBezTo>
                        <a:lnTo>
                          <a:pt x="2263" y="10429"/>
                        </a:lnTo>
                        <a:cubicBezTo>
                          <a:pt x="2262" y="10429"/>
                          <a:pt x="1945" y="10644"/>
                          <a:pt x="1672" y="10644"/>
                        </a:cubicBezTo>
                        <a:cubicBezTo>
                          <a:pt x="1648" y="10644"/>
                          <a:pt x="1624" y="10643"/>
                          <a:pt x="1601" y="10639"/>
                        </a:cubicBezTo>
                        <a:lnTo>
                          <a:pt x="1601" y="10639"/>
                        </a:lnTo>
                        <a:cubicBezTo>
                          <a:pt x="1664" y="10676"/>
                          <a:pt x="1733" y="10689"/>
                          <a:pt x="1800" y="10689"/>
                        </a:cubicBezTo>
                        <a:cubicBezTo>
                          <a:pt x="1949" y="10689"/>
                          <a:pt x="2082" y="10624"/>
                          <a:pt x="2082" y="10624"/>
                        </a:cubicBezTo>
                        <a:lnTo>
                          <a:pt x="2082" y="10624"/>
                        </a:lnTo>
                        <a:cubicBezTo>
                          <a:pt x="2082" y="10624"/>
                          <a:pt x="1726" y="10955"/>
                          <a:pt x="1441" y="10955"/>
                        </a:cubicBezTo>
                        <a:cubicBezTo>
                          <a:pt x="1416" y="10955"/>
                          <a:pt x="1392" y="10953"/>
                          <a:pt x="1368" y="10947"/>
                        </a:cubicBezTo>
                        <a:lnTo>
                          <a:pt x="1368" y="10947"/>
                        </a:lnTo>
                        <a:cubicBezTo>
                          <a:pt x="1437" y="10990"/>
                          <a:pt x="1514" y="11005"/>
                          <a:pt x="1590" y="11005"/>
                        </a:cubicBezTo>
                        <a:cubicBezTo>
                          <a:pt x="1778" y="11005"/>
                          <a:pt x="1954" y="10910"/>
                          <a:pt x="1954" y="10910"/>
                        </a:cubicBezTo>
                        <a:lnTo>
                          <a:pt x="1954" y="10910"/>
                        </a:lnTo>
                        <a:cubicBezTo>
                          <a:pt x="1954" y="10910"/>
                          <a:pt x="1574" y="11237"/>
                          <a:pt x="1235" y="11237"/>
                        </a:cubicBezTo>
                        <a:cubicBezTo>
                          <a:pt x="1214" y="11237"/>
                          <a:pt x="1193" y="11235"/>
                          <a:pt x="1173" y="11233"/>
                        </a:cubicBezTo>
                        <a:lnTo>
                          <a:pt x="1173" y="11233"/>
                        </a:lnTo>
                        <a:cubicBezTo>
                          <a:pt x="1274" y="11299"/>
                          <a:pt x="1384" y="11314"/>
                          <a:pt x="1468" y="11314"/>
                        </a:cubicBezTo>
                        <a:cubicBezTo>
                          <a:pt x="1547" y="11314"/>
                          <a:pt x="1601" y="11300"/>
                          <a:pt x="1601" y="11300"/>
                        </a:cubicBezTo>
                        <a:lnTo>
                          <a:pt x="1601" y="11300"/>
                        </a:lnTo>
                        <a:cubicBezTo>
                          <a:pt x="1601" y="11300"/>
                          <a:pt x="1246" y="11546"/>
                          <a:pt x="1063" y="11546"/>
                        </a:cubicBezTo>
                        <a:cubicBezTo>
                          <a:pt x="1048" y="11546"/>
                          <a:pt x="1035" y="11544"/>
                          <a:pt x="1023" y="11541"/>
                        </a:cubicBezTo>
                        <a:lnTo>
                          <a:pt x="1023" y="11541"/>
                        </a:lnTo>
                        <a:cubicBezTo>
                          <a:pt x="1080" y="11565"/>
                          <a:pt x="1144" y="11580"/>
                          <a:pt x="1216" y="11580"/>
                        </a:cubicBezTo>
                        <a:cubicBezTo>
                          <a:pt x="1476" y="11580"/>
                          <a:pt x="1842" y="11391"/>
                          <a:pt x="2383" y="10797"/>
                        </a:cubicBezTo>
                        <a:cubicBezTo>
                          <a:pt x="3029" y="10073"/>
                          <a:pt x="4003" y="9248"/>
                          <a:pt x="4565" y="9248"/>
                        </a:cubicBezTo>
                        <a:cubicBezTo>
                          <a:pt x="4598" y="9248"/>
                          <a:pt x="4629" y="9251"/>
                          <a:pt x="4659" y="9257"/>
                        </a:cubicBezTo>
                        <a:cubicBezTo>
                          <a:pt x="3900" y="9625"/>
                          <a:pt x="2841" y="10662"/>
                          <a:pt x="2315" y="11330"/>
                        </a:cubicBezTo>
                        <a:cubicBezTo>
                          <a:pt x="1782" y="12007"/>
                          <a:pt x="1196" y="12322"/>
                          <a:pt x="617" y="12420"/>
                        </a:cubicBezTo>
                        <a:cubicBezTo>
                          <a:pt x="695" y="12469"/>
                          <a:pt x="776" y="12488"/>
                          <a:pt x="854" y="12488"/>
                        </a:cubicBezTo>
                        <a:cubicBezTo>
                          <a:pt x="1125" y="12488"/>
                          <a:pt x="1368" y="12262"/>
                          <a:pt x="1368" y="12262"/>
                        </a:cubicBezTo>
                        <a:lnTo>
                          <a:pt x="1368" y="12262"/>
                        </a:lnTo>
                        <a:cubicBezTo>
                          <a:pt x="1368" y="12262"/>
                          <a:pt x="1008" y="12705"/>
                          <a:pt x="497" y="12720"/>
                        </a:cubicBezTo>
                        <a:cubicBezTo>
                          <a:pt x="520" y="12743"/>
                          <a:pt x="558" y="12753"/>
                          <a:pt x="607" y="12753"/>
                        </a:cubicBezTo>
                        <a:cubicBezTo>
                          <a:pt x="840" y="12753"/>
                          <a:pt x="1331" y="12514"/>
                          <a:pt x="1797" y="12142"/>
                        </a:cubicBezTo>
                        <a:lnTo>
                          <a:pt x="1797" y="12142"/>
                        </a:lnTo>
                        <a:cubicBezTo>
                          <a:pt x="1383" y="12653"/>
                          <a:pt x="377" y="13231"/>
                          <a:pt x="377" y="13231"/>
                        </a:cubicBezTo>
                        <a:lnTo>
                          <a:pt x="1" y="13945"/>
                        </a:lnTo>
                        <a:cubicBezTo>
                          <a:pt x="309" y="13667"/>
                          <a:pt x="790" y="13246"/>
                          <a:pt x="1181" y="12938"/>
                        </a:cubicBezTo>
                        <a:cubicBezTo>
                          <a:pt x="1812" y="12450"/>
                          <a:pt x="2608" y="12240"/>
                          <a:pt x="3112" y="11571"/>
                        </a:cubicBezTo>
                        <a:cubicBezTo>
                          <a:pt x="3622" y="10902"/>
                          <a:pt x="3713" y="10399"/>
                          <a:pt x="4411" y="9970"/>
                        </a:cubicBezTo>
                        <a:cubicBezTo>
                          <a:pt x="5118" y="9542"/>
                          <a:pt x="5966" y="8708"/>
                          <a:pt x="5967" y="8708"/>
                        </a:cubicBezTo>
                        <a:lnTo>
                          <a:pt x="5967" y="8708"/>
                        </a:lnTo>
                        <a:cubicBezTo>
                          <a:pt x="5966" y="8708"/>
                          <a:pt x="5598" y="8889"/>
                          <a:pt x="5336" y="8941"/>
                        </a:cubicBezTo>
                        <a:cubicBezTo>
                          <a:pt x="5854" y="8648"/>
                          <a:pt x="6395" y="7799"/>
                          <a:pt x="6395" y="7799"/>
                        </a:cubicBezTo>
                        <a:lnTo>
                          <a:pt x="6395" y="7799"/>
                        </a:lnTo>
                        <a:cubicBezTo>
                          <a:pt x="6395" y="7799"/>
                          <a:pt x="6282" y="7859"/>
                          <a:pt x="5854" y="8085"/>
                        </a:cubicBezTo>
                        <a:cubicBezTo>
                          <a:pt x="6237" y="7739"/>
                          <a:pt x="6748" y="6792"/>
                          <a:pt x="6748" y="6792"/>
                        </a:cubicBezTo>
                        <a:lnTo>
                          <a:pt x="6748" y="6792"/>
                        </a:lnTo>
                        <a:cubicBezTo>
                          <a:pt x="6748" y="6792"/>
                          <a:pt x="6613" y="6875"/>
                          <a:pt x="6222" y="7213"/>
                        </a:cubicBezTo>
                        <a:cubicBezTo>
                          <a:pt x="6680" y="6642"/>
                          <a:pt x="6898" y="5763"/>
                          <a:pt x="6898" y="5763"/>
                        </a:cubicBezTo>
                        <a:lnTo>
                          <a:pt x="6898" y="5763"/>
                        </a:lnTo>
                        <a:cubicBezTo>
                          <a:pt x="6898" y="5763"/>
                          <a:pt x="6763" y="5808"/>
                          <a:pt x="6432" y="6191"/>
                        </a:cubicBezTo>
                        <a:cubicBezTo>
                          <a:pt x="6718" y="5846"/>
                          <a:pt x="6921" y="4952"/>
                          <a:pt x="6921" y="4952"/>
                        </a:cubicBezTo>
                        <a:lnTo>
                          <a:pt x="6921" y="4952"/>
                        </a:lnTo>
                        <a:cubicBezTo>
                          <a:pt x="6921" y="4952"/>
                          <a:pt x="6868" y="4997"/>
                          <a:pt x="6583" y="5342"/>
                        </a:cubicBezTo>
                        <a:cubicBezTo>
                          <a:pt x="6763" y="5094"/>
                          <a:pt x="6883" y="4478"/>
                          <a:pt x="6883" y="4478"/>
                        </a:cubicBezTo>
                        <a:lnTo>
                          <a:pt x="6883" y="4478"/>
                        </a:lnTo>
                        <a:cubicBezTo>
                          <a:pt x="6883" y="4478"/>
                          <a:pt x="6817" y="4544"/>
                          <a:pt x="6556" y="4942"/>
                        </a:cubicBezTo>
                        <a:lnTo>
                          <a:pt x="6556" y="4942"/>
                        </a:lnTo>
                        <a:cubicBezTo>
                          <a:pt x="6700" y="4704"/>
                          <a:pt x="6801" y="3817"/>
                          <a:pt x="6801" y="3817"/>
                        </a:cubicBezTo>
                        <a:lnTo>
                          <a:pt x="6801" y="3817"/>
                        </a:lnTo>
                        <a:lnTo>
                          <a:pt x="6508" y="4200"/>
                        </a:lnTo>
                        <a:cubicBezTo>
                          <a:pt x="6643" y="3997"/>
                          <a:pt x="6703" y="3111"/>
                          <a:pt x="6703" y="3111"/>
                        </a:cubicBezTo>
                        <a:lnTo>
                          <a:pt x="6703" y="3111"/>
                        </a:lnTo>
                        <a:cubicBezTo>
                          <a:pt x="6703" y="3111"/>
                          <a:pt x="6643" y="3224"/>
                          <a:pt x="6432" y="3644"/>
                        </a:cubicBezTo>
                        <a:cubicBezTo>
                          <a:pt x="6500" y="3374"/>
                          <a:pt x="6673" y="2472"/>
                          <a:pt x="6673" y="2472"/>
                        </a:cubicBezTo>
                        <a:lnTo>
                          <a:pt x="6673" y="2472"/>
                        </a:lnTo>
                        <a:cubicBezTo>
                          <a:pt x="6673" y="2472"/>
                          <a:pt x="6605" y="2502"/>
                          <a:pt x="6169" y="2975"/>
                        </a:cubicBezTo>
                        <a:cubicBezTo>
                          <a:pt x="6470" y="2630"/>
                          <a:pt x="6816" y="1676"/>
                          <a:pt x="6816" y="1676"/>
                        </a:cubicBezTo>
                        <a:lnTo>
                          <a:pt x="6816" y="1676"/>
                        </a:lnTo>
                        <a:cubicBezTo>
                          <a:pt x="6816" y="1676"/>
                          <a:pt x="6688" y="1743"/>
                          <a:pt x="6132" y="2141"/>
                        </a:cubicBezTo>
                        <a:cubicBezTo>
                          <a:pt x="6387" y="1450"/>
                          <a:pt x="6267" y="1"/>
                          <a:pt x="6267"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1"/>
                  <p:cNvSpPr/>
                  <p:nvPr/>
                </p:nvSpPr>
                <p:spPr>
                  <a:xfrm>
                    <a:off x="5177188" y="4641725"/>
                    <a:ext cx="29850" cy="120250"/>
                  </a:xfrm>
                  <a:custGeom>
                    <a:avLst/>
                    <a:gdLst/>
                    <a:ahLst/>
                    <a:cxnLst/>
                    <a:rect l="l" t="t" r="r" b="b"/>
                    <a:pathLst>
                      <a:path w="1194" h="4810" extrusionOk="0">
                        <a:moveTo>
                          <a:pt x="316" y="1"/>
                        </a:moveTo>
                        <a:lnTo>
                          <a:pt x="316" y="8"/>
                        </a:lnTo>
                        <a:cubicBezTo>
                          <a:pt x="316" y="8"/>
                          <a:pt x="319" y="16"/>
                          <a:pt x="325" y="31"/>
                        </a:cubicBezTo>
                        <a:lnTo>
                          <a:pt x="325" y="31"/>
                        </a:lnTo>
                        <a:cubicBezTo>
                          <a:pt x="319" y="11"/>
                          <a:pt x="316" y="1"/>
                          <a:pt x="316" y="1"/>
                        </a:cubicBezTo>
                        <a:close/>
                        <a:moveTo>
                          <a:pt x="325" y="31"/>
                        </a:moveTo>
                        <a:cubicBezTo>
                          <a:pt x="397" y="291"/>
                          <a:pt x="908" y="2125"/>
                          <a:pt x="977" y="2683"/>
                        </a:cubicBezTo>
                        <a:cubicBezTo>
                          <a:pt x="842" y="2172"/>
                          <a:pt x="594" y="1661"/>
                          <a:pt x="594" y="1661"/>
                        </a:cubicBezTo>
                        <a:lnTo>
                          <a:pt x="594" y="1661"/>
                        </a:lnTo>
                        <a:lnTo>
                          <a:pt x="789" y="2871"/>
                        </a:lnTo>
                        <a:lnTo>
                          <a:pt x="511" y="2134"/>
                        </a:lnTo>
                        <a:lnTo>
                          <a:pt x="632" y="3434"/>
                        </a:lnTo>
                        <a:lnTo>
                          <a:pt x="361" y="2728"/>
                        </a:lnTo>
                        <a:lnTo>
                          <a:pt x="474" y="3645"/>
                        </a:lnTo>
                        <a:lnTo>
                          <a:pt x="248" y="3299"/>
                        </a:lnTo>
                        <a:lnTo>
                          <a:pt x="369" y="3998"/>
                        </a:lnTo>
                        <a:lnTo>
                          <a:pt x="203" y="3742"/>
                        </a:lnTo>
                        <a:lnTo>
                          <a:pt x="271" y="4366"/>
                        </a:lnTo>
                        <a:lnTo>
                          <a:pt x="1" y="3817"/>
                        </a:lnTo>
                        <a:lnTo>
                          <a:pt x="256" y="4809"/>
                        </a:lnTo>
                        <a:cubicBezTo>
                          <a:pt x="256" y="4809"/>
                          <a:pt x="895" y="3359"/>
                          <a:pt x="1052" y="3006"/>
                        </a:cubicBezTo>
                        <a:cubicBezTo>
                          <a:pt x="1194" y="2411"/>
                          <a:pt x="416" y="277"/>
                          <a:pt x="325" y="3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1"/>
                  <p:cNvSpPr/>
                  <p:nvPr/>
                </p:nvSpPr>
                <p:spPr>
                  <a:xfrm>
                    <a:off x="5176813" y="4437550"/>
                    <a:ext cx="158375" cy="229550"/>
                  </a:xfrm>
                  <a:custGeom>
                    <a:avLst/>
                    <a:gdLst/>
                    <a:ahLst/>
                    <a:cxnLst/>
                    <a:rect l="l" t="t" r="r" b="b"/>
                    <a:pathLst>
                      <a:path w="6335" h="9182" extrusionOk="0">
                        <a:moveTo>
                          <a:pt x="6334" y="0"/>
                        </a:moveTo>
                        <a:lnTo>
                          <a:pt x="6334" y="0"/>
                        </a:lnTo>
                        <a:cubicBezTo>
                          <a:pt x="6101" y="271"/>
                          <a:pt x="5628" y="541"/>
                          <a:pt x="5628" y="541"/>
                        </a:cubicBezTo>
                        <a:cubicBezTo>
                          <a:pt x="5628" y="541"/>
                          <a:pt x="5823" y="421"/>
                          <a:pt x="6011" y="113"/>
                        </a:cubicBezTo>
                        <a:lnTo>
                          <a:pt x="6011" y="113"/>
                        </a:lnTo>
                        <a:cubicBezTo>
                          <a:pt x="5771" y="271"/>
                          <a:pt x="4907" y="579"/>
                          <a:pt x="4907" y="579"/>
                        </a:cubicBezTo>
                        <a:cubicBezTo>
                          <a:pt x="4907" y="579"/>
                          <a:pt x="5117" y="436"/>
                          <a:pt x="5245" y="293"/>
                        </a:cubicBezTo>
                        <a:lnTo>
                          <a:pt x="5245" y="293"/>
                        </a:lnTo>
                        <a:cubicBezTo>
                          <a:pt x="4696" y="384"/>
                          <a:pt x="4276" y="789"/>
                          <a:pt x="4276" y="789"/>
                        </a:cubicBezTo>
                        <a:cubicBezTo>
                          <a:pt x="4276" y="789"/>
                          <a:pt x="4298" y="639"/>
                          <a:pt x="4441" y="526"/>
                        </a:cubicBezTo>
                        <a:lnTo>
                          <a:pt x="4441" y="526"/>
                        </a:lnTo>
                        <a:cubicBezTo>
                          <a:pt x="3900" y="752"/>
                          <a:pt x="3599" y="1278"/>
                          <a:pt x="3599" y="1278"/>
                        </a:cubicBezTo>
                        <a:cubicBezTo>
                          <a:pt x="3599" y="1278"/>
                          <a:pt x="3667" y="1090"/>
                          <a:pt x="3810" y="819"/>
                        </a:cubicBezTo>
                        <a:lnTo>
                          <a:pt x="3810" y="819"/>
                        </a:lnTo>
                        <a:cubicBezTo>
                          <a:pt x="3502" y="1075"/>
                          <a:pt x="3036" y="1661"/>
                          <a:pt x="3036" y="1661"/>
                        </a:cubicBezTo>
                        <a:cubicBezTo>
                          <a:pt x="3036" y="1661"/>
                          <a:pt x="3104" y="1443"/>
                          <a:pt x="3066" y="1165"/>
                        </a:cubicBezTo>
                        <a:lnTo>
                          <a:pt x="3066" y="1165"/>
                        </a:lnTo>
                        <a:cubicBezTo>
                          <a:pt x="2901" y="1428"/>
                          <a:pt x="2397" y="2029"/>
                          <a:pt x="2397" y="2029"/>
                        </a:cubicBezTo>
                        <a:cubicBezTo>
                          <a:pt x="2397" y="2029"/>
                          <a:pt x="2502" y="1841"/>
                          <a:pt x="2502" y="1601"/>
                        </a:cubicBezTo>
                        <a:lnTo>
                          <a:pt x="2502" y="1601"/>
                        </a:lnTo>
                        <a:cubicBezTo>
                          <a:pt x="2345" y="1841"/>
                          <a:pt x="1751" y="2412"/>
                          <a:pt x="1751" y="2412"/>
                        </a:cubicBezTo>
                        <a:cubicBezTo>
                          <a:pt x="1751" y="2412"/>
                          <a:pt x="1804" y="2112"/>
                          <a:pt x="1849" y="1969"/>
                        </a:cubicBezTo>
                        <a:lnTo>
                          <a:pt x="1849" y="1969"/>
                        </a:lnTo>
                        <a:cubicBezTo>
                          <a:pt x="1541" y="2277"/>
                          <a:pt x="1353" y="3028"/>
                          <a:pt x="1353" y="3028"/>
                        </a:cubicBezTo>
                        <a:cubicBezTo>
                          <a:pt x="1353" y="3028"/>
                          <a:pt x="1270" y="2765"/>
                          <a:pt x="1240" y="2585"/>
                        </a:cubicBezTo>
                        <a:cubicBezTo>
                          <a:pt x="925" y="3156"/>
                          <a:pt x="1045" y="3892"/>
                          <a:pt x="1045" y="3892"/>
                        </a:cubicBezTo>
                        <a:cubicBezTo>
                          <a:pt x="1045" y="3892"/>
                          <a:pt x="970" y="3494"/>
                          <a:pt x="737" y="3306"/>
                        </a:cubicBezTo>
                        <a:lnTo>
                          <a:pt x="737" y="3306"/>
                        </a:lnTo>
                        <a:cubicBezTo>
                          <a:pt x="812" y="3810"/>
                          <a:pt x="579" y="4561"/>
                          <a:pt x="579" y="4561"/>
                        </a:cubicBezTo>
                        <a:cubicBezTo>
                          <a:pt x="579" y="4561"/>
                          <a:pt x="391" y="4493"/>
                          <a:pt x="339" y="4103"/>
                        </a:cubicBezTo>
                        <a:cubicBezTo>
                          <a:pt x="1" y="4884"/>
                          <a:pt x="263" y="5651"/>
                          <a:pt x="263" y="5651"/>
                        </a:cubicBezTo>
                        <a:cubicBezTo>
                          <a:pt x="263" y="5651"/>
                          <a:pt x="98" y="5320"/>
                          <a:pt x="31" y="5012"/>
                        </a:cubicBezTo>
                        <a:lnTo>
                          <a:pt x="31" y="5012"/>
                        </a:lnTo>
                        <a:cubicBezTo>
                          <a:pt x="31" y="5013"/>
                          <a:pt x="271" y="7522"/>
                          <a:pt x="1143" y="9182"/>
                        </a:cubicBezTo>
                        <a:cubicBezTo>
                          <a:pt x="654" y="8107"/>
                          <a:pt x="436" y="6364"/>
                          <a:pt x="579" y="5658"/>
                        </a:cubicBezTo>
                        <a:lnTo>
                          <a:pt x="579" y="5658"/>
                        </a:lnTo>
                        <a:cubicBezTo>
                          <a:pt x="519" y="6620"/>
                          <a:pt x="774" y="7138"/>
                          <a:pt x="774" y="7138"/>
                        </a:cubicBezTo>
                        <a:cubicBezTo>
                          <a:pt x="774" y="7138"/>
                          <a:pt x="444" y="6146"/>
                          <a:pt x="1120" y="4696"/>
                        </a:cubicBezTo>
                        <a:lnTo>
                          <a:pt x="1120" y="4696"/>
                        </a:lnTo>
                        <a:cubicBezTo>
                          <a:pt x="1045" y="5147"/>
                          <a:pt x="977" y="5403"/>
                          <a:pt x="977" y="5403"/>
                        </a:cubicBezTo>
                        <a:cubicBezTo>
                          <a:pt x="977" y="5403"/>
                          <a:pt x="1466" y="4013"/>
                          <a:pt x="1939" y="3517"/>
                        </a:cubicBezTo>
                        <a:lnTo>
                          <a:pt x="1939" y="3517"/>
                        </a:lnTo>
                        <a:cubicBezTo>
                          <a:pt x="2172" y="3877"/>
                          <a:pt x="707" y="6469"/>
                          <a:pt x="1759" y="8243"/>
                        </a:cubicBezTo>
                        <a:cubicBezTo>
                          <a:pt x="1391" y="6853"/>
                          <a:pt x="1691" y="5328"/>
                          <a:pt x="1691" y="5327"/>
                        </a:cubicBezTo>
                        <a:lnTo>
                          <a:pt x="1691" y="5327"/>
                        </a:lnTo>
                        <a:cubicBezTo>
                          <a:pt x="1691" y="5328"/>
                          <a:pt x="1563" y="7041"/>
                          <a:pt x="1931" y="7799"/>
                        </a:cubicBezTo>
                        <a:cubicBezTo>
                          <a:pt x="1924" y="6725"/>
                          <a:pt x="1886" y="5891"/>
                          <a:pt x="1886" y="5891"/>
                        </a:cubicBezTo>
                        <a:lnTo>
                          <a:pt x="1886" y="5891"/>
                        </a:lnTo>
                        <a:cubicBezTo>
                          <a:pt x="1886" y="5892"/>
                          <a:pt x="2112" y="7552"/>
                          <a:pt x="2270" y="7912"/>
                        </a:cubicBezTo>
                        <a:cubicBezTo>
                          <a:pt x="2435" y="7431"/>
                          <a:pt x="1804" y="5590"/>
                          <a:pt x="2518" y="4366"/>
                        </a:cubicBezTo>
                        <a:cubicBezTo>
                          <a:pt x="2728" y="4719"/>
                          <a:pt x="2871" y="6582"/>
                          <a:pt x="2871" y="6582"/>
                        </a:cubicBezTo>
                        <a:cubicBezTo>
                          <a:pt x="2871" y="6582"/>
                          <a:pt x="3051" y="5733"/>
                          <a:pt x="3043" y="5403"/>
                        </a:cubicBezTo>
                        <a:lnTo>
                          <a:pt x="3043" y="5403"/>
                        </a:lnTo>
                        <a:cubicBezTo>
                          <a:pt x="3119" y="5959"/>
                          <a:pt x="3096" y="6349"/>
                          <a:pt x="3096" y="6349"/>
                        </a:cubicBezTo>
                        <a:cubicBezTo>
                          <a:pt x="3096" y="6349"/>
                          <a:pt x="3261" y="5312"/>
                          <a:pt x="3276" y="4411"/>
                        </a:cubicBezTo>
                        <a:cubicBezTo>
                          <a:pt x="3284" y="3509"/>
                          <a:pt x="3577" y="2690"/>
                          <a:pt x="4118" y="2239"/>
                        </a:cubicBezTo>
                        <a:lnTo>
                          <a:pt x="4118" y="2239"/>
                        </a:lnTo>
                        <a:cubicBezTo>
                          <a:pt x="4193" y="2480"/>
                          <a:pt x="3539" y="4020"/>
                          <a:pt x="3810" y="5019"/>
                        </a:cubicBezTo>
                        <a:cubicBezTo>
                          <a:pt x="4080" y="4193"/>
                          <a:pt x="4020" y="2946"/>
                          <a:pt x="4606" y="1984"/>
                        </a:cubicBezTo>
                        <a:lnTo>
                          <a:pt x="4606" y="1984"/>
                        </a:lnTo>
                        <a:cubicBezTo>
                          <a:pt x="4373" y="2728"/>
                          <a:pt x="4261" y="3825"/>
                          <a:pt x="4261" y="3825"/>
                        </a:cubicBezTo>
                        <a:cubicBezTo>
                          <a:pt x="4261" y="3825"/>
                          <a:pt x="4689" y="2480"/>
                          <a:pt x="5019" y="1976"/>
                        </a:cubicBezTo>
                        <a:lnTo>
                          <a:pt x="5019" y="1976"/>
                        </a:lnTo>
                        <a:cubicBezTo>
                          <a:pt x="4711" y="2683"/>
                          <a:pt x="4674" y="3419"/>
                          <a:pt x="4674" y="3419"/>
                        </a:cubicBezTo>
                        <a:cubicBezTo>
                          <a:pt x="4674" y="3419"/>
                          <a:pt x="5403" y="2187"/>
                          <a:pt x="5658" y="1698"/>
                        </a:cubicBezTo>
                        <a:cubicBezTo>
                          <a:pt x="5808" y="1420"/>
                          <a:pt x="6124" y="887"/>
                          <a:pt x="6267" y="361"/>
                        </a:cubicBezTo>
                        <a:lnTo>
                          <a:pt x="6267" y="361"/>
                        </a:lnTo>
                        <a:cubicBezTo>
                          <a:pt x="6184" y="459"/>
                          <a:pt x="6131" y="511"/>
                          <a:pt x="6131" y="511"/>
                        </a:cubicBezTo>
                        <a:cubicBezTo>
                          <a:pt x="6131" y="511"/>
                          <a:pt x="6229" y="406"/>
                          <a:pt x="6304" y="218"/>
                        </a:cubicBezTo>
                        <a:cubicBezTo>
                          <a:pt x="6319" y="143"/>
                          <a:pt x="6327" y="68"/>
                          <a:pt x="6334"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1"/>
                  <p:cNvSpPr/>
                  <p:nvPr/>
                </p:nvSpPr>
                <p:spPr>
                  <a:xfrm>
                    <a:off x="5189763" y="4533200"/>
                    <a:ext cx="34975" cy="148375"/>
                  </a:xfrm>
                  <a:custGeom>
                    <a:avLst/>
                    <a:gdLst/>
                    <a:ahLst/>
                    <a:cxnLst/>
                    <a:rect l="l" t="t" r="r" b="b"/>
                    <a:pathLst>
                      <a:path w="1399" h="5935" extrusionOk="0">
                        <a:moveTo>
                          <a:pt x="1331" y="1"/>
                        </a:moveTo>
                        <a:cubicBezTo>
                          <a:pt x="1302" y="1"/>
                          <a:pt x="1274" y="16"/>
                          <a:pt x="1263" y="44"/>
                        </a:cubicBezTo>
                        <a:cubicBezTo>
                          <a:pt x="1" y="2831"/>
                          <a:pt x="512" y="3951"/>
                          <a:pt x="918" y="4852"/>
                        </a:cubicBezTo>
                        <a:cubicBezTo>
                          <a:pt x="1083" y="5206"/>
                          <a:pt x="1218" y="5506"/>
                          <a:pt x="1226" y="5867"/>
                        </a:cubicBezTo>
                        <a:cubicBezTo>
                          <a:pt x="1226" y="5904"/>
                          <a:pt x="1256" y="5934"/>
                          <a:pt x="1293" y="5934"/>
                        </a:cubicBezTo>
                        <a:cubicBezTo>
                          <a:pt x="1338" y="5934"/>
                          <a:pt x="1368" y="5904"/>
                          <a:pt x="1368" y="5859"/>
                        </a:cubicBezTo>
                        <a:cubicBezTo>
                          <a:pt x="1361" y="5476"/>
                          <a:pt x="1211" y="5145"/>
                          <a:pt x="1053" y="4792"/>
                        </a:cubicBezTo>
                        <a:cubicBezTo>
                          <a:pt x="655" y="3921"/>
                          <a:pt x="151" y="2831"/>
                          <a:pt x="1391" y="104"/>
                        </a:cubicBezTo>
                        <a:cubicBezTo>
                          <a:pt x="1398" y="81"/>
                          <a:pt x="1398" y="59"/>
                          <a:pt x="1391" y="44"/>
                        </a:cubicBezTo>
                        <a:cubicBezTo>
                          <a:pt x="1383" y="29"/>
                          <a:pt x="1376" y="14"/>
                          <a:pt x="1361" y="6"/>
                        </a:cubicBezTo>
                        <a:cubicBezTo>
                          <a:pt x="1351" y="2"/>
                          <a:pt x="1341" y="1"/>
                          <a:pt x="1331"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1"/>
                  <p:cNvSpPr/>
                  <p:nvPr/>
                </p:nvSpPr>
                <p:spPr>
                  <a:xfrm>
                    <a:off x="5236913" y="4554525"/>
                    <a:ext cx="12250" cy="75225"/>
                  </a:xfrm>
                  <a:custGeom>
                    <a:avLst/>
                    <a:gdLst/>
                    <a:ahLst/>
                    <a:cxnLst/>
                    <a:rect l="l" t="t" r="r" b="b"/>
                    <a:pathLst>
                      <a:path w="490" h="3009" extrusionOk="0">
                        <a:moveTo>
                          <a:pt x="174" y="1"/>
                        </a:moveTo>
                        <a:cubicBezTo>
                          <a:pt x="142" y="1"/>
                          <a:pt x="113" y="23"/>
                          <a:pt x="106" y="62"/>
                        </a:cubicBezTo>
                        <a:cubicBezTo>
                          <a:pt x="1" y="716"/>
                          <a:pt x="106" y="1302"/>
                          <a:pt x="204" y="1813"/>
                        </a:cubicBezTo>
                        <a:cubicBezTo>
                          <a:pt x="279" y="2211"/>
                          <a:pt x="346" y="2579"/>
                          <a:pt x="309" y="2933"/>
                        </a:cubicBezTo>
                        <a:cubicBezTo>
                          <a:pt x="301" y="2970"/>
                          <a:pt x="331" y="3008"/>
                          <a:pt x="369" y="3008"/>
                        </a:cubicBezTo>
                        <a:cubicBezTo>
                          <a:pt x="374" y="3008"/>
                          <a:pt x="378" y="3009"/>
                          <a:pt x="383" y="3009"/>
                        </a:cubicBezTo>
                        <a:cubicBezTo>
                          <a:pt x="420" y="3009"/>
                          <a:pt x="445" y="2981"/>
                          <a:pt x="452" y="2948"/>
                        </a:cubicBezTo>
                        <a:cubicBezTo>
                          <a:pt x="489" y="2579"/>
                          <a:pt x="422" y="2196"/>
                          <a:pt x="346" y="1790"/>
                        </a:cubicBezTo>
                        <a:cubicBezTo>
                          <a:pt x="249" y="1257"/>
                          <a:pt x="144" y="716"/>
                          <a:pt x="249" y="85"/>
                        </a:cubicBezTo>
                        <a:cubicBezTo>
                          <a:pt x="249" y="70"/>
                          <a:pt x="249" y="55"/>
                          <a:pt x="241" y="40"/>
                        </a:cubicBezTo>
                        <a:cubicBezTo>
                          <a:pt x="234" y="17"/>
                          <a:pt x="211" y="2"/>
                          <a:pt x="189" y="2"/>
                        </a:cubicBezTo>
                        <a:cubicBezTo>
                          <a:pt x="184" y="1"/>
                          <a:pt x="179" y="1"/>
                          <a:pt x="174"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1"/>
                  <p:cNvSpPr/>
                  <p:nvPr/>
                </p:nvSpPr>
                <p:spPr>
                  <a:xfrm>
                    <a:off x="5260963" y="4499400"/>
                    <a:ext cx="16375" cy="99375"/>
                  </a:xfrm>
                  <a:custGeom>
                    <a:avLst/>
                    <a:gdLst/>
                    <a:ahLst/>
                    <a:cxnLst/>
                    <a:rect l="l" t="t" r="r" b="b"/>
                    <a:pathLst>
                      <a:path w="655" h="3975" extrusionOk="0">
                        <a:moveTo>
                          <a:pt x="579" y="0"/>
                        </a:moveTo>
                        <a:cubicBezTo>
                          <a:pt x="550" y="0"/>
                          <a:pt x="523" y="16"/>
                          <a:pt x="511" y="43"/>
                        </a:cubicBezTo>
                        <a:cubicBezTo>
                          <a:pt x="1" y="1231"/>
                          <a:pt x="31" y="2282"/>
                          <a:pt x="53" y="3056"/>
                        </a:cubicBezTo>
                        <a:cubicBezTo>
                          <a:pt x="61" y="3417"/>
                          <a:pt x="68" y="3702"/>
                          <a:pt x="8" y="3883"/>
                        </a:cubicBezTo>
                        <a:cubicBezTo>
                          <a:pt x="1" y="3920"/>
                          <a:pt x="23" y="3958"/>
                          <a:pt x="61" y="3973"/>
                        </a:cubicBezTo>
                        <a:cubicBezTo>
                          <a:pt x="65" y="3974"/>
                          <a:pt x="70" y="3974"/>
                          <a:pt x="75" y="3974"/>
                        </a:cubicBezTo>
                        <a:cubicBezTo>
                          <a:pt x="107" y="3974"/>
                          <a:pt x="137" y="3953"/>
                          <a:pt x="143" y="3920"/>
                        </a:cubicBezTo>
                        <a:cubicBezTo>
                          <a:pt x="211" y="3725"/>
                          <a:pt x="203" y="3432"/>
                          <a:pt x="196" y="3056"/>
                        </a:cubicBezTo>
                        <a:cubicBezTo>
                          <a:pt x="173" y="2297"/>
                          <a:pt x="151" y="1253"/>
                          <a:pt x="647" y="104"/>
                        </a:cubicBezTo>
                        <a:cubicBezTo>
                          <a:pt x="654" y="81"/>
                          <a:pt x="654" y="58"/>
                          <a:pt x="647" y="36"/>
                        </a:cubicBezTo>
                        <a:cubicBezTo>
                          <a:pt x="639" y="28"/>
                          <a:pt x="624" y="13"/>
                          <a:pt x="609" y="6"/>
                        </a:cubicBezTo>
                        <a:cubicBezTo>
                          <a:pt x="599" y="2"/>
                          <a:pt x="589" y="0"/>
                          <a:pt x="579"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1"/>
                  <p:cNvSpPr/>
                  <p:nvPr/>
                </p:nvSpPr>
                <p:spPr>
                  <a:xfrm>
                    <a:off x="5257013" y="4506300"/>
                    <a:ext cx="84000" cy="99425"/>
                  </a:xfrm>
                  <a:custGeom>
                    <a:avLst/>
                    <a:gdLst/>
                    <a:ahLst/>
                    <a:cxnLst/>
                    <a:rect l="l" t="t" r="r" b="b"/>
                    <a:pathLst>
                      <a:path w="3360" h="3977" extrusionOk="0">
                        <a:moveTo>
                          <a:pt x="3284" y="0"/>
                        </a:moveTo>
                        <a:cubicBezTo>
                          <a:pt x="3265" y="0"/>
                          <a:pt x="3247" y="8"/>
                          <a:pt x="3232" y="23"/>
                        </a:cubicBezTo>
                        <a:cubicBezTo>
                          <a:pt x="3216" y="38"/>
                          <a:pt x="3216" y="45"/>
                          <a:pt x="3171" y="151"/>
                        </a:cubicBezTo>
                        <a:cubicBezTo>
                          <a:pt x="2398" y="2224"/>
                          <a:pt x="1293" y="3532"/>
                          <a:pt x="61" y="3832"/>
                        </a:cubicBezTo>
                        <a:cubicBezTo>
                          <a:pt x="23" y="3847"/>
                          <a:pt x="1" y="3885"/>
                          <a:pt x="8" y="3922"/>
                        </a:cubicBezTo>
                        <a:cubicBezTo>
                          <a:pt x="15" y="3955"/>
                          <a:pt x="44" y="3976"/>
                          <a:pt x="76" y="3976"/>
                        </a:cubicBezTo>
                        <a:cubicBezTo>
                          <a:pt x="81" y="3976"/>
                          <a:pt x="86" y="3976"/>
                          <a:pt x="91" y="3975"/>
                        </a:cubicBezTo>
                        <a:cubicBezTo>
                          <a:pt x="1368" y="3659"/>
                          <a:pt x="2510" y="2322"/>
                          <a:pt x="3307" y="203"/>
                        </a:cubicBezTo>
                        <a:cubicBezTo>
                          <a:pt x="3322" y="166"/>
                          <a:pt x="3337" y="121"/>
                          <a:pt x="3344" y="113"/>
                        </a:cubicBezTo>
                        <a:cubicBezTo>
                          <a:pt x="3359" y="91"/>
                          <a:pt x="3359" y="60"/>
                          <a:pt x="3344" y="38"/>
                        </a:cubicBezTo>
                        <a:cubicBezTo>
                          <a:pt x="3344" y="30"/>
                          <a:pt x="3337" y="23"/>
                          <a:pt x="3337" y="23"/>
                        </a:cubicBezTo>
                        <a:cubicBezTo>
                          <a:pt x="3322" y="8"/>
                          <a:pt x="3303" y="0"/>
                          <a:pt x="3284"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1"/>
                  <p:cNvSpPr/>
                  <p:nvPr/>
                </p:nvSpPr>
                <p:spPr>
                  <a:xfrm>
                    <a:off x="5232213" y="4567700"/>
                    <a:ext cx="111600" cy="91800"/>
                  </a:xfrm>
                  <a:custGeom>
                    <a:avLst/>
                    <a:gdLst/>
                    <a:ahLst/>
                    <a:cxnLst/>
                    <a:rect l="l" t="t" r="r" b="b"/>
                    <a:pathLst>
                      <a:path w="4464" h="3672" extrusionOk="0">
                        <a:moveTo>
                          <a:pt x="4392" y="0"/>
                        </a:moveTo>
                        <a:cubicBezTo>
                          <a:pt x="4375" y="0"/>
                          <a:pt x="4358" y="6"/>
                          <a:pt x="4344" y="16"/>
                        </a:cubicBezTo>
                        <a:cubicBezTo>
                          <a:pt x="4329" y="31"/>
                          <a:pt x="4321" y="39"/>
                          <a:pt x="4261" y="144"/>
                        </a:cubicBezTo>
                        <a:cubicBezTo>
                          <a:pt x="3020" y="2341"/>
                          <a:pt x="1617" y="3535"/>
                          <a:pt x="295" y="3535"/>
                        </a:cubicBezTo>
                        <a:cubicBezTo>
                          <a:pt x="224" y="3535"/>
                          <a:pt x="154" y="3532"/>
                          <a:pt x="84" y="3525"/>
                        </a:cubicBezTo>
                        <a:cubicBezTo>
                          <a:pt x="79" y="3524"/>
                          <a:pt x="74" y="3524"/>
                          <a:pt x="70" y="3524"/>
                        </a:cubicBezTo>
                        <a:cubicBezTo>
                          <a:pt x="33" y="3524"/>
                          <a:pt x="8" y="3551"/>
                          <a:pt x="1" y="3585"/>
                        </a:cubicBezTo>
                        <a:cubicBezTo>
                          <a:pt x="1" y="3623"/>
                          <a:pt x="31" y="3660"/>
                          <a:pt x="69" y="3660"/>
                        </a:cubicBezTo>
                        <a:cubicBezTo>
                          <a:pt x="144" y="3668"/>
                          <a:pt x="220" y="3671"/>
                          <a:pt x="296" y="3671"/>
                        </a:cubicBezTo>
                        <a:cubicBezTo>
                          <a:pt x="1671" y="3671"/>
                          <a:pt x="3114" y="2454"/>
                          <a:pt x="4389" y="212"/>
                        </a:cubicBezTo>
                        <a:cubicBezTo>
                          <a:pt x="4411" y="174"/>
                          <a:pt x="4434" y="129"/>
                          <a:pt x="4441" y="114"/>
                        </a:cubicBezTo>
                        <a:cubicBezTo>
                          <a:pt x="4464" y="91"/>
                          <a:pt x="4464" y="61"/>
                          <a:pt x="4456" y="39"/>
                        </a:cubicBezTo>
                        <a:cubicBezTo>
                          <a:pt x="4449" y="31"/>
                          <a:pt x="4449" y="31"/>
                          <a:pt x="4441" y="24"/>
                        </a:cubicBezTo>
                        <a:cubicBezTo>
                          <a:pt x="4429" y="8"/>
                          <a:pt x="4411" y="0"/>
                          <a:pt x="4392"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1"/>
                  <p:cNvSpPr/>
                  <p:nvPr/>
                </p:nvSpPr>
                <p:spPr>
                  <a:xfrm>
                    <a:off x="5201238" y="4651150"/>
                    <a:ext cx="101250" cy="76650"/>
                  </a:xfrm>
                  <a:custGeom>
                    <a:avLst/>
                    <a:gdLst/>
                    <a:ahLst/>
                    <a:cxnLst/>
                    <a:rect l="l" t="t" r="r" b="b"/>
                    <a:pathLst>
                      <a:path w="4050" h="3066" extrusionOk="0">
                        <a:moveTo>
                          <a:pt x="3974" y="1"/>
                        </a:moveTo>
                        <a:cubicBezTo>
                          <a:pt x="3964" y="1"/>
                          <a:pt x="3955" y="3"/>
                          <a:pt x="3945" y="7"/>
                        </a:cubicBezTo>
                        <a:cubicBezTo>
                          <a:pt x="3441" y="217"/>
                          <a:pt x="2840" y="796"/>
                          <a:pt x="2209" y="1412"/>
                        </a:cubicBezTo>
                        <a:cubicBezTo>
                          <a:pt x="1446" y="2152"/>
                          <a:pt x="661" y="2922"/>
                          <a:pt x="99" y="2922"/>
                        </a:cubicBezTo>
                        <a:cubicBezTo>
                          <a:pt x="91" y="2922"/>
                          <a:pt x="83" y="2922"/>
                          <a:pt x="75" y="2922"/>
                        </a:cubicBezTo>
                        <a:cubicBezTo>
                          <a:pt x="38" y="2922"/>
                          <a:pt x="8" y="2952"/>
                          <a:pt x="8" y="2990"/>
                        </a:cubicBezTo>
                        <a:cubicBezTo>
                          <a:pt x="0" y="3027"/>
                          <a:pt x="30" y="3065"/>
                          <a:pt x="75" y="3065"/>
                        </a:cubicBezTo>
                        <a:cubicBezTo>
                          <a:pt x="84" y="3065"/>
                          <a:pt x="93" y="3065"/>
                          <a:pt x="101" y="3065"/>
                        </a:cubicBezTo>
                        <a:cubicBezTo>
                          <a:pt x="721" y="3065"/>
                          <a:pt x="1529" y="2273"/>
                          <a:pt x="2307" y="1517"/>
                        </a:cubicBezTo>
                        <a:cubicBezTo>
                          <a:pt x="2908" y="938"/>
                          <a:pt x="3517" y="337"/>
                          <a:pt x="3997" y="142"/>
                        </a:cubicBezTo>
                        <a:cubicBezTo>
                          <a:pt x="4035" y="127"/>
                          <a:pt x="4050" y="89"/>
                          <a:pt x="4042" y="52"/>
                        </a:cubicBezTo>
                        <a:cubicBezTo>
                          <a:pt x="4042" y="44"/>
                          <a:pt x="4035" y="44"/>
                          <a:pt x="4035" y="44"/>
                        </a:cubicBezTo>
                        <a:cubicBezTo>
                          <a:pt x="4024" y="16"/>
                          <a:pt x="4000" y="1"/>
                          <a:pt x="3974"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1"/>
                  <p:cNvSpPr/>
                  <p:nvPr/>
                </p:nvSpPr>
                <p:spPr>
                  <a:xfrm>
                    <a:off x="5185463" y="4639850"/>
                    <a:ext cx="22375" cy="78525"/>
                  </a:xfrm>
                  <a:custGeom>
                    <a:avLst/>
                    <a:gdLst/>
                    <a:ahLst/>
                    <a:cxnLst/>
                    <a:rect l="l" t="t" r="r" b="b"/>
                    <a:pathLst>
                      <a:path w="895" h="3141" extrusionOk="0">
                        <a:moveTo>
                          <a:pt x="75" y="0"/>
                        </a:moveTo>
                        <a:cubicBezTo>
                          <a:pt x="30" y="0"/>
                          <a:pt x="0" y="38"/>
                          <a:pt x="8" y="76"/>
                        </a:cubicBezTo>
                        <a:cubicBezTo>
                          <a:pt x="38" y="526"/>
                          <a:pt x="195" y="985"/>
                          <a:pt x="368" y="1481"/>
                        </a:cubicBezTo>
                        <a:cubicBezTo>
                          <a:pt x="549" y="2006"/>
                          <a:pt x="736" y="2547"/>
                          <a:pt x="751" y="3073"/>
                        </a:cubicBezTo>
                        <a:cubicBezTo>
                          <a:pt x="751" y="3111"/>
                          <a:pt x="782" y="3141"/>
                          <a:pt x="819" y="3141"/>
                        </a:cubicBezTo>
                        <a:cubicBezTo>
                          <a:pt x="864" y="3141"/>
                          <a:pt x="894" y="3111"/>
                          <a:pt x="894" y="3066"/>
                        </a:cubicBezTo>
                        <a:cubicBezTo>
                          <a:pt x="879" y="2525"/>
                          <a:pt x="691" y="1969"/>
                          <a:pt x="504" y="1428"/>
                        </a:cubicBezTo>
                        <a:cubicBezTo>
                          <a:pt x="331" y="947"/>
                          <a:pt x="173" y="496"/>
                          <a:pt x="150" y="68"/>
                        </a:cubicBezTo>
                        <a:cubicBezTo>
                          <a:pt x="150" y="61"/>
                          <a:pt x="143" y="45"/>
                          <a:pt x="143" y="38"/>
                        </a:cubicBezTo>
                        <a:cubicBezTo>
                          <a:pt x="128" y="15"/>
                          <a:pt x="105" y="0"/>
                          <a:pt x="75"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564" name="Google Shape;564;p21"/>
            <p:cNvGrpSpPr/>
            <p:nvPr/>
          </p:nvGrpSpPr>
          <p:grpSpPr>
            <a:xfrm rot="-2385108">
              <a:off x="7764684" y="917739"/>
              <a:ext cx="358663" cy="513356"/>
              <a:chOff x="5456261" y="4396343"/>
              <a:chExt cx="417231" cy="597185"/>
            </a:xfrm>
          </p:grpSpPr>
          <p:sp>
            <p:nvSpPr>
              <p:cNvPr id="565" name="Google Shape;565;p21"/>
              <p:cNvSpPr/>
              <p:nvPr/>
            </p:nvSpPr>
            <p:spPr>
              <a:xfrm rot="5400000">
                <a:off x="5358202" y="4626487"/>
                <a:ext cx="510676" cy="223404"/>
              </a:xfrm>
              <a:custGeom>
                <a:avLst/>
                <a:gdLst/>
                <a:ahLst/>
                <a:cxnLst/>
                <a:rect l="l" t="t" r="r" b="b"/>
                <a:pathLst>
                  <a:path w="14784" h="7072" extrusionOk="0">
                    <a:moveTo>
                      <a:pt x="39" y="0"/>
                    </a:moveTo>
                    <a:cubicBezTo>
                      <a:pt x="15" y="0"/>
                      <a:pt x="0" y="42"/>
                      <a:pt x="27" y="55"/>
                    </a:cubicBezTo>
                    <a:cubicBezTo>
                      <a:pt x="2574" y="1302"/>
                      <a:pt x="6421" y="611"/>
                      <a:pt x="10861" y="4578"/>
                    </a:cubicBezTo>
                    <a:cubicBezTo>
                      <a:pt x="11274" y="4949"/>
                      <a:pt x="13367" y="7072"/>
                      <a:pt x="14448" y="7072"/>
                    </a:cubicBezTo>
                    <a:cubicBezTo>
                      <a:pt x="14528" y="7072"/>
                      <a:pt x="14603" y="7060"/>
                      <a:pt x="14670" y="7035"/>
                    </a:cubicBezTo>
                    <a:cubicBezTo>
                      <a:pt x="14783" y="6998"/>
                      <a:pt x="14783" y="6877"/>
                      <a:pt x="14701" y="6802"/>
                    </a:cubicBezTo>
                    <a:cubicBezTo>
                      <a:pt x="14535" y="6675"/>
                      <a:pt x="14520" y="6690"/>
                      <a:pt x="14272" y="6607"/>
                    </a:cubicBezTo>
                    <a:cubicBezTo>
                      <a:pt x="12214" y="5938"/>
                      <a:pt x="11703" y="3835"/>
                      <a:pt x="7225" y="1874"/>
                    </a:cubicBezTo>
                    <a:cubicBezTo>
                      <a:pt x="4340" y="604"/>
                      <a:pt x="2333" y="852"/>
                      <a:pt x="49" y="3"/>
                    </a:cubicBezTo>
                    <a:cubicBezTo>
                      <a:pt x="46" y="1"/>
                      <a:pt x="42" y="0"/>
                      <a:pt x="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6" name="Google Shape;566;p21"/>
              <p:cNvGrpSpPr/>
              <p:nvPr/>
            </p:nvGrpSpPr>
            <p:grpSpPr>
              <a:xfrm rot="547168">
                <a:off x="5495793" y="4419819"/>
                <a:ext cx="338166" cy="525819"/>
                <a:chOff x="5495357" y="4403154"/>
                <a:chExt cx="338153" cy="525797"/>
              </a:xfrm>
            </p:grpSpPr>
            <p:sp>
              <p:nvSpPr>
                <p:cNvPr id="567" name="Google Shape;567;p21"/>
                <p:cNvSpPr/>
                <p:nvPr/>
              </p:nvSpPr>
              <p:spPr>
                <a:xfrm rot="-450688">
                  <a:off x="5526460" y="4419071"/>
                  <a:ext cx="275947" cy="493963"/>
                </a:xfrm>
                <a:custGeom>
                  <a:avLst/>
                  <a:gdLst/>
                  <a:ahLst/>
                  <a:cxnLst/>
                  <a:rect l="l" t="t" r="r" b="b"/>
                  <a:pathLst>
                    <a:path w="7950" h="14231" extrusionOk="0">
                      <a:moveTo>
                        <a:pt x="7303" y="0"/>
                      </a:moveTo>
                      <a:lnTo>
                        <a:pt x="7303" y="0"/>
                      </a:lnTo>
                      <a:cubicBezTo>
                        <a:pt x="7190" y="669"/>
                        <a:pt x="6612" y="1232"/>
                        <a:pt x="6612" y="1232"/>
                      </a:cubicBezTo>
                      <a:cubicBezTo>
                        <a:pt x="6612" y="1232"/>
                        <a:pt x="6807" y="1022"/>
                        <a:pt x="6860" y="676"/>
                      </a:cubicBezTo>
                      <a:lnTo>
                        <a:pt x="6860" y="676"/>
                      </a:lnTo>
                      <a:cubicBezTo>
                        <a:pt x="6642" y="962"/>
                        <a:pt x="6109" y="1262"/>
                        <a:pt x="6109" y="1262"/>
                      </a:cubicBezTo>
                      <a:cubicBezTo>
                        <a:pt x="6109" y="1262"/>
                        <a:pt x="6311" y="1142"/>
                        <a:pt x="6499" y="834"/>
                      </a:cubicBezTo>
                      <a:lnTo>
                        <a:pt x="6499" y="834"/>
                      </a:lnTo>
                      <a:cubicBezTo>
                        <a:pt x="6259" y="992"/>
                        <a:pt x="5395" y="1300"/>
                        <a:pt x="5395" y="1300"/>
                      </a:cubicBezTo>
                      <a:cubicBezTo>
                        <a:pt x="5395" y="1300"/>
                        <a:pt x="5605" y="1157"/>
                        <a:pt x="5733" y="1014"/>
                      </a:cubicBezTo>
                      <a:lnTo>
                        <a:pt x="5733" y="1014"/>
                      </a:lnTo>
                      <a:cubicBezTo>
                        <a:pt x="5177" y="1105"/>
                        <a:pt x="4764" y="1510"/>
                        <a:pt x="4764" y="1510"/>
                      </a:cubicBezTo>
                      <a:cubicBezTo>
                        <a:pt x="4764" y="1510"/>
                        <a:pt x="4786" y="1360"/>
                        <a:pt x="4929" y="1247"/>
                      </a:cubicBezTo>
                      <a:lnTo>
                        <a:pt x="4929" y="1247"/>
                      </a:lnTo>
                      <a:cubicBezTo>
                        <a:pt x="4388" y="1480"/>
                        <a:pt x="4087" y="2006"/>
                        <a:pt x="4087" y="2006"/>
                      </a:cubicBezTo>
                      <a:cubicBezTo>
                        <a:pt x="4087" y="2006"/>
                        <a:pt x="4155" y="1811"/>
                        <a:pt x="4298" y="1540"/>
                      </a:cubicBezTo>
                      <a:lnTo>
                        <a:pt x="4298" y="1540"/>
                      </a:lnTo>
                      <a:cubicBezTo>
                        <a:pt x="3982" y="1796"/>
                        <a:pt x="3516" y="2382"/>
                        <a:pt x="3516" y="2382"/>
                      </a:cubicBezTo>
                      <a:cubicBezTo>
                        <a:pt x="3516" y="2382"/>
                        <a:pt x="3592" y="2172"/>
                        <a:pt x="3554" y="1886"/>
                      </a:cubicBezTo>
                      <a:lnTo>
                        <a:pt x="3554" y="1886"/>
                      </a:lnTo>
                      <a:cubicBezTo>
                        <a:pt x="3381" y="2149"/>
                        <a:pt x="2885" y="2758"/>
                        <a:pt x="2885" y="2758"/>
                      </a:cubicBezTo>
                      <a:cubicBezTo>
                        <a:pt x="2885" y="2758"/>
                        <a:pt x="2990" y="2562"/>
                        <a:pt x="2990" y="2329"/>
                      </a:cubicBezTo>
                      <a:lnTo>
                        <a:pt x="2990" y="2329"/>
                      </a:lnTo>
                      <a:cubicBezTo>
                        <a:pt x="2833" y="2562"/>
                        <a:pt x="2239" y="3133"/>
                        <a:pt x="2239" y="3133"/>
                      </a:cubicBezTo>
                      <a:cubicBezTo>
                        <a:pt x="2239" y="3133"/>
                        <a:pt x="2284" y="2833"/>
                        <a:pt x="2337" y="2690"/>
                      </a:cubicBezTo>
                      <a:lnTo>
                        <a:pt x="2337" y="2690"/>
                      </a:lnTo>
                      <a:cubicBezTo>
                        <a:pt x="2029" y="2998"/>
                        <a:pt x="1841" y="3749"/>
                        <a:pt x="1841" y="3749"/>
                      </a:cubicBezTo>
                      <a:cubicBezTo>
                        <a:pt x="1841" y="3749"/>
                        <a:pt x="1758" y="3494"/>
                        <a:pt x="1728" y="3306"/>
                      </a:cubicBezTo>
                      <a:cubicBezTo>
                        <a:pt x="1413" y="3885"/>
                        <a:pt x="1533" y="4621"/>
                        <a:pt x="1533" y="4621"/>
                      </a:cubicBezTo>
                      <a:cubicBezTo>
                        <a:pt x="1533" y="4621"/>
                        <a:pt x="1458" y="4215"/>
                        <a:pt x="1225" y="4035"/>
                      </a:cubicBezTo>
                      <a:lnTo>
                        <a:pt x="1225" y="4035"/>
                      </a:lnTo>
                      <a:cubicBezTo>
                        <a:pt x="1292" y="4538"/>
                        <a:pt x="1067" y="5282"/>
                        <a:pt x="1067" y="5282"/>
                      </a:cubicBezTo>
                      <a:cubicBezTo>
                        <a:pt x="1067" y="5282"/>
                        <a:pt x="872" y="5222"/>
                        <a:pt x="819" y="4831"/>
                      </a:cubicBezTo>
                      <a:cubicBezTo>
                        <a:pt x="489" y="5613"/>
                        <a:pt x="751" y="6379"/>
                        <a:pt x="751" y="6379"/>
                      </a:cubicBezTo>
                      <a:cubicBezTo>
                        <a:pt x="751" y="6379"/>
                        <a:pt x="586" y="6041"/>
                        <a:pt x="511" y="5740"/>
                      </a:cubicBezTo>
                      <a:cubicBezTo>
                        <a:pt x="466" y="6199"/>
                        <a:pt x="496" y="6920"/>
                        <a:pt x="496" y="6920"/>
                      </a:cubicBezTo>
                      <a:cubicBezTo>
                        <a:pt x="496" y="6920"/>
                        <a:pt x="346" y="6815"/>
                        <a:pt x="248" y="6326"/>
                      </a:cubicBezTo>
                      <a:lnTo>
                        <a:pt x="248" y="6326"/>
                      </a:lnTo>
                      <a:cubicBezTo>
                        <a:pt x="0" y="7281"/>
                        <a:pt x="346" y="8385"/>
                        <a:pt x="346" y="8385"/>
                      </a:cubicBezTo>
                      <a:lnTo>
                        <a:pt x="113" y="8160"/>
                      </a:lnTo>
                      <a:lnTo>
                        <a:pt x="398" y="9016"/>
                      </a:lnTo>
                      <a:lnTo>
                        <a:pt x="188" y="8866"/>
                      </a:lnTo>
                      <a:lnTo>
                        <a:pt x="489" y="9888"/>
                      </a:lnTo>
                      <a:lnTo>
                        <a:pt x="331" y="9850"/>
                      </a:lnTo>
                      <a:lnTo>
                        <a:pt x="549" y="10496"/>
                      </a:lnTo>
                      <a:lnTo>
                        <a:pt x="413" y="10384"/>
                      </a:lnTo>
                      <a:lnTo>
                        <a:pt x="541" y="11037"/>
                      </a:lnTo>
                      <a:lnTo>
                        <a:pt x="413" y="10902"/>
                      </a:lnTo>
                      <a:lnTo>
                        <a:pt x="413" y="10902"/>
                      </a:lnTo>
                      <a:cubicBezTo>
                        <a:pt x="451" y="11383"/>
                        <a:pt x="519" y="12487"/>
                        <a:pt x="519" y="12487"/>
                      </a:cubicBezTo>
                      <a:cubicBezTo>
                        <a:pt x="519" y="12487"/>
                        <a:pt x="361" y="12382"/>
                        <a:pt x="271" y="11984"/>
                      </a:cubicBezTo>
                      <a:lnTo>
                        <a:pt x="271" y="11984"/>
                      </a:lnTo>
                      <a:cubicBezTo>
                        <a:pt x="98" y="12533"/>
                        <a:pt x="721" y="14231"/>
                        <a:pt x="721" y="14231"/>
                      </a:cubicBezTo>
                      <a:cubicBezTo>
                        <a:pt x="721" y="14231"/>
                        <a:pt x="1578" y="13434"/>
                        <a:pt x="2217" y="12938"/>
                      </a:cubicBezTo>
                      <a:cubicBezTo>
                        <a:pt x="2848" y="12450"/>
                        <a:pt x="3637" y="12240"/>
                        <a:pt x="4148" y="11571"/>
                      </a:cubicBezTo>
                      <a:cubicBezTo>
                        <a:pt x="4651" y="10902"/>
                        <a:pt x="4741" y="10399"/>
                        <a:pt x="5447" y="9970"/>
                      </a:cubicBezTo>
                      <a:cubicBezTo>
                        <a:pt x="6154" y="9542"/>
                        <a:pt x="6995" y="8708"/>
                        <a:pt x="6995" y="8708"/>
                      </a:cubicBezTo>
                      <a:lnTo>
                        <a:pt x="6995" y="8708"/>
                      </a:lnTo>
                      <a:cubicBezTo>
                        <a:pt x="6995" y="8708"/>
                        <a:pt x="6627" y="8889"/>
                        <a:pt x="6372" y="8941"/>
                      </a:cubicBezTo>
                      <a:cubicBezTo>
                        <a:pt x="6882" y="8648"/>
                        <a:pt x="7423" y="7799"/>
                        <a:pt x="7423" y="7799"/>
                      </a:cubicBezTo>
                      <a:lnTo>
                        <a:pt x="7423" y="7799"/>
                      </a:lnTo>
                      <a:cubicBezTo>
                        <a:pt x="7423" y="7799"/>
                        <a:pt x="7311" y="7859"/>
                        <a:pt x="6890" y="8085"/>
                      </a:cubicBezTo>
                      <a:cubicBezTo>
                        <a:pt x="7273" y="7739"/>
                        <a:pt x="7784" y="6792"/>
                        <a:pt x="7784" y="6792"/>
                      </a:cubicBezTo>
                      <a:lnTo>
                        <a:pt x="7784" y="6792"/>
                      </a:lnTo>
                      <a:cubicBezTo>
                        <a:pt x="7784" y="6792"/>
                        <a:pt x="7649" y="6875"/>
                        <a:pt x="7251" y="7213"/>
                      </a:cubicBezTo>
                      <a:cubicBezTo>
                        <a:pt x="7709" y="6650"/>
                        <a:pt x="7934" y="5763"/>
                        <a:pt x="7934" y="5763"/>
                      </a:cubicBezTo>
                      <a:lnTo>
                        <a:pt x="7934" y="5763"/>
                      </a:lnTo>
                      <a:cubicBezTo>
                        <a:pt x="7934" y="5763"/>
                        <a:pt x="7791" y="5808"/>
                        <a:pt x="7468" y="6191"/>
                      </a:cubicBezTo>
                      <a:cubicBezTo>
                        <a:pt x="7754" y="5846"/>
                        <a:pt x="7949" y="4952"/>
                        <a:pt x="7949" y="4952"/>
                      </a:cubicBezTo>
                      <a:lnTo>
                        <a:pt x="7949" y="4952"/>
                      </a:lnTo>
                      <a:cubicBezTo>
                        <a:pt x="7949" y="4952"/>
                        <a:pt x="7902" y="4999"/>
                        <a:pt x="7622" y="5343"/>
                      </a:cubicBezTo>
                      <a:lnTo>
                        <a:pt x="7622" y="5343"/>
                      </a:lnTo>
                      <a:cubicBezTo>
                        <a:pt x="7798" y="5086"/>
                        <a:pt x="7912" y="4478"/>
                        <a:pt x="7912" y="4478"/>
                      </a:cubicBezTo>
                      <a:lnTo>
                        <a:pt x="7912" y="4478"/>
                      </a:lnTo>
                      <a:cubicBezTo>
                        <a:pt x="7912" y="4478"/>
                        <a:pt x="7854" y="4544"/>
                        <a:pt x="7588" y="4938"/>
                      </a:cubicBezTo>
                      <a:lnTo>
                        <a:pt x="7588" y="4938"/>
                      </a:lnTo>
                      <a:cubicBezTo>
                        <a:pt x="7737" y="4693"/>
                        <a:pt x="7829" y="3825"/>
                        <a:pt x="7829" y="3824"/>
                      </a:cubicBezTo>
                      <a:lnTo>
                        <a:pt x="7829" y="3824"/>
                      </a:lnTo>
                      <a:lnTo>
                        <a:pt x="7544" y="4200"/>
                      </a:lnTo>
                      <a:cubicBezTo>
                        <a:pt x="7679" y="3997"/>
                        <a:pt x="7739" y="3111"/>
                        <a:pt x="7739" y="3111"/>
                      </a:cubicBezTo>
                      <a:lnTo>
                        <a:pt x="7739" y="3111"/>
                      </a:lnTo>
                      <a:cubicBezTo>
                        <a:pt x="7739" y="3111"/>
                        <a:pt x="7679" y="3224"/>
                        <a:pt x="7468" y="3644"/>
                      </a:cubicBezTo>
                      <a:cubicBezTo>
                        <a:pt x="7529" y="3374"/>
                        <a:pt x="7701" y="2472"/>
                        <a:pt x="7701" y="2472"/>
                      </a:cubicBezTo>
                      <a:lnTo>
                        <a:pt x="7701" y="2472"/>
                      </a:lnTo>
                      <a:cubicBezTo>
                        <a:pt x="7701" y="2472"/>
                        <a:pt x="7643" y="2501"/>
                        <a:pt x="7196" y="2991"/>
                      </a:cubicBezTo>
                      <a:lnTo>
                        <a:pt x="7196" y="2991"/>
                      </a:lnTo>
                      <a:cubicBezTo>
                        <a:pt x="7493" y="2652"/>
                        <a:pt x="7852" y="1683"/>
                        <a:pt x="7852" y="1683"/>
                      </a:cubicBezTo>
                      <a:lnTo>
                        <a:pt x="7852" y="1683"/>
                      </a:lnTo>
                      <a:cubicBezTo>
                        <a:pt x="7852" y="1683"/>
                        <a:pt x="7724" y="1743"/>
                        <a:pt x="7160" y="2141"/>
                      </a:cubicBezTo>
                      <a:cubicBezTo>
                        <a:pt x="7423" y="1450"/>
                        <a:pt x="7303" y="1"/>
                        <a:pt x="73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8" name="Google Shape;568;p21"/>
                <p:cNvGrpSpPr/>
                <p:nvPr/>
              </p:nvGrpSpPr>
              <p:grpSpPr>
                <a:xfrm rot="-450688">
                  <a:off x="5541696" y="4418502"/>
                  <a:ext cx="259252" cy="484071"/>
                  <a:chOff x="5176813" y="4419525"/>
                  <a:chExt cx="186725" cy="348650"/>
                </a:xfrm>
              </p:grpSpPr>
              <p:sp>
                <p:nvSpPr>
                  <p:cNvPr id="569" name="Google Shape;569;p21"/>
                  <p:cNvSpPr/>
                  <p:nvPr/>
                </p:nvSpPr>
                <p:spPr>
                  <a:xfrm>
                    <a:off x="5190513" y="4419525"/>
                    <a:ext cx="173025" cy="348650"/>
                  </a:xfrm>
                  <a:custGeom>
                    <a:avLst/>
                    <a:gdLst/>
                    <a:ahLst/>
                    <a:cxnLst/>
                    <a:rect l="l" t="t" r="r" b="b"/>
                    <a:pathLst>
                      <a:path w="6921" h="13946" extrusionOk="0">
                        <a:moveTo>
                          <a:pt x="6267" y="0"/>
                        </a:moveTo>
                        <a:cubicBezTo>
                          <a:pt x="6237" y="203"/>
                          <a:pt x="6154" y="406"/>
                          <a:pt x="6064" y="579"/>
                        </a:cubicBezTo>
                        <a:cubicBezTo>
                          <a:pt x="5899" y="1631"/>
                          <a:pt x="5478" y="2622"/>
                          <a:pt x="5020" y="3336"/>
                        </a:cubicBezTo>
                        <a:cubicBezTo>
                          <a:pt x="4344" y="4388"/>
                          <a:pt x="3713" y="5913"/>
                          <a:pt x="3359" y="6492"/>
                        </a:cubicBezTo>
                        <a:cubicBezTo>
                          <a:pt x="4261" y="5726"/>
                          <a:pt x="5200" y="3803"/>
                          <a:pt x="5200" y="3802"/>
                        </a:cubicBezTo>
                        <a:lnTo>
                          <a:pt x="5200" y="3802"/>
                        </a:lnTo>
                        <a:cubicBezTo>
                          <a:pt x="5200" y="3803"/>
                          <a:pt x="4742" y="5034"/>
                          <a:pt x="4336" y="5560"/>
                        </a:cubicBezTo>
                        <a:cubicBezTo>
                          <a:pt x="5140" y="4711"/>
                          <a:pt x="5516" y="3705"/>
                          <a:pt x="5516" y="3704"/>
                        </a:cubicBezTo>
                        <a:lnTo>
                          <a:pt x="5516" y="3704"/>
                        </a:lnTo>
                        <a:lnTo>
                          <a:pt x="5320" y="4651"/>
                        </a:lnTo>
                        <a:cubicBezTo>
                          <a:pt x="5320" y="4651"/>
                          <a:pt x="5561" y="3734"/>
                          <a:pt x="6042" y="3314"/>
                        </a:cubicBezTo>
                        <a:lnTo>
                          <a:pt x="6042" y="3314"/>
                        </a:lnTo>
                        <a:cubicBezTo>
                          <a:pt x="5937" y="4133"/>
                          <a:pt x="5260" y="6454"/>
                          <a:pt x="3066" y="7619"/>
                        </a:cubicBezTo>
                        <a:cubicBezTo>
                          <a:pt x="3960" y="7438"/>
                          <a:pt x="5117" y="6394"/>
                          <a:pt x="5118" y="6394"/>
                        </a:cubicBezTo>
                        <a:lnTo>
                          <a:pt x="5118" y="6394"/>
                        </a:lnTo>
                        <a:cubicBezTo>
                          <a:pt x="5117" y="6394"/>
                          <a:pt x="4036" y="7694"/>
                          <a:pt x="2969" y="8167"/>
                        </a:cubicBezTo>
                        <a:cubicBezTo>
                          <a:pt x="3637" y="8040"/>
                          <a:pt x="4224" y="7649"/>
                          <a:pt x="4524" y="7423"/>
                        </a:cubicBezTo>
                        <a:lnTo>
                          <a:pt x="4524" y="7423"/>
                        </a:lnTo>
                        <a:cubicBezTo>
                          <a:pt x="4051" y="7807"/>
                          <a:pt x="2946" y="8678"/>
                          <a:pt x="2586" y="8731"/>
                        </a:cubicBezTo>
                        <a:cubicBezTo>
                          <a:pt x="3201" y="8693"/>
                          <a:pt x="3712" y="8438"/>
                          <a:pt x="3713" y="8438"/>
                        </a:cubicBezTo>
                        <a:lnTo>
                          <a:pt x="3713" y="8438"/>
                        </a:lnTo>
                        <a:cubicBezTo>
                          <a:pt x="3712" y="8438"/>
                          <a:pt x="2781" y="8926"/>
                          <a:pt x="2398" y="8956"/>
                        </a:cubicBezTo>
                        <a:cubicBezTo>
                          <a:pt x="2818" y="8934"/>
                          <a:pt x="3104" y="8926"/>
                          <a:pt x="3104" y="8926"/>
                        </a:cubicBezTo>
                        <a:lnTo>
                          <a:pt x="3104" y="8926"/>
                        </a:lnTo>
                        <a:cubicBezTo>
                          <a:pt x="3104" y="8926"/>
                          <a:pt x="2480" y="9287"/>
                          <a:pt x="2142" y="9347"/>
                        </a:cubicBezTo>
                        <a:cubicBezTo>
                          <a:pt x="2150" y="9347"/>
                          <a:pt x="2159" y="9348"/>
                          <a:pt x="2168" y="9348"/>
                        </a:cubicBezTo>
                        <a:cubicBezTo>
                          <a:pt x="2685" y="9348"/>
                          <a:pt x="4897" y="8275"/>
                          <a:pt x="6049" y="5801"/>
                        </a:cubicBezTo>
                        <a:lnTo>
                          <a:pt x="6049" y="5801"/>
                        </a:lnTo>
                        <a:cubicBezTo>
                          <a:pt x="6260" y="6334"/>
                          <a:pt x="4802" y="9309"/>
                          <a:pt x="1909" y="9783"/>
                        </a:cubicBezTo>
                        <a:cubicBezTo>
                          <a:pt x="1969" y="9785"/>
                          <a:pt x="2027" y="9786"/>
                          <a:pt x="2084" y="9786"/>
                        </a:cubicBezTo>
                        <a:cubicBezTo>
                          <a:pt x="2916" y="9786"/>
                          <a:pt x="3351" y="9542"/>
                          <a:pt x="3352" y="9542"/>
                        </a:cubicBezTo>
                        <a:lnTo>
                          <a:pt x="3352" y="9542"/>
                        </a:lnTo>
                        <a:cubicBezTo>
                          <a:pt x="3351" y="9543"/>
                          <a:pt x="2459" y="10072"/>
                          <a:pt x="1998" y="10072"/>
                        </a:cubicBezTo>
                        <a:cubicBezTo>
                          <a:pt x="1941" y="10072"/>
                          <a:pt x="1891" y="10064"/>
                          <a:pt x="1849" y="10046"/>
                        </a:cubicBezTo>
                        <a:lnTo>
                          <a:pt x="1849" y="10046"/>
                        </a:lnTo>
                        <a:cubicBezTo>
                          <a:pt x="2108" y="10168"/>
                          <a:pt x="2276" y="10199"/>
                          <a:pt x="2380" y="10199"/>
                        </a:cubicBezTo>
                        <a:cubicBezTo>
                          <a:pt x="2476" y="10199"/>
                          <a:pt x="2517" y="10172"/>
                          <a:pt x="2524" y="10167"/>
                        </a:cubicBezTo>
                        <a:lnTo>
                          <a:pt x="2524" y="10167"/>
                        </a:lnTo>
                        <a:cubicBezTo>
                          <a:pt x="2503" y="10183"/>
                          <a:pt x="2230" y="10387"/>
                          <a:pt x="1920" y="10387"/>
                        </a:cubicBezTo>
                        <a:cubicBezTo>
                          <a:pt x="1852" y="10387"/>
                          <a:pt x="1783" y="10377"/>
                          <a:pt x="1714" y="10354"/>
                        </a:cubicBezTo>
                        <a:lnTo>
                          <a:pt x="1714" y="10354"/>
                        </a:lnTo>
                        <a:cubicBezTo>
                          <a:pt x="1836" y="10421"/>
                          <a:pt x="2009" y="10435"/>
                          <a:pt x="2128" y="10435"/>
                        </a:cubicBezTo>
                        <a:cubicBezTo>
                          <a:pt x="2207" y="10435"/>
                          <a:pt x="2262" y="10429"/>
                          <a:pt x="2263" y="10429"/>
                        </a:cubicBezTo>
                        <a:lnTo>
                          <a:pt x="2263" y="10429"/>
                        </a:lnTo>
                        <a:cubicBezTo>
                          <a:pt x="2262" y="10429"/>
                          <a:pt x="1945" y="10644"/>
                          <a:pt x="1672" y="10644"/>
                        </a:cubicBezTo>
                        <a:cubicBezTo>
                          <a:pt x="1648" y="10644"/>
                          <a:pt x="1624" y="10643"/>
                          <a:pt x="1601" y="10639"/>
                        </a:cubicBezTo>
                        <a:lnTo>
                          <a:pt x="1601" y="10639"/>
                        </a:lnTo>
                        <a:cubicBezTo>
                          <a:pt x="1664" y="10676"/>
                          <a:pt x="1733" y="10689"/>
                          <a:pt x="1800" y="10689"/>
                        </a:cubicBezTo>
                        <a:cubicBezTo>
                          <a:pt x="1949" y="10689"/>
                          <a:pt x="2082" y="10624"/>
                          <a:pt x="2082" y="10624"/>
                        </a:cubicBezTo>
                        <a:lnTo>
                          <a:pt x="2082" y="10624"/>
                        </a:lnTo>
                        <a:cubicBezTo>
                          <a:pt x="2082" y="10624"/>
                          <a:pt x="1726" y="10955"/>
                          <a:pt x="1441" y="10955"/>
                        </a:cubicBezTo>
                        <a:cubicBezTo>
                          <a:pt x="1416" y="10955"/>
                          <a:pt x="1392" y="10953"/>
                          <a:pt x="1368" y="10947"/>
                        </a:cubicBezTo>
                        <a:lnTo>
                          <a:pt x="1368" y="10947"/>
                        </a:lnTo>
                        <a:cubicBezTo>
                          <a:pt x="1437" y="10990"/>
                          <a:pt x="1514" y="11005"/>
                          <a:pt x="1590" y="11005"/>
                        </a:cubicBezTo>
                        <a:cubicBezTo>
                          <a:pt x="1778" y="11005"/>
                          <a:pt x="1954" y="10910"/>
                          <a:pt x="1954" y="10910"/>
                        </a:cubicBezTo>
                        <a:lnTo>
                          <a:pt x="1954" y="10910"/>
                        </a:lnTo>
                        <a:cubicBezTo>
                          <a:pt x="1954" y="10910"/>
                          <a:pt x="1574" y="11237"/>
                          <a:pt x="1235" y="11237"/>
                        </a:cubicBezTo>
                        <a:cubicBezTo>
                          <a:pt x="1214" y="11237"/>
                          <a:pt x="1193" y="11235"/>
                          <a:pt x="1173" y="11233"/>
                        </a:cubicBezTo>
                        <a:lnTo>
                          <a:pt x="1173" y="11233"/>
                        </a:lnTo>
                        <a:cubicBezTo>
                          <a:pt x="1274" y="11299"/>
                          <a:pt x="1384" y="11314"/>
                          <a:pt x="1468" y="11314"/>
                        </a:cubicBezTo>
                        <a:cubicBezTo>
                          <a:pt x="1547" y="11314"/>
                          <a:pt x="1601" y="11300"/>
                          <a:pt x="1601" y="11300"/>
                        </a:cubicBezTo>
                        <a:lnTo>
                          <a:pt x="1601" y="11300"/>
                        </a:lnTo>
                        <a:cubicBezTo>
                          <a:pt x="1601" y="11300"/>
                          <a:pt x="1246" y="11546"/>
                          <a:pt x="1063" y="11546"/>
                        </a:cubicBezTo>
                        <a:cubicBezTo>
                          <a:pt x="1048" y="11546"/>
                          <a:pt x="1035" y="11544"/>
                          <a:pt x="1023" y="11541"/>
                        </a:cubicBezTo>
                        <a:lnTo>
                          <a:pt x="1023" y="11541"/>
                        </a:lnTo>
                        <a:cubicBezTo>
                          <a:pt x="1080" y="11565"/>
                          <a:pt x="1144" y="11580"/>
                          <a:pt x="1216" y="11580"/>
                        </a:cubicBezTo>
                        <a:cubicBezTo>
                          <a:pt x="1476" y="11580"/>
                          <a:pt x="1842" y="11391"/>
                          <a:pt x="2383" y="10797"/>
                        </a:cubicBezTo>
                        <a:cubicBezTo>
                          <a:pt x="3029" y="10073"/>
                          <a:pt x="4003" y="9248"/>
                          <a:pt x="4565" y="9248"/>
                        </a:cubicBezTo>
                        <a:cubicBezTo>
                          <a:pt x="4598" y="9248"/>
                          <a:pt x="4629" y="9251"/>
                          <a:pt x="4659" y="9257"/>
                        </a:cubicBezTo>
                        <a:cubicBezTo>
                          <a:pt x="3900" y="9625"/>
                          <a:pt x="2841" y="10662"/>
                          <a:pt x="2315" y="11330"/>
                        </a:cubicBezTo>
                        <a:cubicBezTo>
                          <a:pt x="1782" y="12007"/>
                          <a:pt x="1196" y="12322"/>
                          <a:pt x="617" y="12420"/>
                        </a:cubicBezTo>
                        <a:cubicBezTo>
                          <a:pt x="695" y="12469"/>
                          <a:pt x="776" y="12488"/>
                          <a:pt x="854" y="12488"/>
                        </a:cubicBezTo>
                        <a:cubicBezTo>
                          <a:pt x="1125" y="12488"/>
                          <a:pt x="1368" y="12262"/>
                          <a:pt x="1368" y="12262"/>
                        </a:cubicBezTo>
                        <a:lnTo>
                          <a:pt x="1368" y="12262"/>
                        </a:lnTo>
                        <a:cubicBezTo>
                          <a:pt x="1368" y="12262"/>
                          <a:pt x="1008" y="12705"/>
                          <a:pt x="497" y="12720"/>
                        </a:cubicBezTo>
                        <a:cubicBezTo>
                          <a:pt x="520" y="12743"/>
                          <a:pt x="558" y="12753"/>
                          <a:pt x="607" y="12753"/>
                        </a:cubicBezTo>
                        <a:cubicBezTo>
                          <a:pt x="840" y="12753"/>
                          <a:pt x="1331" y="12514"/>
                          <a:pt x="1797" y="12142"/>
                        </a:cubicBezTo>
                        <a:lnTo>
                          <a:pt x="1797" y="12142"/>
                        </a:lnTo>
                        <a:cubicBezTo>
                          <a:pt x="1383" y="12653"/>
                          <a:pt x="377" y="13231"/>
                          <a:pt x="377" y="13231"/>
                        </a:cubicBezTo>
                        <a:lnTo>
                          <a:pt x="1" y="13945"/>
                        </a:lnTo>
                        <a:cubicBezTo>
                          <a:pt x="309" y="13667"/>
                          <a:pt x="790" y="13246"/>
                          <a:pt x="1181" y="12938"/>
                        </a:cubicBezTo>
                        <a:cubicBezTo>
                          <a:pt x="1812" y="12450"/>
                          <a:pt x="2608" y="12240"/>
                          <a:pt x="3112" y="11571"/>
                        </a:cubicBezTo>
                        <a:cubicBezTo>
                          <a:pt x="3622" y="10902"/>
                          <a:pt x="3713" y="10399"/>
                          <a:pt x="4411" y="9970"/>
                        </a:cubicBezTo>
                        <a:cubicBezTo>
                          <a:pt x="5118" y="9542"/>
                          <a:pt x="5966" y="8708"/>
                          <a:pt x="5967" y="8708"/>
                        </a:cubicBezTo>
                        <a:lnTo>
                          <a:pt x="5967" y="8708"/>
                        </a:lnTo>
                        <a:cubicBezTo>
                          <a:pt x="5966" y="8708"/>
                          <a:pt x="5598" y="8889"/>
                          <a:pt x="5336" y="8941"/>
                        </a:cubicBezTo>
                        <a:cubicBezTo>
                          <a:pt x="5854" y="8648"/>
                          <a:pt x="6395" y="7799"/>
                          <a:pt x="6395" y="7799"/>
                        </a:cubicBezTo>
                        <a:lnTo>
                          <a:pt x="6395" y="7799"/>
                        </a:lnTo>
                        <a:cubicBezTo>
                          <a:pt x="6395" y="7799"/>
                          <a:pt x="6282" y="7859"/>
                          <a:pt x="5854" y="8085"/>
                        </a:cubicBezTo>
                        <a:cubicBezTo>
                          <a:pt x="6237" y="7739"/>
                          <a:pt x="6748" y="6792"/>
                          <a:pt x="6748" y="6792"/>
                        </a:cubicBezTo>
                        <a:lnTo>
                          <a:pt x="6748" y="6792"/>
                        </a:lnTo>
                        <a:cubicBezTo>
                          <a:pt x="6748" y="6792"/>
                          <a:pt x="6613" y="6875"/>
                          <a:pt x="6222" y="7213"/>
                        </a:cubicBezTo>
                        <a:cubicBezTo>
                          <a:pt x="6680" y="6642"/>
                          <a:pt x="6898" y="5763"/>
                          <a:pt x="6898" y="5763"/>
                        </a:cubicBezTo>
                        <a:lnTo>
                          <a:pt x="6898" y="5763"/>
                        </a:lnTo>
                        <a:cubicBezTo>
                          <a:pt x="6898" y="5763"/>
                          <a:pt x="6763" y="5808"/>
                          <a:pt x="6432" y="6191"/>
                        </a:cubicBezTo>
                        <a:cubicBezTo>
                          <a:pt x="6718" y="5846"/>
                          <a:pt x="6921" y="4952"/>
                          <a:pt x="6921" y="4952"/>
                        </a:cubicBezTo>
                        <a:lnTo>
                          <a:pt x="6921" y="4952"/>
                        </a:lnTo>
                        <a:cubicBezTo>
                          <a:pt x="6921" y="4952"/>
                          <a:pt x="6868" y="4997"/>
                          <a:pt x="6583" y="5342"/>
                        </a:cubicBezTo>
                        <a:cubicBezTo>
                          <a:pt x="6763" y="5094"/>
                          <a:pt x="6883" y="4478"/>
                          <a:pt x="6883" y="4478"/>
                        </a:cubicBezTo>
                        <a:lnTo>
                          <a:pt x="6883" y="4478"/>
                        </a:lnTo>
                        <a:cubicBezTo>
                          <a:pt x="6883" y="4478"/>
                          <a:pt x="6817" y="4544"/>
                          <a:pt x="6556" y="4942"/>
                        </a:cubicBezTo>
                        <a:lnTo>
                          <a:pt x="6556" y="4942"/>
                        </a:lnTo>
                        <a:cubicBezTo>
                          <a:pt x="6700" y="4704"/>
                          <a:pt x="6801" y="3817"/>
                          <a:pt x="6801" y="3817"/>
                        </a:cubicBezTo>
                        <a:lnTo>
                          <a:pt x="6801" y="3817"/>
                        </a:lnTo>
                        <a:lnTo>
                          <a:pt x="6508" y="4200"/>
                        </a:lnTo>
                        <a:cubicBezTo>
                          <a:pt x="6643" y="3997"/>
                          <a:pt x="6703" y="3111"/>
                          <a:pt x="6703" y="3111"/>
                        </a:cubicBezTo>
                        <a:lnTo>
                          <a:pt x="6703" y="3111"/>
                        </a:lnTo>
                        <a:cubicBezTo>
                          <a:pt x="6703" y="3111"/>
                          <a:pt x="6643" y="3224"/>
                          <a:pt x="6432" y="3644"/>
                        </a:cubicBezTo>
                        <a:cubicBezTo>
                          <a:pt x="6500" y="3374"/>
                          <a:pt x="6673" y="2472"/>
                          <a:pt x="6673" y="2472"/>
                        </a:cubicBezTo>
                        <a:lnTo>
                          <a:pt x="6673" y="2472"/>
                        </a:lnTo>
                        <a:cubicBezTo>
                          <a:pt x="6673" y="2472"/>
                          <a:pt x="6605" y="2502"/>
                          <a:pt x="6169" y="2975"/>
                        </a:cubicBezTo>
                        <a:cubicBezTo>
                          <a:pt x="6470" y="2630"/>
                          <a:pt x="6816" y="1676"/>
                          <a:pt x="6816" y="1676"/>
                        </a:cubicBezTo>
                        <a:lnTo>
                          <a:pt x="6816" y="1676"/>
                        </a:lnTo>
                        <a:cubicBezTo>
                          <a:pt x="6816" y="1676"/>
                          <a:pt x="6688" y="1743"/>
                          <a:pt x="6132" y="2141"/>
                        </a:cubicBezTo>
                        <a:cubicBezTo>
                          <a:pt x="6387" y="1450"/>
                          <a:pt x="6267" y="1"/>
                          <a:pt x="6267"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1"/>
                  <p:cNvSpPr/>
                  <p:nvPr/>
                </p:nvSpPr>
                <p:spPr>
                  <a:xfrm>
                    <a:off x="5177188" y="4641725"/>
                    <a:ext cx="29850" cy="120250"/>
                  </a:xfrm>
                  <a:custGeom>
                    <a:avLst/>
                    <a:gdLst/>
                    <a:ahLst/>
                    <a:cxnLst/>
                    <a:rect l="l" t="t" r="r" b="b"/>
                    <a:pathLst>
                      <a:path w="1194" h="4810" extrusionOk="0">
                        <a:moveTo>
                          <a:pt x="316" y="1"/>
                        </a:moveTo>
                        <a:lnTo>
                          <a:pt x="316" y="8"/>
                        </a:lnTo>
                        <a:cubicBezTo>
                          <a:pt x="316" y="8"/>
                          <a:pt x="319" y="16"/>
                          <a:pt x="325" y="31"/>
                        </a:cubicBezTo>
                        <a:lnTo>
                          <a:pt x="325" y="31"/>
                        </a:lnTo>
                        <a:cubicBezTo>
                          <a:pt x="319" y="11"/>
                          <a:pt x="316" y="1"/>
                          <a:pt x="316" y="1"/>
                        </a:cubicBezTo>
                        <a:close/>
                        <a:moveTo>
                          <a:pt x="325" y="31"/>
                        </a:moveTo>
                        <a:cubicBezTo>
                          <a:pt x="397" y="291"/>
                          <a:pt x="908" y="2125"/>
                          <a:pt x="977" y="2683"/>
                        </a:cubicBezTo>
                        <a:cubicBezTo>
                          <a:pt x="842" y="2172"/>
                          <a:pt x="594" y="1661"/>
                          <a:pt x="594" y="1661"/>
                        </a:cubicBezTo>
                        <a:lnTo>
                          <a:pt x="594" y="1661"/>
                        </a:lnTo>
                        <a:lnTo>
                          <a:pt x="789" y="2871"/>
                        </a:lnTo>
                        <a:lnTo>
                          <a:pt x="511" y="2134"/>
                        </a:lnTo>
                        <a:lnTo>
                          <a:pt x="632" y="3434"/>
                        </a:lnTo>
                        <a:lnTo>
                          <a:pt x="361" y="2728"/>
                        </a:lnTo>
                        <a:lnTo>
                          <a:pt x="474" y="3645"/>
                        </a:lnTo>
                        <a:lnTo>
                          <a:pt x="248" y="3299"/>
                        </a:lnTo>
                        <a:lnTo>
                          <a:pt x="369" y="3998"/>
                        </a:lnTo>
                        <a:lnTo>
                          <a:pt x="203" y="3742"/>
                        </a:lnTo>
                        <a:lnTo>
                          <a:pt x="271" y="4366"/>
                        </a:lnTo>
                        <a:lnTo>
                          <a:pt x="1" y="3817"/>
                        </a:lnTo>
                        <a:lnTo>
                          <a:pt x="256" y="4809"/>
                        </a:lnTo>
                        <a:cubicBezTo>
                          <a:pt x="256" y="4809"/>
                          <a:pt x="895" y="3359"/>
                          <a:pt x="1052" y="3006"/>
                        </a:cubicBezTo>
                        <a:cubicBezTo>
                          <a:pt x="1194" y="2411"/>
                          <a:pt x="416" y="277"/>
                          <a:pt x="325" y="3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1"/>
                  <p:cNvSpPr/>
                  <p:nvPr/>
                </p:nvSpPr>
                <p:spPr>
                  <a:xfrm>
                    <a:off x="5176813" y="4437550"/>
                    <a:ext cx="158375" cy="229550"/>
                  </a:xfrm>
                  <a:custGeom>
                    <a:avLst/>
                    <a:gdLst/>
                    <a:ahLst/>
                    <a:cxnLst/>
                    <a:rect l="l" t="t" r="r" b="b"/>
                    <a:pathLst>
                      <a:path w="6335" h="9182" extrusionOk="0">
                        <a:moveTo>
                          <a:pt x="6334" y="0"/>
                        </a:moveTo>
                        <a:lnTo>
                          <a:pt x="6334" y="0"/>
                        </a:lnTo>
                        <a:cubicBezTo>
                          <a:pt x="6101" y="271"/>
                          <a:pt x="5628" y="541"/>
                          <a:pt x="5628" y="541"/>
                        </a:cubicBezTo>
                        <a:cubicBezTo>
                          <a:pt x="5628" y="541"/>
                          <a:pt x="5823" y="421"/>
                          <a:pt x="6011" y="113"/>
                        </a:cubicBezTo>
                        <a:lnTo>
                          <a:pt x="6011" y="113"/>
                        </a:lnTo>
                        <a:cubicBezTo>
                          <a:pt x="5771" y="271"/>
                          <a:pt x="4907" y="579"/>
                          <a:pt x="4907" y="579"/>
                        </a:cubicBezTo>
                        <a:cubicBezTo>
                          <a:pt x="4907" y="579"/>
                          <a:pt x="5117" y="436"/>
                          <a:pt x="5245" y="293"/>
                        </a:cubicBezTo>
                        <a:lnTo>
                          <a:pt x="5245" y="293"/>
                        </a:lnTo>
                        <a:cubicBezTo>
                          <a:pt x="4696" y="384"/>
                          <a:pt x="4276" y="789"/>
                          <a:pt x="4276" y="789"/>
                        </a:cubicBezTo>
                        <a:cubicBezTo>
                          <a:pt x="4276" y="789"/>
                          <a:pt x="4298" y="639"/>
                          <a:pt x="4441" y="526"/>
                        </a:cubicBezTo>
                        <a:lnTo>
                          <a:pt x="4441" y="526"/>
                        </a:lnTo>
                        <a:cubicBezTo>
                          <a:pt x="3900" y="752"/>
                          <a:pt x="3599" y="1278"/>
                          <a:pt x="3599" y="1278"/>
                        </a:cubicBezTo>
                        <a:cubicBezTo>
                          <a:pt x="3599" y="1278"/>
                          <a:pt x="3667" y="1090"/>
                          <a:pt x="3810" y="819"/>
                        </a:cubicBezTo>
                        <a:lnTo>
                          <a:pt x="3810" y="819"/>
                        </a:lnTo>
                        <a:cubicBezTo>
                          <a:pt x="3502" y="1075"/>
                          <a:pt x="3036" y="1661"/>
                          <a:pt x="3036" y="1661"/>
                        </a:cubicBezTo>
                        <a:cubicBezTo>
                          <a:pt x="3036" y="1661"/>
                          <a:pt x="3104" y="1443"/>
                          <a:pt x="3066" y="1165"/>
                        </a:cubicBezTo>
                        <a:lnTo>
                          <a:pt x="3066" y="1165"/>
                        </a:lnTo>
                        <a:cubicBezTo>
                          <a:pt x="2901" y="1428"/>
                          <a:pt x="2397" y="2029"/>
                          <a:pt x="2397" y="2029"/>
                        </a:cubicBezTo>
                        <a:cubicBezTo>
                          <a:pt x="2397" y="2029"/>
                          <a:pt x="2502" y="1841"/>
                          <a:pt x="2502" y="1601"/>
                        </a:cubicBezTo>
                        <a:lnTo>
                          <a:pt x="2502" y="1601"/>
                        </a:lnTo>
                        <a:cubicBezTo>
                          <a:pt x="2345" y="1841"/>
                          <a:pt x="1751" y="2412"/>
                          <a:pt x="1751" y="2412"/>
                        </a:cubicBezTo>
                        <a:cubicBezTo>
                          <a:pt x="1751" y="2412"/>
                          <a:pt x="1804" y="2112"/>
                          <a:pt x="1849" y="1969"/>
                        </a:cubicBezTo>
                        <a:lnTo>
                          <a:pt x="1849" y="1969"/>
                        </a:lnTo>
                        <a:cubicBezTo>
                          <a:pt x="1541" y="2277"/>
                          <a:pt x="1353" y="3028"/>
                          <a:pt x="1353" y="3028"/>
                        </a:cubicBezTo>
                        <a:cubicBezTo>
                          <a:pt x="1353" y="3028"/>
                          <a:pt x="1270" y="2765"/>
                          <a:pt x="1240" y="2585"/>
                        </a:cubicBezTo>
                        <a:cubicBezTo>
                          <a:pt x="925" y="3156"/>
                          <a:pt x="1045" y="3892"/>
                          <a:pt x="1045" y="3892"/>
                        </a:cubicBezTo>
                        <a:cubicBezTo>
                          <a:pt x="1045" y="3892"/>
                          <a:pt x="970" y="3494"/>
                          <a:pt x="737" y="3306"/>
                        </a:cubicBezTo>
                        <a:lnTo>
                          <a:pt x="737" y="3306"/>
                        </a:lnTo>
                        <a:cubicBezTo>
                          <a:pt x="812" y="3810"/>
                          <a:pt x="579" y="4561"/>
                          <a:pt x="579" y="4561"/>
                        </a:cubicBezTo>
                        <a:cubicBezTo>
                          <a:pt x="579" y="4561"/>
                          <a:pt x="391" y="4493"/>
                          <a:pt x="339" y="4103"/>
                        </a:cubicBezTo>
                        <a:cubicBezTo>
                          <a:pt x="1" y="4884"/>
                          <a:pt x="263" y="5651"/>
                          <a:pt x="263" y="5651"/>
                        </a:cubicBezTo>
                        <a:cubicBezTo>
                          <a:pt x="263" y="5651"/>
                          <a:pt x="98" y="5320"/>
                          <a:pt x="31" y="5012"/>
                        </a:cubicBezTo>
                        <a:lnTo>
                          <a:pt x="31" y="5012"/>
                        </a:lnTo>
                        <a:cubicBezTo>
                          <a:pt x="31" y="5013"/>
                          <a:pt x="271" y="7522"/>
                          <a:pt x="1143" y="9182"/>
                        </a:cubicBezTo>
                        <a:cubicBezTo>
                          <a:pt x="654" y="8107"/>
                          <a:pt x="436" y="6364"/>
                          <a:pt x="579" y="5658"/>
                        </a:cubicBezTo>
                        <a:lnTo>
                          <a:pt x="579" y="5658"/>
                        </a:lnTo>
                        <a:cubicBezTo>
                          <a:pt x="519" y="6620"/>
                          <a:pt x="774" y="7138"/>
                          <a:pt x="774" y="7138"/>
                        </a:cubicBezTo>
                        <a:cubicBezTo>
                          <a:pt x="774" y="7138"/>
                          <a:pt x="444" y="6146"/>
                          <a:pt x="1120" y="4696"/>
                        </a:cubicBezTo>
                        <a:lnTo>
                          <a:pt x="1120" y="4696"/>
                        </a:lnTo>
                        <a:cubicBezTo>
                          <a:pt x="1045" y="5147"/>
                          <a:pt x="977" y="5403"/>
                          <a:pt x="977" y="5403"/>
                        </a:cubicBezTo>
                        <a:cubicBezTo>
                          <a:pt x="977" y="5403"/>
                          <a:pt x="1466" y="4013"/>
                          <a:pt x="1939" y="3517"/>
                        </a:cubicBezTo>
                        <a:lnTo>
                          <a:pt x="1939" y="3517"/>
                        </a:lnTo>
                        <a:cubicBezTo>
                          <a:pt x="2172" y="3877"/>
                          <a:pt x="707" y="6469"/>
                          <a:pt x="1759" y="8243"/>
                        </a:cubicBezTo>
                        <a:cubicBezTo>
                          <a:pt x="1391" y="6853"/>
                          <a:pt x="1691" y="5328"/>
                          <a:pt x="1691" y="5327"/>
                        </a:cubicBezTo>
                        <a:lnTo>
                          <a:pt x="1691" y="5327"/>
                        </a:lnTo>
                        <a:cubicBezTo>
                          <a:pt x="1691" y="5328"/>
                          <a:pt x="1563" y="7041"/>
                          <a:pt x="1931" y="7799"/>
                        </a:cubicBezTo>
                        <a:cubicBezTo>
                          <a:pt x="1924" y="6725"/>
                          <a:pt x="1886" y="5891"/>
                          <a:pt x="1886" y="5891"/>
                        </a:cubicBezTo>
                        <a:lnTo>
                          <a:pt x="1886" y="5891"/>
                        </a:lnTo>
                        <a:cubicBezTo>
                          <a:pt x="1886" y="5892"/>
                          <a:pt x="2112" y="7552"/>
                          <a:pt x="2270" y="7912"/>
                        </a:cubicBezTo>
                        <a:cubicBezTo>
                          <a:pt x="2435" y="7431"/>
                          <a:pt x="1804" y="5590"/>
                          <a:pt x="2518" y="4366"/>
                        </a:cubicBezTo>
                        <a:cubicBezTo>
                          <a:pt x="2728" y="4719"/>
                          <a:pt x="2871" y="6582"/>
                          <a:pt x="2871" y="6582"/>
                        </a:cubicBezTo>
                        <a:cubicBezTo>
                          <a:pt x="2871" y="6582"/>
                          <a:pt x="3051" y="5733"/>
                          <a:pt x="3043" y="5403"/>
                        </a:cubicBezTo>
                        <a:lnTo>
                          <a:pt x="3043" y="5403"/>
                        </a:lnTo>
                        <a:cubicBezTo>
                          <a:pt x="3119" y="5959"/>
                          <a:pt x="3096" y="6349"/>
                          <a:pt x="3096" y="6349"/>
                        </a:cubicBezTo>
                        <a:cubicBezTo>
                          <a:pt x="3096" y="6349"/>
                          <a:pt x="3261" y="5312"/>
                          <a:pt x="3276" y="4411"/>
                        </a:cubicBezTo>
                        <a:cubicBezTo>
                          <a:pt x="3284" y="3509"/>
                          <a:pt x="3577" y="2690"/>
                          <a:pt x="4118" y="2239"/>
                        </a:cubicBezTo>
                        <a:lnTo>
                          <a:pt x="4118" y="2239"/>
                        </a:lnTo>
                        <a:cubicBezTo>
                          <a:pt x="4193" y="2480"/>
                          <a:pt x="3539" y="4020"/>
                          <a:pt x="3810" y="5019"/>
                        </a:cubicBezTo>
                        <a:cubicBezTo>
                          <a:pt x="4080" y="4193"/>
                          <a:pt x="4020" y="2946"/>
                          <a:pt x="4606" y="1984"/>
                        </a:cubicBezTo>
                        <a:lnTo>
                          <a:pt x="4606" y="1984"/>
                        </a:lnTo>
                        <a:cubicBezTo>
                          <a:pt x="4373" y="2728"/>
                          <a:pt x="4261" y="3825"/>
                          <a:pt x="4261" y="3825"/>
                        </a:cubicBezTo>
                        <a:cubicBezTo>
                          <a:pt x="4261" y="3825"/>
                          <a:pt x="4689" y="2480"/>
                          <a:pt x="5019" y="1976"/>
                        </a:cubicBezTo>
                        <a:lnTo>
                          <a:pt x="5019" y="1976"/>
                        </a:lnTo>
                        <a:cubicBezTo>
                          <a:pt x="4711" y="2683"/>
                          <a:pt x="4674" y="3419"/>
                          <a:pt x="4674" y="3419"/>
                        </a:cubicBezTo>
                        <a:cubicBezTo>
                          <a:pt x="4674" y="3419"/>
                          <a:pt x="5403" y="2187"/>
                          <a:pt x="5658" y="1698"/>
                        </a:cubicBezTo>
                        <a:cubicBezTo>
                          <a:pt x="5808" y="1420"/>
                          <a:pt x="6124" y="887"/>
                          <a:pt x="6267" y="361"/>
                        </a:cubicBezTo>
                        <a:lnTo>
                          <a:pt x="6267" y="361"/>
                        </a:lnTo>
                        <a:cubicBezTo>
                          <a:pt x="6184" y="459"/>
                          <a:pt x="6131" y="511"/>
                          <a:pt x="6131" y="511"/>
                        </a:cubicBezTo>
                        <a:cubicBezTo>
                          <a:pt x="6131" y="511"/>
                          <a:pt x="6229" y="406"/>
                          <a:pt x="6304" y="218"/>
                        </a:cubicBezTo>
                        <a:cubicBezTo>
                          <a:pt x="6319" y="143"/>
                          <a:pt x="6327" y="68"/>
                          <a:pt x="6334"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1"/>
                  <p:cNvSpPr/>
                  <p:nvPr/>
                </p:nvSpPr>
                <p:spPr>
                  <a:xfrm>
                    <a:off x="5189763" y="4533200"/>
                    <a:ext cx="34975" cy="148375"/>
                  </a:xfrm>
                  <a:custGeom>
                    <a:avLst/>
                    <a:gdLst/>
                    <a:ahLst/>
                    <a:cxnLst/>
                    <a:rect l="l" t="t" r="r" b="b"/>
                    <a:pathLst>
                      <a:path w="1399" h="5935" extrusionOk="0">
                        <a:moveTo>
                          <a:pt x="1331" y="1"/>
                        </a:moveTo>
                        <a:cubicBezTo>
                          <a:pt x="1302" y="1"/>
                          <a:pt x="1274" y="16"/>
                          <a:pt x="1263" y="44"/>
                        </a:cubicBezTo>
                        <a:cubicBezTo>
                          <a:pt x="1" y="2831"/>
                          <a:pt x="512" y="3951"/>
                          <a:pt x="918" y="4852"/>
                        </a:cubicBezTo>
                        <a:cubicBezTo>
                          <a:pt x="1083" y="5206"/>
                          <a:pt x="1218" y="5506"/>
                          <a:pt x="1226" y="5867"/>
                        </a:cubicBezTo>
                        <a:cubicBezTo>
                          <a:pt x="1226" y="5904"/>
                          <a:pt x="1256" y="5934"/>
                          <a:pt x="1293" y="5934"/>
                        </a:cubicBezTo>
                        <a:cubicBezTo>
                          <a:pt x="1338" y="5934"/>
                          <a:pt x="1368" y="5904"/>
                          <a:pt x="1368" y="5859"/>
                        </a:cubicBezTo>
                        <a:cubicBezTo>
                          <a:pt x="1361" y="5476"/>
                          <a:pt x="1211" y="5145"/>
                          <a:pt x="1053" y="4792"/>
                        </a:cubicBezTo>
                        <a:cubicBezTo>
                          <a:pt x="655" y="3921"/>
                          <a:pt x="151" y="2831"/>
                          <a:pt x="1391" y="104"/>
                        </a:cubicBezTo>
                        <a:cubicBezTo>
                          <a:pt x="1398" y="81"/>
                          <a:pt x="1398" y="59"/>
                          <a:pt x="1391" y="44"/>
                        </a:cubicBezTo>
                        <a:cubicBezTo>
                          <a:pt x="1383" y="29"/>
                          <a:pt x="1376" y="14"/>
                          <a:pt x="1361" y="6"/>
                        </a:cubicBezTo>
                        <a:cubicBezTo>
                          <a:pt x="1351" y="2"/>
                          <a:pt x="1341" y="1"/>
                          <a:pt x="1331"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1"/>
                  <p:cNvSpPr/>
                  <p:nvPr/>
                </p:nvSpPr>
                <p:spPr>
                  <a:xfrm>
                    <a:off x="5236913" y="4554525"/>
                    <a:ext cx="12250" cy="75225"/>
                  </a:xfrm>
                  <a:custGeom>
                    <a:avLst/>
                    <a:gdLst/>
                    <a:ahLst/>
                    <a:cxnLst/>
                    <a:rect l="l" t="t" r="r" b="b"/>
                    <a:pathLst>
                      <a:path w="490" h="3009" extrusionOk="0">
                        <a:moveTo>
                          <a:pt x="174" y="1"/>
                        </a:moveTo>
                        <a:cubicBezTo>
                          <a:pt x="142" y="1"/>
                          <a:pt x="113" y="23"/>
                          <a:pt x="106" y="62"/>
                        </a:cubicBezTo>
                        <a:cubicBezTo>
                          <a:pt x="1" y="716"/>
                          <a:pt x="106" y="1302"/>
                          <a:pt x="204" y="1813"/>
                        </a:cubicBezTo>
                        <a:cubicBezTo>
                          <a:pt x="279" y="2211"/>
                          <a:pt x="346" y="2579"/>
                          <a:pt x="309" y="2933"/>
                        </a:cubicBezTo>
                        <a:cubicBezTo>
                          <a:pt x="301" y="2970"/>
                          <a:pt x="331" y="3008"/>
                          <a:pt x="369" y="3008"/>
                        </a:cubicBezTo>
                        <a:cubicBezTo>
                          <a:pt x="374" y="3008"/>
                          <a:pt x="378" y="3009"/>
                          <a:pt x="383" y="3009"/>
                        </a:cubicBezTo>
                        <a:cubicBezTo>
                          <a:pt x="420" y="3009"/>
                          <a:pt x="445" y="2981"/>
                          <a:pt x="452" y="2948"/>
                        </a:cubicBezTo>
                        <a:cubicBezTo>
                          <a:pt x="489" y="2579"/>
                          <a:pt x="422" y="2196"/>
                          <a:pt x="346" y="1790"/>
                        </a:cubicBezTo>
                        <a:cubicBezTo>
                          <a:pt x="249" y="1257"/>
                          <a:pt x="144" y="716"/>
                          <a:pt x="249" y="85"/>
                        </a:cubicBezTo>
                        <a:cubicBezTo>
                          <a:pt x="249" y="70"/>
                          <a:pt x="249" y="55"/>
                          <a:pt x="241" y="40"/>
                        </a:cubicBezTo>
                        <a:cubicBezTo>
                          <a:pt x="234" y="17"/>
                          <a:pt x="211" y="2"/>
                          <a:pt x="189" y="2"/>
                        </a:cubicBezTo>
                        <a:cubicBezTo>
                          <a:pt x="184" y="1"/>
                          <a:pt x="179" y="1"/>
                          <a:pt x="174"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1"/>
                  <p:cNvSpPr/>
                  <p:nvPr/>
                </p:nvSpPr>
                <p:spPr>
                  <a:xfrm>
                    <a:off x="5260963" y="4499400"/>
                    <a:ext cx="16375" cy="99375"/>
                  </a:xfrm>
                  <a:custGeom>
                    <a:avLst/>
                    <a:gdLst/>
                    <a:ahLst/>
                    <a:cxnLst/>
                    <a:rect l="l" t="t" r="r" b="b"/>
                    <a:pathLst>
                      <a:path w="655" h="3975" extrusionOk="0">
                        <a:moveTo>
                          <a:pt x="579" y="0"/>
                        </a:moveTo>
                        <a:cubicBezTo>
                          <a:pt x="550" y="0"/>
                          <a:pt x="523" y="16"/>
                          <a:pt x="511" y="43"/>
                        </a:cubicBezTo>
                        <a:cubicBezTo>
                          <a:pt x="1" y="1231"/>
                          <a:pt x="31" y="2282"/>
                          <a:pt x="53" y="3056"/>
                        </a:cubicBezTo>
                        <a:cubicBezTo>
                          <a:pt x="61" y="3417"/>
                          <a:pt x="68" y="3702"/>
                          <a:pt x="8" y="3883"/>
                        </a:cubicBezTo>
                        <a:cubicBezTo>
                          <a:pt x="1" y="3920"/>
                          <a:pt x="23" y="3958"/>
                          <a:pt x="61" y="3973"/>
                        </a:cubicBezTo>
                        <a:cubicBezTo>
                          <a:pt x="65" y="3974"/>
                          <a:pt x="70" y="3974"/>
                          <a:pt x="75" y="3974"/>
                        </a:cubicBezTo>
                        <a:cubicBezTo>
                          <a:pt x="107" y="3974"/>
                          <a:pt x="137" y="3953"/>
                          <a:pt x="143" y="3920"/>
                        </a:cubicBezTo>
                        <a:cubicBezTo>
                          <a:pt x="211" y="3725"/>
                          <a:pt x="203" y="3432"/>
                          <a:pt x="196" y="3056"/>
                        </a:cubicBezTo>
                        <a:cubicBezTo>
                          <a:pt x="173" y="2297"/>
                          <a:pt x="151" y="1253"/>
                          <a:pt x="647" y="104"/>
                        </a:cubicBezTo>
                        <a:cubicBezTo>
                          <a:pt x="654" y="81"/>
                          <a:pt x="654" y="58"/>
                          <a:pt x="647" y="36"/>
                        </a:cubicBezTo>
                        <a:cubicBezTo>
                          <a:pt x="639" y="28"/>
                          <a:pt x="624" y="13"/>
                          <a:pt x="609" y="6"/>
                        </a:cubicBezTo>
                        <a:cubicBezTo>
                          <a:pt x="599" y="2"/>
                          <a:pt x="589" y="0"/>
                          <a:pt x="579"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1"/>
                  <p:cNvSpPr/>
                  <p:nvPr/>
                </p:nvSpPr>
                <p:spPr>
                  <a:xfrm>
                    <a:off x="5257013" y="4506300"/>
                    <a:ext cx="84000" cy="99425"/>
                  </a:xfrm>
                  <a:custGeom>
                    <a:avLst/>
                    <a:gdLst/>
                    <a:ahLst/>
                    <a:cxnLst/>
                    <a:rect l="l" t="t" r="r" b="b"/>
                    <a:pathLst>
                      <a:path w="3360" h="3977" extrusionOk="0">
                        <a:moveTo>
                          <a:pt x="3284" y="0"/>
                        </a:moveTo>
                        <a:cubicBezTo>
                          <a:pt x="3265" y="0"/>
                          <a:pt x="3247" y="8"/>
                          <a:pt x="3232" y="23"/>
                        </a:cubicBezTo>
                        <a:cubicBezTo>
                          <a:pt x="3216" y="38"/>
                          <a:pt x="3216" y="45"/>
                          <a:pt x="3171" y="151"/>
                        </a:cubicBezTo>
                        <a:cubicBezTo>
                          <a:pt x="2398" y="2224"/>
                          <a:pt x="1293" y="3532"/>
                          <a:pt x="61" y="3832"/>
                        </a:cubicBezTo>
                        <a:cubicBezTo>
                          <a:pt x="23" y="3847"/>
                          <a:pt x="1" y="3885"/>
                          <a:pt x="8" y="3922"/>
                        </a:cubicBezTo>
                        <a:cubicBezTo>
                          <a:pt x="15" y="3955"/>
                          <a:pt x="44" y="3976"/>
                          <a:pt x="76" y="3976"/>
                        </a:cubicBezTo>
                        <a:cubicBezTo>
                          <a:pt x="81" y="3976"/>
                          <a:pt x="86" y="3976"/>
                          <a:pt x="91" y="3975"/>
                        </a:cubicBezTo>
                        <a:cubicBezTo>
                          <a:pt x="1368" y="3659"/>
                          <a:pt x="2510" y="2322"/>
                          <a:pt x="3307" y="203"/>
                        </a:cubicBezTo>
                        <a:cubicBezTo>
                          <a:pt x="3322" y="166"/>
                          <a:pt x="3337" y="121"/>
                          <a:pt x="3344" y="113"/>
                        </a:cubicBezTo>
                        <a:cubicBezTo>
                          <a:pt x="3359" y="91"/>
                          <a:pt x="3359" y="60"/>
                          <a:pt x="3344" y="38"/>
                        </a:cubicBezTo>
                        <a:cubicBezTo>
                          <a:pt x="3344" y="30"/>
                          <a:pt x="3337" y="23"/>
                          <a:pt x="3337" y="23"/>
                        </a:cubicBezTo>
                        <a:cubicBezTo>
                          <a:pt x="3322" y="8"/>
                          <a:pt x="3303" y="0"/>
                          <a:pt x="3284"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1"/>
                  <p:cNvSpPr/>
                  <p:nvPr/>
                </p:nvSpPr>
                <p:spPr>
                  <a:xfrm>
                    <a:off x="5232213" y="4567700"/>
                    <a:ext cx="111600" cy="91800"/>
                  </a:xfrm>
                  <a:custGeom>
                    <a:avLst/>
                    <a:gdLst/>
                    <a:ahLst/>
                    <a:cxnLst/>
                    <a:rect l="l" t="t" r="r" b="b"/>
                    <a:pathLst>
                      <a:path w="4464" h="3672" extrusionOk="0">
                        <a:moveTo>
                          <a:pt x="4392" y="0"/>
                        </a:moveTo>
                        <a:cubicBezTo>
                          <a:pt x="4375" y="0"/>
                          <a:pt x="4358" y="6"/>
                          <a:pt x="4344" y="16"/>
                        </a:cubicBezTo>
                        <a:cubicBezTo>
                          <a:pt x="4329" y="31"/>
                          <a:pt x="4321" y="39"/>
                          <a:pt x="4261" y="144"/>
                        </a:cubicBezTo>
                        <a:cubicBezTo>
                          <a:pt x="3020" y="2341"/>
                          <a:pt x="1617" y="3535"/>
                          <a:pt x="295" y="3535"/>
                        </a:cubicBezTo>
                        <a:cubicBezTo>
                          <a:pt x="224" y="3535"/>
                          <a:pt x="154" y="3532"/>
                          <a:pt x="84" y="3525"/>
                        </a:cubicBezTo>
                        <a:cubicBezTo>
                          <a:pt x="79" y="3524"/>
                          <a:pt x="74" y="3524"/>
                          <a:pt x="70" y="3524"/>
                        </a:cubicBezTo>
                        <a:cubicBezTo>
                          <a:pt x="33" y="3524"/>
                          <a:pt x="8" y="3551"/>
                          <a:pt x="1" y="3585"/>
                        </a:cubicBezTo>
                        <a:cubicBezTo>
                          <a:pt x="1" y="3623"/>
                          <a:pt x="31" y="3660"/>
                          <a:pt x="69" y="3660"/>
                        </a:cubicBezTo>
                        <a:cubicBezTo>
                          <a:pt x="144" y="3668"/>
                          <a:pt x="220" y="3671"/>
                          <a:pt x="296" y="3671"/>
                        </a:cubicBezTo>
                        <a:cubicBezTo>
                          <a:pt x="1671" y="3671"/>
                          <a:pt x="3114" y="2454"/>
                          <a:pt x="4389" y="212"/>
                        </a:cubicBezTo>
                        <a:cubicBezTo>
                          <a:pt x="4411" y="174"/>
                          <a:pt x="4434" y="129"/>
                          <a:pt x="4441" y="114"/>
                        </a:cubicBezTo>
                        <a:cubicBezTo>
                          <a:pt x="4464" y="91"/>
                          <a:pt x="4464" y="61"/>
                          <a:pt x="4456" y="39"/>
                        </a:cubicBezTo>
                        <a:cubicBezTo>
                          <a:pt x="4449" y="31"/>
                          <a:pt x="4449" y="31"/>
                          <a:pt x="4441" y="24"/>
                        </a:cubicBezTo>
                        <a:cubicBezTo>
                          <a:pt x="4429" y="8"/>
                          <a:pt x="4411" y="0"/>
                          <a:pt x="4392"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1"/>
                  <p:cNvSpPr/>
                  <p:nvPr/>
                </p:nvSpPr>
                <p:spPr>
                  <a:xfrm>
                    <a:off x="5201238" y="4651150"/>
                    <a:ext cx="101250" cy="76650"/>
                  </a:xfrm>
                  <a:custGeom>
                    <a:avLst/>
                    <a:gdLst/>
                    <a:ahLst/>
                    <a:cxnLst/>
                    <a:rect l="l" t="t" r="r" b="b"/>
                    <a:pathLst>
                      <a:path w="4050" h="3066" extrusionOk="0">
                        <a:moveTo>
                          <a:pt x="3974" y="1"/>
                        </a:moveTo>
                        <a:cubicBezTo>
                          <a:pt x="3964" y="1"/>
                          <a:pt x="3955" y="3"/>
                          <a:pt x="3945" y="7"/>
                        </a:cubicBezTo>
                        <a:cubicBezTo>
                          <a:pt x="3441" y="217"/>
                          <a:pt x="2840" y="796"/>
                          <a:pt x="2209" y="1412"/>
                        </a:cubicBezTo>
                        <a:cubicBezTo>
                          <a:pt x="1446" y="2152"/>
                          <a:pt x="661" y="2922"/>
                          <a:pt x="99" y="2922"/>
                        </a:cubicBezTo>
                        <a:cubicBezTo>
                          <a:pt x="91" y="2922"/>
                          <a:pt x="83" y="2922"/>
                          <a:pt x="75" y="2922"/>
                        </a:cubicBezTo>
                        <a:cubicBezTo>
                          <a:pt x="38" y="2922"/>
                          <a:pt x="8" y="2952"/>
                          <a:pt x="8" y="2990"/>
                        </a:cubicBezTo>
                        <a:cubicBezTo>
                          <a:pt x="0" y="3027"/>
                          <a:pt x="30" y="3065"/>
                          <a:pt x="75" y="3065"/>
                        </a:cubicBezTo>
                        <a:cubicBezTo>
                          <a:pt x="84" y="3065"/>
                          <a:pt x="93" y="3065"/>
                          <a:pt x="101" y="3065"/>
                        </a:cubicBezTo>
                        <a:cubicBezTo>
                          <a:pt x="721" y="3065"/>
                          <a:pt x="1529" y="2273"/>
                          <a:pt x="2307" y="1517"/>
                        </a:cubicBezTo>
                        <a:cubicBezTo>
                          <a:pt x="2908" y="938"/>
                          <a:pt x="3517" y="337"/>
                          <a:pt x="3997" y="142"/>
                        </a:cubicBezTo>
                        <a:cubicBezTo>
                          <a:pt x="4035" y="127"/>
                          <a:pt x="4050" y="89"/>
                          <a:pt x="4042" y="52"/>
                        </a:cubicBezTo>
                        <a:cubicBezTo>
                          <a:pt x="4042" y="44"/>
                          <a:pt x="4035" y="44"/>
                          <a:pt x="4035" y="44"/>
                        </a:cubicBezTo>
                        <a:cubicBezTo>
                          <a:pt x="4024" y="16"/>
                          <a:pt x="4000" y="1"/>
                          <a:pt x="3974"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1"/>
                  <p:cNvSpPr/>
                  <p:nvPr/>
                </p:nvSpPr>
                <p:spPr>
                  <a:xfrm>
                    <a:off x="5185463" y="4639850"/>
                    <a:ext cx="22375" cy="78525"/>
                  </a:xfrm>
                  <a:custGeom>
                    <a:avLst/>
                    <a:gdLst/>
                    <a:ahLst/>
                    <a:cxnLst/>
                    <a:rect l="l" t="t" r="r" b="b"/>
                    <a:pathLst>
                      <a:path w="895" h="3141" extrusionOk="0">
                        <a:moveTo>
                          <a:pt x="75" y="0"/>
                        </a:moveTo>
                        <a:cubicBezTo>
                          <a:pt x="30" y="0"/>
                          <a:pt x="0" y="38"/>
                          <a:pt x="8" y="76"/>
                        </a:cubicBezTo>
                        <a:cubicBezTo>
                          <a:pt x="38" y="526"/>
                          <a:pt x="195" y="985"/>
                          <a:pt x="368" y="1481"/>
                        </a:cubicBezTo>
                        <a:cubicBezTo>
                          <a:pt x="549" y="2006"/>
                          <a:pt x="736" y="2547"/>
                          <a:pt x="751" y="3073"/>
                        </a:cubicBezTo>
                        <a:cubicBezTo>
                          <a:pt x="751" y="3111"/>
                          <a:pt x="782" y="3141"/>
                          <a:pt x="819" y="3141"/>
                        </a:cubicBezTo>
                        <a:cubicBezTo>
                          <a:pt x="864" y="3141"/>
                          <a:pt x="894" y="3111"/>
                          <a:pt x="894" y="3066"/>
                        </a:cubicBezTo>
                        <a:cubicBezTo>
                          <a:pt x="879" y="2525"/>
                          <a:pt x="691" y="1969"/>
                          <a:pt x="504" y="1428"/>
                        </a:cubicBezTo>
                        <a:cubicBezTo>
                          <a:pt x="331" y="947"/>
                          <a:pt x="173" y="496"/>
                          <a:pt x="150" y="68"/>
                        </a:cubicBezTo>
                        <a:cubicBezTo>
                          <a:pt x="150" y="61"/>
                          <a:pt x="143" y="45"/>
                          <a:pt x="143" y="38"/>
                        </a:cubicBezTo>
                        <a:cubicBezTo>
                          <a:pt x="128" y="15"/>
                          <a:pt x="105" y="0"/>
                          <a:pt x="75"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579" name="Google Shape;579;p21"/>
            <p:cNvGrpSpPr/>
            <p:nvPr/>
          </p:nvGrpSpPr>
          <p:grpSpPr>
            <a:xfrm>
              <a:off x="7706598" y="1089956"/>
              <a:ext cx="575788" cy="580649"/>
              <a:chOff x="7763425" y="4290013"/>
              <a:chExt cx="355425" cy="358425"/>
            </a:xfrm>
          </p:grpSpPr>
          <p:sp>
            <p:nvSpPr>
              <p:cNvPr id="580" name="Google Shape;580;p21"/>
              <p:cNvSpPr/>
              <p:nvPr/>
            </p:nvSpPr>
            <p:spPr>
              <a:xfrm>
                <a:off x="7763425" y="4290013"/>
                <a:ext cx="355425" cy="358425"/>
              </a:xfrm>
              <a:custGeom>
                <a:avLst/>
                <a:gdLst/>
                <a:ahLst/>
                <a:cxnLst/>
                <a:rect l="l" t="t" r="r" b="b"/>
                <a:pathLst>
                  <a:path w="14217" h="14337" extrusionOk="0">
                    <a:moveTo>
                      <a:pt x="3137" y="0"/>
                    </a:moveTo>
                    <a:cubicBezTo>
                      <a:pt x="3013" y="0"/>
                      <a:pt x="2889" y="11"/>
                      <a:pt x="2766" y="33"/>
                    </a:cubicBezTo>
                    <a:cubicBezTo>
                      <a:pt x="3449" y="1806"/>
                      <a:pt x="4193" y="3647"/>
                      <a:pt x="5621" y="4894"/>
                    </a:cubicBezTo>
                    <a:cubicBezTo>
                      <a:pt x="5001" y="4589"/>
                      <a:pt x="4315" y="4443"/>
                      <a:pt x="3626" y="4443"/>
                    </a:cubicBezTo>
                    <a:cubicBezTo>
                      <a:pt x="2260" y="4443"/>
                      <a:pt x="885" y="5017"/>
                      <a:pt x="1" y="6066"/>
                    </a:cubicBezTo>
                    <a:cubicBezTo>
                      <a:pt x="714" y="6622"/>
                      <a:pt x="1488" y="7095"/>
                      <a:pt x="2277" y="7539"/>
                    </a:cubicBezTo>
                    <a:cubicBezTo>
                      <a:pt x="2936" y="7908"/>
                      <a:pt x="3756" y="8300"/>
                      <a:pt x="4482" y="8300"/>
                    </a:cubicBezTo>
                    <a:cubicBezTo>
                      <a:pt x="4849" y="8300"/>
                      <a:pt x="5193" y="8199"/>
                      <a:pt x="5478" y="7944"/>
                    </a:cubicBezTo>
                    <a:lnTo>
                      <a:pt x="5478" y="7944"/>
                    </a:lnTo>
                    <a:cubicBezTo>
                      <a:pt x="5440" y="8215"/>
                      <a:pt x="5095" y="8237"/>
                      <a:pt x="4802" y="9357"/>
                    </a:cubicBezTo>
                    <a:cubicBezTo>
                      <a:pt x="4358" y="11040"/>
                      <a:pt x="4802" y="12941"/>
                      <a:pt x="5996" y="14180"/>
                    </a:cubicBezTo>
                    <a:cubicBezTo>
                      <a:pt x="6097" y="14286"/>
                      <a:pt x="6261" y="14337"/>
                      <a:pt x="6465" y="14337"/>
                    </a:cubicBezTo>
                    <a:cubicBezTo>
                      <a:pt x="7696" y="14337"/>
                      <a:pt x="10384" y="12508"/>
                      <a:pt x="9385" y="9988"/>
                    </a:cubicBezTo>
                    <a:lnTo>
                      <a:pt x="9385" y="9988"/>
                    </a:lnTo>
                    <a:cubicBezTo>
                      <a:pt x="9644" y="10547"/>
                      <a:pt x="10354" y="11062"/>
                      <a:pt x="11334" y="11062"/>
                    </a:cubicBezTo>
                    <a:cubicBezTo>
                      <a:pt x="12118" y="11062"/>
                      <a:pt x="13075" y="10732"/>
                      <a:pt x="14111" y="9830"/>
                    </a:cubicBezTo>
                    <a:cubicBezTo>
                      <a:pt x="14216" y="9733"/>
                      <a:pt x="14216" y="9680"/>
                      <a:pt x="14179" y="9590"/>
                    </a:cubicBezTo>
                    <a:cubicBezTo>
                      <a:pt x="13164" y="7200"/>
                      <a:pt x="13097" y="6953"/>
                      <a:pt x="12804" y="6652"/>
                    </a:cubicBezTo>
                    <a:cubicBezTo>
                      <a:pt x="12255" y="6073"/>
                      <a:pt x="11338" y="6104"/>
                      <a:pt x="10625" y="5743"/>
                    </a:cubicBezTo>
                    <a:cubicBezTo>
                      <a:pt x="11271" y="5330"/>
                      <a:pt x="11774" y="4684"/>
                      <a:pt x="11909" y="3925"/>
                    </a:cubicBezTo>
                    <a:cubicBezTo>
                      <a:pt x="12015" y="3309"/>
                      <a:pt x="11887" y="2091"/>
                      <a:pt x="11774" y="2001"/>
                    </a:cubicBezTo>
                    <a:cubicBezTo>
                      <a:pt x="11699" y="1926"/>
                      <a:pt x="10940" y="1843"/>
                      <a:pt x="10835" y="1836"/>
                    </a:cubicBezTo>
                    <a:cubicBezTo>
                      <a:pt x="10629" y="1816"/>
                      <a:pt x="10439" y="1805"/>
                      <a:pt x="10263" y="1805"/>
                    </a:cubicBezTo>
                    <a:cubicBezTo>
                      <a:pt x="8817" y="1805"/>
                      <a:pt x="8308" y="2492"/>
                      <a:pt x="7860" y="3865"/>
                    </a:cubicBezTo>
                    <a:cubicBezTo>
                      <a:pt x="7807" y="4028"/>
                      <a:pt x="7762" y="4101"/>
                      <a:pt x="7715" y="4101"/>
                    </a:cubicBezTo>
                    <a:cubicBezTo>
                      <a:pt x="7457" y="4101"/>
                      <a:pt x="7114" y="1962"/>
                      <a:pt x="4945" y="611"/>
                    </a:cubicBezTo>
                    <a:cubicBezTo>
                      <a:pt x="4397" y="272"/>
                      <a:pt x="3771" y="0"/>
                      <a:pt x="3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1"/>
              <p:cNvSpPr/>
              <p:nvPr/>
            </p:nvSpPr>
            <p:spPr>
              <a:xfrm>
                <a:off x="7851150" y="4358213"/>
                <a:ext cx="214525" cy="199375"/>
              </a:xfrm>
              <a:custGeom>
                <a:avLst/>
                <a:gdLst/>
                <a:ahLst/>
                <a:cxnLst/>
                <a:rect l="l" t="t" r="r" b="b"/>
                <a:pathLst>
                  <a:path w="8581" h="7975" extrusionOk="0">
                    <a:moveTo>
                      <a:pt x="1996" y="0"/>
                    </a:moveTo>
                    <a:cubicBezTo>
                      <a:pt x="1985" y="0"/>
                      <a:pt x="1973" y="1"/>
                      <a:pt x="1961" y="2"/>
                    </a:cubicBezTo>
                    <a:cubicBezTo>
                      <a:pt x="1789" y="17"/>
                      <a:pt x="1661" y="190"/>
                      <a:pt x="1646" y="363"/>
                    </a:cubicBezTo>
                    <a:cubicBezTo>
                      <a:pt x="1578" y="1174"/>
                      <a:pt x="3359" y="2534"/>
                      <a:pt x="3134" y="4029"/>
                    </a:cubicBezTo>
                    <a:cubicBezTo>
                      <a:pt x="2472" y="3709"/>
                      <a:pt x="2127" y="2568"/>
                      <a:pt x="1340" y="2568"/>
                    </a:cubicBezTo>
                    <a:cubicBezTo>
                      <a:pt x="1296" y="2568"/>
                      <a:pt x="1250" y="2571"/>
                      <a:pt x="1203" y="2579"/>
                    </a:cubicBezTo>
                    <a:cubicBezTo>
                      <a:pt x="1120" y="2774"/>
                      <a:pt x="1353" y="2970"/>
                      <a:pt x="1323" y="3173"/>
                    </a:cubicBezTo>
                    <a:cubicBezTo>
                      <a:pt x="1263" y="3578"/>
                      <a:pt x="632" y="3391"/>
                      <a:pt x="376" y="3518"/>
                    </a:cubicBezTo>
                    <a:cubicBezTo>
                      <a:pt x="0" y="3699"/>
                      <a:pt x="98" y="4315"/>
                      <a:pt x="451" y="4533"/>
                    </a:cubicBezTo>
                    <a:cubicBezTo>
                      <a:pt x="626" y="4641"/>
                      <a:pt x="865" y="4680"/>
                      <a:pt x="1131" y="4680"/>
                    </a:cubicBezTo>
                    <a:cubicBezTo>
                      <a:pt x="1811" y="4680"/>
                      <a:pt x="2666" y="4424"/>
                      <a:pt x="3068" y="4424"/>
                    </a:cubicBezTo>
                    <a:cubicBezTo>
                      <a:pt x="3128" y="4424"/>
                      <a:pt x="3178" y="4429"/>
                      <a:pt x="3216" y="4442"/>
                    </a:cubicBezTo>
                    <a:cubicBezTo>
                      <a:pt x="3735" y="4630"/>
                      <a:pt x="3216" y="5419"/>
                      <a:pt x="3682" y="7283"/>
                    </a:cubicBezTo>
                    <a:cubicBezTo>
                      <a:pt x="3803" y="7766"/>
                      <a:pt x="4064" y="7974"/>
                      <a:pt x="4340" y="7974"/>
                    </a:cubicBezTo>
                    <a:cubicBezTo>
                      <a:pt x="5133" y="7974"/>
                      <a:pt x="6051" y="6266"/>
                      <a:pt x="4140" y="4450"/>
                    </a:cubicBezTo>
                    <a:cubicBezTo>
                      <a:pt x="4221" y="4416"/>
                      <a:pt x="4299" y="4399"/>
                      <a:pt x="4381" y="4399"/>
                    </a:cubicBezTo>
                    <a:cubicBezTo>
                      <a:pt x="4806" y="4399"/>
                      <a:pt x="5316" y="4854"/>
                      <a:pt x="6545" y="5742"/>
                    </a:cubicBezTo>
                    <a:cubicBezTo>
                      <a:pt x="6778" y="5911"/>
                      <a:pt x="6975" y="6015"/>
                      <a:pt x="7169" y="6015"/>
                    </a:cubicBezTo>
                    <a:cubicBezTo>
                      <a:pt x="7356" y="6015"/>
                      <a:pt x="7541" y="5918"/>
                      <a:pt x="7754" y="5690"/>
                    </a:cubicBezTo>
                    <a:cubicBezTo>
                      <a:pt x="8581" y="4811"/>
                      <a:pt x="8017" y="4007"/>
                      <a:pt x="6890" y="3699"/>
                    </a:cubicBezTo>
                    <a:cubicBezTo>
                      <a:pt x="6049" y="3466"/>
                      <a:pt x="5282" y="3571"/>
                      <a:pt x="4441" y="3518"/>
                    </a:cubicBezTo>
                    <a:cubicBezTo>
                      <a:pt x="4884" y="3075"/>
                      <a:pt x="5515" y="2737"/>
                      <a:pt x="6026" y="2369"/>
                    </a:cubicBezTo>
                    <a:cubicBezTo>
                      <a:pt x="7351" y="1429"/>
                      <a:pt x="6678" y="655"/>
                      <a:pt x="5938" y="655"/>
                    </a:cubicBezTo>
                    <a:cubicBezTo>
                      <a:pt x="5784" y="655"/>
                      <a:pt x="5628" y="688"/>
                      <a:pt x="5485" y="761"/>
                    </a:cubicBezTo>
                    <a:cubicBezTo>
                      <a:pt x="4884" y="1076"/>
                      <a:pt x="4629" y="1745"/>
                      <a:pt x="3847" y="3293"/>
                    </a:cubicBezTo>
                    <a:cubicBezTo>
                      <a:pt x="3629" y="2654"/>
                      <a:pt x="4050" y="1963"/>
                      <a:pt x="3870" y="1324"/>
                    </a:cubicBezTo>
                    <a:cubicBezTo>
                      <a:pt x="3729" y="841"/>
                      <a:pt x="3410" y="751"/>
                      <a:pt x="3172" y="751"/>
                    </a:cubicBezTo>
                    <a:cubicBezTo>
                      <a:pt x="3028" y="751"/>
                      <a:pt x="2914" y="783"/>
                      <a:pt x="2886" y="783"/>
                    </a:cubicBezTo>
                    <a:cubicBezTo>
                      <a:pt x="2477" y="747"/>
                      <a:pt x="2387" y="0"/>
                      <a:pt x="19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2" name="Google Shape;582;p21"/>
              <p:cNvGrpSpPr/>
              <p:nvPr/>
            </p:nvGrpSpPr>
            <p:grpSpPr>
              <a:xfrm>
                <a:off x="7820675" y="4318450"/>
                <a:ext cx="264250" cy="289455"/>
                <a:chOff x="7820675" y="4318450"/>
                <a:chExt cx="264250" cy="289455"/>
              </a:xfrm>
            </p:grpSpPr>
            <p:sp>
              <p:nvSpPr>
                <p:cNvPr id="583" name="Google Shape;583;p21"/>
                <p:cNvSpPr/>
                <p:nvPr/>
              </p:nvSpPr>
              <p:spPr>
                <a:xfrm rot="-3618575">
                  <a:off x="7989947" y="4416216"/>
                  <a:ext cx="36544" cy="133619"/>
                </a:xfrm>
                <a:custGeom>
                  <a:avLst/>
                  <a:gdLst/>
                  <a:ahLst/>
                  <a:cxnLst/>
                  <a:rect l="l" t="t" r="r" b="b"/>
                  <a:pathLst>
                    <a:path w="1474" h="6921" extrusionOk="0">
                      <a:moveTo>
                        <a:pt x="775" y="1"/>
                      </a:moveTo>
                      <a:lnTo>
                        <a:pt x="775" y="1"/>
                      </a:lnTo>
                      <a:cubicBezTo>
                        <a:pt x="294" y="2082"/>
                        <a:pt x="76" y="4148"/>
                        <a:pt x="1" y="5876"/>
                      </a:cubicBezTo>
                      <a:cubicBezTo>
                        <a:pt x="286" y="4599"/>
                        <a:pt x="369" y="4141"/>
                        <a:pt x="369" y="4141"/>
                      </a:cubicBezTo>
                      <a:lnTo>
                        <a:pt x="369" y="4141"/>
                      </a:lnTo>
                      <a:cubicBezTo>
                        <a:pt x="369" y="4141"/>
                        <a:pt x="369" y="6057"/>
                        <a:pt x="309" y="6575"/>
                      </a:cubicBezTo>
                      <a:cubicBezTo>
                        <a:pt x="602" y="5223"/>
                        <a:pt x="707" y="3893"/>
                        <a:pt x="707" y="3893"/>
                      </a:cubicBezTo>
                      <a:lnTo>
                        <a:pt x="827" y="5553"/>
                      </a:lnTo>
                      <a:lnTo>
                        <a:pt x="955" y="4689"/>
                      </a:lnTo>
                      <a:cubicBezTo>
                        <a:pt x="955" y="4689"/>
                        <a:pt x="1226" y="5996"/>
                        <a:pt x="1474" y="6921"/>
                      </a:cubicBezTo>
                      <a:cubicBezTo>
                        <a:pt x="1075" y="4494"/>
                        <a:pt x="715" y="752"/>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1"/>
                <p:cNvSpPr/>
                <p:nvPr/>
              </p:nvSpPr>
              <p:spPr>
                <a:xfrm rot="2227638">
                  <a:off x="7982837" y="4355428"/>
                  <a:ext cx="42357" cy="73066"/>
                </a:xfrm>
                <a:custGeom>
                  <a:avLst/>
                  <a:gdLst/>
                  <a:ahLst/>
                  <a:cxnLst/>
                  <a:rect l="l" t="t" r="r" b="b"/>
                  <a:pathLst>
                    <a:path w="1256" h="2923" extrusionOk="0">
                      <a:moveTo>
                        <a:pt x="816" y="2596"/>
                      </a:moveTo>
                      <a:lnTo>
                        <a:pt x="812" y="2607"/>
                      </a:lnTo>
                      <a:cubicBezTo>
                        <a:pt x="813" y="2604"/>
                        <a:pt x="815" y="2600"/>
                        <a:pt x="816" y="2596"/>
                      </a:cubicBezTo>
                      <a:close/>
                      <a:moveTo>
                        <a:pt x="1098" y="0"/>
                      </a:moveTo>
                      <a:lnTo>
                        <a:pt x="857" y="1060"/>
                      </a:lnTo>
                      <a:lnTo>
                        <a:pt x="910" y="105"/>
                      </a:lnTo>
                      <a:lnTo>
                        <a:pt x="722" y="879"/>
                      </a:lnTo>
                      <a:lnTo>
                        <a:pt x="700" y="549"/>
                      </a:lnTo>
                      <a:lnTo>
                        <a:pt x="624" y="1022"/>
                      </a:lnTo>
                      <a:lnTo>
                        <a:pt x="617" y="661"/>
                      </a:lnTo>
                      <a:lnTo>
                        <a:pt x="519" y="932"/>
                      </a:lnTo>
                      <a:lnTo>
                        <a:pt x="534" y="639"/>
                      </a:lnTo>
                      <a:lnTo>
                        <a:pt x="429" y="1014"/>
                      </a:lnTo>
                      <a:lnTo>
                        <a:pt x="414" y="188"/>
                      </a:lnTo>
                      <a:lnTo>
                        <a:pt x="301" y="804"/>
                      </a:lnTo>
                      <a:lnTo>
                        <a:pt x="204" y="263"/>
                      </a:lnTo>
                      <a:cubicBezTo>
                        <a:pt x="204" y="263"/>
                        <a:pt x="1" y="1676"/>
                        <a:pt x="83" y="2081"/>
                      </a:cubicBezTo>
                      <a:cubicBezTo>
                        <a:pt x="151" y="1450"/>
                        <a:pt x="339" y="1082"/>
                        <a:pt x="339" y="1082"/>
                      </a:cubicBezTo>
                      <a:lnTo>
                        <a:pt x="339" y="1082"/>
                      </a:lnTo>
                      <a:lnTo>
                        <a:pt x="249" y="1683"/>
                      </a:lnTo>
                      <a:lnTo>
                        <a:pt x="497" y="1135"/>
                      </a:lnTo>
                      <a:cubicBezTo>
                        <a:pt x="497" y="1135"/>
                        <a:pt x="579" y="2059"/>
                        <a:pt x="512" y="2517"/>
                      </a:cubicBezTo>
                      <a:cubicBezTo>
                        <a:pt x="707" y="1841"/>
                        <a:pt x="812" y="1525"/>
                        <a:pt x="812" y="1525"/>
                      </a:cubicBezTo>
                      <a:cubicBezTo>
                        <a:pt x="812" y="1525"/>
                        <a:pt x="870" y="2392"/>
                        <a:pt x="816" y="2596"/>
                      </a:cubicBezTo>
                      <a:lnTo>
                        <a:pt x="816" y="2596"/>
                      </a:lnTo>
                      <a:lnTo>
                        <a:pt x="1060" y="1773"/>
                      </a:lnTo>
                      <a:lnTo>
                        <a:pt x="1060" y="1773"/>
                      </a:lnTo>
                      <a:cubicBezTo>
                        <a:pt x="1060" y="1774"/>
                        <a:pt x="985" y="2637"/>
                        <a:pt x="947" y="2923"/>
                      </a:cubicBezTo>
                      <a:cubicBezTo>
                        <a:pt x="1218" y="2104"/>
                        <a:pt x="1256" y="1090"/>
                        <a:pt x="1150" y="466"/>
                      </a:cubicBezTo>
                      <a:lnTo>
                        <a:pt x="1150" y="466"/>
                      </a:lnTo>
                      <a:cubicBezTo>
                        <a:pt x="1098" y="1090"/>
                        <a:pt x="1045" y="1270"/>
                        <a:pt x="1045" y="1270"/>
                      </a:cubicBezTo>
                      <a:lnTo>
                        <a:pt x="10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1"/>
                <p:cNvSpPr/>
                <p:nvPr/>
              </p:nvSpPr>
              <p:spPr>
                <a:xfrm rot="-1805119">
                  <a:off x="7893998" y="4324162"/>
                  <a:ext cx="51216" cy="105768"/>
                </a:xfrm>
                <a:custGeom>
                  <a:avLst/>
                  <a:gdLst/>
                  <a:ahLst/>
                  <a:cxnLst/>
                  <a:rect l="l" t="t" r="r" b="b"/>
                  <a:pathLst>
                    <a:path w="1398" h="4231" extrusionOk="0">
                      <a:moveTo>
                        <a:pt x="459" y="0"/>
                      </a:moveTo>
                      <a:lnTo>
                        <a:pt x="459" y="0"/>
                      </a:lnTo>
                      <a:cubicBezTo>
                        <a:pt x="459" y="1"/>
                        <a:pt x="0" y="1931"/>
                        <a:pt x="23" y="2412"/>
                      </a:cubicBezTo>
                      <a:cubicBezTo>
                        <a:pt x="256" y="1571"/>
                        <a:pt x="436" y="1436"/>
                        <a:pt x="436" y="1436"/>
                      </a:cubicBezTo>
                      <a:lnTo>
                        <a:pt x="444" y="3006"/>
                      </a:lnTo>
                      <a:lnTo>
                        <a:pt x="662" y="2097"/>
                      </a:lnTo>
                      <a:lnTo>
                        <a:pt x="489" y="3667"/>
                      </a:lnTo>
                      <a:lnTo>
                        <a:pt x="789" y="2886"/>
                      </a:lnTo>
                      <a:lnTo>
                        <a:pt x="579" y="3780"/>
                      </a:lnTo>
                      <a:lnTo>
                        <a:pt x="797" y="3374"/>
                      </a:lnTo>
                      <a:lnTo>
                        <a:pt x="699" y="4231"/>
                      </a:lnTo>
                      <a:lnTo>
                        <a:pt x="1052" y="3013"/>
                      </a:lnTo>
                      <a:lnTo>
                        <a:pt x="917" y="4088"/>
                      </a:lnTo>
                      <a:cubicBezTo>
                        <a:pt x="917" y="4088"/>
                        <a:pt x="1398" y="2578"/>
                        <a:pt x="1157" y="812"/>
                      </a:cubicBezTo>
                      <a:lnTo>
                        <a:pt x="1157" y="812"/>
                      </a:lnTo>
                      <a:cubicBezTo>
                        <a:pt x="1165" y="1638"/>
                        <a:pt x="1105" y="2375"/>
                        <a:pt x="1105" y="2375"/>
                      </a:cubicBezTo>
                      <a:lnTo>
                        <a:pt x="992" y="1188"/>
                      </a:lnTo>
                      <a:lnTo>
                        <a:pt x="940" y="2052"/>
                      </a:lnTo>
                      <a:cubicBezTo>
                        <a:pt x="940" y="2052"/>
                        <a:pt x="940" y="1007"/>
                        <a:pt x="827" y="617"/>
                      </a:cubicBezTo>
                      <a:lnTo>
                        <a:pt x="827" y="617"/>
                      </a:lnTo>
                      <a:cubicBezTo>
                        <a:pt x="849" y="1300"/>
                        <a:pt x="699" y="1616"/>
                        <a:pt x="699" y="1616"/>
                      </a:cubicBezTo>
                      <a:cubicBezTo>
                        <a:pt x="699" y="1616"/>
                        <a:pt x="684" y="526"/>
                        <a:pt x="684" y="241"/>
                      </a:cubicBezTo>
                      <a:cubicBezTo>
                        <a:pt x="564" y="917"/>
                        <a:pt x="421" y="1090"/>
                        <a:pt x="421" y="1090"/>
                      </a:cubicBezTo>
                      <a:lnTo>
                        <a:pt x="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1"/>
                <p:cNvSpPr/>
                <p:nvPr/>
              </p:nvSpPr>
              <p:spPr>
                <a:xfrm>
                  <a:off x="7820675" y="4447150"/>
                  <a:ext cx="96550" cy="33526"/>
                </a:xfrm>
                <a:custGeom>
                  <a:avLst/>
                  <a:gdLst/>
                  <a:ahLst/>
                  <a:cxnLst/>
                  <a:rect l="l" t="t" r="r" b="b"/>
                  <a:pathLst>
                    <a:path w="3862" h="1163" extrusionOk="0">
                      <a:moveTo>
                        <a:pt x="1836" y="1"/>
                      </a:moveTo>
                      <a:cubicBezTo>
                        <a:pt x="1205" y="1"/>
                        <a:pt x="545" y="53"/>
                        <a:pt x="0" y="96"/>
                      </a:cubicBezTo>
                      <a:cubicBezTo>
                        <a:pt x="30" y="95"/>
                        <a:pt x="63" y="94"/>
                        <a:pt x="97" y="94"/>
                      </a:cubicBezTo>
                      <a:cubicBezTo>
                        <a:pt x="546" y="94"/>
                        <a:pt x="1330" y="178"/>
                        <a:pt x="1330" y="178"/>
                      </a:cubicBezTo>
                      <a:lnTo>
                        <a:pt x="413" y="276"/>
                      </a:lnTo>
                      <a:lnTo>
                        <a:pt x="1803" y="479"/>
                      </a:lnTo>
                      <a:lnTo>
                        <a:pt x="466" y="584"/>
                      </a:lnTo>
                      <a:lnTo>
                        <a:pt x="1781" y="742"/>
                      </a:lnTo>
                      <a:lnTo>
                        <a:pt x="1067" y="945"/>
                      </a:lnTo>
                      <a:lnTo>
                        <a:pt x="2104" y="907"/>
                      </a:lnTo>
                      <a:lnTo>
                        <a:pt x="2104" y="907"/>
                      </a:lnTo>
                      <a:cubicBezTo>
                        <a:pt x="2104" y="907"/>
                        <a:pt x="1818" y="1035"/>
                        <a:pt x="811" y="1125"/>
                      </a:cubicBezTo>
                      <a:cubicBezTo>
                        <a:pt x="939" y="1152"/>
                        <a:pt x="1138" y="1163"/>
                        <a:pt x="1374" y="1163"/>
                      </a:cubicBezTo>
                      <a:cubicBezTo>
                        <a:pt x="2318" y="1163"/>
                        <a:pt x="3862" y="990"/>
                        <a:pt x="3862" y="990"/>
                      </a:cubicBezTo>
                      <a:lnTo>
                        <a:pt x="3862" y="990"/>
                      </a:lnTo>
                      <a:lnTo>
                        <a:pt x="2727" y="1027"/>
                      </a:lnTo>
                      <a:lnTo>
                        <a:pt x="3321" y="862"/>
                      </a:lnTo>
                      <a:lnTo>
                        <a:pt x="2607" y="757"/>
                      </a:lnTo>
                      <a:lnTo>
                        <a:pt x="3824" y="637"/>
                      </a:lnTo>
                      <a:lnTo>
                        <a:pt x="2464" y="539"/>
                      </a:lnTo>
                      <a:lnTo>
                        <a:pt x="3261" y="449"/>
                      </a:lnTo>
                      <a:lnTo>
                        <a:pt x="2239" y="374"/>
                      </a:lnTo>
                      <a:lnTo>
                        <a:pt x="2990" y="284"/>
                      </a:lnTo>
                      <a:lnTo>
                        <a:pt x="2006" y="141"/>
                      </a:lnTo>
                      <a:cubicBezTo>
                        <a:pt x="2006" y="141"/>
                        <a:pt x="2102" y="138"/>
                        <a:pt x="2261" y="138"/>
                      </a:cubicBezTo>
                      <a:cubicBezTo>
                        <a:pt x="2525" y="138"/>
                        <a:pt x="2963" y="146"/>
                        <a:pt x="3419" y="193"/>
                      </a:cubicBezTo>
                      <a:cubicBezTo>
                        <a:pt x="2999" y="47"/>
                        <a:pt x="2431" y="1"/>
                        <a:pt x="18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1"/>
                <p:cNvSpPr/>
                <p:nvPr/>
              </p:nvSpPr>
              <p:spPr>
                <a:xfrm rot="295205">
                  <a:off x="7956651" y="4452518"/>
                  <a:ext cx="126811" cy="34919"/>
                </a:xfrm>
                <a:custGeom>
                  <a:avLst/>
                  <a:gdLst/>
                  <a:ahLst/>
                  <a:cxnLst/>
                  <a:rect l="l" t="t" r="r" b="b"/>
                  <a:pathLst>
                    <a:path w="4765" h="1396" extrusionOk="0">
                      <a:moveTo>
                        <a:pt x="492" y="1"/>
                      </a:moveTo>
                      <a:cubicBezTo>
                        <a:pt x="326" y="1"/>
                        <a:pt x="162" y="5"/>
                        <a:pt x="1" y="13"/>
                      </a:cubicBezTo>
                      <a:cubicBezTo>
                        <a:pt x="467" y="96"/>
                        <a:pt x="2180" y="404"/>
                        <a:pt x="2180" y="404"/>
                      </a:cubicBezTo>
                      <a:cubicBezTo>
                        <a:pt x="2180" y="404"/>
                        <a:pt x="1504" y="291"/>
                        <a:pt x="294" y="269"/>
                      </a:cubicBezTo>
                      <a:lnTo>
                        <a:pt x="294" y="269"/>
                      </a:lnTo>
                      <a:cubicBezTo>
                        <a:pt x="602" y="336"/>
                        <a:pt x="2247" y="674"/>
                        <a:pt x="2247" y="674"/>
                      </a:cubicBezTo>
                      <a:cubicBezTo>
                        <a:pt x="2247" y="674"/>
                        <a:pt x="1609" y="599"/>
                        <a:pt x="557" y="592"/>
                      </a:cubicBezTo>
                      <a:lnTo>
                        <a:pt x="557" y="592"/>
                      </a:lnTo>
                      <a:cubicBezTo>
                        <a:pt x="1023" y="704"/>
                        <a:pt x="2788" y="1170"/>
                        <a:pt x="2788" y="1170"/>
                      </a:cubicBezTo>
                      <a:cubicBezTo>
                        <a:pt x="2788" y="1170"/>
                        <a:pt x="2653" y="1170"/>
                        <a:pt x="1511" y="1185"/>
                      </a:cubicBezTo>
                      <a:cubicBezTo>
                        <a:pt x="1830" y="1265"/>
                        <a:pt x="4142" y="1387"/>
                        <a:pt x="4305" y="1395"/>
                      </a:cubicBezTo>
                      <a:lnTo>
                        <a:pt x="4305" y="1395"/>
                      </a:lnTo>
                      <a:lnTo>
                        <a:pt x="3044" y="1013"/>
                      </a:lnTo>
                      <a:lnTo>
                        <a:pt x="4028" y="915"/>
                      </a:lnTo>
                      <a:lnTo>
                        <a:pt x="3247" y="772"/>
                      </a:lnTo>
                      <a:lnTo>
                        <a:pt x="4764" y="750"/>
                      </a:lnTo>
                      <a:lnTo>
                        <a:pt x="3713" y="577"/>
                      </a:lnTo>
                      <a:lnTo>
                        <a:pt x="3713" y="577"/>
                      </a:lnTo>
                      <a:lnTo>
                        <a:pt x="4697" y="584"/>
                      </a:lnTo>
                      <a:cubicBezTo>
                        <a:pt x="4697" y="584"/>
                        <a:pt x="2497" y="1"/>
                        <a:pt x="492" y="1"/>
                      </a:cubicBezTo>
                      <a:close/>
                      <a:moveTo>
                        <a:pt x="4305" y="1395"/>
                      </a:moveTo>
                      <a:lnTo>
                        <a:pt x="4306" y="1396"/>
                      </a:lnTo>
                      <a:lnTo>
                        <a:pt x="4314" y="1396"/>
                      </a:lnTo>
                      <a:cubicBezTo>
                        <a:pt x="4314" y="1396"/>
                        <a:pt x="4311" y="1396"/>
                        <a:pt x="4305" y="139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1"/>
                <p:cNvSpPr/>
                <p:nvPr/>
              </p:nvSpPr>
              <p:spPr>
                <a:xfrm rot="4513549">
                  <a:off x="7891852" y="4511798"/>
                  <a:ext cx="123820" cy="34024"/>
                </a:xfrm>
                <a:custGeom>
                  <a:avLst/>
                  <a:gdLst/>
                  <a:ahLst/>
                  <a:cxnLst/>
                  <a:rect l="l" t="t" r="r" b="b"/>
                  <a:pathLst>
                    <a:path w="4953" h="1361" extrusionOk="0">
                      <a:moveTo>
                        <a:pt x="623" y="0"/>
                      </a:moveTo>
                      <a:cubicBezTo>
                        <a:pt x="381" y="0"/>
                        <a:pt x="168" y="10"/>
                        <a:pt x="1" y="31"/>
                      </a:cubicBezTo>
                      <a:cubicBezTo>
                        <a:pt x="607" y="84"/>
                        <a:pt x="1876" y="344"/>
                        <a:pt x="2181" y="408"/>
                      </a:cubicBezTo>
                      <a:lnTo>
                        <a:pt x="2181" y="408"/>
                      </a:lnTo>
                      <a:cubicBezTo>
                        <a:pt x="2073" y="389"/>
                        <a:pt x="1830" y="357"/>
                        <a:pt x="1394" y="357"/>
                      </a:cubicBezTo>
                      <a:cubicBezTo>
                        <a:pt x="1117" y="357"/>
                        <a:pt x="763" y="370"/>
                        <a:pt x="316" y="407"/>
                      </a:cubicBezTo>
                      <a:cubicBezTo>
                        <a:pt x="835" y="437"/>
                        <a:pt x="2961" y="850"/>
                        <a:pt x="2961" y="850"/>
                      </a:cubicBezTo>
                      <a:cubicBezTo>
                        <a:pt x="2961" y="850"/>
                        <a:pt x="2734" y="914"/>
                        <a:pt x="2195" y="914"/>
                      </a:cubicBezTo>
                      <a:cubicBezTo>
                        <a:pt x="2040" y="914"/>
                        <a:pt x="1861" y="909"/>
                        <a:pt x="1654" y="895"/>
                      </a:cubicBezTo>
                      <a:lnTo>
                        <a:pt x="1654" y="895"/>
                      </a:lnTo>
                      <a:cubicBezTo>
                        <a:pt x="2315" y="1166"/>
                        <a:pt x="4952" y="1361"/>
                        <a:pt x="4952" y="1361"/>
                      </a:cubicBezTo>
                      <a:lnTo>
                        <a:pt x="3555" y="1113"/>
                      </a:lnTo>
                      <a:lnTo>
                        <a:pt x="4479" y="828"/>
                      </a:lnTo>
                      <a:lnTo>
                        <a:pt x="3510" y="670"/>
                      </a:lnTo>
                      <a:lnTo>
                        <a:pt x="4201" y="595"/>
                      </a:lnTo>
                      <a:lnTo>
                        <a:pt x="3059" y="362"/>
                      </a:lnTo>
                      <a:lnTo>
                        <a:pt x="4562" y="332"/>
                      </a:lnTo>
                      <a:cubicBezTo>
                        <a:pt x="4562" y="332"/>
                        <a:pt x="2072"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1"/>
                <p:cNvSpPr/>
                <p:nvPr/>
              </p:nvSpPr>
              <p:spPr>
                <a:xfrm>
                  <a:off x="7927988" y="4469800"/>
                  <a:ext cx="26226" cy="138105"/>
                </a:xfrm>
                <a:custGeom>
                  <a:avLst/>
                  <a:gdLst/>
                  <a:ahLst/>
                  <a:cxnLst/>
                  <a:rect l="l" t="t" r="r" b="b"/>
                  <a:pathLst>
                    <a:path w="1474" h="7762" extrusionOk="0">
                      <a:moveTo>
                        <a:pt x="827" y="0"/>
                      </a:moveTo>
                      <a:cubicBezTo>
                        <a:pt x="384" y="1255"/>
                        <a:pt x="91" y="2908"/>
                        <a:pt x="1" y="4786"/>
                      </a:cubicBezTo>
                      <a:cubicBezTo>
                        <a:pt x="188" y="3930"/>
                        <a:pt x="384" y="3516"/>
                        <a:pt x="384" y="3516"/>
                      </a:cubicBezTo>
                      <a:lnTo>
                        <a:pt x="384" y="3516"/>
                      </a:lnTo>
                      <a:cubicBezTo>
                        <a:pt x="384" y="3517"/>
                        <a:pt x="218" y="5673"/>
                        <a:pt x="331" y="6537"/>
                      </a:cubicBezTo>
                      <a:cubicBezTo>
                        <a:pt x="421" y="5222"/>
                        <a:pt x="451" y="4809"/>
                        <a:pt x="451" y="4809"/>
                      </a:cubicBezTo>
                      <a:lnTo>
                        <a:pt x="835" y="7138"/>
                      </a:lnTo>
                      <a:lnTo>
                        <a:pt x="782" y="5650"/>
                      </a:lnTo>
                      <a:lnTo>
                        <a:pt x="1007" y="6995"/>
                      </a:lnTo>
                      <a:lnTo>
                        <a:pt x="1000" y="6026"/>
                      </a:lnTo>
                      <a:lnTo>
                        <a:pt x="1473" y="7761"/>
                      </a:lnTo>
                      <a:cubicBezTo>
                        <a:pt x="880" y="5034"/>
                        <a:pt x="692" y="1112"/>
                        <a:pt x="8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1"/>
                <p:cNvSpPr/>
                <p:nvPr/>
              </p:nvSpPr>
              <p:spPr>
                <a:xfrm rot="1712298">
                  <a:off x="7847050" y="4424152"/>
                  <a:ext cx="70976" cy="26792"/>
                </a:xfrm>
                <a:custGeom>
                  <a:avLst/>
                  <a:gdLst/>
                  <a:ahLst/>
                  <a:cxnLst/>
                  <a:rect l="l" t="t" r="r" b="b"/>
                  <a:pathLst>
                    <a:path w="3862" h="1163" extrusionOk="0">
                      <a:moveTo>
                        <a:pt x="1836" y="1"/>
                      </a:moveTo>
                      <a:cubicBezTo>
                        <a:pt x="1205" y="1"/>
                        <a:pt x="545" y="53"/>
                        <a:pt x="0" y="96"/>
                      </a:cubicBezTo>
                      <a:cubicBezTo>
                        <a:pt x="30" y="95"/>
                        <a:pt x="63" y="94"/>
                        <a:pt x="97" y="94"/>
                      </a:cubicBezTo>
                      <a:cubicBezTo>
                        <a:pt x="546" y="94"/>
                        <a:pt x="1330" y="178"/>
                        <a:pt x="1330" y="178"/>
                      </a:cubicBezTo>
                      <a:lnTo>
                        <a:pt x="413" y="276"/>
                      </a:lnTo>
                      <a:lnTo>
                        <a:pt x="1803" y="479"/>
                      </a:lnTo>
                      <a:lnTo>
                        <a:pt x="466" y="584"/>
                      </a:lnTo>
                      <a:lnTo>
                        <a:pt x="1781" y="742"/>
                      </a:lnTo>
                      <a:lnTo>
                        <a:pt x="1067" y="945"/>
                      </a:lnTo>
                      <a:lnTo>
                        <a:pt x="2104" y="907"/>
                      </a:lnTo>
                      <a:lnTo>
                        <a:pt x="2104" y="907"/>
                      </a:lnTo>
                      <a:cubicBezTo>
                        <a:pt x="2104" y="907"/>
                        <a:pt x="1818" y="1035"/>
                        <a:pt x="811" y="1125"/>
                      </a:cubicBezTo>
                      <a:cubicBezTo>
                        <a:pt x="939" y="1152"/>
                        <a:pt x="1138" y="1163"/>
                        <a:pt x="1374" y="1163"/>
                      </a:cubicBezTo>
                      <a:cubicBezTo>
                        <a:pt x="2318" y="1163"/>
                        <a:pt x="3862" y="990"/>
                        <a:pt x="3862" y="990"/>
                      </a:cubicBezTo>
                      <a:lnTo>
                        <a:pt x="3862" y="990"/>
                      </a:lnTo>
                      <a:lnTo>
                        <a:pt x="2727" y="1027"/>
                      </a:lnTo>
                      <a:lnTo>
                        <a:pt x="3321" y="862"/>
                      </a:lnTo>
                      <a:lnTo>
                        <a:pt x="2607" y="757"/>
                      </a:lnTo>
                      <a:lnTo>
                        <a:pt x="3824" y="637"/>
                      </a:lnTo>
                      <a:lnTo>
                        <a:pt x="2464" y="539"/>
                      </a:lnTo>
                      <a:lnTo>
                        <a:pt x="3261" y="449"/>
                      </a:lnTo>
                      <a:lnTo>
                        <a:pt x="2239" y="374"/>
                      </a:lnTo>
                      <a:lnTo>
                        <a:pt x="2990" y="284"/>
                      </a:lnTo>
                      <a:lnTo>
                        <a:pt x="2006" y="141"/>
                      </a:lnTo>
                      <a:cubicBezTo>
                        <a:pt x="2006" y="141"/>
                        <a:pt x="2102" y="138"/>
                        <a:pt x="2261" y="138"/>
                      </a:cubicBezTo>
                      <a:cubicBezTo>
                        <a:pt x="2525" y="138"/>
                        <a:pt x="2963" y="146"/>
                        <a:pt x="3419" y="193"/>
                      </a:cubicBezTo>
                      <a:cubicBezTo>
                        <a:pt x="2999" y="47"/>
                        <a:pt x="2431" y="1"/>
                        <a:pt x="18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1" name="Google Shape;591;p21"/>
              <p:cNvSpPr/>
              <p:nvPr/>
            </p:nvSpPr>
            <p:spPr>
              <a:xfrm rot="3429607">
                <a:off x="7905263" y="4502575"/>
                <a:ext cx="123827" cy="34025"/>
              </a:xfrm>
              <a:custGeom>
                <a:avLst/>
                <a:gdLst/>
                <a:ahLst/>
                <a:cxnLst/>
                <a:rect l="l" t="t" r="r" b="b"/>
                <a:pathLst>
                  <a:path w="4953" h="1361" extrusionOk="0">
                    <a:moveTo>
                      <a:pt x="623" y="0"/>
                    </a:moveTo>
                    <a:cubicBezTo>
                      <a:pt x="381" y="0"/>
                      <a:pt x="168" y="10"/>
                      <a:pt x="1" y="31"/>
                    </a:cubicBezTo>
                    <a:cubicBezTo>
                      <a:pt x="607" y="84"/>
                      <a:pt x="1876" y="344"/>
                      <a:pt x="2181" y="408"/>
                    </a:cubicBezTo>
                    <a:lnTo>
                      <a:pt x="2181" y="408"/>
                    </a:lnTo>
                    <a:cubicBezTo>
                      <a:pt x="2073" y="389"/>
                      <a:pt x="1830" y="357"/>
                      <a:pt x="1394" y="357"/>
                    </a:cubicBezTo>
                    <a:cubicBezTo>
                      <a:pt x="1117" y="357"/>
                      <a:pt x="763" y="370"/>
                      <a:pt x="316" y="407"/>
                    </a:cubicBezTo>
                    <a:cubicBezTo>
                      <a:pt x="835" y="437"/>
                      <a:pt x="2961" y="850"/>
                      <a:pt x="2961" y="850"/>
                    </a:cubicBezTo>
                    <a:cubicBezTo>
                      <a:pt x="2961" y="850"/>
                      <a:pt x="2734" y="914"/>
                      <a:pt x="2195" y="914"/>
                    </a:cubicBezTo>
                    <a:cubicBezTo>
                      <a:pt x="2040" y="914"/>
                      <a:pt x="1861" y="909"/>
                      <a:pt x="1654" y="895"/>
                    </a:cubicBezTo>
                    <a:lnTo>
                      <a:pt x="1654" y="895"/>
                    </a:lnTo>
                    <a:cubicBezTo>
                      <a:pt x="2315" y="1166"/>
                      <a:pt x="4952" y="1361"/>
                      <a:pt x="4952" y="1361"/>
                    </a:cubicBezTo>
                    <a:lnTo>
                      <a:pt x="3555" y="1113"/>
                    </a:lnTo>
                    <a:lnTo>
                      <a:pt x="4479" y="828"/>
                    </a:lnTo>
                    <a:lnTo>
                      <a:pt x="3510" y="670"/>
                    </a:lnTo>
                    <a:lnTo>
                      <a:pt x="4201" y="595"/>
                    </a:lnTo>
                    <a:lnTo>
                      <a:pt x="3059" y="362"/>
                    </a:lnTo>
                    <a:lnTo>
                      <a:pt x="4562" y="332"/>
                    </a:lnTo>
                    <a:cubicBezTo>
                      <a:pt x="4562" y="332"/>
                      <a:pt x="2072"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2" name="Google Shape;592;p21"/>
              <p:cNvGrpSpPr/>
              <p:nvPr/>
            </p:nvGrpSpPr>
            <p:grpSpPr>
              <a:xfrm>
                <a:off x="7899525" y="4394338"/>
                <a:ext cx="127725" cy="143900"/>
                <a:chOff x="7899525" y="4394338"/>
                <a:chExt cx="127725" cy="143900"/>
              </a:xfrm>
            </p:grpSpPr>
            <p:grpSp>
              <p:nvGrpSpPr>
                <p:cNvPr id="593" name="Google Shape;593;p21"/>
                <p:cNvGrpSpPr/>
                <p:nvPr/>
              </p:nvGrpSpPr>
              <p:grpSpPr>
                <a:xfrm>
                  <a:off x="7899525" y="4394338"/>
                  <a:ext cx="127725" cy="143900"/>
                  <a:chOff x="7899525" y="4394338"/>
                  <a:chExt cx="127725" cy="143900"/>
                </a:xfrm>
              </p:grpSpPr>
              <p:sp>
                <p:nvSpPr>
                  <p:cNvPr id="594" name="Google Shape;594;p21"/>
                  <p:cNvSpPr/>
                  <p:nvPr/>
                </p:nvSpPr>
                <p:spPr>
                  <a:xfrm>
                    <a:off x="7940500" y="4394338"/>
                    <a:ext cx="18050" cy="59550"/>
                  </a:xfrm>
                  <a:custGeom>
                    <a:avLst/>
                    <a:gdLst/>
                    <a:ahLst/>
                    <a:cxnLst/>
                    <a:rect l="l" t="t" r="r" b="b"/>
                    <a:pathLst>
                      <a:path w="722" h="2382" extrusionOk="0">
                        <a:moveTo>
                          <a:pt x="673" y="0"/>
                        </a:moveTo>
                        <a:cubicBezTo>
                          <a:pt x="669" y="0"/>
                          <a:pt x="664" y="3"/>
                          <a:pt x="657" y="7"/>
                        </a:cubicBezTo>
                        <a:cubicBezTo>
                          <a:pt x="1" y="465"/>
                          <a:pt x="16" y="2382"/>
                          <a:pt x="171" y="2382"/>
                        </a:cubicBezTo>
                        <a:cubicBezTo>
                          <a:pt x="186" y="2382"/>
                          <a:pt x="203" y="2363"/>
                          <a:pt x="221" y="2321"/>
                        </a:cubicBezTo>
                        <a:cubicBezTo>
                          <a:pt x="296" y="2148"/>
                          <a:pt x="153" y="1262"/>
                          <a:pt x="446" y="518"/>
                        </a:cubicBezTo>
                        <a:cubicBezTo>
                          <a:pt x="523" y="323"/>
                          <a:pt x="721" y="0"/>
                          <a:pt x="6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1"/>
                  <p:cNvSpPr/>
                  <p:nvPr/>
                </p:nvSpPr>
                <p:spPr>
                  <a:xfrm>
                    <a:off x="7949225" y="4464663"/>
                    <a:ext cx="50900" cy="73575"/>
                  </a:xfrm>
                  <a:custGeom>
                    <a:avLst/>
                    <a:gdLst/>
                    <a:ahLst/>
                    <a:cxnLst/>
                    <a:rect l="l" t="t" r="r" b="b"/>
                    <a:pathLst>
                      <a:path w="2036" h="2943" extrusionOk="0">
                        <a:moveTo>
                          <a:pt x="114" y="0"/>
                        </a:moveTo>
                        <a:cubicBezTo>
                          <a:pt x="0" y="0"/>
                          <a:pt x="8" y="86"/>
                          <a:pt x="217" y="199"/>
                        </a:cubicBezTo>
                        <a:cubicBezTo>
                          <a:pt x="1427" y="861"/>
                          <a:pt x="1652" y="1965"/>
                          <a:pt x="1998" y="2934"/>
                        </a:cubicBezTo>
                        <a:cubicBezTo>
                          <a:pt x="2001" y="2940"/>
                          <a:pt x="2006" y="2942"/>
                          <a:pt x="2012" y="2942"/>
                        </a:cubicBezTo>
                        <a:cubicBezTo>
                          <a:pt x="2023" y="2942"/>
                          <a:pt x="2036" y="2934"/>
                          <a:pt x="2036" y="2919"/>
                        </a:cubicBezTo>
                        <a:cubicBezTo>
                          <a:pt x="1566" y="606"/>
                          <a:pt x="416" y="0"/>
                          <a:pt x="1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1"/>
                  <p:cNvSpPr/>
                  <p:nvPr/>
                </p:nvSpPr>
                <p:spPr>
                  <a:xfrm>
                    <a:off x="7952700" y="4429963"/>
                    <a:ext cx="74550" cy="20450"/>
                  </a:xfrm>
                  <a:custGeom>
                    <a:avLst/>
                    <a:gdLst/>
                    <a:ahLst/>
                    <a:cxnLst/>
                    <a:rect l="l" t="t" r="r" b="b"/>
                    <a:pathLst>
                      <a:path w="2982" h="818" extrusionOk="0">
                        <a:moveTo>
                          <a:pt x="2167" y="0"/>
                        </a:moveTo>
                        <a:cubicBezTo>
                          <a:pt x="1283" y="0"/>
                          <a:pt x="374" y="360"/>
                          <a:pt x="33" y="723"/>
                        </a:cubicBezTo>
                        <a:cubicBezTo>
                          <a:pt x="0" y="756"/>
                          <a:pt x="31" y="818"/>
                          <a:pt x="74" y="818"/>
                        </a:cubicBezTo>
                        <a:cubicBezTo>
                          <a:pt x="80" y="818"/>
                          <a:pt x="87" y="816"/>
                          <a:pt x="93" y="814"/>
                        </a:cubicBezTo>
                        <a:cubicBezTo>
                          <a:pt x="379" y="686"/>
                          <a:pt x="1003" y="145"/>
                          <a:pt x="2242" y="107"/>
                        </a:cubicBezTo>
                        <a:cubicBezTo>
                          <a:pt x="2272" y="106"/>
                          <a:pt x="2306" y="105"/>
                          <a:pt x="2343" y="105"/>
                        </a:cubicBezTo>
                        <a:cubicBezTo>
                          <a:pt x="2534" y="105"/>
                          <a:pt x="2800" y="124"/>
                          <a:pt x="2911" y="124"/>
                        </a:cubicBezTo>
                        <a:cubicBezTo>
                          <a:pt x="2963" y="124"/>
                          <a:pt x="2981" y="120"/>
                          <a:pt x="2941" y="107"/>
                        </a:cubicBezTo>
                        <a:cubicBezTo>
                          <a:pt x="2696" y="33"/>
                          <a:pt x="2433" y="0"/>
                          <a:pt x="2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1"/>
                  <p:cNvSpPr/>
                  <p:nvPr/>
                </p:nvSpPr>
                <p:spPr>
                  <a:xfrm>
                    <a:off x="7903950" y="4421075"/>
                    <a:ext cx="31300" cy="38225"/>
                  </a:xfrm>
                  <a:custGeom>
                    <a:avLst/>
                    <a:gdLst/>
                    <a:ahLst/>
                    <a:cxnLst/>
                    <a:rect l="l" t="t" r="r" b="b"/>
                    <a:pathLst>
                      <a:path w="1252" h="1529" extrusionOk="0">
                        <a:moveTo>
                          <a:pt x="5" y="0"/>
                        </a:moveTo>
                        <a:cubicBezTo>
                          <a:pt x="1" y="0"/>
                          <a:pt x="5" y="14"/>
                          <a:pt x="20" y="44"/>
                        </a:cubicBezTo>
                        <a:cubicBezTo>
                          <a:pt x="185" y="405"/>
                          <a:pt x="808" y="1321"/>
                          <a:pt x="1132" y="1524"/>
                        </a:cubicBezTo>
                        <a:cubicBezTo>
                          <a:pt x="1138" y="1527"/>
                          <a:pt x="1146" y="1528"/>
                          <a:pt x="1154" y="1528"/>
                        </a:cubicBezTo>
                        <a:cubicBezTo>
                          <a:pt x="1199" y="1528"/>
                          <a:pt x="1252" y="1483"/>
                          <a:pt x="1056" y="1269"/>
                        </a:cubicBezTo>
                        <a:cubicBezTo>
                          <a:pt x="480" y="640"/>
                          <a:pt x="35" y="0"/>
                          <a:pt x="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1"/>
                  <p:cNvSpPr/>
                  <p:nvPr/>
                </p:nvSpPr>
                <p:spPr>
                  <a:xfrm>
                    <a:off x="7899525" y="4464588"/>
                    <a:ext cx="40150" cy="22000"/>
                  </a:xfrm>
                  <a:custGeom>
                    <a:avLst/>
                    <a:gdLst/>
                    <a:ahLst/>
                    <a:cxnLst/>
                    <a:rect l="l" t="t" r="r" b="b"/>
                    <a:pathLst>
                      <a:path w="1606" h="880" extrusionOk="0">
                        <a:moveTo>
                          <a:pt x="1485" y="0"/>
                        </a:moveTo>
                        <a:cubicBezTo>
                          <a:pt x="1477" y="0"/>
                          <a:pt x="1469" y="1"/>
                          <a:pt x="1462" y="4"/>
                        </a:cubicBezTo>
                        <a:cubicBezTo>
                          <a:pt x="1469" y="4"/>
                          <a:pt x="1229" y="372"/>
                          <a:pt x="42" y="853"/>
                        </a:cubicBezTo>
                        <a:cubicBezTo>
                          <a:pt x="0" y="870"/>
                          <a:pt x="6" y="879"/>
                          <a:pt x="47" y="879"/>
                        </a:cubicBezTo>
                        <a:cubicBezTo>
                          <a:pt x="234" y="879"/>
                          <a:pt x="1169" y="677"/>
                          <a:pt x="1559" y="139"/>
                        </a:cubicBezTo>
                        <a:cubicBezTo>
                          <a:pt x="1606" y="73"/>
                          <a:pt x="1546" y="0"/>
                          <a:pt x="14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9" name="Google Shape;599;p21"/>
                <p:cNvSpPr/>
                <p:nvPr/>
              </p:nvSpPr>
              <p:spPr>
                <a:xfrm rot="1121969">
                  <a:off x="7949387" y="4397812"/>
                  <a:ext cx="18050" cy="59549"/>
                </a:xfrm>
                <a:custGeom>
                  <a:avLst/>
                  <a:gdLst/>
                  <a:ahLst/>
                  <a:cxnLst/>
                  <a:rect l="l" t="t" r="r" b="b"/>
                  <a:pathLst>
                    <a:path w="722" h="2382" extrusionOk="0">
                      <a:moveTo>
                        <a:pt x="673" y="0"/>
                      </a:moveTo>
                      <a:cubicBezTo>
                        <a:pt x="669" y="0"/>
                        <a:pt x="664" y="3"/>
                        <a:pt x="657" y="7"/>
                      </a:cubicBezTo>
                      <a:cubicBezTo>
                        <a:pt x="1" y="465"/>
                        <a:pt x="16" y="2382"/>
                        <a:pt x="171" y="2382"/>
                      </a:cubicBezTo>
                      <a:cubicBezTo>
                        <a:pt x="186" y="2382"/>
                        <a:pt x="203" y="2363"/>
                        <a:pt x="221" y="2321"/>
                      </a:cubicBezTo>
                      <a:cubicBezTo>
                        <a:pt x="296" y="2148"/>
                        <a:pt x="153" y="1262"/>
                        <a:pt x="446" y="518"/>
                      </a:cubicBezTo>
                      <a:cubicBezTo>
                        <a:pt x="523" y="323"/>
                        <a:pt x="721" y="0"/>
                        <a:pt x="6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1"/>
                <p:cNvSpPr/>
                <p:nvPr/>
              </p:nvSpPr>
              <p:spPr>
                <a:xfrm rot="953749">
                  <a:off x="7911762" y="4417588"/>
                  <a:ext cx="31301" cy="38227"/>
                </a:xfrm>
                <a:custGeom>
                  <a:avLst/>
                  <a:gdLst/>
                  <a:ahLst/>
                  <a:cxnLst/>
                  <a:rect l="l" t="t" r="r" b="b"/>
                  <a:pathLst>
                    <a:path w="1252" h="1529" extrusionOk="0">
                      <a:moveTo>
                        <a:pt x="5" y="0"/>
                      </a:moveTo>
                      <a:cubicBezTo>
                        <a:pt x="1" y="0"/>
                        <a:pt x="5" y="14"/>
                        <a:pt x="20" y="44"/>
                      </a:cubicBezTo>
                      <a:cubicBezTo>
                        <a:pt x="185" y="405"/>
                        <a:pt x="808" y="1321"/>
                        <a:pt x="1132" y="1524"/>
                      </a:cubicBezTo>
                      <a:cubicBezTo>
                        <a:pt x="1138" y="1527"/>
                        <a:pt x="1146" y="1528"/>
                        <a:pt x="1154" y="1528"/>
                      </a:cubicBezTo>
                      <a:cubicBezTo>
                        <a:pt x="1199" y="1528"/>
                        <a:pt x="1252" y="1483"/>
                        <a:pt x="1056" y="1269"/>
                      </a:cubicBezTo>
                      <a:cubicBezTo>
                        <a:pt x="480" y="640"/>
                        <a:pt x="35" y="0"/>
                        <a:pt x="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1"/>
                <p:cNvSpPr/>
                <p:nvPr/>
              </p:nvSpPr>
              <p:spPr>
                <a:xfrm rot="653313">
                  <a:off x="7950474" y="4436839"/>
                  <a:ext cx="74550" cy="20450"/>
                </a:xfrm>
                <a:custGeom>
                  <a:avLst/>
                  <a:gdLst/>
                  <a:ahLst/>
                  <a:cxnLst/>
                  <a:rect l="l" t="t" r="r" b="b"/>
                  <a:pathLst>
                    <a:path w="2982" h="818" extrusionOk="0">
                      <a:moveTo>
                        <a:pt x="2167" y="0"/>
                      </a:moveTo>
                      <a:cubicBezTo>
                        <a:pt x="1283" y="0"/>
                        <a:pt x="374" y="360"/>
                        <a:pt x="33" y="723"/>
                      </a:cubicBezTo>
                      <a:cubicBezTo>
                        <a:pt x="0" y="756"/>
                        <a:pt x="31" y="818"/>
                        <a:pt x="74" y="818"/>
                      </a:cubicBezTo>
                      <a:cubicBezTo>
                        <a:pt x="80" y="818"/>
                        <a:pt x="87" y="816"/>
                        <a:pt x="93" y="814"/>
                      </a:cubicBezTo>
                      <a:cubicBezTo>
                        <a:pt x="379" y="686"/>
                        <a:pt x="1003" y="145"/>
                        <a:pt x="2242" y="107"/>
                      </a:cubicBezTo>
                      <a:cubicBezTo>
                        <a:pt x="2272" y="106"/>
                        <a:pt x="2306" y="105"/>
                        <a:pt x="2343" y="105"/>
                      </a:cubicBezTo>
                      <a:cubicBezTo>
                        <a:pt x="2534" y="105"/>
                        <a:pt x="2800" y="124"/>
                        <a:pt x="2911" y="124"/>
                      </a:cubicBezTo>
                      <a:cubicBezTo>
                        <a:pt x="2963" y="124"/>
                        <a:pt x="2981" y="120"/>
                        <a:pt x="2941" y="107"/>
                      </a:cubicBezTo>
                      <a:cubicBezTo>
                        <a:pt x="2696" y="33"/>
                        <a:pt x="2433" y="0"/>
                        <a:pt x="2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1"/>
                <p:cNvSpPr/>
                <p:nvPr/>
              </p:nvSpPr>
              <p:spPr>
                <a:xfrm rot="-970277">
                  <a:off x="7903350" y="4469763"/>
                  <a:ext cx="40149" cy="21999"/>
                </a:xfrm>
                <a:custGeom>
                  <a:avLst/>
                  <a:gdLst/>
                  <a:ahLst/>
                  <a:cxnLst/>
                  <a:rect l="l" t="t" r="r" b="b"/>
                  <a:pathLst>
                    <a:path w="1606" h="880" extrusionOk="0">
                      <a:moveTo>
                        <a:pt x="1485" y="0"/>
                      </a:moveTo>
                      <a:cubicBezTo>
                        <a:pt x="1477" y="0"/>
                        <a:pt x="1469" y="1"/>
                        <a:pt x="1462" y="4"/>
                      </a:cubicBezTo>
                      <a:cubicBezTo>
                        <a:pt x="1469" y="4"/>
                        <a:pt x="1229" y="372"/>
                        <a:pt x="42" y="853"/>
                      </a:cubicBezTo>
                      <a:cubicBezTo>
                        <a:pt x="0" y="870"/>
                        <a:pt x="6" y="879"/>
                        <a:pt x="47" y="879"/>
                      </a:cubicBezTo>
                      <a:cubicBezTo>
                        <a:pt x="234" y="879"/>
                        <a:pt x="1169" y="677"/>
                        <a:pt x="1559" y="139"/>
                      </a:cubicBezTo>
                      <a:cubicBezTo>
                        <a:pt x="1606" y="73"/>
                        <a:pt x="1546" y="0"/>
                        <a:pt x="14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1"/>
                <p:cNvSpPr/>
                <p:nvPr/>
              </p:nvSpPr>
              <p:spPr>
                <a:xfrm rot="-370959">
                  <a:off x="7955001" y="4461062"/>
                  <a:ext cx="50901" cy="73576"/>
                </a:xfrm>
                <a:custGeom>
                  <a:avLst/>
                  <a:gdLst/>
                  <a:ahLst/>
                  <a:cxnLst/>
                  <a:rect l="l" t="t" r="r" b="b"/>
                  <a:pathLst>
                    <a:path w="2036" h="2943" extrusionOk="0">
                      <a:moveTo>
                        <a:pt x="114" y="0"/>
                      </a:moveTo>
                      <a:cubicBezTo>
                        <a:pt x="0" y="0"/>
                        <a:pt x="8" y="86"/>
                        <a:pt x="217" y="199"/>
                      </a:cubicBezTo>
                      <a:cubicBezTo>
                        <a:pt x="1427" y="861"/>
                        <a:pt x="1652" y="1965"/>
                        <a:pt x="1998" y="2934"/>
                      </a:cubicBezTo>
                      <a:cubicBezTo>
                        <a:pt x="2001" y="2940"/>
                        <a:pt x="2006" y="2942"/>
                        <a:pt x="2012" y="2942"/>
                      </a:cubicBezTo>
                      <a:cubicBezTo>
                        <a:pt x="2023" y="2942"/>
                        <a:pt x="2036" y="2934"/>
                        <a:pt x="2036" y="2919"/>
                      </a:cubicBezTo>
                      <a:cubicBezTo>
                        <a:pt x="1566" y="606"/>
                        <a:pt x="416" y="0"/>
                        <a:pt x="1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04"/>
        <p:cNvGrpSpPr/>
        <p:nvPr/>
      </p:nvGrpSpPr>
      <p:grpSpPr>
        <a:xfrm>
          <a:off x="0" y="0"/>
          <a:ext cx="0" cy="0"/>
          <a:chOff x="0" y="0"/>
          <a:chExt cx="0" cy="0"/>
        </a:xfrm>
      </p:grpSpPr>
      <p:pic>
        <p:nvPicPr>
          <p:cNvPr id="605" name="Google Shape;605;p22"/>
          <p:cNvPicPr preferRelativeResize="0"/>
          <p:nvPr/>
        </p:nvPicPr>
        <p:blipFill>
          <a:blip r:embed="rId2">
            <a:alphaModFix amt="40000"/>
          </a:blip>
          <a:stretch>
            <a:fillRect/>
          </a:stretch>
        </p:blipFill>
        <p:spPr>
          <a:xfrm>
            <a:off x="320200" y="275361"/>
            <a:ext cx="8503800" cy="4592700"/>
          </a:xfrm>
          <a:prstGeom prst="roundRect">
            <a:avLst>
              <a:gd name="adj" fmla="val 6359"/>
            </a:avLst>
          </a:prstGeom>
          <a:noFill/>
          <a:ln w="9525" cap="flat" cmpd="sng">
            <a:solidFill>
              <a:schemeClr val="dk1"/>
            </a:solidFill>
            <a:prstDash val="solid"/>
            <a:round/>
            <a:headEnd type="none" w="sm" len="sm"/>
            <a:tailEnd type="none" w="sm" len="sm"/>
          </a:ln>
        </p:spPr>
      </p:pic>
      <p:sp>
        <p:nvSpPr>
          <p:cNvPr id="606" name="Google Shape;606;p22"/>
          <p:cNvSpPr txBox="1">
            <a:spLocks noGrp="1"/>
          </p:cNvSpPr>
          <p:nvPr>
            <p:ph type="body" idx="1"/>
          </p:nvPr>
        </p:nvSpPr>
        <p:spPr>
          <a:xfrm>
            <a:off x="829497"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600"/>
              <a:buNone/>
              <a:defRPr/>
            </a:lvl1pPr>
          </a:lstStyle>
          <a:p>
            <a:endParaRPr/>
          </a:p>
        </p:txBody>
      </p:sp>
      <p:grpSp>
        <p:nvGrpSpPr>
          <p:cNvPr id="607" name="Google Shape;607;p22"/>
          <p:cNvGrpSpPr/>
          <p:nvPr/>
        </p:nvGrpSpPr>
        <p:grpSpPr>
          <a:xfrm>
            <a:off x="8098904" y="3857392"/>
            <a:ext cx="952673" cy="1306262"/>
            <a:chOff x="8104550" y="3413963"/>
            <a:chExt cx="767975" cy="1053013"/>
          </a:xfrm>
        </p:grpSpPr>
        <p:grpSp>
          <p:nvGrpSpPr>
            <p:cNvPr id="608" name="Google Shape;608;p22"/>
            <p:cNvGrpSpPr/>
            <p:nvPr/>
          </p:nvGrpSpPr>
          <p:grpSpPr>
            <a:xfrm flipH="1">
              <a:off x="8551850" y="3413963"/>
              <a:ext cx="320675" cy="933575"/>
              <a:chOff x="1705850" y="3537350"/>
              <a:chExt cx="320675" cy="933575"/>
            </a:xfrm>
          </p:grpSpPr>
          <p:sp>
            <p:nvSpPr>
              <p:cNvPr id="609" name="Google Shape;609;p22"/>
              <p:cNvSpPr/>
              <p:nvPr/>
            </p:nvSpPr>
            <p:spPr>
              <a:xfrm>
                <a:off x="1705850" y="3537350"/>
                <a:ext cx="320675" cy="933575"/>
              </a:xfrm>
              <a:custGeom>
                <a:avLst/>
                <a:gdLst/>
                <a:ahLst/>
                <a:cxnLst/>
                <a:rect l="l" t="t" r="r" b="b"/>
                <a:pathLst>
                  <a:path w="12827" h="37343" extrusionOk="0">
                    <a:moveTo>
                      <a:pt x="6259" y="1"/>
                    </a:moveTo>
                    <a:cubicBezTo>
                      <a:pt x="2187" y="7341"/>
                      <a:pt x="1" y="16816"/>
                      <a:pt x="1090" y="21234"/>
                    </a:cubicBezTo>
                    <a:cubicBezTo>
                      <a:pt x="2187" y="25652"/>
                      <a:pt x="9828" y="37342"/>
                      <a:pt x="9828" y="37342"/>
                    </a:cubicBezTo>
                    <a:cubicBezTo>
                      <a:pt x="9828" y="37342"/>
                      <a:pt x="12826" y="29769"/>
                      <a:pt x="11699" y="25298"/>
                    </a:cubicBezTo>
                    <a:cubicBezTo>
                      <a:pt x="10565" y="20820"/>
                      <a:pt x="12488" y="18987"/>
                      <a:pt x="10835" y="12916"/>
                    </a:cubicBezTo>
                    <a:cubicBezTo>
                      <a:pt x="9182" y="6853"/>
                      <a:pt x="6357" y="1706"/>
                      <a:pt x="62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2"/>
              <p:cNvSpPr/>
              <p:nvPr/>
            </p:nvSpPr>
            <p:spPr>
              <a:xfrm>
                <a:off x="1922625" y="4152325"/>
                <a:ext cx="18425" cy="109150"/>
              </a:xfrm>
              <a:custGeom>
                <a:avLst/>
                <a:gdLst/>
                <a:ahLst/>
                <a:cxnLst/>
                <a:rect l="l" t="t" r="r" b="b"/>
                <a:pathLst>
                  <a:path w="737" h="4366" extrusionOk="0">
                    <a:moveTo>
                      <a:pt x="737" y="1"/>
                    </a:moveTo>
                    <a:lnTo>
                      <a:pt x="737" y="1"/>
                    </a:lnTo>
                    <a:cubicBezTo>
                      <a:pt x="526" y="1661"/>
                      <a:pt x="0" y="3893"/>
                      <a:pt x="0" y="3893"/>
                    </a:cubicBezTo>
                    <a:lnTo>
                      <a:pt x="158" y="4366"/>
                    </a:lnTo>
                    <a:cubicBezTo>
                      <a:pt x="158" y="4366"/>
                      <a:pt x="631" y="2345"/>
                      <a:pt x="737" y="1"/>
                    </a:cubicBezTo>
                    <a:close/>
                  </a:path>
                </a:pathLst>
              </a:custGeom>
              <a:solidFill>
                <a:srgbClr val="698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2"/>
              <p:cNvSpPr/>
              <p:nvPr/>
            </p:nvSpPr>
            <p:spPr>
              <a:xfrm>
                <a:off x="1718625" y="3810650"/>
                <a:ext cx="208725" cy="593225"/>
              </a:xfrm>
              <a:custGeom>
                <a:avLst/>
                <a:gdLst/>
                <a:ahLst/>
                <a:cxnLst/>
                <a:rect l="l" t="t" r="r" b="b"/>
                <a:pathLst>
                  <a:path w="8349" h="23729" extrusionOk="0">
                    <a:moveTo>
                      <a:pt x="1421" y="1"/>
                    </a:moveTo>
                    <a:cubicBezTo>
                      <a:pt x="346" y="4148"/>
                      <a:pt x="1" y="7950"/>
                      <a:pt x="579" y="10302"/>
                    </a:cubicBezTo>
                    <a:cubicBezTo>
                      <a:pt x="1346" y="13382"/>
                      <a:pt x="5290" y="20009"/>
                      <a:pt x="7612" y="23728"/>
                    </a:cubicBezTo>
                    <a:lnTo>
                      <a:pt x="8348" y="22834"/>
                    </a:lnTo>
                    <a:cubicBezTo>
                      <a:pt x="8348" y="22834"/>
                      <a:pt x="7011" y="18379"/>
                      <a:pt x="5455" y="14937"/>
                    </a:cubicBezTo>
                    <a:cubicBezTo>
                      <a:pt x="5320" y="14209"/>
                      <a:pt x="4419" y="9701"/>
                      <a:pt x="4419" y="9701"/>
                    </a:cubicBezTo>
                    <a:lnTo>
                      <a:pt x="4186" y="10242"/>
                    </a:lnTo>
                    <a:lnTo>
                      <a:pt x="4080" y="9438"/>
                    </a:lnTo>
                    <a:lnTo>
                      <a:pt x="3998" y="10084"/>
                    </a:lnTo>
                    <a:cubicBezTo>
                      <a:pt x="3998" y="10084"/>
                      <a:pt x="3622" y="6770"/>
                      <a:pt x="3404" y="4614"/>
                    </a:cubicBezTo>
                    <a:cubicBezTo>
                      <a:pt x="3224" y="5290"/>
                      <a:pt x="3164" y="7544"/>
                      <a:pt x="3164" y="7544"/>
                    </a:cubicBezTo>
                    <a:lnTo>
                      <a:pt x="3066" y="6259"/>
                    </a:lnTo>
                    <a:lnTo>
                      <a:pt x="2961" y="7702"/>
                    </a:lnTo>
                    <a:lnTo>
                      <a:pt x="2796" y="6327"/>
                    </a:lnTo>
                    <a:cubicBezTo>
                      <a:pt x="2796" y="6327"/>
                      <a:pt x="2683" y="7011"/>
                      <a:pt x="2788" y="8175"/>
                    </a:cubicBezTo>
                    <a:cubicBezTo>
                      <a:pt x="2548" y="7544"/>
                      <a:pt x="2465" y="5899"/>
                      <a:pt x="2465" y="5899"/>
                    </a:cubicBezTo>
                    <a:lnTo>
                      <a:pt x="2270" y="6552"/>
                    </a:lnTo>
                    <a:lnTo>
                      <a:pt x="2240" y="5335"/>
                    </a:lnTo>
                    <a:lnTo>
                      <a:pt x="2074" y="5951"/>
                    </a:lnTo>
                    <a:lnTo>
                      <a:pt x="1872" y="4546"/>
                    </a:lnTo>
                    <a:cubicBezTo>
                      <a:pt x="1872" y="4546"/>
                      <a:pt x="1669" y="5230"/>
                      <a:pt x="1571" y="6162"/>
                    </a:cubicBezTo>
                    <a:cubicBezTo>
                      <a:pt x="1511" y="5335"/>
                      <a:pt x="1894" y="3412"/>
                      <a:pt x="1894" y="3412"/>
                    </a:cubicBezTo>
                    <a:lnTo>
                      <a:pt x="1894" y="3412"/>
                    </a:lnTo>
                    <a:lnTo>
                      <a:pt x="1699" y="4148"/>
                    </a:lnTo>
                    <a:lnTo>
                      <a:pt x="1676" y="2653"/>
                    </a:lnTo>
                    <a:cubicBezTo>
                      <a:pt x="1676" y="2653"/>
                      <a:pt x="1060" y="4118"/>
                      <a:pt x="940" y="5448"/>
                    </a:cubicBezTo>
                    <a:cubicBezTo>
                      <a:pt x="775" y="4336"/>
                      <a:pt x="1308" y="752"/>
                      <a:pt x="1421" y="1"/>
                    </a:cubicBezTo>
                    <a:close/>
                  </a:path>
                </a:pathLst>
              </a:custGeom>
              <a:solidFill>
                <a:srgbClr val="3C774B">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2" name="Google Shape;612;p22"/>
              <p:cNvGrpSpPr/>
              <p:nvPr/>
            </p:nvGrpSpPr>
            <p:grpSpPr>
              <a:xfrm>
                <a:off x="1722000" y="3537350"/>
                <a:ext cx="286100" cy="931325"/>
                <a:chOff x="1722000" y="3537350"/>
                <a:chExt cx="286100" cy="931325"/>
              </a:xfrm>
            </p:grpSpPr>
            <p:sp>
              <p:nvSpPr>
                <p:cNvPr id="613" name="Google Shape;613;p22"/>
                <p:cNvSpPr/>
                <p:nvPr/>
              </p:nvSpPr>
              <p:spPr>
                <a:xfrm>
                  <a:off x="1869650" y="3941025"/>
                  <a:ext cx="138450" cy="476000"/>
                </a:xfrm>
                <a:custGeom>
                  <a:avLst/>
                  <a:gdLst/>
                  <a:ahLst/>
                  <a:cxnLst/>
                  <a:rect l="l" t="t" r="r" b="b"/>
                  <a:pathLst>
                    <a:path w="5538" h="19040" extrusionOk="0">
                      <a:moveTo>
                        <a:pt x="3404" y="6101"/>
                      </a:moveTo>
                      <a:cubicBezTo>
                        <a:pt x="3404" y="6101"/>
                        <a:pt x="3404" y="6109"/>
                        <a:pt x="3405" y="6123"/>
                      </a:cubicBezTo>
                      <a:lnTo>
                        <a:pt x="3405" y="6123"/>
                      </a:lnTo>
                      <a:cubicBezTo>
                        <a:pt x="3405" y="6108"/>
                        <a:pt x="3404" y="6101"/>
                        <a:pt x="3404" y="6101"/>
                      </a:cubicBezTo>
                      <a:close/>
                      <a:moveTo>
                        <a:pt x="3637" y="6371"/>
                      </a:moveTo>
                      <a:cubicBezTo>
                        <a:pt x="3637" y="6372"/>
                        <a:pt x="3635" y="6546"/>
                        <a:pt x="3632" y="6812"/>
                      </a:cubicBezTo>
                      <a:lnTo>
                        <a:pt x="3632" y="6812"/>
                      </a:lnTo>
                      <a:cubicBezTo>
                        <a:pt x="3652" y="6493"/>
                        <a:pt x="3637" y="6372"/>
                        <a:pt x="3637" y="6371"/>
                      </a:cubicBezTo>
                      <a:close/>
                      <a:moveTo>
                        <a:pt x="4809" y="8836"/>
                      </a:moveTo>
                      <a:cubicBezTo>
                        <a:pt x="4809" y="8836"/>
                        <a:pt x="4810" y="8858"/>
                        <a:pt x="4812" y="8897"/>
                      </a:cubicBezTo>
                      <a:lnTo>
                        <a:pt x="4812" y="8897"/>
                      </a:lnTo>
                      <a:cubicBezTo>
                        <a:pt x="4812" y="8853"/>
                        <a:pt x="4809" y="8836"/>
                        <a:pt x="4809" y="8836"/>
                      </a:cubicBezTo>
                      <a:close/>
                      <a:moveTo>
                        <a:pt x="1496" y="0"/>
                      </a:moveTo>
                      <a:cubicBezTo>
                        <a:pt x="1496" y="0"/>
                        <a:pt x="1398" y="1969"/>
                        <a:pt x="1405" y="5440"/>
                      </a:cubicBezTo>
                      <a:cubicBezTo>
                        <a:pt x="1360" y="4463"/>
                        <a:pt x="962" y="121"/>
                        <a:pt x="962" y="120"/>
                      </a:cubicBezTo>
                      <a:lnTo>
                        <a:pt x="962" y="120"/>
                      </a:lnTo>
                      <a:cubicBezTo>
                        <a:pt x="962" y="121"/>
                        <a:pt x="1120" y="4358"/>
                        <a:pt x="1045" y="6056"/>
                      </a:cubicBezTo>
                      <a:cubicBezTo>
                        <a:pt x="549" y="5207"/>
                        <a:pt x="331" y="1571"/>
                        <a:pt x="331" y="1570"/>
                      </a:cubicBezTo>
                      <a:lnTo>
                        <a:pt x="331" y="1570"/>
                      </a:lnTo>
                      <a:cubicBezTo>
                        <a:pt x="0" y="3907"/>
                        <a:pt x="1007" y="7123"/>
                        <a:pt x="1451" y="8934"/>
                      </a:cubicBezTo>
                      <a:cubicBezTo>
                        <a:pt x="1894" y="10744"/>
                        <a:pt x="3209" y="17709"/>
                        <a:pt x="3209" y="17709"/>
                      </a:cubicBezTo>
                      <a:lnTo>
                        <a:pt x="3006" y="15095"/>
                      </a:lnTo>
                      <a:lnTo>
                        <a:pt x="3186" y="16207"/>
                      </a:lnTo>
                      <a:lnTo>
                        <a:pt x="3276" y="14531"/>
                      </a:lnTo>
                      <a:cubicBezTo>
                        <a:pt x="3276" y="14531"/>
                        <a:pt x="3351" y="15771"/>
                        <a:pt x="3464" y="17071"/>
                      </a:cubicBezTo>
                      <a:cubicBezTo>
                        <a:pt x="3554" y="16560"/>
                        <a:pt x="3524" y="10362"/>
                        <a:pt x="3524" y="10361"/>
                      </a:cubicBezTo>
                      <a:lnTo>
                        <a:pt x="3524" y="10361"/>
                      </a:lnTo>
                      <a:cubicBezTo>
                        <a:pt x="3524" y="10362"/>
                        <a:pt x="3870" y="15350"/>
                        <a:pt x="3750" y="17386"/>
                      </a:cubicBezTo>
                      <a:cubicBezTo>
                        <a:pt x="3975" y="16432"/>
                        <a:pt x="4351" y="11256"/>
                        <a:pt x="4351" y="11255"/>
                      </a:cubicBezTo>
                      <a:lnTo>
                        <a:pt x="4351" y="11255"/>
                      </a:lnTo>
                      <a:cubicBezTo>
                        <a:pt x="4351" y="11256"/>
                        <a:pt x="4591" y="16086"/>
                        <a:pt x="3840" y="19039"/>
                      </a:cubicBezTo>
                      <a:cubicBezTo>
                        <a:pt x="5538" y="13825"/>
                        <a:pt x="5065" y="10016"/>
                        <a:pt x="5065" y="10015"/>
                      </a:cubicBezTo>
                      <a:lnTo>
                        <a:pt x="5065" y="10015"/>
                      </a:lnTo>
                      <a:cubicBezTo>
                        <a:pt x="5065" y="10016"/>
                        <a:pt x="5034" y="10451"/>
                        <a:pt x="4862" y="11518"/>
                      </a:cubicBezTo>
                      <a:cubicBezTo>
                        <a:pt x="4895" y="10919"/>
                        <a:pt x="4826" y="9239"/>
                        <a:pt x="4812" y="8897"/>
                      </a:cubicBezTo>
                      <a:lnTo>
                        <a:pt x="4812" y="8897"/>
                      </a:lnTo>
                      <a:cubicBezTo>
                        <a:pt x="4810" y="9021"/>
                        <a:pt x="4781" y="9358"/>
                        <a:pt x="4576" y="10128"/>
                      </a:cubicBezTo>
                      <a:cubicBezTo>
                        <a:pt x="4629" y="9339"/>
                        <a:pt x="4486" y="7731"/>
                        <a:pt x="4486" y="7731"/>
                      </a:cubicBezTo>
                      <a:cubicBezTo>
                        <a:pt x="4486" y="7731"/>
                        <a:pt x="4463" y="8610"/>
                        <a:pt x="4381" y="10173"/>
                      </a:cubicBezTo>
                      <a:cubicBezTo>
                        <a:pt x="4411" y="9399"/>
                        <a:pt x="4155" y="6875"/>
                        <a:pt x="4155" y="6875"/>
                      </a:cubicBezTo>
                      <a:cubicBezTo>
                        <a:pt x="4155" y="6875"/>
                        <a:pt x="4155" y="8220"/>
                        <a:pt x="4005" y="10278"/>
                      </a:cubicBezTo>
                      <a:lnTo>
                        <a:pt x="3900" y="6875"/>
                      </a:lnTo>
                      <a:cubicBezTo>
                        <a:pt x="3900" y="6875"/>
                        <a:pt x="3772" y="7799"/>
                        <a:pt x="3562" y="9384"/>
                      </a:cubicBezTo>
                      <a:cubicBezTo>
                        <a:pt x="3601" y="9051"/>
                        <a:pt x="3623" y="7565"/>
                        <a:pt x="3632" y="6812"/>
                      </a:cubicBezTo>
                      <a:lnTo>
                        <a:pt x="3632" y="6812"/>
                      </a:lnTo>
                      <a:cubicBezTo>
                        <a:pt x="3608" y="7196"/>
                        <a:pt x="3532" y="7867"/>
                        <a:pt x="3314" y="8956"/>
                      </a:cubicBezTo>
                      <a:cubicBezTo>
                        <a:pt x="3476" y="8069"/>
                        <a:pt x="3413" y="6336"/>
                        <a:pt x="3405" y="6123"/>
                      </a:cubicBezTo>
                      <a:lnTo>
                        <a:pt x="3405" y="6123"/>
                      </a:lnTo>
                      <a:cubicBezTo>
                        <a:pt x="3409" y="6240"/>
                        <a:pt x="3412" y="6825"/>
                        <a:pt x="3171" y="7649"/>
                      </a:cubicBezTo>
                      <a:cubicBezTo>
                        <a:pt x="3269" y="6973"/>
                        <a:pt x="3096" y="6019"/>
                        <a:pt x="3096" y="6018"/>
                      </a:cubicBezTo>
                      <a:lnTo>
                        <a:pt x="3096" y="6018"/>
                      </a:lnTo>
                      <a:cubicBezTo>
                        <a:pt x="3096" y="6019"/>
                        <a:pt x="3118" y="6402"/>
                        <a:pt x="2901" y="7964"/>
                      </a:cubicBezTo>
                      <a:cubicBezTo>
                        <a:pt x="3043" y="6845"/>
                        <a:pt x="2916" y="5831"/>
                        <a:pt x="2916" y="5830"/>
                      </a:cubicBezTo>
                      <a:lnTo>
                        <a:pt x="2916" y="5830"/>
                      </a:lnTo>
                      <a:lnTo>
                        <a:pt x="2878" y="6469"/>
                      </a:lnTo>
                      <a:lnTo>
                        <a:pt x="2570" y="5380"/>
                      </a:lnTo>
                      <a:lnTo>
                        <a:pt x="2570" y="5380"/>
                      </a:lnTo>
                      <a:cubicBezTo>
                        <a:pt x="2570" y="5380"/>
                        <a:pt x="2795" y="6725"/>
                        <a:pt x="2405" y="9159"/>
                      </a:cubicBezTo>
                      <a:cubicBezTo>
                        <a:pt x="2502" y="7439"/>
                        <a:pt x="2337" y="4329"/>
                        <a:pt x="2337" y="4328"/>
                      </a:cubicBezTo>
                      <a:lnTo>
                        <a:pt x="2337" y="4328"/>
                      </a:lnTo>
                      <a:cubicBezTo>
                        <a:pt x="2337" y="4329"/>
                        <a:pt x="2375" y="6297"/>
                        <a:pt x="2194" y="9212"/>
                      </a:cubicBezTo>
                      <a:cubicBezTo>
                        <a:pt x="2194" y="7701"/>
                        <a:pt x="1984" y="3133"/>
                        <a:pt x="1984" y="3133"/>
                      </a:cubicBezTo>
                      <a:cubicBezTo>
                        <a:pt x="1984" y="3133"/>
                        <a:pt x="1849" y="4478"/>
                        <a:pt x="1736" y="7904"/>
                      </a:cubicBezTo>
                      <a:cubicBezTo>
                        <a:pt x="1751" y="5883"/>
                        <a:pt x="1496" y="0"/>
                        <a:pt x="1496" y="0"/>
                      </a:cubicBezTo>
                      <a:close/>
                    </a:path>
                  </a:pathLst>
                </a:custGeom>
                <a:solidFill>
                  <a:srgbClr val="3C774B">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2"/>
                <p:cNvSpPr/>
                <p:nvPr/>
              </p:nvSpPr>
              <p:spPr>
                <a:xfrm>
                  <a:off x="1722000" y="3882775"/>
                  <a:ext cx="228075" cy="585900"/>
                </a:xfrm>
                <a:custGeom>
                  <a:avLst/>
                  <a:gdLst/>
                  <a:ahLst/>
                  <a:cxnLst/>
                  <a:rect l="l" t="t" r="r" b="b"/>
                  <a:pathLst>
                    <a:path w="9123" h="23436" extrusionOk="0">
                      <a:moveTo>
                        <a:pt x="647" y="1"/>
                      </a:moveTo>
                      <a:cubicBezTo>
                        <a:pt x="99" y="2991"/>
                        <a:pt x="1" y="5621"/>
                        <a:pt x="444" y="7417"/>
                      </a:cubicBezTo>
                      <a:cubicBezTo>
                        <a:pt x="1481" y="11609"/>
                        <a:pt x="8416" y="22346"/>
                        <a:pt x="9122" y="23435"/>
                      </a:cubicBezTo>
                      <a:cubicBezTo>
                        <a:pt x="9032" y="18439"/>
                        <a:pt x="7251" y="12676"/>
                        <a:pt x="7251" y="12676"/>
                      </a:cubicBezTo>
                      <a:lnTo>
                        <a:pt x="7251" y="12676"/>
                      </a:lnTo>
                      <a:cubicBezTo>
                        <a:pt x="7251" y="12676"/>
                        <a:pt x="7214" y="13074"/>
                        <a:pt x="7492" y="14742"/>
                      </a:cubicBezTo>
                      <a:cubicBezTo>
                        <a:pt x="7131" y="13593"/>
                        <a:pt x="6808" y="10565"/>
                        <a:pt x="5884" y="8228"/>
                      </a:cubicBezTo>
                      <a:lnTo>
                        <a:pt x="5884" y="8228"/>
                      </a:lnTo>
                      <a:cubicBezTo>
                        <a:pt x="6177" y="9257"/>
                        <a:pt x="6425" y="11534"/>
                        <a:pt x="6793" y="13728"/>
                      </a:cubicBezTo>
                      <a:cubicBezTo>
                        <a:pt x="6019" y="12338"/>
                        <a:pt x="5463" y="8416"/>
                        <a:pt x="4967" y="6425"/>
                      </a:cubicBezTo>
                      <a:lnTo>
                        <a:pt x="4967" y="6425"/>
                      </a:lnTo>
                      <a:cubicBezTo>
                        <a:pt x="5260" y="9468"/>
                        <a:pt x="5644" y="10903"/>
                        <a:pt x="6087" y="12631"/>
                      </a:cubicBezTo>
                      <a:cubicBezTo>
                        <a:pt x="5516" y="11234"/>
                        <a:pt x="5260" y="9213"/>
                        <a:pt x="5260" y="9212"/>
                      </a:cubicBezTo>
                      <a:lnTo>
                        <a:pt x="5260" y="9212"/>
                      </a:lnTo>
                      <a:cubicBezTo>
                        <a:pt x="5260" y="9213"/>
                        <a:pt x="5103" y="10332"/>
                        <a:pt x="5651" y="12158"/>
                      </a:cubicBezTo>
                      <a:cubicBezTo>
                        <a:pt x="5343" y="11219"/>
                        <a:pt x="4817" y="8326"/>
                        <a:pt x="4817" y="8326"/>
                      </a:cubicBezTo>
                      <a:lnTo>
                        <a:pt x="4817" y="8326"/>
                      </a:lnTo>
                      <a:cubicBezTo>
                        <a:pt x="4817" y="8326"/>
                        <a:pt x="4862" y="8724"/>
                        <a:pt x="4885" y="10257"/>
                      </a:cubicBezTo>
                      <a:cubicBezTo>
                        <a:pt x="4524" y="9310"/>
                        <a:pt x="4269" y="7297"/>
                        <a:pt x="4269" y="7296"/>
                      </a:cubicBezTo>
                      <a:lnTo>
                        <a:pt x="4269" y="7296"/>
                      </a:lnTo>
                      <a:cubicBezTo>
                        <a:pt x="4269" y="7297"/>
                        <a:pt x="4472" y="10528"/>
                        <a:pt x="5801" y="13946"/>
                      </a:cubicBezTo>
                      <a:cubicBezTo>
                        <a:pt x="3442" y="9513"/>
                        <a:pt x="3134" y="2617"/>
                        <a:pt x="3134" y="2616"/>
                      </a:cubicBezTo>
                      <a:lnTo>
                        <a:pt x="3134" y="2616"/>
                      </a:lnTo>
                      <a:cubicBezTo>
                        <a:pt x="3134" y="2617"/>
                        <a:pt x="3187" y="7117"/>
                        <a:pt x="3863" y="10039"/>
                      </a:cubicBezTo>
                      <a:cubicBezTo>
                        <a:pt x="4539" y="12962"/>
                        <a:pt x="6936" y="16155"/>
                        <a:pt x="7537" y="19423"/>
                      </a:cubicBezTo>
                      <a:cubicBezTo>
                        <a:pt x="6981" y="17387"/>
                        <a:pt x="4088" y="12533"/>
                        <a:pt x="3645" y="10805"/>
                      </a:cubicBezTo>
                      <a:cubicBezTo>
                        <a:pt x="3202" y="9077"/>
                        <a:pt x="2203" y="4224"/>
                        <a:pt x="2202" y="4223"/>
                      </a:cubicBezTo>
                      <a:lnTo>
                        <a:pt x="2202" y="4223"/>
                      </a:lnTo>
                      <a:cubicBezTo>
                        <a:pt x="2202" y="4224"/>
                        <a:pt x="2616" y="6936"/>
                        <a:pt x="3247" y="10775"/>
                      </a:cubicBezTo>
                      <a:cubicBezTo>
                        <a:pt x="2368" y="7980"/>
                        <a:pt x="1729" y="2511"/>
                        <a:pt x="1729" y="2510"/>
                      </a:cubicBezTo>
                      <a:lnTo>
                        <a:pt x="1729" y="2510"/>
                      </a:lnTo>
                      <a:cubicBezTo>
                        <a:pt x="1729" y="2511"/>
                        <a:pt x="1744" y="6493"/>
                        <a:pt x="2864" y="10895"/>
                      </a:cubicBezTo>
                      <a:cubicBezTo>
                        <a:pt x="490" y="5667"/>
                        <a:pt x="1421" y="611"/>
                        <a:pt x="1421" y="610"/>
                      </a:cubicBezTo>
                      <a:lnTo>
                        <a:pt x="1421" y="610"/>
                      </a:lnTo>
                      <a:cubicBezTo>
                        <a:pt x="1421" y="611"/>
                        <a:pt x="617" y="4367"/>
                        <a:pt x="985" y="6688"/>
                      </a:cubicBezTo>
                      <a:cubicBezTo>
                        <a:pt x="264" y="4404"/>
                        <a:pt x="527" y="1120"/>
                        <a:pt x="647" y="1"/>
                      </a:cubicBezTo>
                      <a:close/>
                    </a:path>
                  </a:pathLst>
                </a:custGeom>
                <a:solidFill>
                  <a:srgbClr val="3C774B">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2"/>
                <p:cNvSpPr/>
                <p:nvPr/>
              </p:nvSpPr>
              <p:spPr>
                <a:xfrm>
                  <a:off x="1865150" y="3569100"/>
                  <a:ext cx="72525" cy="323100"/>
                </a:xfrm>
                <a:custGeom>
                  <a:avLst/>
                  <a:gdLst/>
                  <a:ahLst/>
                  <a:cxnLst/>
                  <a:rect l="l" t="t" r="r" b="b"/>
                  <a:pathLst>
                    <a:path w="2901" h="12924" extrusionOk="0">
                      <a:moveTo>
                        <a:pt x="0" y="1"/>
                      </a:moveTo>
                      <a:cubicBezTo>
                        <a:pt x="0" y="1"/>
                        <a:pt x="90" y="5425"/>
                        <a:pt x="278" y="7101"/>
                      </a:cubicBezTo>
                      <a:cubicBezTo>
                        <a:pt x="353" y="5651"/>
                        <a:pt x="421" y="4546"/>
                        <a:pt x="421" y="4546"/>
                      </a:cubicBezTo>
                      <a:lnTo>
                        <a:pt x="534" y="6237"/>
                      </a:lnTo>
                      <a:cubicBezTo>
                        <a:pt x="534" y="6237"/>
                        <a:pt x="759" y="4636"/>
                        <a:pt x="586" y="3765"/>
                      </a:cubicBezTo>
                      <a:lnTo>
                        <a:pt x="586" y="3765"/>
                      </a:lnTo>
                      <a:cubicBezTo>
                        <a:pt x="932" y="4907"/>
                        <a:pt x="661" y="8476"/>
                        <a:pt x="699" y="10211"/>
                      </a:cubicBezTo>
                      <a:cubicBezTo>
                        <a:pt x="924" y="7274"/>
                        <a:pt x="1135" y="5395"/>
                        <a:pt x="1135" y="5395"/>
                      </a:cubicBezTo>
                      <a:cubicBezTo>
                        <a:pt x="1135" y="5395"/>
                        <a:pt x="1510" y="11564"/>
                        <a:pt x="1661" y="12924"/>
                      </a:cubicBezTo>
                      <a:cubicBezTo>
                        <a:pt x="1555" y="9768"/>
                        <a:pt x="1368" y="5922"/>
                        <a:pt x="1368" y="5921"/>
                      </a:cubicBezTo>
                      <a:lnTo>
                        <a:pt x="1368" y="5921"/>
                      </a:lnTo>
                      <a:lnTo>
                        <a:pt x="1533" y="7183"/>
                      </a:lnTo>
                      <a:lnTo>
                        <a:pt x="1555" y="5996"/>
                      </a:lnTo>
                      <a:lnTo>
                        <a:pt x="1683" y="6808"/>
                      </a:lnTo>
                      <a:cubicBezTo>
                        <a:pt x="1683" y="6808"/>
                        <a:pt x="1668" y="5784"/>
                        <a:pt x="1519" y="5294"/>
                      </a:cubicBezTo>
                      <a:lnTo>
                        <a:pt x="1519" y="5294"/>
                      </a:lnTo>
                      <a:cubicBezTo>
                        <a:pt x="1970" y="6768"/>
                        <a:pt x="2675" y="9635"/>
                        <a:pt x="2900" y="12150"/>
                      </a:cubicBezTo>
                      <a:cubicBezTo>
                        <a:pt x="2615" y="8243"/>
                        <a:pt x="2014" y="5583"/>
                        <a:pt x="1413" y="4043"/>
                      </a:cubicBezTo>
                      <a:lnTo>
                        <a:pt x="1413" y="4043"/>
                      </a:lnTo>
                      <a:cubicBezTo>
                        <a:pt x="1427" y="4473"/>
                        <a:pt x="1472" y="4717"/>
                        <a:pt x="1479" y="4752"/>
                      </a:cubicBezTo>
                      <a:lnTo>
                        <a:pt x="1479" y="4752"/>
                      </a:lnTo>
                      <a:cubicBezTo>
                        <a:pt x="1456" y="4639"/>
                        <a:pt x="1001" y="2405"/>
                        <a:pt x="789" y="1563"/>
                      </a:cubicBezTo>
                      <a:lnTo>
                        <a:pt x="789" y="1563"/>
                      </a:lnTo>
                      <a:cubicBezTo>
                        <a:pt x="827" y="2405"/>
                        <a:pt x="954" y="3329"/>
                        <a:pt x="954" y="3329"/>
                      </a:cubicBezTo>
                      <a:lnTo>
                        <a:pt x="579" y="1977"/>
                      </a:lnTo>
                      <a:lnTo>
                        <a:pt x="579" y="1977"/>
                      </a:lnTo>
                      <a:lnTo>
                        <a:pt x="594" y="2863"/>
                      </a:lnTo>
                      <a:lnTo>
                        <a:pt x="391" y="2074"/>
                      </a:lnTo>
                      <a:lnTo>
                        <a:pt x="308" y="2765"/>
                      </a:lnTo>
                      <a:lnTo>
                        <a:pt x="0" y="1"/>
                      </a:lnTo>
                      <a:close/>
                    </a:path>
                  </a:pathLst>
                </a:custGeom>
                <a:solidFill>
                  <a:srgbClr val="3C774B">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2"/>
                <p:cNvSpPr/>
                <p:nvPr/>
              </p:nvSpPr>
              <p:spPr>
                <a:xfrm>
                  <a:off x="1812350" y="3537350"/>
                  <a:ext cx="62400" cy="476950"/>
                </a:xfrm>
                <a:custGeom>
                  <a:avLst/>
                  <a:gdLst/>
                  <a:ahLst/>
                  <a:cxnLst/>
                  <a:rect l="l" t="t" r="r" b="b"/>
                  <a:pathLst>
                    <a:path w="2496" h="19078" extrusionOk="0">
                      <a:moveTo>
                        <a:pt x="1999" y="1"/>
                      </a:moveTo>
                      <a:cubicBezTo>
                        <a:pt x="1992" y="23"/>
                        <a:pt x="1977" y="38"/>
                        <a:pt x="1969" y="61"/>
                      </a:cubicBezTo>
                      <a:cubicBezTo>
                        <a:pt x="1706" y="887"/>
                        <a:pt x="1534" y="2315"/>
                        <a:pt x="1534" y="2315"/>
                      </a:cubicBezTo>
                      <a:cubicBezTo>
                        <a:pt x="1534" y="2315"/>
                        <a:pt x="1932" y="6583"/>
                        <a:pt x="1752" y="7439"/>
                      </a:cubicBezTo>
                      <a:cubicBezTo>
                        <a:pt x="1564" y="8288"/>
                        <a:pt x="1586" y="8724"/>
                        <a:pt x="1624" y="9693"/>
                      </a:cubicBezTo>
                      <a:cubicBezTo>
                        <a:pt x="1661" y="10655"/>
                        <a:pt x="1759" y="11091"/>
                        <a:pt x="1759" y="11091"/>
                      </a:cubicBezTo>
                      <a:cubicBezTo>
                        <a:pt x="1759" y="11091"/>
                        <a:pt x="1729" y="11849"/>
                        <a:pt x="1684" y="12698"/>
                      </a:cubicBezTo>
                      <a:cubicBezTo>
                        <a:pt x="1421" y="11970"/>
                        <a:pt x="256" y="9911"/>
                        <a:pt x="174" y="8889"/>
                      </a:cubicBezTo>
                      <a:lnTo>
                        <a:pt x="174" y="8889"/>
                      </a:lnTo>
                      <a:cubicBezTo>
                        <a:pt x="1" y="10482"/>
                        <a:pt x="1872" y="13570"/>
                        <a:pt x="1924" y="14787"/>
                      </a:cubicBezTo>
                      <a:cubicBezTo>
                        <a:pt x="1977" y="16004"/>
                        <a:pt x="1962" y="16177"/>
                        <a:pt x="2097" y="17154"/>
                      </a:cubicBezTo>
                      <a:cubicBezTo>
                        <a:pt x="2232" y="18138"/>
                        <a:pt x="2495" y="19077"/>
                        <a:pt x="2495" y="19077"/>
                      </a:cubicBezTo>
                      <a:cubicBezTo>
                        <a:pt x="2495" y="19077"/>
                        <a:pt x="1954" y="13961"/>
                        <a:pt x="1977" y="9618"/>
                      </a:cubicBezTo>
                      <a:cubicBezTo>
                        <a:pt x="1947" y="6470"/>
                        <a:pt x="1954" y="2240"/>
                        <a:pt x="2067" y="429"/>
                      </a:cubicBezTo>
                      <a:cubicBezTo>
                        <a:pt x="2030" y="271"/>
                        <a:pt x="2007" y="129"/>
                        <a:pt x="1999" y="1"/>
                      </a:cubicBezTo>
                      <a:close/>
                    </a:path>
                  </a:pathLst>
                </a:custGeom>
                <a:solidFill>
                  <a:srgbClr val="3C774B">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7" name="Google Shape;617;p22"/>
              <p:cNvGrpSpPr/>
              <p:nvPr/>
            </p:nvGrpSpPr>
            <p:grpSpPr>
              <a:xfrm>
                <a:off x="1765975" y="3537350"/>
                <a:ext cx="222400" cy="933575"/>
                <a:chOff x="1765975" y="3537350"/>
                <a:chExt cx="222400" cy="933575"/>
              </a:xfrm>
            </p:grpSpPr>
            <p:sp>
              <p:nvSpPr>
                <p:cNvPr id="618" name="Google Shape;618;p22"/>
                <p:cNvSpPr/>
                <p:nvPr/>
              </p:nvSpPr>
              <p:spPr>
                <a:xfrm>
                  <a:off x="1934650" y="3905900"/>
                  <a:ext cx="53725" cy="196675"/>
                </a:xfrm>
                <a:custGeom>
                  <a:avLst/>
                  <a:gdLst/>
                  <a:ahLst/>
                  <a:cxnLst/>
                  <a:rect l="l" t="t" r="r" b="b"/>
                  <a:pathLst>
                    <a:path w="2149" h="7867" extrusionOk="0">
                      <a:moveTo>
                        <a:pt x="368" y="0"/>
                      </a:moveTo>
                      <a:lnTo>
                        <a:pt x="368" y="0"/>
                      </a:lnTo>
                      <a:cubicBezTo>
                        <a:pt x="386" y="56"/>
                        <a:pt x="403" y="113"/>
                        <a:pt x="420" y="170"/>
                      </a:cubicBezTo>
                      <a:lnTo>
                        <a:pt x="420" y="170"/>
                      </a:lnTo>
                      <a:cubicBezTo>
                        <a:pt x="404" y="103"/>
                        <a:pt x="387" y="45"/>
                        <a:pt x="368" y="0"/>
                      </a:cubicBezTo>
                      <a:close/>
                      <a:moveTo>
                        <a:pt x="218" y="549"/>
                      </a:moveTo>
                      <a:lnTo>
                        <a:pt x="218" y="549"/>
                      </a:lnTo>
                      <a:cubicBezTo>
                        <a:pt x="221" y="560"/>
                        <a:pt x="223" y="572"/>
                        <a:pt x="226" y="584"/>
                      </a:cubicBezTo>
                      <a:lnTo>
                        <a:pt x="226" y="584"/>
                      </a:lnTo>
                      <a:cubicBezTo>
                        <a:pt x="224" y="572"/>
                        <a:pt x="221" y="560"/>
                        <a:pt x="218" y="549"/>
                      </a:cubicBezTo>
                      <a:close/>
                      <a:moveTo>
                        <a:pt x="939" y="924"/>
                      </a:moveTo>
                      <a:lnTo>
                        <a:pt x="939" y="924"/>
                      </a:lnTo>
                      <a:cubicBezTo>
                        <a:pt x="950" y="963"/>
                        <a:pt x="960" y="1002"/>
                        <a:pt x="970" y="1040"/>
                      </a:cubicBezTo>
                      <a:lnTo>
                        <a:pt x="970" y="1040"/>
                      </a:lnTo>
                      <a:cubicBezTo>
                        <a:pt x="960" y="995"/>
                        <a:pt x="950" y="955"/>
                        <a:pt x="939" y="924"/>
                      </a:cubicBezTo>
                      <a:close/>
                      <a:moveTo>
                        <a:pt x="420" y="170"/>
                      </a:moveTo>
                      <a:cubicBezTo>
                        <a:pt x="578" y="833"/>
                        <a:pt x="609" y="2449"/>
                        <a:pt x="609" y="2449"/>
                      </a:cubicBezTo>
                      <a:cubicBezTo>
                        <a:pt x="609" y="2449"/>
                        <a:pt x="484" y="1706"/>
                        <a:pt x="226" y="584"/>
                      </a:cubicBezTo>
                      <a:lnTo>
                        <a:pt x="226" y="584"/>
                      </a:lnTo>
                      <a:cubicBezTo>
                        <a:pt x="350" y="1152"/>
                        <a:pt x="292" y="2234"/>
                        <a:pt x="266" y="2622"/>
                      </a:cubicBezTo>
                      <a:lnTo>
                        <a:pt x="266" y="2622"/>
                      </a:lnTo>
                      <a:cubicBezTo>
                        <a:pt x="268" y="2414"/>
                        <a:pt x="234" y="1963"/>
                        <a:pt x="0" y="1165"/>
                      </a:cubicBezTo>
                      <a:lnTo>
                        <a:pt x="0" y="1165"/>
                      </a:lnTo>
                      <a:cubicBezTo>
                        <a:pt x="120" y="1653"/>
                        <a:pt x="180" y="4523"/>
                        <a:pt x="180" y="4523"/>
                      </a:cubicBezTo>
                      <a:lnTo>
                        <a:pt x="316" y="3344"/>
                      </a:lnTo>
                      <a:lnTo>
                        <a:pt x="609" y="6988"/>
                      </a:lnTo>
                      <a:cubicBezTo>
                        <a:pt x="609" y="6988"/>
                        <a:pt x="639" y="4921"/>
                        <a:pt x="631" y="2915"/>
                      </a:cubicBezTo>
                      <a:lnTo>
                        <a:pt x="631" y="2915"/>
                      </a:lnTo>
                      <a:cubicBezTo>
                        <a:pt x="759" y="3591"/>
                        <a:pt x="849" y="6108"/>
                        <a:pt x="849" y="6108"/>
                      </a:cubicBezTo>
                      <a:cubicBezTo>
                        <a:pt x="849" y="6108"/>
                        <a:pt x="969" y="5552"/>
                        <a:pt x="902" y="4508"/>
                      </a:cubicBezTo>
                      <a:lnTo>
                        <a:pt x="902" y="4508"/>
                      </a:lnTo>
                      <a:cubicBezTo>
                        <a:pt x="1150" y="5102"/>
                        <a:pt x="1014" y="7228"/>
                        <a:pt x="1014" y="7228"/>
                      </a:cubicBezTo>
                      <a:cubicBezTo>
                        <a:pt x="1014" y="7228"/>
                        <a:pt x="1398" y="5748"/>
                        <a:pt x="1120" y="4057"/>
                      </a:cubicBezTo>
                      <a:lnTo>
                        <a:pt x="1120" y="4057"/>
                      </a:lnTo>
                      <a:cubicBezTo>
                        <a:pt x="1405" y="4764"/>
                        <a:pt x="1533" y="6732"/>
                        <a:pt x="1368" y="7867"/>
                      </a:cubicBezTo>
                      <a:cubicBezTo>
                        <a:pt x="1563" y="7130"/>
                        <a:pt x="1668" y="5522"/>
                        <a:pt x="1668" y="5522"/>
                      </a:cubicBezTo>
                      <a:cubicBezTo>
                        <a:pt x="1668" y="5522"/>
                        <a:pt x="1706" y="6221"/>
                        <a:pt x="1736" y="7130"/>
                      </a:cubicBezTo>
                      <a:cubicBezTo>
                        <a:pt x="2149" y="3840"/>
                        <a:pt x="1187" y="789"/>
                        <a:pt x="1187" y="789"/>
                      </a:cubicBezTo>
                      <a:lnTo>
                        <a:pt x="1187" y="789"/>
                      </a:lnTo>
                      <a:lnTo>
                        <a:pt x="1450" y="3366"/>
                      </a:lnTo>
                      <a:cubicBezTo>
                        <a:pt x="1450" y="3366"/>
                        <a:pt x="1288" y="2258"/>
                        <a:pt x="970" y="1040"/>
                      </a:cubicBezTo>
                      <a:lnTo>
                        <a:pt x="970" y="1040"/>
                      </a:lnTo>
                      <a:cubicBezTo>
                        <a:pt x="1103" y="1666"/>
                        <a:pt x="1142" y="3539"/>
                        <a:pt x="1142" y="3539"/>
                      </a:cubicBezTo>
                      <a:cubicBezTo>
                        <a:pt x="1142" y="3539"/>
                        <a:pt x="911" y="1805"/>
                        <a:pt x="420" y="17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2"/>
                <p:cNvSpPr/>
                <p:nvPr/>
              </p:nvSpPr>
              <p:spPr>
                <a:xfrm>
                  <a:off x="1855375" y="3537350"/>
                  <a:ext cx="96200" cy="933575"/>
                </a:xfrm>
                <a:custGeom>
                  <a:avLst/>
                  <a:gdLst/>
                  <a:ahLst/>
                  <a:cxnLst/>
                  <a:rect l="l" t="t" r="r" b="b"/>
                  <a:pathLst>
                    <a:path w="3848" h="37343" fill="none" extrusionOk="0">
                      <a:moveTo>
                        <a:pt x="3847" y="37342"/>
                      </a:moveTo>
                      <a:cubicBezTo>
                        <a:pt x="3840" y="30182"/>
                        <a:pt x="1022" y="23661"/>
                        <a:pt x="849" y="19851"/>
                      </a:cubicBezTo>
                      <a:cubicBezTo>
                        <a:pt x="684" y="16034"/>
                        <a:pt x="0" y="2255"/>
                        <a:pt x="278" y="1"/>
                      </a:cubicBezTo>
                    </a:path>
                  </a:pathLst>
                </a:custGeom>
                <a:solidFill>
                  <a:srgbClr val="F7F5EC">
                    <a:alpha val="21250"/>
                  </a:srgbClr>
                </a:solidFill>
                <a:ln w="4700" cap="flat" cmpd="sng">
                  <a:solidFill>
                    <a:srgbClr val="91B3C1"/>
                  </a:solidFill>
                  <a:prstDash val="solid"/>
                  <a:miter lim="75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2"/>
                <p:cNvSpPr/>
                <p:nvPr/>
              </p:nvSpPr>
              <p:spPr>
                <a:xfrm>
                  <a:off x="1765975" y="3548825"/>
                  <a:ext cx="90175" cy="284025"/>
                </a:xfrm>
                <a:custGeom>
                  <a:avLst/>
                  <a:gdLst/>
                  <a:ahLst/>
                  <a:cxnLst/>
                  <a:rect l="l" t="t" r="r" b="b"/>
                  <a:pathLst>
                    <a:path w="3607" h="11361" extrusionOk="0">
                      <a:moveTo>
                        <a:pt x="3607" y="0"/>
                      </a:moveTo>
                      <a:lnTo>
                        <a:pt x="3607" y="0"/>
                      </a:lnTo>
                      <a:cubicBezTo>
                        <a:pt x="2134" y="2742"/>
                        <a:pt x="917" y="5755"/>
                        <a:pt x="30" y="8678"/>
                      </a:cubicBezTo>
                      <a:cubicBezTo>
                        <a:pt x="0" y="9632"/>
                        <a:pt x="15" y="10647"/>
                        <a:pt x="195" y="11360"/>
                      </a:cubicBezTo>
                      <a:cubicBezTo>
                        <a:pt x="120" y="9640"/>
                        <a:pt x="466" y="7498"/>
                        <a:pt x="466" y="7498"/>
                      </a:cubicBezTo>
                      <a:cubicBezTo>
                        <a:pt x="466" y="7498"/>
                        <a:pt x="556" y="9677"/>
                        <a:pt x="827" y="11360"/>
                      </a:cubicBezTo>
                      <a:cubicBezTo>
                        <a:pt x="706" y="9302"/>
                        <a:pt x="699" y="8002"/>
                        <a:pt x="699" y="8002"/>
                      </a:cubicBezTo>
                      <a:lnTo>
                        <a:pt x="699" y="8002"/>
                      </a:lnTo>
                      <a:lnTo>
                        <a:pt x="1097" y="9362"/>
                      </a:lnTo>
                      <a:cubicBezTo>
                        <a:pt x="1097" y="9362"/>
                        <a:pt x="978" y="7863"/>
                        <a:pt x="882" y="7239"/>
                      </a:cubicBezTo>
                      <a:lnTo>
                        <a:pt x="882" y="7239"/>
                      </a:lnTo>
                      <a:cubicBezTo>
                        <a:pt x="1045" y="8184"/>
                        <a:pt x="1861" y="10324"/>
                        <a:pt x="2397" y="11315"/>
                      </a:cubicBezTo>
                      <a:cubicBezTo>
                        <a:pt x="1383" y="8806"/>
                        <a:pt x="1661" y="6665"/>
                        <a:pt x="1661" y="6664"/>
                      </a:cubicBezTo>
                      <a:lnTo>
                        <a:pt x="1661" y="6664"/>
                      </a:lnTo>
                      <a:cubicBezTo>
                        <a:pt x="1661" y="6665"/>
                        <a:pt x="2209" y="8272"/>
                        <a:pt x="2637" y="9369"/>
                      </a:cubicBezTo>
                      <a:cubicBezTo>
                        <a:pt x="2202" y="7604"/>
                        <a:pt x="1969" y="5906"/>
                        <a:pt x="1969" y="5906"/>
                      </a:cubicBezTo>
                      <a:lnTo>
                        <a:pt x="1969" y="5906"/>
                      </a:lnTo>
                      <a:lnTo>
                        <a:pt x="2382" y="7100"/>
                      </a:lnTo>
                      <a:cubicBezTo>
                        <a:pt x="2382" y="7100"/>
                        <a:pt x="2224" y="5898"/>
                        <a:pt x="2254" y="4861"/>
                      </a:cubicBezTo>
                      <a:lnTo>
                        <a:pt x="2254" y="4861"/>
                      </a:lnTo>
                      <a:cubicBezTo>
                        <a:pt x="2374" y="5800"/>
                        <a:pt x="2652" y="6221"/>
                        <a:pt x="2652" y="6221"/>
                      </a:cubicBezTo>
                      <a:cubicBezTo>
                        <a:pt x="2652" y="6221"/>
                        <a:pt x="2344" y="4132"/>
                        <a:pt x="2825" y="2344"/>
                      </a:cubicBezTo>
                      <a:lnTo>
                        <a:pt x="2825" y="2344"/>
                      </a:lnTo>
                      <a:cubicBezTo>
                        <a:pt x="2780" y="3058"/>
                        <a:pt x="2945" y="3704"/>
                        <a:pt x="2945" y="3704"/>
                      </a:cubicBezTo>
                      <a:cubicBezTo>
                        <a:pt x="2945" y="3704"/>
                        <a:pt x="3148" y="1435"/>
                        <a:pt x="3607"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2"/>
                <p:cNvSpPr/>
                <p:nvPr/>
              </p:nvSpPr>
              <p:spPr>
                <a:xfrm>
                  <a:off x="1905150" y="3747725"/>
                  <a:ext cx="23700" cy="142025"/>
                </a:xfrm>
                <a:custGeom>
                  <a:avLst/>
                  <a:gdLst/>
                  <a:ahLst/>
                  <a:cxnLst/>
                  <a:rect l="l" t="t" r="r" b="b"/>
                  <a:pathLst>
                    <a:path w="948" h="5681" extrusionOk="0">
                      <a:moveTo>
                        <a:pt x="316" y="1"/>
                      </a:moveTo>
                      <a:lnTo>
                        <a:pt x="376" y="1676"/>
                      </a:lnTo>
                      <a:lnTo>
                        <a:pt x="1" y="617"/>
                      </a:lnTo>
                      <a:lnTo>
                        <a:pt x="1" y="617"/>
                      </a:lnTo>
                      <a:cubicBezTo>
                        <a:pt x="1" y="617"/>
                        <a:pt x="324" y="4561"/>
                        <a:pt x="316" y="5681"/>
                      </a:cubicBezTo>
                      <a:cubicBezTo>
                        <a:pt x="489" y="4299"/>
                        <a:pt x="481" y="2857"/>
                        <a:pt x="481" y="2856"/>
                      </a:cubicBezTo>
                      <a:lnTo>
                        <a:pt x="481" y="2856"/>
                      </a:lnTo>
                      <a:cubicBezTo>
                        <a:pt x="481" y="2857"/>
                        <a:pt x="526" y="4915"/>
                        <a:pt x="557" y="5628"/>
                      </a:cubicBezTo>
                      <a:cubicBezTo>
                        <a:pt x="744" y="3938"/>
                        <a:pt x="542" y="1977"/>
                        <a:pt x="541" y="1977"/>
                      </a:cubicBezTo>
                      <a:lnTo>
                        <a:pt x="541" y="1977"/>
                      </a:lnTo>
                      <a:cubicBezTo>
                        <a:pt x="542" y="1977"/>
                        <a:pt x="902" y="3555"/>
                        <a:pt x="925" y="4133"/>
                      </a:cubicBezTo>
                      <a:cubicBezTo>
                        <a:pt x="947" y="2217"/>
                        <a:pt x="316" y="1"/>
                        <a:pt x="316"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22" name="Google Shape;622;p22"/>
            <p:cNvGrpSpPr/>
            <p:nvPr/>
          </p:nvGrpSpPr>
          <p:grpSpPr>
            <a:xfrm flipH="1">
              <a:off x="8104550" y="3806525"/>
              <a:ext cx="614800" cy="660450"/>
              <a:chOff x="3073300" y="3631650"/>
              <a:chExt cx="614800" cy="660450"/>
            </a:xfrm>
          </p:grpSpPr>
          <p:grpSp>
            <p:nvGrpSpPr>
              <p:cNvPr id="623" name="Google Shape;623;p22"/>
              <p:cNvGrpSpPr/>
              <p:nvPr/>
            </p:nvGrpSpPr>
            <p:grpSpPr>
              <a:xfrm>
                <a:off x="3073300" y="3631650"/>
                <a:ext cx="614800" cy="660450"/>
                <a:chOff x="3073300" y="3631650"/>
                <a:chExt cx="614800" cy="660450"/>
              </a:xfrm>
            </p:grpSpPr>
            <p:sp>
              <p:nvSpPr>
                <p:cNvPr id="624" name="Google Shape;624;p22"/>
                <p:cNvSpPr/>
                <p:nvPr/>
              </p:nvSpPr>
              <p:spPr>
                <a:xfrm>
                  <a:off x="3495000" y="3657375"/>
                  <a:ext cx="73075" cy="154050"/>
                </a:xfrm>
                <a:custGeom>
                  <a:avLst/>
                  <a:gdLst/>
                  <a:ahLst/>
                  <a:cxnLst/>
                  <a:rect l="l" t="t" r="r" b="b"/>
                  <a:pathLst>
                    <a:path w="2923" h="6162" extrusionOk="0">
                      <a:moveTo>
                        <a:pt x="2397" y="1"/>
                      </a:moveTo>
                      <a:lnTo>
                        <a:pt x="2397" y="1"/>
                      </a:lnTo>
                      <a:cubicBezTo>
                        <a:pt x="2216" y="1271"/>
                        <a:pt x="0" y="5027"/>
                        <a:pt x="105" y="6162"/>
                      </a:cubicBezTo>
                      <a:cubicBezTo>
                        <a:pt x="105" y="6162"/>
                        <a:pt x="2923" y="2270"/>
                        <a:pt x="23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2"/>
                <p:cNvSpPr/>
                <p:nvPr/>
              </p:nvSpPr>
              <p:spPr>
                <a:xfrm>
                  <a:off x="3477700" y="3636725"/>
                  <a:ext cx="71025" cy="198950"/>
                </a:xfrm>
                <a:custGeom>
                  <a:avLst/>
                  <a:gdLst/>
                  <a:ahLst/>
                  <a:cxnLst/>
                  <a:rect l="l" t="t" r="r" b="b"/>
                  <a:pathLst>
                    <a:path w="2841" h="7958" extrusionOk="0">
                      <a:moveTo>
                        <a:pt x="2841" y="0"/>
                      </a:moveTo>
                      <a:cubicBezTo>
                        <a:pt x="2841" y="1"/>
                        <a:pt x="1173" y="2983"/>
                        <a:pt x="917" y="4170"/>
                      </a:cubicBezTo>
                      <a:cubicBezTo>
                        <a:pt x="669" y="5350"/>
                        <a:pt x="1" y="7957"/>
                        <a:pt x="1" y="7957"/>
                      </a:cubicBezTo>
                      <a:lnTo>
                        <a:pt x="797" y="6988"/>
                      </a:lnTo>
                      <a:cubicBezTo>
                        <a:pt x="797" y="6988"/>
                        <a:pt x="2082" y="2893"/>
                        <a:pt x="2277" y="2277"/>
                      </a:cubicBezTo>
                      <a:cubicBezTo>
                        <a:pt x="2465" y="1661"/>
                        <a:pt x="2841" y="1"/>
                        <a:pt x="28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2"/>
                <p:cNvSpPr/>
                <p:nvPr/>
              </p:nvSpPr>
              <p:spPr>
                <a:xfrm>
                  <a:off x="3450275" y="3631650"/>
                  <a:ext cx="68400" cy="246275"/>
                </a:xfrm>
                <a:custGeom>
                  <a:avLst/>
                  <a:gdLst/>
                  <a:ahLst/>
                  <a:cxnLst/>
                  <a:rect l="l" t="t" r="r" b="b"/>
                  <a:pathLst>
                    <a:path w="2736" h="9851" extrusionOk="0">
                      <a:moveTo>
                        <a:pt x="2736" y="1"/>
                      </a:moveTo>
                      <a:cubicBezTo>
                        <a:pt x="2735" y="1"/>
                        <a:pt x="557" y="4584"/>
                        <a:pt x="392" y="5696"/>
                      </a:cubicBezTo>
                      <a:cubicBezTo>
                        <a:pt x="226" y="6815"/>
                        <a:pt x="1" y="9851"/>
                        <a:pt x="1" y="9851"/>
                      </a:cubicBezTo>
                      <a:cubicBezTo>
                        <a:pt x="1" y="9851"/>
                        <a:pt x="1917" y="5575"/>
                        <a:pt x="1842" y="4283"/>
                      </a:cubicBezTo>
                      <a:cubicBezTo>
                        <a:pt x="1759" y="2998"/>
                        <a:pt x="2736" y="1"/>
                        <a:pt x="27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2"/>
                <p:cNvSpPr/>
                <p:nvPr/>
              </p:nvSpPr>
              <p:spPr>
                <a:xfrm>
                  <a:off x="3410850" y="3651000"/>
                  <a:ext cx="75325" cy="272000"/>
                </a:xfrm>
                <a:custGeom>
                  <a:avLst/>
                  <a:gdLst/>
                  <a:ahLst/>
                  <a:cxnLst/>
                  <a:rect l="l" t="t" r="r" b="b"/>
                  <a:pathLst>
                    <a:path w="3013" h="10880" extrusionOk="0">
                      <a:moveTo>
                        <a:pt x="3013" y="0"/>
                      </a:moveTo>
                      <a:lnTo>
                        <a:pt x="3013" y="0"/>
                      </a:lnTo>
                      <a:cubicBezTo>
                        <a:pt x="834" y="2690"/>
                        <a:pt x="541" y="6402"/>
                        <a:pt x="270" y="7521"/>
                      </a:cubicBezTo>
                      <a:cubicBezTo>
                        <a:pt x="0" y="8633"/>
                        <a:pt x="150" y="10880"/>
                        <a:pt x="150" y="10880"/>
                      </a:cubicBezTo>
                      <a:cubicBezTo>
                        <a:pt x="150" y="10880"/>
                        <a:pt x="2029" y="6364"/>
                        <a:pt x="2149" y="5117"/>
                      </a:cubicBezTo>
                      <a:cubicBezTo>
                        <a:pt x="2262" y="3877"/>
                        <a:pt x="2111" y="1518"/>
                        <a:pt x="30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2"/>
                <p:cNvSpPr/>
                <p:nvPr/>
              </p:nvSpPr>
              <p:spPr>
                <a:xfrm>
                  <a:off x="3366875" y="3672775"/>
                  <a:ext cx="66525" cy="311275"/>
                </a:xfrm>
                <a:custGeom>
                  <a:avLst/>
                  <a:gdLst/>
                  <a:ahLst/>
                  <a:cxnLst/>
                  <a:rect l="l" t="t" r="r" b="b"/>
                  <a:pathLst>
                    <a:path w="2661" h="12451" extrusionOk="0">
                      <a:moveTo>
                        <a:pt x="2661" y="1"/>
                      </a:moveTo>
                      <a:lnTo>
                        <a:pt x="2661" y="1"/>
                      </a:lnTo>
                      <a:cubicBezTo>
                        <a:pt x="422" y="3036"/>
                        <a:pt x="196" y="6733"/>
                        <a:pt x="99" y="7717"/>
                      </a:cubicBezTo>
                      <a:cubicBezTo>
                        <a:pt x="1" y="8701"/>
                        <a:pt x="121" y="12451"/>
                        <a:pt x="121" y="12451"/>
                      </a:cubicBezTo>
                      <a:cubicBezTo>
                        <a:pt x="121" y="12451"/>
                        <a:pt x="1947" y="7372"/>
                        <a:pt x="1894" y="5929"/>
                      </a:cubicBezTo>
                      <a:cubicBezTo>
                        <a:pt x="1834" y="4486"/>
                        <a:pt x="1932" y="1496"/>
                        <a:pt x="26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2"/>
                <p:cNvSpPr/>
                <p:nvPr/>
              </p:nvSpPr>
              <p:spPr>
                <a:xfrm>
                  <a:off x="3315225" y="3687050"/>
                  <a:ext cx="50550" cy="351300"/>
                </a:xfrm>
                <a:custGeom>
                  <a:avLst/>
                  <a:gdLst/>
                  <a:ahLst/>
                  <a:cxnLst/>
                  <a:rect l="l" t="t" r="r" b="b"/>
                  <a:pathLst>
                    <a:path w="2022" h="14052" extrusionOk="0">
                      <a:moveTo>
                        <a:pt x="2022" y="1"/>
                      </a:moveTo>
                      <a:lnTo>
                        <a:pt x="2022" y="1"/>
                      </a:lnTo>
                      <a:cubicBezTo>
                        <a:pt x="1135" y="3044"/>
                        <a:pt x="1" y="6943"/>
                        <a:pt x="98" y="8078"/>
                      </a:cubicBezTo>
                      <a:cubicBezTo>
                        <a:pt x="196" y="9212"/>
                        <a:pt x="444" y="14051"/>
                        <a:pt x="444" y="14051"/>
                      </a:cubicBezTo>
                      <a:cubicBezTo>
                        <a:pt x="444" y="14051"/>
                        <a:pt x="1714" y="10114"/>
                        <a:pt x="1729" y="7402"/>
                      </a:cubicBezTo>
                      <a:cubicBezTo>
                        <a:pt x="1744" y="4697"/>
                        <a:pt x="1924" y="985"/>
                        <a:pt x="2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2"/>
                <p:cNvSpPr/>
                <p:nvPr/>
              </p:nvSpPr>
              <p:spPr>
                <a:xfrm>
                  <a:off x="3252300" y="3724825"/>
                  <a:ext cx="54875" cy="365725"/>
                </a:xfrm>
                <a:custGeom>
                  <a:avLst/>
                  <a:gdLst/>
                  <a:ahLst/>
                  <a:cxnLst/>
                  <a:rect l="l" t="t" r="r" b="b"/>
                  <a:pathLst>
                    <a:path w="2195" h="14629" extrusionOk="0">
                      <a:moveTo>
                        <a:pt x="707" y="0"/>
                      </a:moveTo>
                      <a:cubicBezTo>
                        <a:pt x="707" y="0"/>
                        <a:pt x="301" y="5620"/>
                        <a:pt x="151" y="7822"/>
                      </a:cubicBezTo>
                      <a:cubicBezTo>
                        <a:pt x="1" y="10031"/>
                        <a:pt x="1180" y="14629"/>
                        <a:pt x="1180" y="14629"/>
                      </a:cubicBezTo>
                      <a:cubicBezTo>
                        <a:pt x="1180" y="14629"/>
                        <a:pt x="2195" y="9527"/>
                        <a:pt x="1939" y="7393"/>
                      </a:cubicBezTo>
                      <a:cubicBezTo>
                        <a:pt x="1676" y="5252"/>
                        <a:pt x="707" y="0"/>
                        <a:pt x="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2"/>
                <p:cNvSpPr/>
                <p:nvPr/>
              </p:nvSpPr>
              <p:spPr>
                <a:xfrm>
                  <a:off x="3192200" y="3732325"/>
                  <a:ext cx="63275" cy="403125"/>
                </a:xfrm>
                <a:custGeom>
                  <a:avLst/>
                  <a:gdLst/>
                  <a:ahLst/>
                  <a:cxnLst/>
                  <a:rect l="l" t="t" r="r" b="b"/>
                  <a:pathLst>
                    <a:path w="2531" h="16125" extrusionOk="0">
                      <a:moveTo>
                        <a:pt x="1045" y="1"/>
                      </a:moveTo>
                      <a:lnTo>
                        <a:pt x="1045" y="1"/>
                      </a:lnTo>
                      <a:cubicBezTo>
                        <a:pt x="0" y="4486"/>
                        <a:pt x="196" y="8874"/>
                        <a:pt x="361" y="10099"/>
                      </a:cubicBezTo>
                      <a:cubicBezTo>
                        <a:pt x="520" y="11271"/>
                        <a:pt x="1732" y="15776"/>
                        <a:pt x="1821" y="16105"/>
                      </a:cubicBezTo>
                      <a:lnTo>
                        <a:pt x="1821" y="16105"/>
                      </a:lnTo>
                      <a:cubicBezTo>
                        <a:pt x="1866" y="15740"/>
                        <a:pt x="2531" y="10231"/>
                        <a:pt x="2052" y="8416"/>
                      </a:cubicBezTo>
                      <a:cubicBezTo>
                        <a:pt x="1548" y="6545"/>
                        <a:pt x="970" y="940"/>
                        <a:pt x="1045" y="1"/>
                      </a:cubicBezTo>
                      <a:close/>
                      <a:moveTo>
                        <a:pt x="1821" y="16105"/>
                      </a:moveTo>
                      <a:lnTo>
                        <a:pt x="1821" y="16105"/>
                      </a:lnTo>
                      <a:cubicBezTo>
                        <a:pt x="1819" y="16118"/>
                        <a:pt x="1819" y="16124"/>
                        <a:pt x="1819" y="16124"/>
                      </a:cubicBezTo>
                      <a:lnTo>
                        <a:pt x="1826" y="16124"/>
                      </a:lnTo>
                      <a:cubicBezTo>
                        <a:pt x="1826" y="16124"/>
                        <a:pt x="1824" y="16118"/>
                        <a:pt x="1821" y="161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2"/>
                <p:cNvSpPr/>
                <p:nvPr/>
              </p:nvSpPr>
              <p:spPr>
                <a:xfrm>
                  <a:off x="3125700" y="3779675"/>
                  <a:ext cx="69525" cy="411750"/>
                </a:xfrm>
                <a:custGeom>
                  <a:avLst/>
                  <a:gdLst/>
                  <a:ahLst/>
                  <a:cxnLst/>
                  <a:rect l="l" t="t" r="r" b="b"/>
                  <a:pathLst>
                    <a:path w="2781" h="16470" extrusionOk="0">
                      <a:moveTo>
                        <a:pt x="1338" y="0"/>
                      </a:moveTo>
                      <a:lnTo>
                        <a:pt x="1338" y="0"/>
                      </a:lnTo>
                      <a:cubicBezTo>
                        <a:pt x="83" y="3569"/>
                        <a:pt x="1" y="10316"/>
                        <a:pt x="2488" y="16469"/>
                      </a:cubicBezTo>
                      <a:cubicBezTo>
                        <a:pt x="2488" y="16469"/>
                        <a:pt x="2781" y="10962"/>
                        <a:pt x="2097" y="8242"/>
                      </a:cubicBezTo>
                      <a:cubicBezTo>
                        <a:pt x="1413" y="5522"/>
                        <a:pt x="1195" y="1180"/>
                        <a:pt x="13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2"/>
                <p:cNvSpPr/>
                <p:nvPr/>
              </p:nvSpPr>
              <p:spPr>
                <a:xfrm>
                  <a:off x="3073300" y="3806725"/>
                  <a:ext cx="425275" cy="485375"/>
                </a:xfrm>
                <a:custGeom>
                  <a:avLst/>
                  <a:gdLst/>
                  <a:ahLst/>
                  <a:cxnLst/>
                  <a:rect l="l" t="t" r="r" b="b"/>
                  <a:pathLst>
                    <a:path w="17011" h="19415" fill="none" extrusionOk="0">
                      <a:moveTo>
                        <a:pt x="17011" y="0"/>
                      </a:moveTo>
                      <a:cubicBezTo>
                        <a:pt x="17011" y="0"/>
                        <a:pt x="9099" y="12134"/>
                        <a:pt x="0" y="19415"/>
                      </a:cubicBezTo>
                    </a:path>
                  </a:pathLst>
                </a:custGeom>
                <a:solidFill>
                  <a:schemeClr val="accent4"/>
                </a:solidFill>
                <a:ln w="4700" cap="rnd" cmpd="sng">
                  <a:solidFill>
                    <a:schemeClr val="accent4"/>
                  </a:solidFill>
                  <a:prstDash val="solid"/>
                  <a:miter lim="75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2"/>
                <p:cNvSpPr/>
                <p:nvPr/>
              </p:nvSpPr>
              <p:spPr>
                <a:xfrm>
                  <a:off x="3540625" y="3727625"/>
                  <a:ext cx="600" cy="1150"/>
                </a:xfrm>
                <a:custGeom>
                  <a:avLst/>
                  <a:gdLst/>
                  <a:ahLst/>
                  <a:cxnLst/>
                  <a:rect l="l" t="t" r="r" b="b"/>
                  <a:pathLst>
                    <a:path w="24" h="46" extrusionOk="0">
                      <a:moveTo>
                        <a:pt x="23" y="1"/>
                      </a:moveTo>
                      <a:lnTo>
                        <a:pt x="23" y="1"/>
                      </a:lnTo>
                      <a:cubicBezTo>
                        <a:pt x="16" y="16"/>
                        <a:pt x="8" y="31"/>
                        <a:pt x="1" y="46"/>
                      </a:cubicBezTo>
                      <a:cubicBezTo>
                        <a:pt x="8" y="38"/>
                        <a:pt x="16" y="16"/>
                        <a:pt x="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2"/>
                <p:cNvSpPr/>
                <p:nvPr/>
              </p:nvSpPr>
              <p:spPr>
                <a:xfrm>
                  <a:off x="3492550" y="3761625"/>
                  <a:ext cx="200" cy="2475"/>
                </a:xfrm>
                <a:custGeom>
                  <a:avLst/>
                  <a:gdLst/>
                  <a:ahLst/>
                  <a:cxnLst/>
                  <a:rect l="l" t="t" r="r" b="b"/>
                  <a:pathLst>
                    <a:path w="8" h="99" extrusionOk="0">
                      <a:moveTo>
                        <a:pt x="8" y="1"/>
                      </a:moveTo>
                      <a:cubicBezTo>
                        <a:pt x="8" y="31"/>
                        <a:pt x="8" y="68"/>
                        <a:pt x="0" y="98"/>
                      </a:cubicBezTo>
                      <a:lnTo>
                        <a:pt x="8" y="91"/>
                      </a:lnTo>
                      <a:cubicBezTo>
                        <a:pt x="8" y="61"/>
                        <a:pt x="8" y="31"/>
                        <a:pt x="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2"/>
                <p:cNvSpPr/>
                <p:nvPr/>
              </p:nvSpPr>
              <p:spPr>
                <a:xfrm>
                  <a:off x="3448400" y="3784175"/>
                  <a:ext cx="1350" cy="5275"/>
                </a:xfrm>
                <a:custGeom>
                  <a:avLst/>
                  <a:gdLst/>
                  <a:ahLst/>
                  <a:cxnLst/>
                  <a:rect l="l" t="t" r="r" b="b"/>
                  <a:pathLst>
                    <a:path w="54" h="211" extrusionOk="0">
                      <a:moveTo>
                        <a:pt x="53" y="0"/>
                      </a:moveTo>
                      <a:lnTo>
                        <a:pt x="53" y="0"/>
                      </a:lnTo>
                      <a:cubicBezTo>
                        <a:pt x="53" y="1"/>
                        <a:pt x="47" y="35"/>
                        <a:pt x="33" y="93"/>
                      </a:cubicBezTo>
                      <a:lnTo>
                        <a:pt x="33" y="93"/>
                      </a:lnTo>
                      <a:cubicBezTo>
                        <a:pt x="50" y="26"/>
                        <a:pt x="53" y="1"/>
                        <a:pt x="53" y="0"/>
                      </a:cubicBezTo>
                      <a:close/>
                      <a:moveTo>
                        <a:pt x="33" y="93"/>
                      </a:moveTo>
                      <a:cubicBezTo>
                        <a:pt x="25" y="123"/>
                        <a:pt x="15" y="162"/>
                        <a:pt x="1" y="211"/>
                      </a:cubicBezTo>
                      <a:cubicBezTo>
                        <a:pt x="14" y="165"/>
                        <a:pt x="25" y="125"/>
                        <a:pt x="33" y="9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2"/>
                <p:cNvSpPr/>
                <p:nvPr/>
              </p:nvSpPr>
              <p:spPr>
                <a:xfrm>
                  <a:off x="3469075" y="3696825"/>
                  <a:ext cx="205875" cy="151600"/>
                </a:xfrm>
                <a:custGeom>
                  <a:avLst/>
                  <a:gdLst/>
                  <a:ahLst/>
                  <a:cxnLst/>
                  <a:rect l="l" t="t" r="r" b="b"/>
                  <a:pathLst>
                    <a:path w="8235" h="6064" extrusionOk="0">
                      <a:moveTo>
                        <a:pt x="8235" y="1"/>
                      </a:moveTo>
                      <a:cubicBezTo>
                        <a:pt x="8234" y="1"/>
                        <a:pt x="5778" y="1977"/>
                        <a:pt x="4546" y="2360"/>
                      </a:cubicBezTo>
                      <a:cubicBezTo>
                        <a:pt x="3314" y="2743"/>
                        <a:pt x="0" y="6064"/>
                        <a:pt x="0" y="6064"/>
                      </a:cubicBezTo>
                      <a:cubicBezTo>
                        <a:pt x="0" y="6064"/>
                        <a:pt x="2758" y="4764"/>
                        <a:pt x="3742" y="4216"/>
                      </a:cubicBezTo>
                      <a:cubicBezTo>
                        <a:pt x="4726" y="3667"/>
                        <a:pt x="8234" y="1"/>
                        <a:pt x="82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2"/>
                <p:cNvSpPr/>
                <p:nvPr/>
              </p:nvSpPr>
              <p:spPr>
                <a:xfrm>
                  <a:off x="3428125" y="3770275"/>
                  <a:ext cx="245325" cy="137325"/>
                </a:xfrm>
                <a:custGeom>
                  <a:avLst/>
                  <a:gdLst/>
                  <a:ahLst/>
                  <a:cxnLst/>
                  <a:rect l="l" t="t" r="r" b="b"/>
                  <a:pathLst>
                    <a:path w="9813" h="5493" extrusionOk="0">
                      <a:moveTo>
                        <a:pt x="9813" y="0"/>
                      </a:moveTo>
                      <a:lnTo>
                        <a:pt x="9813" y="0"/>
                      </a:lnTo>
                      <a:cubicBezTo>
                        <a:pt x="8573" y="1248"/>
                        <a:pt x="6251" y="1691"/>
                        <a:pt x="5079" y="2119"/>
                      </a:cubicBezTo>
                      <a:cubicBezTo>
                        <a:pt x="3900" y="2547"/>
                        <a:pt x="0" y="5493"/>
                        <a:pt x="0" y="5493"/>
                      </a:cubicBezTo>
                      <a:cubicBezTo>
                        <a:pt x="0" y="5493"/>
                        <a:pt x="2217" y="5079"/>
                        <a:pt x="3223" y="4539"/>
                      </a:cubicBezTo>
                      <a:cubicBezTo>
                        <a:pt x="4238" y="3990"/>
                        <a:pt x="7762" y="2780"/>
                        <a:pt x="98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2"/>
                <p:cNvSpPr/>
                <p:nvPr/>
              </p:nvSpPr>
              <p:spPr>
                <a:xfrm>
                  <a:off x="3381900" y="3850100"/>
                  <a:ext cx="294925" cy="118000"/>
                </a:xfrm>
                <a:custGeom>
                  <a:avLst/>
                  <a:gdLst/>
                  <a:ahLst/>
                  <a:cxnLst/>
                  <a:rect l="l" t="t" r="r" b="b"/>
                  <a:pathLst>
                    <a:path w="11797" h="4720" extrusionOk="0">
                      <a:moveTo>
                        <a:pt x="11797" y="1"/>
                      </a:moveTo>
                      <a:cubicBezTo>
                        <a:pt x="10460" y="977"/>
                        <a:pt x="7537" y="1616"/>
                        <a:pt x="6109" y="1811"/>
                      </a:cubicBezTo>
                      <a:cubicBezTo>
                        <a:pt x="4674" y="2014"/>
                        <a:pt x="1" y="4719"/>
                        <a:pt x="1" y="4719"/>
                      </a:cubicBezTo>
                      <a:cubicBezTo>
                        <a:pt x="1" y="4719"/>
                        <a:pt x="3720" y="4171"/>
                        <a:pt x="4667" y="3893"/>
                      </a:cubicBezTo>
                      <a:cubicBezTo>
                        <a:pt x="5621" y="3622"/>
                        <a:pt x="9212" y="2743"/>
                        <a:pt x="117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2"/>
                <p:cNvSpPr/>
                <p:nvPr/>
              </p:nvSpPr>
              <p:spPr>
                <a:xfrm>
                  <a:off x="3344350" y="3934250"/>
                  <a:ext cx="343750" cy="82675"/>
                </a:xfrm>
                <a:custGeom>
                  <a:avLst/>
                  <a:gdLst/>
                  <a:ahLst/>
                  <a:cxnLst/>
                  <a:rect l="l" t="t" r="r" b="b"/>
                  <a:pathLst>
                    <a:path w="13750" h="3307" extrusionOk="0">
                      <a:moveTo>
                        <a:pt x="13750" y="1"/>
                      </a:moveTo>
                      <a:cubicBezTo>
                        <a:pt x="12788" y="226"/>
                        <a:pt x="9122" y="865"/>
                        <a:pt x="6439" y="1210"/>
                      </a:cubicBezTo>
                      <a:cubicBezTo>
                        <a:pt x="3757" y="1563"/>
                        <a:pt x="0" y="3307"/>
                        <a:pt x="0" y="3307"/>
                      </a:cubicBezTo>
                      <a:cubicBezTo>
                        <a:pt x="0" y="3307"/>
                        <a:pt x="4839" y="2953"/>
                        <a:pt x="5973" y="2916"/>
                      </a:cubicBezTo>
                      <a:cubicBezTo>
                        <a:pt x="7108" y="2871"/>
                        <a:pt x="10835" y="1255"/>
                        <a:pt x="13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2"/>
                <p:cNvSpPr/>
                <p:nvPr/>
              </p:nvSpPr>
              <p:spPr>
                <a:xfrm>
                  <a:off x="3305850" y="4037250"/>
                  <a:ext cx="365725" cy="46200"/>
                </a:xfrm>
                <a:custGeom>
                  <a:avLst/>
                  <a:gdLst/>
                  <a:ahLst/>
                  <a:cxnLst/>
                  <a:rect l="l" t="t" r="r" b="b"/>
                  <a:pathLst>
                    <a:path w="14629" h="1848" extrusionOk="0">
                      <a:moveTo>
                        <a:pt x="6588" y="0"/>
                      </a:moveTo>
                      <a:cubicBezTo>
                        <a:pt x="4222" y="0"/>
                        <a:pt x="0" y="945"/>
                        <a:pt x="0" y="945"/>
                      </a:cubicBezTo>
                      <a:cubicBezTo>
                        <a:pt x="0" y="945"/>
                        <a:pt x="3876" y="1847"/>
                        <a:pt x="6224" y="1847"/>
                      </a:cubicBezTo>
                      <a:cubicBezTo>
                        <a:pt x="6437" y="1847"/>
                        <a:pt x="6638" y="1840"/>
                        <a:pt x="6822" y="1824"/>
                      </a:cubicBezTo>
                      <a:cubicBezTo>
                        <a:pt x="9024" y="1621"/>
                        <a:pt x="14629" y="1095"/>
                        <a:pt x="14629" y="1095"/>
                      </a:cubicBezTo>
                      <a:cubicBezTo>
                        <a:pt x="14629" y="1095"/>
                        <a:pt x="9354" y="238"/>
                        <a:pt x="7213" y="28"/>
                      </a:cubicBezTo>
                      <a:cubicBezTo>
                        <a:pt x="7025" y="9"/>
                        <a:pt x="6815" y="0"/>
                        <a:pt x="65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2"/>
                <p:cNvSpPr/>
                <p:nvPr/>
              </p:nvSpPr>
              <p:spPr>
                <a:xfrm>
                  <a:off x="3251925" y="4109675"/>
                  <a:ext cx="403500" cy="48450"/>
                </a:xfrm>
                <a:custGeom>
                  <a:avLst/>
                  <a:gdLst/>
                  <a:ahLst/>
                  <a:cxnLst/>
                  <a:rect l="l" t="t" r="r" b="b"/>
                  <a:pathLst>
                    <a:path w="16140" h="1938" extrusionOk="0">
                      <a:moveTo>
                        <a:pt x="6060" y="1"/>
                      </a:moveTo>
                      <a:cubicBezTo>
                        <a:pt x="3607" y="1"/>
                        <a:pt x="1" y="527"/>
                        <a:pt x="1" y="527"/>
                      </a:cubicBezTo>
                      <a:cubicBezTo>
                        <a:pt x="1" y="527"/>
                        <a:pt x="4839" y="1714"/>
                        <a:pt x="6064" y="1857"/>
                      </a:cubicBezTo>
                      <a:cubicBezTo>
                        <a:pt x="6443" y="1899"/>
                        <a:pt x="7125" y="1938"/>
                        <a:pt x="8019" y="1938"/>
                      </a:cubicBezTo>
                      <a:cubicBezTo>
                        <a:pt x="10012" y="1938"/>
                        <a:pt x="13058" y="1744"/>
                        <a:pt x="16139" y="955"/>
                      </a:cubicBezTo>
                      <a:lnTo>
                        <a:pt x="16139" y="955"/>
                      </a:lnTo>
                      <a:cubicBezTo>
                        <a:pt x="16053" y="964"/>
                        <a:pt x="15927" y="969"/>
                        <a:pt x="15768" y="969"/>
                      </a:cubicBezTo>
                      <a:cubicBezTo>
                        <a:pt x="14198" y="969"/>
                        <a:pt x="9414" y="552"/>
                        <a:pt x="7702" y="136"/>
                      </a:cubicBezTo>
                      <a:cubicBezTo>
                        <a:pt x="7301" y="39"/>
                        <a:pt x="6723" y="1"/>
                        <a:pt x="60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2"/>
                <p:cNvSpPr/>
                <p:nvPr/>
              </p:nvSpPr>
              <p:spPr>
                <a:xfrm>
                  <a:off x="3205725" y="4169625"/>
                  <a:ext cx="412325" cy="47975"/>
                </a:xfrm>
                <a:custGeom>
                  <a:avLst/>
                  <a:gdLst/>
                  <a:ahLst/>
                  <a:cxnLst/>
                  <a:rect l="l" t="t" r="r" b="b"/>
                  <a:pathLst>
                    <a:path w="16493" h="1919" extrusionOk="0">
                      <a:moveTo>
                        <a:pt x="3830" y="1"/>
                      </a:moveTo>
                      <a:cubicBezTo>
                        <a:pt x="1787" y="1"/>
                        <a:pt x="0" y="135"/>
                        <a:pt x="0" y="135"/>
                      </a:cubicBezTo>
                      <a:cubicBezTo>
                        <a:pt x="3341" y="1401"/>
                        <a:pt x="6839" y="1918"/>
                        <a:pt x="9909" y="1918"/>
                      </a:cubicBezTo>
                      <a:cubicBezTo>
                        <a:pt x="12541" y="1918"/>
                        <a:pt x="14859" y="1538"/>
                        <a:pt x="16492" y="924"/>
                      </a:cubicBezTo>
                      <a:lnTo>
                        <a:pt x="16492" y="924"/>
                      </a:lnTo>
                      <a:cubicBezTo>
                        <a:pt x="16180" y="970"/>
                        <a:pt x="15646" y="994"/>
                        <a:pt x="14979" y="994"/>
                      </a:cubicBezTo>
                      <a:cubicBezTo>
                        <a:pt x="13126" y="994"/>
                        <a:pt x="10246" y="804"/>
                        <a:pt x="8235" y="346"/>
                      </a:cubicBezTo>
                      <a:cubicBezTo>
                        <a:pt x="7059" y="77"/>
                        <a:pt x="5371" y="1"/>
                        <a:pt x="3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2"/>
                <p:cNvSpPr/>
                <p:nvPr/>
              </p:nvSpPr>
              <p:spPr>
                <a:xfrm>
                  <a:off x="3560350" y="3767275"/>
                  <a:ext cx="2275" cy="950"/>
                </a:xfrm>
                <a:custGeom>
                  <a:avLst/>
                  <a:gdLst/>
                  <a:ahLst/>
                  <a:cxnLst/>
                  <a:rect l="l" t="t" r="r" b="b"/>
                  <a:pathLst>
                    <a:path w="91" h="38" extrusionOk="0">
                      <a:moveTo>
                        <a:pt x="91" y="0"/>
                      </a:moveTo>
                      <a:lnTo>
                        <a:pt x="91" y="0"/>
                      </a:lnTo>
                      <a:cubicBezTo>
                        <a:pt x="82" y="2"/>
                        <a:pt x="74" y="5"/>
                        <a:pt x="65" y="8"/>
                      </a:cubicBezTo>
                      <a:lnTo>
                        <a:pt x="65" y="8"/>
                      </a:lnTo>
                      <a:cubicBezTo>
                        <a:pt x="74" y="5"/>
                        <a:pt x="83" y="3"/>
                        <a:pt x="91" y="0"/>
                      </a:cubicBezTo>
                      <a:close/>
                      <a:moveTo>
                        <a:pt x="65" y="8"/>
                      </a:moveTo>
                      <a:cubicBezTo>
                        <a:pt x="48" y="14"/>
                        <a:pt x="28" y="20"/>
                        <a:pt x="8" y="30"/>
                      </a:cubicBezTo>
                      <a:cubicBezTo>
                        <a:pt x="8" y="30"/>
                        <a:pt x="8" y="33"/>
                        <a:pt x="7" y="35"/>
                      </a:cubicBezTo>
                      <a:lnTo>
                        <a:pt x="7" y="35"/>
                      </a:lnTo>
                      <a:cubicBezTo>
                        <a:pt x="26" y="25"/>
                        <a:pt x="46" y="16"/>
                        <a:pt x="65" y="8"/>
                      </a:cubicBezTo>
                      <a:close/>
                      <a:moveTo>
                        <a:pt x="7" y="35"/>
                      </a:moveTo>
                      <a:lnTo>
                        <a:pt x="7" y="35"/>
                      </a:lnTo>
                      <a:cubicBezTo>
                        <a:pt x="5" y="36"/>
                        <a:pt x="3" y="37"/>
                        <a:pt x="1" y="38"/>
                      </a:cubicBezTo>
                      <a:cubicBezTo>
                        <a:pt x="4" y="38"/>
                        <a:pt x="6" y="36"/>
                        <a:pt x="7" y="3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2"/>
                <p:cNvSpPr/>
                <p:nvPr/>
              </p:nvSpPr>
              <p:spPr>
                <a:xfrm>
                  <a:off x="3548900" y="3838825"/>
                  <a:ext cx="4725" cy="2475"/>
                </a:xfrm>
                <a:custGeom>
                  <a:avLst/>
                  <a:gdLst/>
                  <a:ahLst/>
                  <a:cxnLst/>
                  <a:rect l="l" t="t" r="r" b="b"/>
                  <a:pathLst>
                    <a:path w="189" h="99" extrusionOk="0">
                      <a:moveTo>
                        <a:pt x="188" y="1"/>
                      </a:moveTo>
                      <a:lnTo>
                        <a:pt x="188" y="1"/>
                      </a:lnTo>
                      <a:cubicBezTo>
                        <a:pt x="188" y="1"/>
                        <a:pt x="143" y="16"/>
                        <a:pt x="0" y="98"/>
                      </a:cubicBezTo>
                      <a:cubicBezTo>
                        <a:pt x="121" y="38"/>
                        <a:pt x="188" y="1"/>
                        <a:pt x="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 name="Google Shape;646;p22"/>
              <p:cNvGrpSpPr/>
              <p:nvPr/>
            </p:nvGrpSpPr>
            <p:grpSpPr>
              <a:xfrm>
                <a:off x="3140925" y="3736650"/>
                <a:ext cx="452325" cy="479000"/>
                <a:chOff x="3140925" y="3736650"/>
                <a:chExt cx="452325" cy="479000"/>
              </a:xfrm>
            </p:grpSpPr>
            <p:sp>
              <p:nvSpPr>
                <p:cNvPr id="647" name="Google Shape;647;p22"/>
                <p:cNvSpPr/>
                <p:nvPr/>
              </p:nvSpPr>
              <p:spPr>
                <a:xfrm>
                  <a:off x="3454600" y="3736650"/>
                  <a:ext cx="34775" cy="97875"/>
                </a:xfrm>
                <a:custGeom>
                  <a:avLst/>
                  <a:gdLst/>
                  <a:ahLst/>
                  <a:cxnLst/>
                  <a:rect l="l" t="t" r="r" b="b"/>
                  <a:pathLst>
                    <a:path w="1391" h="3915" extrusionOk="0">
                      <a:moveTo>
                        <a:pt x="196" y="3300"/>
                      </a:moveTo>
                      <a:lnTo>
                        <a:pt x="196" y="3300"/>
                      </a:lnTo>
                      <a:cubicBezTo>
                        <a:pt x="196" y="3307"/>
                        <a:pt x="196" y="3314"/>
                        <a:pt x="196" y="3321"/>
                      </a:cubicBezTo>
                      <a:cubicBezTo>
                        <a:pt x="196" y="3314"/>
                        <a:pt x="196" y="3307"/>
                        <a:pt x="196" y="3300"/>
                      </a:cubicBezTo>
                      <a:close/>
                      <a:moveTo>
                        <a:pt x="707" y="1"/>
                      </a:moveTo>
                      <a:lnTo>
                        <a:pt x="707" y="1"/>
                      </a:lnTo>
                      <a:cubicBezTo>
                        <a:pt x="451" y="647"/>
                        <a:pt x="264" y="1195"/>
                        <a:pt x="219" y="1496"/>
                      </a:cubicBezTo>
                      <a:cubicBezTo>
                        <a:pt x="151" y="1962"/>
                        <a:pt x="68" y="2750"/>
                        <a:pt x="1" y="3524"/>
                      </a:cubicBezTo>
                      <a:cubicBezTo>
                        <a:pt x="91" y="3066"/>
                        <a:pt x="323" y="2113"/>
                        <a:pt x="324" y="2112"/>
                      </a:cubicBezTo>
                      <a:lnTo>
                        <a:pt x="324" y="2112"/>
                      </a:lnTo>
                      <a:cubicBezTo>
                        <a:pt x="324" y="2113"/>
                        <a:pt x="213" y="2598"/>
                        <a:pt x="196" y="3300"/>
                      </a:cubicBezTo>
                      <a:lnTo>
                        <a:pt x="196" y="3300"/>
                      </a:lnTo>
                      <a:cubicBezTo>
                        <a:pt x="208" y="3028"/>
                        <a:pt x="421" y="2360"/>
                        <a:pt x="421" y="2360"/>
                      </a:cubicBezTo>
                      <a:lnTo>
                        <a:pt x="421" y="2360"/>
                      </a:lnTo>
                      <a:cubicBezTo>
                        <a:pt x="421" y="2360"/>
                        <a:pt x="331" y="2976"/>
                        <a:pt x="196" y="3705"/>
                      </a:cubicBezTo>
                      <a:cubicBezTo>
                        <a:pt x="241" y="3539"/>
                        <a:pt x="511" y="2811"/>
                        <a:pt x="512" y="2811"/>
                      </a:cubicBezTo>
                      <a:lnTo>
                        <a:pt x="512" y="2811"/>
                      </a:lnTo>
                      <a:lnTo>
                        <a:pt x="361" y="3554"/>
                      </a:lnTo>
                      <a:lnTo>
                        <a:pt x="587" y="2923"/>
                      </a:lnTo>
                      <a:lnTo>
                        <a:pt x="414" y="3622"/>
                      </a:lnTo>
                      <a:lnTo>
                        <a:pt x="692" y="3021"/>
                      </a:lnTo>
                      <a:lnTo>
                        <a:pt x="444" y="3870"/>
                      </a:lnTo>
                      <a:lnTo>
                        <a:pt x="872" y="2893"/>
                      </a:lnTo>
                      <a:lnTo>
                        <a:pt x="557" y="3915"/>
                      </a:lnTo>
                      <a:cubicBezTo>
                        <a:pt x="850" y="3179"/>
                        <a:pt x="1165" y="2330"/>
                        <a:pt x="1391" y="1578"/>
                      </a:cubicBezTo>
                      <a:lnTo>
                        <a:pt x="1391" y="1578"/>
                      </a:lnTo>
                      <a:cubicBezTo>
                        <a:pt x="1285" y="1849"/>
                        <a:pt x="1135" y="2172"/>
                        <a:pt x="992" y="2510"/>
                      </a:cubicBezTo>
                      <a:cubicBezTo>
                        <a:pt x="1045" y="2292"/>
                        <a:pt x="1195" y="1624"/>
                        <a:pt x="1195" y="1623"/>
                      </a:cubicBezTo>
                      <a:lnTo>
                        <a:pt x="1195" y="1623"/>
                      </a:lnTo>
                      <a:cubicBezTo>
                        <a:pt x="1195" y="1624"/>
                        <a:pt x="1037" y="2029"/>
                        <a:pt x="744" y="2765"/>
                      </a:cubicBezTo>
                      <a:cubicBezTo>
                        <a:pt x="812" y="2457"/>
                        <a:pt x="1075" y="1398"/>
                        <a:pt x="1075" y="1398"/>
                      </a:cubicBezTo>
                      <a:lnTo>
                        <a:pt x="1075" y="1398"/>
                      </a:lnTo>
                      <a:cubicBezTo>
                        <a:pt x="1075" y="1398"/>
                        <a:pt x="925" y="1721"/>
                        <a:pt x="669" y="2457"/>
                      </a:cubicBezTo>
                      <a:cubicBezTo>
                        <a:pt x="737" y="2059"/>
                        <a:pt x="865" y="1398"/>
                        <a:pt x="865" y="1398"/>
                      </a:cubicBezTo>
                      <a:lnTo>
                        <a:pt x="865" y="1398"/>
                      </a:lnTo>
                      <a:cubicBezTo>
                        <a:pt x="865" y="1398"/>
                        <a:pt x="782" y="1594"/>
                        <a:pt x="497" y="2525"/>
                      </a:cubicBezTo>
                      <a:cubicBezTo>
                        <a:pt x="519" y="2307"/>
                        <a:pt x="722" y="917"/>
                        <a:pt x="722" y="917"/>
                      </a:cubicBezTo>
                      <a:lnTo>
                        <a:pt x="722" y="917"/>
                      </a:lnTo>
                      <a:cubicBezTo>
                        <a:pt x="722" y="917"/>
                        <a:pt x="572" y="1195"/>
                        <a:pt x="474" y="1954"/>
                      </a:cubicBezTo>
                      <a:cubicBezTo>
                        <a:pt x="414" y="1360"/>
                        <a:pt x="639" y="301"/>
                        <a:pt x="707"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2"/>
                <p:cNvSpPr/>
                <p:nvPr/>
              </p:nvSpPr>
              <p:spPr>
                <a:xfrm>
                  <a:off x="3421550" y="3753750"/>
                  <a:ext cx="32525" cy="125300"/>
                </a:xfrm>
                <a:custGeom>
                  <a:avLst/>
                  <a:gdLst/>
                  <a:ahLst/>
                  <a:cxnLst/>
                  <a:rect l="l" t="t" r="r" b="b"/>
                  <a:pathLst>
                    <a:path w="1301" h="5012" extrusionOk="0">
                      <a:moveTo>
                        <a:pt x="564" y="0"/>
                      </a:moveTo>
                      <a:lnTo>
                        <a:pt x="564" y="0"/>
                      </a:lnTo>
                      <a:cubicBezTo>
                        <a:pt x="278" y="1007"/>
                        <a:pt x="113" y="1924"/>
                        <a:pt x="0" y="2600"/>
                      </a:cubicBezTo>
                      <a:lnTo>
                        <a:pt x="248" y="1909"/>
                      </a:lnTo>
                      <a:lnTo>
                        <a:pt x="60" y="2885"/>
                      </a:lnTo>
                      <a:lnTo>
                        <a:pt x="60" y="2885"/>
                      </a:lnTo>
                      <a:lnTo>
                        <a:pt x="323" y="2164"/>
                      </a:lnTo>
                      <a:lnTo>
                        <a:pt x="90" y="3201"/>
                      </a:lnTo>
                      <a:lnTo>
                        <a:pt x="368" y="2435"/>
                      </a:lnTo>
                      <a:lnTo>
                        <a:pt x="90" y="3607"/>
                      </a:lnTo>
                      <a:lnTo>
                        <a:pt x="459" y="2570"/>
                      </a:lnTo>
                      <a:lnTo>
                        <a:pt x="166" y="3772"/>
                      </a:lnTo>
                      <a:lnTo>
                        <a:pt x="451" y="2870"/>
                      </a:lnTo>
                      <a:lnTo>
                        <a:pt x="151" y="4118"/>
                      </a:lnTo>
                      <a:lnTo>
                        <a:pt x="549" y="3193"/>
                      </a:lnTo>
                      <a:lnTo>
                        <a:pt x="203" y="4223"/>
                      </a:lnTo>
                      <a:lnTo>
                        <a:pt x="571" y="3434"/>
                      </a:lnTo>
                      <a:lnTo>
                        <a:pt x="196" y="4674"/>
                      </a:lnTo>
                      <a:lnTo>
                        <a:pt x="526" y="4245"/>
                      </a:lnTo>
                      <a:lnTo>
                        <a:pt x="233" y="5012"/>
                      </a:lnTo>
                      <a:lnTo>
                        <a:pt x="789" y="4042"/>
                      </a:lnTo>
                      <a:lnTo>
                        <a:pt x="782" y="4080"/>
                      </a:lnTo>
                      <a:cubicBezTo>
                        <a:pt x="879" y="3810"/>
                        <a:pt x="985" y="3532"/>
                        <a:pt x="1075" y="3261"/>
                      </a:cubicBezTo>
                      <a:lnTo>
                        <a:pt x="1075" y="3261"/>
                      </a:lnTo>
                      <a:cubicBezTo>
                        <a:pt x="1030" y="3359"/>
                        <a:pt x="857" y="3689"/>
                        <a:pt x="654" y="3975"/>
                      </a:cubicBezTo>
                      <a:cubicBezTo>
                        <a:pt x="759" y="3637"/>
                        <a:pt x="1292" y="2555"/>
                        <a:pt x="1293" y="2555"/>
                      </a:cubicBezTo>
                      <a:lnTo>
                        <a:pt x="1293" y="2555"/>
                      </a:lnTo>
                      <a:cubicBezTo>
                        <a:pt x="1292" y="2555"/>
                        <a:pt x="1052" y="2856"/>
                        <a:pt x="609" y="3697"/>
                      </a:cubicBezTo>
                      <a:cubicBezTo>
                        <a:pt x="737" y="3441"/>
                        <a:pt x="1210" y="2307"/>
                        <a:pt x="1210" y="2307"/>
                      </a:cubicBezTo>
                      <a:lnTo>
                        <a:pt x="1210" y="2307"/>
                      </a:lnTo>
                      <a:cubicBezTo>
                        <a:pt x="1210" y="2307"/>
                        <a:pt x="1082" y="2487"/>
                        <a:pt x="812" y="3096"/>
                      </a:cubicBezTo>
                      <a:cubicBezTo>
                        <a:pt x="932" y="2780"/>
                        <a:pt x="1300" y="1623"/>
                        <a:pt x="1300" y="1623"/>
                      </a:cubicBezTo>
                      <a:lnTo>
                        <a:pt x="1300" y="1623"/>
                      </a:lnTo>
                      <a:cubicBezTo>
                        <a:pt x="1300" y="1623"/>
                        <a:pt x="1187" y="1819"/>
                        <a:pt x="774" y="2645"/>
                      </a:cubicBezTo>
                      <a:cubicBezTo>
                        <a:pt x="819" y="2450"/>
                        <a:pt x="992" y="1773"/>
                        <a:pt x="1075" y="1428"/>
                      </a:cubicBezTo>
                      <a:lnTo>
                        <a:pt x="1075" y="1428"/>
                      </a:lnTo>
                      <a:cubicBezTo>
                        <a:pt x="1030" y="1601"/>
                        <a:pt x="932" y="1909"/>
                        <a:pt x="737" y="2420"/>
                      </a:cubicBezTo>
                      <a:cubicBezTo>
                        <a:pt x="752" y="2112"/>
                        <a:pt x="1112" y="888"/>
                        <a:pt x="1112" y="887"/>
                      </a:cubicBezTo>
                      <a:lnTo>
                        <a:pt x="1112" y="887"/>
                      </a:lnTo>
                      <a:cubicBezTo>
                        <a:pt x="1112" y="887"/>
                        <a:pt x="969" y="1315"/>
                        <a:pt x="579" y="2043"/>
                      </a:cubicBezTo>
                      <a:lnTo>
                        <a:pt x="579" y="2043"/>
                      </a:lnTo>
                      <a:cubicBezTo>
                        <a:pt x="685" y="1846"/>
                        <a:pt x="894" y="782"/>
                        <a:pt x="894" y="782"/>
                      </a:cubicBezTo>
                      <a:lnTo>
                        <a:pt x="894" y="782"/>
                      </a:lnTo>
                      <a:cubicBezTo>
                        <a:pt x="894" y="782"/>
                        <a:pt x="767" y="962"/>
                        <a:pt x="526" y="1856"/>
                      </a:cubicBezTo>
                      <a:cubicBezTo>
                        <a:pt x="519" y="1706"/>
                        <a:pt x="827" y="218"/>
                        <a:pt x="827" y="218"/>
                      </a:cubicBezTo>
                      <a:lnTo>
                        <a:pt x="827" y="218"/>
                      </a:lnTo>
                      <a:cubicBezTo>
                        <a:pt x="827" y="218"/>
                        <a:pt x="624" y="601"/>
                        <a:pt x="451" y="1510"/>
                      </a:cubicBezTo>
                      <a:cubicBezTo>
                        <a:pt x="391" y="1323"/>
                        <a:pt x="489" y="549"/>
                        <a:pt x="564"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2"/>
                <p:cNvSpPr/>
                <p:nvPr/>
              </p:nvSpPr>
              <p:spPr>
                <a:xfrm>
                  <a:off x="3368200" y="3797700"/>
                  <a:ext cx="39100" cy="126250"/>
                </a:xfrm>
                <a:custGeom>
                  <a:avLst/>
                  <a:gdLst/>
                  <a:ahLst/>
                  <a:cxnLst/>
                  <a:rect l="l" t="t" r="r" b="b"/>
                  <a:pathLst>
                    <a:path w="1564" h="5050" extrusionOk="0">
                      <a:moveTo>
                        <a:pt x="436" y="0"/>
                      </a:moveTo>
                      <a:lnTo>
                        <a:pt x="436" y="0"/>
                      </a:lnTo>
                      <a:cubicBezTo>
                        <a:pt x="158" y="1255"/>
                        <a:pt x="91" y="2269"/>
                        <a:pt x="46" y="2720"/>
                      </a:cubicBezTo>
                      <a:cubicBezTo>
                        <a:pt x="8" y="3103"/>
                        <a:pt x="0" y="3907"/>
                        <a:pt x="8" y="4741"/>
                      </a:cubicBezTo>
                      <a:cubicBezTo>
                        <a:pt x="68" y="4268"/>
                        <a:pt x="316" y="2330"/>
                        <a:pt x="316" y="2330"/>
                      </a:cubicBezTo>
                      <a:lnTo>
                        <a:pt x="316" y="2330"/>
                      </a:lnTo>
                      <a:lnTo>
                        <a:pt x="263" y="3231"/>
                      </a:lnTo>
                      <a:lnTo>
                        <a:pt x="459" y="2675"/>
                      </a:lnTo>
                      <a:lnTo>
                        <a:pt x="346" y="3487"/>
                      </a:lnTo>
                      <a:lnTo>
                        <a:pt x="564" y="2878"/>
                      </a:lnTo>
                      <a:lnTo>
                        <a:pt x="391" y="3900"/>
                      </a:lnTo>
                      <a:lnTo>
                        <a:pt x="654" y="3103"/>
                      </a:lnTo>
                      <a:lnTo>
                        <a:pt x="496" y="4035"/>
                      </a:lnTo>
                      <a:lnTo>
                        <a:pt x="496" y="4035"/>
                      </a:lnTo>
                      <a:lnTo>
                        <a:pt x="714" y="3464"/>
                      </a:lnTo>
                      <a:lnTo>
                        <a:pt x="587" y="4538"/>
                      </a:lnTo>
                      <a:lnTo>
                        <a:pt x="902" y="3757"/>
                      </a:lnTo>
                      <a:lnTo>
                        <a:pt x="692" y="4884"/>
                      </a:lnTo>
                      <a:lnTo>
                        <a:pt x="1060" y="4080"/>
                      </a:lnTo>
                      <a:lnTo>
                        <a:pt x="1060" y="4080"/>
                      </a:lnTo>
                      <a:cubicBezTo>
                        <a:pt x="1060" y="4080"/>
                        <a:pt x="985" y="4441"/>
                        <a:pt x="880" y="5049"/>
                      </a:cubicBezTo>
                      <a:cubicBezTo>
                        <a:pt x="1120" y="4268"/>
                        <a:pt x="1375" y="3411"/>
                        <a:pt x="1563" y="2653"/>
                      </a:cubicBezTo>
                      <a:lnTo>
                        <a:pt x="1563" y="2653"/>
                      </a:lnTo>
                      <a:cubicBezTo>
                        <a:pt x="1511" y="2765"/>
                        <a:pt x="1353" y="3133"/>
                        <a:pt x="1180" y="3682"/>
                      </a:cubicBezTo>
                      <a:cubicBezTo>
                        <a:pt x="1263" y="3321"/>
                        <a:pt x="1496" y="2420"/>
                        <a:pt x="1496" y="2420"/>
                      </a:cubicBezTo>
                      <a:lnTo>
                        <a:pt x="1496" y="2420"/>
                      </a:lnTo>
                      <a:cubicBezTo>
                        <a:pt x="1496" y="2420"/>
                        <a:pt x="1308" y="2615"/>
                        <a:pt x="1022" y="3359"/>
                      </a:cubicBezTo>
                      <a:cubicBezTo>
                        <a:pt x="1052" y="3013"/>
                        <a:pt x="1315" y="2082"/>
                        <a:pt x="1315" y="2082"/>
                      </a:cubicBezTo>
                      <a:lnTo>
                        <a:pt x="1315" y="2082"/>
                      </a:lnTo>
                      <a:cubicBezTo>
                        <a:pt x="1315" y="2082"/>
                        <a:pt x="1135" y="2510"/>
                        <a:pt x="849" y="3186"/>
                      </a:cubicBezTo>
                      <a:cubicBezTo>
                        <a:pt x="977" y="2495"/>
                        <a:pt x="1210" y="1526"/>
                        <a:pt x="1210" y="1526"/>
                      </a:cubicBezTo>
                      <a:lnTo>
                        <a:pt x="1210" y="1526"/>
                      </a:lnTo>
                      <a:cubicBezTo>
                        <a:pt x="1210" y="1526"/>
                        <a:pt x="940" y="2014"/>
                        <a:pt x="789" y="2825"/>
                      </a:cubicBezTo>
                      <a:cubicBezTo>
                        <a:pt x="797" y="2052"/>
                        <a:pt x="925" y="947"/>
                        <a:pt x="925" y="947"/>
                      </a:cubicBezTo>
                      <a:lnTo>
                        <a:pt x="925" y="947"/>
                      </a:lnTo>
                      <a:cubicBezTo>
                        <a:pt x="925" y="947"/>
                        <a:pt x="587" y="1330"/>
                        <a:pt x="564" y="2360"/>
                      </a:cubicBezTo>
                      <a:cubicBezTo>
                        <a:pt x="331" y="1541"/>
                        <a:pt x="406" y="353"/>
                        <a:pt x="436"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2"/>
                <p:cNvSpPr/>
                <p:nvPr/>
              </p:nvSpPr>
              <p:spPr>
                <a:xfrm>
                  <a:off x="3317100" y="3856500"/>
                  <a:ext cx="36650" cy="138625"/>
                </a:xfrm>
                <a:custGeom>
                  <a:avLst/>
                  <a:gdLst/>
                  <a:ahLst/>
                  <a:cxnLst/>
                  <a:rect l="l" t="t" r="r" b="b"/>
                  <a:pathLst>
                    <a:path w="1466" h="5545" extrusionOk="0">
                      <a:moveTo>
                        <a:pt x="895" y="1893"/>
                      </a:moveTo>
                      <a:lnTo>
                        <a:pt x="895" y="1893"/>
                      </a:lnTo>
                      <a:cubicBezTo>
                        <a:pt x="895" y="1893"/>
                        <a:pt x="895" y="1894"/>
                        <a:pt x="895" y="1895"/>
                      </a:cubicBezTo>
                      <a:lnTo>
                        <a:pt x="895" y="1895"/>
                      </a:lnTo>
                      <a:cubicBezTo>
                        <a:pt x="895" y="1894"/>
                        <a:pt x="895" y="1893"/>
                        <a:pt x="895" y="1893"/>
                      </a:cubicBezTo>
                      <a:close/>
                      <a:moveTo>
                        <a:pt x="670" y="0"/>
                      </a:moveTo>
                      <a:lnTo>
                        <a:pt x="670" y="0"/>
                      </a:lnTo>
                      <a:cubicBezTo>
                        <a:pt x="669" y="0"/>
                        <a:pt x="256" y="1330"/>
                        <a:pt x="301" y="2367"/>
                      </a:cubicBezTo>
                      <a:cubicBezTo>
                        <a:pt x="174" y="1954"/>
                        <a:pt x="144" y="669"/>
                        <a:pt x="136" y="98"/>
                      </a:cubicBezTo>
                      <a:cubicBezTo>
                        <a:pt x="46" y="616"/>
                        <a:pt x="1" y="1029"/>
                        <a:pt x="23" y="1292"/>
                      </a:cubicBezTo>
                      <a:cubicBezTo>
                        <a:pt x="61" y="1728"/>
                        <a:pt x="121" y="2705"/>
                        <a:pt x="174" y="3749"/>
                      </a:cubicBezTo>
                      <a:lnTo>
                        <a:pt x="301" y="4523"/>
                      </a:lnTo>
                      <a:lnTo>
                        <a:pt x="309" y="4523"/>
                      </a:lnTo>
                      <a:lnTo>
                        <a:pt x="527" y="3884"/>
                      </a:lnTo>
                      <a:lnTo>
                        <a:pt x="482" y="4869"/>
                      </a:lnTo>
                      <a:lnTo>
                        <a:pt x="670" y="4433"/>
                      </a:lnTo>
                      <a:lnTo>
                        <a:pt x="662" y="5417"/>
                      </a:lnTo>
                      <a:lnTo>
                        <a:pt x="925" y="4553"/>
                      </a:lnTo>
                      <a:lnTo>
                        <a:pt x="857" y="5545"/>
                      </a:lnTo>
                      <a:cubicBezTo>
                        <a:pt x="978" y="5079"/>
                        <a:pt x="1105" y="4538"/>
                        <a:pt x="1226" y="3975"/>
                      </a:cubicBezTo>
                      <a:cubicBezTo>
                        <a:pt x="1338" y="3239"/>
                        <a:pt x="1466" y="1871"/>
                        <a:pt x="1466" y="1871"/>
                      </a:cubicBezTo>
                      <a:lnTo>
                        <a:pt x="1466" y="1871"/>
                      </a:lnTo>
                      <a:cubicBezTo>
                        <a:pt x="1466" y="1871"/>
                        <a:pt x="1325" y="2737"/>
                        <a:pt x="963" y="4101"/>
                      </a:cubicBezTo>
                      <a:lnTo>
                        <a:pt x="963" y="4101"/>
                      </a:lnTo>
                      <a:cubicBezTo>
                        <a:pt x="1092" y="3589"/>
                        <a:pt x="1143" y="2135"/>
                        <a:pt x="1143" y="2134"/>
                      </a:cubicBezTo>
                      <a:lnTo>
                        <a:pt x="1143" y="2134"/>
                      </a:lnTo>
                      <a:cubicBezTo>
                        <a:pt x="1143" y="2134"/>
                        <a:pt x="1098" y="2705"/>
                        <a:pt x="812" y="3689"/>
                      </a:cubicBezTo>
                      <a:cubicBezTo>
                        <a:pt x="908" y="3284"/>
                        <a:pt x="895" y="1944"/>
                        <a:pt x="895" y="1895"/>
                      </a:cubicBezTo>
                      <a:lnTo>
                        <a:pt x="895" y="1895"/>
                      </a:lnTo>
                      <a:cubicBezTo>
                        <a:pt x="895" y="1918"/>
                        <a:pt x="890" y="2249"/>
                        <a:pt x="587" y="3434"/>
                      </a:cubicBezTo>
                      <a:cubicBezTo>
                        <a:pt x="564" y="3036"/>
                        <a:pt x="767" y="1150"/>
                        <a:pt x="767" y="1150"/>
                      </a:cubicBezTo>
                      <a:lnTo>
                        <a:pt x="767" y="1150"/>
                      </a:lnTo>
                      <a:cubicBezTo>
                        <a:pt x="767" y="1150"/>
                        <a:pt x="564" y="1601"/>
                        <a:pt x="414" y="3193"/>
                      </a:cubicBezTo>
                      <a:cubicBezTo>
                        <a:pt x="316" y="2179"/>
                        <a:pt x="669" y="1"/>
                        <a:pt x="670"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2"/>
                <p:cNvSpPr/>
                <p:nvPr/>
              </p:nvSpPr>
              <p:spPr>
                <a:xfrm>
                  <a:off x="3252675" y="3883150"/>
                  <a:ext cx="46800" cy="204775"/>
                </a:xfrm>
                <a:custGeom>
                  <a:avLst/>
                  <a:gdLst/>
                  <a:ahLst/>
                  <a:cxnLst/>
                  <a:rect l="l" t="t" r="r" b="b"/>
                  <a:pathLst>
                    <a:path w="1872" h="8191" extrusionOk="0">
                      <a:moveTo>
                        <a:pt x="241" y="1"/>
                      </a:moveTo>
                      <a:cubicBezTo>
                        <a:pt x="196" y="572"/>
                        <a:pt x="166" y="1090"/>
                        <a:pt x="136" y="1489"/>
                      </a:cubicBezTo>
                      <a:cubicBezTo>
                        <a:pt x="1" y="3457"/>
                        <a:pt x="925" y="7327"/>
                        <a:pt x="1128" y="8138"/>
                      </a:cubicBezTo>
                      <a:cubicBezTo>
                        <a:pt x="1135" y="8153"/>
                        <a:pt x="1143" y="8168"/>
                        <a:pt x="1158" y="8191"/>
                      </a:cubicBezTo>
                      <a:cubicBezTo>
                        <a:pt x="865" y="6673"/>
                        <a:pt x="970" y="5035"/>
                        <a:pt x="970" y="5035"/>
                      </a:cubicBezTo>
                      <a:lnTo>
                        <a:pt x="970" y="5035"/>
                      </a:lnTo>
                      <a:lnTo>
                        <a:pt x="1075" y="5516"/>
                      </a:lnTo>
                      <a:lnTo>
                        <a:pt x="1240" y="4787"/>
                      </a:lnTo>
                      <a:lnTo>
                        <a:pt x="1270" y="5704"/>
                      </a:lnTo>
                      <a:lnTo>
                        <a:pt x="1496" y="4284"/>
                      </a:lnTo>
                      <a:lnTo>
                        <a:pt x="1481" y="6425"/>
                      </a:lnTo>
                      <a:lnTo>
                        <a:pt x="1496" y="6410"/>
                      </a:lnTo>
                      <a:cubicBezTo>
                        <a:pt x="1631" y="5576"/>
                        <a:pt x="1774" y="4577"/>
                        <a:pt x="1872" y="3615"/>
                      </a:cubicBezTo>
                      <a:lnTo>
                        <a:pt x="1872" y="2293"/>
                      </a:lnTo>
                      <a:lnTo>
                        <a:pt x="1571" y="3713"/>
                      </a:lnTo>
                      <a:lnTo>
                        <a:pt x="1586" y="2901"/>
                      </a:lnTo>
                      <a:lnTo>
                        <a:pt x="1436" y="3607"/>
                      </a:lnTo>
                      <a:lnTo>
                        <a:pt x="1436" y="2210"/>
                      </a:lnTo>
                      <a:lnTo>
                        <a:pt x="1203" y="3006"/>
                      </a:lnTo>
                      <a:lnTo>
                        <a:pt x="1210" y="1954"/>
                      </a:lnTo>
                      <a:lnTo>
                        <a:pt x="1000" y="3322"/>
                      </a:lnTo>
                      <a:lnTo>
                        <a:pt x="902" y="2030"/>
                      </a:lnTo>
                      <a:lnTo>
                        <a:pt x="737" y="3172"/>
                      </a:lnTo>
                      <a:lnTo>
                        <a:pt x="752" y="1444"/>
                      </a:lnTo>
                      <a:lnTo>
                        <a:pt x="752" y="1444"/>
                      </a:lnTo>
                      <a:cubicBezTo>
                        <a:pt x="752" y="1444"/>
                        <a:pt x="467" y="1947"/>
                        <a:pt x="497" y="3344"/>
                      </a:cubicBezTo>
                      <a:cubicBezTo>
                        <a:pt x="316" y="2383"/>
                        <a:pt x="249" y="339"/>
                        <a:pt x="241"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2"/>
                <p:cNvSpPr/>
                <p:nvPr/>
              </p:nvSpPr>
              <p:spPr>
                <a:xfrm>
                  <a:off x="3197650" y="3910575"/>
                  <a:ext cx="50725" cy="195950"/>
                </a:xfrm>
                <a:custGeom>
                  <a:avLst/>
                  <a:gdLst/>
                  <a:ahLst/>
                  <a:cxnLst/>
                  <a:rect l="l" t="t" r="r" b="b"/>
                  <a:pathLst>
                    <a:path w="2029" h="7838" extrusionOk="0">
                      <a:moveTo>
                        <a:pt x="15" y="1"/>
                      </a:moveTo>
                      <a:lnTo>
                        <a:pt x="15" y="1"/>
                      </a:lnTo>
                      <a:cubicBezTo>
                        <a:pt x="0" y="1391"/>
                        <a:pt x="75" y="2450"/>
                        <a:pt x="143" y="2961"/>
                      </a:cubicBezTo>
                      <a:cubicBezTo>
                        <a:pt x="241" y="3667"/>
                        <a:pt x="707" y="5561"/>
                        <a:pt x="1090" y="7041"/>
                      </a:cubicBezTo>
                      <a:lnTo>
                        <a:pt x="1030" y="5598"/>
                      </a:lnTo>
                      <a:lnTo>
                        <a:pt x="1232" y="6823"/>
                      </a:lnTo>
                      <a:lnTo>
                        <a:pt x="1308" y="5869"/>
                      </a:lnTo>
                      <a:lnTo>
                        <a:pt x="1548" y="7266"/>
                      </a:lnTo>
                      <a:lnTo>
                        <a:pt x="1661" y="6245"/>
                      </a:lnTo>
                      <a:lnTo>
                        <a:pt x="1706" y="7837"/>
                      </a:lnTo>
                      <a:lnTo>
                        <a:pt x="1736" y="7807"/>
                      </a:lnTo>
                      <a:cubicBezTo>
                        <a:pt x="1864" y="6553"/>
                        <a:pt x="2029" y="4554"/>
                        <a:pt x="2006" y="2991"/>
                      </a:cubicBezTo>
                      <a:lnTo>
                        <a:pt x="2006" y="2991"/>
                      </a:lnTo>
                      <a:cubicBezTo>
                        <a:pt x="1954" y="3322"/>
                        <a:pt x="1743" y="4614"/>
                        <a:pt x="1631" y="5749"/>
                      </a:cubicBezTo>
                      <a:cubicBezTo>
                        <a:pt x="1646" y="5418"/>
                        <a:pt x="1616" y="3848"/>
                        <a:pt x="1616" y="3848"/>
                      </a:cubicBezTo>
                      <a:lnTo>
                        <a:pt x="1450" y="4855"/>
                      </a:lnTo>
                      <a:lnTo>
                        <a:pt x="1315" y="3457"/>
                      </a:lnTo>
                      <a:lnTo>
                        <a:pt x="1105" y="4922"/>
                      </a:lnTo>
                      <a:lnTo>
                        <a:pt x="714" y="2187"/>
                      </a:lnTo>
                      <a:lnTo>
                        <a:pt x="714" y="2187"/>
                      </a:lnTo>
                      <a:cubicBezTo>
                        <a:pt x="714" y="2188"/>
                        <a:pt x="571" y="3067"/>
                        <a:pt x="857" y="4411"/>
                      </a:cubicBezTo>
                      <a:cubicBezTo>
                        <a:pt x="346" y="3322"/>
                        <a:pt x="83" y="722"/>
                        <a:pt x="15"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2"/>
                <p:cNvSpPr/>
                <p:nvPr/>
              </p:nvSpPr>
              <p:spPr>
                <a:xfrm>
                  <a:off x="3140925" y="3995875"/>
                  <a:ext cx="49800" cy="195550"/>
                </a:xfrm>
                <a:custGeom>
                  <a:avLst/>
                  <a:gdLst/>
                  <a:ahLst/>
                  <a:cxnLst/>
                  <a:rect l="l" t="t" r="r" b="b"/>
                  <a:pathLst>
                    <a:path w="1992" h="7822" extrusionOk="0">
                      <a:moveTo>
                        <a:pt x="0" y="0"/>
                      </a:moveTo>
                      <a:lnTo>
                        <a:pt x="0" y="0"/>
                      </a:lnTo>
                      <a:cubicBezTo>
                        <a:pt x="233" y="2525"/>
                        <a:pt x="827" y="5222"/>
                        <a:pt x="1879" y="7821"/>
                      </a:cubicBezTo>
                      <a:cubicBezTo>
                        <a:pt x="1879" y="7821"/>
                        <a:pt x="1991" y="5703"/>
                        <a:pt x="1916" y="3449"/>
                      </a:cubicBezTo>
                      <a:lnTo>
                        <a:pt x="1916" y="3449"/>
                      </a:lnTo>
                      <a:lnTo>
                        <a:pt x="1796" y="5673"/>
                      </a:lnTo>
                      <a:lnTo>
                        <a:pt x="1698" y="4170"/>
                      </a:lnTo>
                      <a:lnTo>
                        <a:pt x="1518" y="5222"/>
                      </a:lnTo>
                      <a:lnTo>
                        <a:pt x="1255" y="3223"/>
                      </a:lnTo>
                      <a:lnTo>
                        <a:pt x="1255" y="3223"/>
                      </a:lnTo>
                      <a:cubicBezTo>
                        <a:pt x="1255" y="3223"/>
                        <a:pt x="1157" y="3742"/>
                        <a:pt x="1262" y="5177"/>
                      </a:cubicBezTo>
                      <a:cubicBezTo>
                        <a:pt x="1217" y="4831"/>
                        <a:pt x="729" y="2194"/>
                        <a:pt x="729" y="2194"/>
                      </a:cubicBezTo>
                      <a:lnTo>
                        <a:pt x="729" y="2194"/>
                      </a:lnTo>
                      <a:cubicBezTo>
                        <a:pt x="729" y="2194"/>
                        <a:pt x="714" y="2630"/>
                        <a:pt x="812" y="3682"/>
                      </a:cubicBezTo>
                      <a:cubicBezTo>
                        <a:pt x="661" y="3126"/>
                        <a:pt x="143" y="699"/>
                        <a:pt x="0"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2"/>
                <p:cNvSpPr/>
                <p:nvPr/>
              </p:nvSpPr>
              <p:spPr>
                <a:xfrm>
                  <a:off x="3503250" y="3775525"/>
                  <a:ext cx="90000" cy="49800"/>
                </a:xfrm>
                <a:custGeom>
                  <a:avLst/>
                  <a:gdLst/>
                  <a:ahLst/>
                  <a:cxnLst/>
                  <a:rect l="l" t="t" r="r" b="b"/>
                  <a:pathLst>
                    <a:path w="3600" h="1992" extrusionOk="0">
                      <a:moveTo>
                        <a:pt x="741" y="1710"/>
                      </a:moveTo>
                      <a:lnTo>
                        <a:pt x="741" y="1710"/>
                      </a:lnTo>
                      <a:cubicBezTo>
                        <a:pt x="720" y="1719"/>
                        <a:pt x="699" y="1728"/>
                        <a:pt x="677" y="1736"/>
                      </a:cubicBezTo>
                      <a:cubicBezTo>
                        <a:pt x="696" y="1730"/>
                        <a:pt x="718" y="1721"/>
                        <a:pt x="741" y="1710"/>
                      </a:cubicBezTo>
                      <a:close/>
                      <a:moveTo>
                        <a:pt x="1879" y="1"/>
                      </a:moveTo>
                      <a:cubicBezTo>
                        <a:pt x="1263" y="474"/>
                        <a:pt x="579" y="1075"/>
                        <a:pt x="1" y="1609"/>
                      </a:cubicBezTo>
                      <a:lnTo>
                        <a:pt x="1" y="1616"/>
                      </a:lnTo>
                      <a:lnTo>
                        <a:pt x="842" y="955"/>
                      </a:lnTo>
                      <a:lnTo>
                        <a:pt x="842" y="955"/>
                      </a:lnTo>
                      <a:lnTo>
                        <a:pt x="76" y="1706"/>
                      </a:lnTo>
                      <a:lnTo>
                        <a:pt x="76" y="1706"/>
                      </a:lnTo>
                      <a:lnTo>
                        <a:pt x="782" y="1165"/>
                      </a:lnTo>
                      <a:lnTo>
                        <a:pt x="324" y="1639"/>
                      </a:lnTo>
                      <a:lnTo>
                        <a:pt x="324" y="1639"/>
                      </a:lnTo>
                      <a:lnTo>
                        <a:pt x="917" y="1233"/>
                      </a:lnTo>
                      <a:lnTo>
                        <a:pt x="406" y="1669"/>
                      </a:lnTo>
                      <a:lnTo>
                        <a:pt x="1045" y="1263"/>
                      </a:lnTo>
                      <a:lnTo>
                        <a:pt x="1045" y="1263"/>
                      </a:lnTo>
                      <a:cubicBezTo>
                        <a:pt x="1045" y="1263"/>
                        <a:pt x="459" y="1774"/>
                        <a:pt x="324" y="1872"/>
                      </a:cubicBezTo>
                      <a:cubicBezTo>
                        <a:pt x="955" y="1496"/>
                        <a:pt x="1496" y="1188"/>
                        <a:pt x="1496" y="1188"/>
                      </a:cubicBezTo>
                      <a:lnTo>
                        <a:pt x="1496" y="1188"/>
                      </a:lnTo>
                      <a:cubicBezTo>
                        <a:pt x="1496" y="1188"/>
                        <a:pt x="1011" y="1583"/>
                        <a:pt x="741" y="1710"/>
                      </a:cubicBezTo>
                      <a:lnTo>
                        <a:pt x="741" y="1710"/>
                      </a:lnTo>
                      <a:cubicBezTo>
                        <a:pt x="1372" y="1449"/>
                        <a:pt x="1766" y="1196"/>
                        <a:pt x="1766" y="1195"/>
                      </a:cubicBezTo>
                      <a:lnTo>
                        <a:pt x="1766" y="1195"/>
                      </a:lnTo>
                      <a:cubicBezTo>
                        <a:pt x="1766" y="1196"/>
                        <a:pt x="955" y="1751"/>
                        <a:pt x="564" y="1992"/>
                      </a:cubicBezTo>
                      <a:cubicBezTo>
                        <a:pt x="1255" y="1654"/>
                        <a:pt x="1969" y="1293"/>
                        <a:pt x="2375" y="1068"/>
                      </a:cubicBezTo>
                      <a:cubicBezTo>
                        <a:pt x="2638" y="917"/>
                        <a:pt x="3089" y="549"/>
                        <a:pt x="3600" y="76"/>
                      </a:cubicBezTo>
                      <a:lnTo>
                        <a:pt x="3600" y="76"/>
                      </a:lnTo>
                      <a:cubicBezTo>
                        <a:pt x="3344" y="249"/>
                        <a:pt x="2435" y="835"/>
                        <a:pt x="1856" y="993"/>
                      </a:cubicBezTo>
                      <a:cubicBezTo>
                        <a:pt x="2533" y="632"/>
                        <a:pt x="2743" y="392"/>
                        <a:pt x="2743" y="391"/>
                      </a:cubicBezTo>
                      <a:lnTo>
                        <a:pt x="2743" y="391"/>
                      </a:lnTo>
                      <a:cubicBezTo>
                        <a:pt x="2743" y="392"/>
                        <a:pt x="1511" y="1075"/>
                        <a:pt x="1315" y="1173"/>
                      </a:cubicBezTo>
                      <a:cubicBezTo>
                        <a:pt x="2089" y="572"/>
                        <a:pt x="2240" y="429"/>
                        <a:pt x="2240" y="429"/>
                      </a:cubicBezTo>
                      <a:lnTo>
                        <a:pt x="2240" y="429"/>
                      </a:lnTo>
                      <a:cubicBezTo>
                        <a:pt x="2239" y="429"/>
                        <a:pt x="1669" y="782"/>
                        <a:pt x="1323" y="985"/>
                      </a:cubicBezTo>
                      <a:cubicBezTo>
                        <a:pt x="1916" y="482"/>
                        <a:pt x="2164" y="234"/>
                        <a:pt x="2164" y="234"/>
                      </a:cubicBezTo>
                      <a:lnTo>
                        <a:pt x="2164" y="234"/>
                      </a:lnTo>
                      <a:cubicBezTo>
                        <a:pt x="2164" y="234"/>
                        <a:pt x="1263" y="850"/>
                        <a:pt x="1007" y="1030"/>
                      </a:cubicBezTo>
                      <a:cubicBezTo>
                        <a:pt x="1593" y="489"/>
                        <a:pt x="1916" y="196"/>
                        <a:pt x="1917" y="196"/>
                      </a:cubicBezTo>
                      <a:lnTo>
                        <a:pt x="1917" y="196"/>
                      </a:lnTo>
                      <a:cubicBezTo>
                        <a:pt x="1916" y="196"/>
                        <a:pt x="1338" y="579"/>
                        <a:pt x="1158" y="707"/>
                      </a:cubicBezTo>
                      <a:cubicBezTo>
                        <a:pt x="1413" y="452"/>
                        <a:pt x="1661" y="196"/>
                        <a:pt x="1879"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2"/>
                <p:cNvSpPr/>
                <p:nvPr/>
              </p:nvSpPr>
              <p:spPr>
                <a:xfrm>
                  <a:off x="3467375" y="3837150"/>
                  <a:ext cx="119300" cy="47350"/>
                </a:xfrm>
                <a:custGeom>
                  <a:avLst/>
                  <a:gdLst/>
                  <a:ahLst/>
                  <a:cxnLst/>
                  <a:rect l="l" t="t" r="r" b="b"/>
                  <a:pathLst>
                    <a:path w="4772" h="1894" extrusionOk="0">
                      <a:moveTo>
                        <a:pt x="3021" y="0"/>
                      </a:moveTo>
                      <a:cubicBezTo>
                        <a:pt x="3021" y="0"/>
                        <a:pt x="1992" y="646"/>
                        <a:pt x="1714" y="842"/>
                      </a:cubicBezTo>
                      <a:cubicBezTo>
                        <a:pt x="2239" y="429"/>
                        <a:pt x="2382" y="256"/>
                        <a:pt x="2382" y="256"/>
                      </a:cubicBezTo>
                      <a:lnTo>
                        <a:pt x="2382" y="256"/>
                      </a:lnTo>
                      <a:cubicBezTo>
                        <a:pt x="2382" y="256"/>
                        <a:pt x="1398" y="999"/>
                        <a:pt x="1188" y="1187"/>
                      </a:cubicBezTo>
                      <a:cubicBezTo>
                        <a:pt x="1894" y="556"/>
                        <a:pt x="2119" y="241"/>
                        <a:pt x="2119" y="241"/>
                      </a:cubicBezTo>
                      <a:lnTo>
                        <a:pt x="2119" y="241"/>
                      </a:lnTo>
                      <a:cubicBezTo>
                        <a:pt x="2119" y="241"/>
                        <a:pt x="1203" y="1030"/>
                        <a:pt x="902" y="1217"/>
                      </a:cubicBezTo>
                      <a:cubicBezTo>
                        <a:pt x="1128" y="947"/>
                        <a:pt x="1406" y="699"/>
                        <a:pt x="1488" y="631"/>
                      </a:cubicBezTo>
                      <a:lnTo>
                        <a:pt x="1488" y="631"/>
                      </a:lnTo>
                      <a:cubicBezTo>
                        <a:pt x="1248" y="789"/>
                        <a:pt x="1007" y="962"/>
                        <a:pt x="767" y="1127"/>
                      </a:cubicBezTo>
                      <a:cubicBezTo>
                        <a:pt x="789" y="1112"/>
                        <a:pt x="804" y="1105"/>
                        <a:pt x="804" y="1105"/>
                      </a:cubicBezTo>
                      <a:lnTo>
                        <a:pt x="804" y="1105"/>
                      </a:lnTo>
                      <a:lnTo>
                        <a:pt x="1" y="1894"/>
                      </a:lnTo>
                      <a:lnTo>
                        <a:pt x="677" y="1413"/>
                      </a:lnTo>
                      <a:lnTo>
                        <a:pt x="346" y="1841"/>
                      </a:lnTo>
                      <a:lnTo>
                        <a:pt x="1451" y="1165"/>
                      </a:lnTo>
                      <a:lnTo>
                        <a:pt x="774" y="1713"/>
                      </a:lnTo>
                      <a:lnTo>
                        <a:pt x="774" y="1713"/>
                      </a:lnTo>
                      <a:lnTo>
                        <a:pt x="1691" y="1127"/>
                      </a:lnTo>
                      <a:lnTo>
                        <a:pt x="887" y="1743"/>
                      </a:lnTo>
                      <a:lnTo>
                        <a:pt x="887" y="1743"/>
                      </a:lnTo>
                      <a:lnTo>
                        <a:pt x="2022" y="1142"/>
                      </a:lnTo>
                      <a:lnTo>
                        <a:pt x="1218" y="1638"/>
                      </a:lnTo>
                      <a:lnTo>
                        <a:pt x="2307" y="1060"/>
                      </a:lnTo>
                      <a:lnTo>
                        <a:pt x="2307" y="1060"/>
                      </a:lnTo>
                      <a:lnTo>
                        <a:pt x="1398" y="1676"/>
                      </a:lnTo>
                      <a:lnTo>
                        <a:pt x="2465" y="1112"/>
                      </a:lnTo>
                      <a:lnTo>
                        <a:pt x="1789" y="1570"/>
                      </a:lnTo>
                      <a:lnTo>
                        <a:pt x="1789" y="1570"/>
                      </a:lnTo>
                      <a:lnTo>
                        <a:pt x="2735" y="1090"/>
                      </a:lnTo>
                      <a:lnTo>
                        <a:pt x="2104" y="1518"/>
                      </a:lnTo>
                      <a:lnTo>
                        <a:pt x="3006" y="1090"/>
                      </a:lnTo>
                      <a:lnTo>
                        <a:pt x="2397" y="1510"/>
                      </a:lnTo>
                      <a:cubicBezTo>
                        <a:pt x="3021" y="1225"/>
                        <a:pt x="3870" y="842"/>
                        <a:pt x="4772" y="308"/>
                      </a:cubicBezTo>
                      <a:lnTo>
                        <a:pt x="4772" y="308"/>
                      </a:lnTo>
                      <a:cubicBezTo>
                        <a:pt x="4267" y="516"/>
                        <a:pt x="3551" y="797"/>
                        <a:pt x="3344" y="797"/>
                      </a:cubicBezTo>
                      <a:cubicBezTo>
                        <a:pt x="3342" y="797"/>
                        <a:pt x="3339" y="797"/>
                        <a:pt x="3337" y="797"/>
                      </a:cubicBezTo>
                      <a:cubicBezTo>
                        <a:pt x="4178" y="398"/>
                        <a:pt x="4493" y="113"/>
                        <a:pt x="4494" y="113"/>
                      </a:cubicBezTo>
                      <a:lnTo>
                        <a:pt x="4494" y="113"/>
                      </a:lnTo>
                      <a:cubicBezTo>
                        <a:pt x="4493" y="113"/>
                        <a:pt x="3134" y="782"/>
                        <a:pt x="2983" y="812"/>
                      </a:cubicBezTo>
                      <a:cubicBezTo>
                        <a:pt x="3787" y="353"/>
                        <a:pt x="3938" y="188"/>
                        <a:pt x="3938" y="188"/>
                      </a:cubicBezTo>
                      <a:lnTo>
                        <a:pt x="3938" y="188"/>
                      </a:lnTo>
                      <a:cubicBezTo>
                        <a:pt x="3937" y="188"/>
                        <a:pt x="2953" y="661"/>
                        <a:pt x="2788" y="804"/>
                      </a:cubicBezTo>
                      <a:cubicBezTo>
                        <a:pt x="3396" y="248"/>
                        <a:pt x="3772" y="0"/>
                        <a:pt x="3772" y="0"/>
                      </a:cubicBezTo>
                      <a:lnTo>
                        <a:pt x="3772" y="0"/>
                      </a:lnTo>
                      <a:cubicBezTo>
                        <a:pt x="3772" y="0"/>
                        <a:pt x="2683" y="654"/>
                        <a:pt x="2382" y="744"/>
                      </a:cubicBezTo>
                      <a:cubicBezTo>
                        <a:pt x="2833" y="436"/>
                        <a:pt x="3111" y="263"/>
                        <a:pt x="3261" y="165"/>
                      </a:cubicBezTo>
                      <a:lnTo>
                        <a:pt x="3261" y="165"/>
                      </a:lnTo>
                      <a:cubicBezTo>
                        <a:pt x="2953" y="338"/>
                        <a:pt x="2337" y="676"/>
                        <a:pt x="2157" y="767"/>
                      </a:cubicBezTo>
                      <a:cubicBezTo>
                        <a:pt x="2855" y="158"/>
                        <a:pt x="3021" y="0"/>
                        <a:pt x="3021"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2"/>
                <p:cNvSpPr/>
                <p:nvPr/>
              </p:nvSpPr>
              <p:spPr>
                <a:xfrm>
                  <a:off x="3437500" y="3909825"/>
                  <a:ext cx="126075" cy="47550"/>
                </a:xfrm>
                <a:custGeom>
                  <a:avLst/>
                  <a:gdLst/>
                  <a:ahLst/>
                  <a:cxnLst/>
                  <a:rect l="l" t="t" r="r" b="b"/>
                  <a:pathLst>
                    <a:path w="5043" h="1902" extrusionOk="0">
                      <a:moveTo>
                        <a:pt x="2240" y="1"/>
                      </a:moveTo>
                      <a:cubicBezTo>
                        <a:pt x="1526" y="316"/>
                        <a:pt x="722" y="722"/>
                        <a:pt x="1" y="1105"/>
                      </a:cubicBezTo>
                      <a:cubicBezTo>
                        <a:pt x="579" y="887"/>
                        <a:pt x="917" y="752"/>
                        <a:pt x="918" y="752"/>
                      </a:cubicBezTo>
                      <a:lnTo>
                        <a:pt x="918" y="752"/>
                      </a:lnTo>
                      <a:lnTo>
                        <a:pt x="196" y="1256"/>
                      </a:lnTo>
                      <a:lnTo>
                        <a:pt x="1271" y="850"/>
                      </a:lnTo>
                      <a:lnTo>
                        <a:pt x="557" y="1301"/>
                      </a:lnTo>
                      <a:lnTo>
                        <a:pt x="557" y="1301"/>
                      </a:lnTo>
                      <a:lnTo>
                        <a:pt x="1586" y="985"/>
                      </a:lnTo>
                      <a:lnTo>
                        <a:pt x="1068" y="1301"/>
                      </a:lnTo>
                      <a:lnTo>
                        <a:pt x="1954" y="978"/>
                      </a:lnTo>
                      <a:lnTo>
                        <a:pt x="1218" y="1383"/>
                      </a:lnTo>
                      <a:lnTo>
                        <a:pt x="1218" y="1383"/>
                      </a:lnTo>
                      <a:lnTo>
                        <a:pt x="2187" y="1023"/>
                      </a:lnTo>
                      <a:lnTo>
                        <a:pt x="1631" y="1346"/>
                      </a:lnTo>
                      <a:lnTo>
                        <a:pt x="2413" y="1090"/>
                      </a:lnTo>
                      <a:lnTo>
                        <a:pt x="2413" y="1090"/>
                      </a:lnTo>
                      <a:lnTo>
                        <a:pt x="1902" y="1383"/>
                      </a:lnTo>
                      <a:lnTo>
                        <a:pt x="1902" y="1383"/>
                      </a:lnTo>
                      <a:lnTo>
                        <a:pt x="2773" y="1165"/>
                      </a:lnTo>
                      <a:lnTo>
                        <a:pt x="2773" y="1165"/>
                      </a:lnTo>
                      <a:cubicBezTo>
                        <a:pt x="2773" y="1166"/>
                        <a:pt x="910" y="1759"/>
                        <a:pt x="452" y="1902"/>
                      </a:cubicBezTo>
                      <a:cubicBezTo>
                        <a:pt x="1286" y="1759"/>
                        <a:pt x="2075" y="1616"/>
                        <a:pt x="2443" y="1504"/>
                      </a:cubicBezTo>
                      <a:cubicBezTo>
                        <a:pt x="2879" y="1383"/>
                        <a:pt x="3855" y="1128"/>
                        <a:pt x="5042" y="632"/>
                      </a:cubicBezTo>
                      <a:lnTo>
                        <a:pt x="5042" y="632"/>
                      </a:lnTo>
                      <a:cubicBezTo>
                        <a:pt x="4746" y="718"/>
                        <a:pt x="3827" y="947"/>
                        <a:pt x="3028" y="947"/>
                      </a:cubicBezTo>
                      <a:cubicBezTo>
                        <a:pt x="2915" y="947"/>
                        <a:pt x="2804" y="943"/>
                        <a:pt x="2698" y="933"/>
                      </a:cubicBezTo>
                      <a:cubicBezTo>
                        <a:pt x="3712" y="730"/>
                        <a:pt x="4028" y="324"/>
                        <a:pt x="4028" y="324"/>
                      </a:cubicBezTo>
                      <a:lnTo>
                        <a:pt x="4028" y="324"/>
                      </a:lnTo>
                      <a:cubicBezTo>
                        <a:pt x="4028" y="324"/>
                        <a:pt x="2961" y="647"/>
                        <a:pt x="2202" y="790"/>
                      </a:cubicBezTo>
                      <a:cubicBezTo>
                        <a:pt x="2976" y="504"/>
                        <a:pt x="3404" y="151"/>
                        <a:pt x="3404" y="151"/>
                      </a:cubicBezTo>
                      <a:lnTo>
                        <a:pt x="3404" y="151"/>
                      </a:lnTo>
                      <a:cubicBezTo>
                        <a:pt x="3404" y="151"/>
                        <a:pt x="2495" y="549"/>
                        <a:pt x="1834" y="805"/>
                      </a:cubicBezTo>
                      <a:cubicBezTo>
                        <a:pt x="2450" y="399"/>
                        <a:pt x="2841" y="144"/>
                        <a:pt x="2841" y="144"/>
                      </a:cubicBezTo>
                      <a:lnTo>
                        <a:pt x="2841" y="144"/>
                      </a:lnTo>
                      <a:cubicBezTo>
                        <a:pt x="2841" y="144"/>
                        <a:pt x="1969" y="572"/>
                        <a:pt x="1639" y="662"/>
                      </a:cubicBezTo>
                      <a:cubicBezTo>
                        <a:pt x="2322" y="249"/>
                        <a:pt x="2473" y="31"/>
                        <a:pt x="2473" y="31"/>
                      </a:cubicBezTo>
                      <a:lnTo>
                        <a:pt x="2473" y="31"/>
                      </a:lnTo>
                      <a:cubicBezTo>
                        <a:pt x="2473" y="31"/>
                        <a:pt x="1631" y="414"/>
                        <a:pt x="1286" y="564"/>
                      </a:cubicBezTo>
                      <a:cubicBezTo>
                        <a:pt x="1797" y="294"/>
                        <a:pt x="2135" y="68"/>
                        <a:pt x="2240"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2"/>
                <p:cNvSpPr/>
                <p:nvPr/>
              </p:nvSpPr>
              <p:spPr>
                <a:xfrm>
                  <a:off x="3385675" y="3972950"/>
                  <a:ext cx="138275" cy="37775"/>
                </a:xfrm>
                <a:custGeom>
                  <a:avLst/>
                  <a:gdLst/>
                  <a:ahLst/>
                  <a:cxnLst/>
                  <a:rect l="l" t="t" r="r" b="b"/>
                  <a:pathLst>
                    <a:path w="5531" h="1511" extrusionOk="0">
                      <a:moveTo>
                        <a:pt x="3622" y="571"/>
                      </a:moveTo>
                      <a:cubicBezTo>
                        <a:pt x="3622" y="571"/>
                        <a:pt x="3621" y="571"/>
                        <a:pt x="3621" y="572"/>
                      </a:cubicBezTo>
                      <a:lnTo>
                        <a:pt x="3621" y="572"/>
                      </a:lnTo>
                      <a:cubicBezTo>
                        <a:pt x="3621" y="571"/>
                        <a:pt x="3622" y="571"/>
                        <a:pt x="3622" y="571"/>
                      </a:cubicBezTo>
                      <a:close/>
                      <a:moveTo>
                        <a:pt x="3569" y="0"/>
                      </a:moveTo>
                      <a:cubicBezTo>
                        <a:pt x="3569" y="0"/>
                        <a:pt x="2224" y="301"/>
                        <a:pt x="1510" y="496"/>
                      </a:cubicBezTo>
                      <a:cubicBezTo>
                        <a:pt x="969" y="684"/>
                        <a:pt x="451" y="879"/>
                        <a:pt x="0" y="1060"/>
                      </a:cubicBezTo>
                      <a:lnTo>
                        <a:pt x="977" y="864"/>
                      </a:lnTo>
                      <a:lnTo>
                        <a:pt x="150" y="1240"/>
                      </a:lnTo>
                      <a:lnTo>
                        <a:pt x="1127" y="1112"/>
                      </a:lnTo>
                      <a:lnTo>
                        <a:pt x="722" y="1353"/>
                      </a:lnTo>
                      <a:lnTo>
                        <a:pt x="1691" y="1187"/>
                      </a:lnTo>
                      <a:lnTo>
                        <a:pt x="1082" y="1481"/>
                      </a:lnTo>
                      <a:lnTo>
                        <a:pt x="1871" y="1511"/>
                      </a:lnTo>
                      <a:cubicBezTo>
                        <a:pt x="2908" y="1443"/>
                        <a:pt x="3885" y="1383"/>
                        <a:pt x="4320" y="1368"/>
                      </a:cubicBezTo>
                      <a:cubicBezTo>
                        <a:pt x="4583" y="1353"/>
                        <a:pt x="4989" y="1263"/>
                        <a:pt x="5500" y="1105"/>
                      </a:cubicBezTo>
                      <a:lnTo>
                        <a:pt x="5500" y="1105"/>
                      </a:lnTo>
                      <a:cubicBezTo>
                        <a:pt x="5043" y="1153"/>
                        <a:pt x="4130" y="1244"/>
                        <a:pt x="3567" y="1244"/>
                      </a:cubicBezTo>
                      <a:cubicBezTo>
                        <a:pt x="3426" y="1244"/>
                        <a:pt x="3308" y="1239"/>
                        <a:pt x="3223" y="1225"/>
                      </a:cubicBezTo>
                      <a:cubicBezTo>
                        <a:pt x="4260" y="1142"/>
                        <a:pt x="5530" y="564"/>
                        <a:pt x="5530" y="564"/>
                      </a:cubicBezTo>
                      <a:lnTo>
                        <a:pt x="5530" y="564"/>
                      </a:lnTo>
                      <a:cubicBezTo>
                        <a:pt x="5530" y="564"/>
                        <a:pt x="3411" y="1180"/>
                        <a:pt x="2389" y="1210"/>
                      </a:cubicBezTo>
                      <a:cubicBezTo>
                        <a:pt x="3945" y="864"/>
                        <a:pt x="4373" y="601"/>
                        <a:pt x="4373" y="601"/>
                      </a:cubicBezTo>
                      <a:lnTo>
                        <a:pt x="4373" y="601"/>
                      </a:lnTo>
                      <a:cubicBezTo>
                        <a:pt x="4373" y="602"/>
                        <a:pt x="2525" y="1037"/>
                        <a:pt x="2127" y="1067"/>
                      </a:cubicBezTo>
                      <a:cubicBezTo>
                        <a:pt x="3275" y="617"/>
                        <a:pt x="3601" y="574"/>
                        <a:pt x="3621" y="572"/>
                      </a:cubicBezTo>
                      <a:lnTo>
                        <a:pt x="3621" y="572"/>
                      </a:lnTo>
                      <a:cubicBezTo>
                        <a:pt x="3579" y="576"/>
                        <a:pt x="2240" y="724"/>
                        <a:pt x="1849" y="872"/>
                      </a:cubicBezTo>
                      <a:cubicBezTo>
                        <a:pt x="2795" y="474"/>
                        <a:pt x="3351" y="354"/>
                        <a:pt x="3351" y="354"/>
                      </a:cubicBezTo>
                      <a:lnTo>
                        <a:pt x="3351" y="354"/>
                      </a:lnTo>
                      <a:cubicBezTo>
                        <a:pt x="3351" y="354"/>
                        <a:pt x="1920" y="583"/>
                        <a:pt x="1418" y="775"/>
                      </a:cubicBezTo>
                      <a:lnTo>
                        <a:pt x="1418" y="775"/>
                      </a:lnTo>
                      <a:cubicBezTo>
                        <a:pt x="2728" y="251"/>
                        <a:pt x="3569" y="0"/>
                        <a:pt x="3569"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2"/>
                <p:cNvSpPr/>
                <p:nvPr/>
              </p:nvSpPr>
              <p:spPr>
                <a:xfrm>
                  <a:off x="3308275" y="4039825"/>
                  <a:ext cx="205325" cy="43600"/>
                </a:xfrm>
                <a:custGeom>
                  <a:avLst/>
                  <a:gdLst/>
                  <a:ahLst/>
                  <a:cxnLst/>
                  <a:rect l="l" t="t" r="r" b="b"/>
                  <a:pathLst>
                    <a:path w="8213" h="1744" extrusionOk="0">
                      <a:moveTo>
                        <a:pt x="1" y="842"/>
                      </a:moveTo>
                      <a:cubicBezTo>
                        <a:pt x="4" y="842"/>
                        <a:pt x="8" y="843"/>
                        <a:pt x="12" y="844"/>
                      </a:cubicBezTo>
                      <a:lnTo>
                        <a:pt x="12" y="844"/>
                      </a:lnTo>
                      <a:cubicBezTo>
                        <a:pt x="11" y="843"/>
                        <a:pt x="9" y="842"/>
                        <a:pt x="8" y="842"/>
                      </a:cubicBezTo>
                      <a:close/>
                      <a:moveTo>
                        <a:pt x="5884" y="0"/>
                      </a:moveTo>
                      <a:lnTo>
                        <a:pt x="4554" y="30"/>
                      </a:lnTo>
                      <a:cubicBezTo>
                        <a:pt x="3600" y="143"/>
                        <a:pt x="2600" y="308"/>
                        <a:pt x="1774" y="466"/>
                      </a:cubicBezTo>
                      <a:lnTo>
                        <a:pt x="1759" y="481"/>
                      </a:lnTo>
                      <a:lnTo>
                        <a:pt x="3900" y="421"/>
                      </a:lnTo>
                      <a:lnTo>
                        <a:pt x="2488" y="676"/>
                      </a:lnTo>
                      <a:lnTo>
                        <a:pt x="3404" y="684"/>
                      </a:lnTo>
                      <a:lnTo>
                        <a:pt x="2683" y="864"/>
                      </a:lnTo>
                      <a:lnTo>
                        <a:pt x="3164" y="962"/>
                      </a:lnTo>
                      <a:cubicBezTo>
                        <a:pt x="3164" y="962"/>
                        <a:pt x="2720" y="1001"/>
                        <a:pt x="2079" y="1001"/>
                      </a:cubicBezTo>
                      <a:cubicBezTo>
                        <a:pt x="1492" y="1001"/>
                        <a:pt x="740" y="968"/>
                        <a:pt x="12" y="844"/>
                      </a:cubicBezTo>
                      <a:lnTo>
                        <a:pt x="12" y="844"/>
                      </a:lnTo>
                      <a:cubicBezTo>
                        <a:pt x="26" y="851"/>
                        <a:pt x="39" y="865"/>
                        <a:pt x="53" y="872"/>
                      </a:cubicBezTo>
                      <a:cubicBezTo>
                        <a:pt x="797" y="1035"/>
                        <a:pt x="4066" y="1744"/>
                        <a:pt x="6136" y="1744"/>
                      </a:cubicBezTo>
                      <a:cubicBezTo>
                        <a:pt x="6346" y="1744"/>
                        <a:pt x="6544" y="1737"/>
                        <a:pt x="6725" y="1721"/>
                      </a:cubicBezTo>
                      <a:cubicBezTo>
                        <a:pt x="7123" y="1683"/>
                        <a:pt x="7642" y="1631"/>
                        <a:pt x="8213" y="1578"/>
                      </a:cubicBezTo>
                      <a:cubicBezTo>
                        <a:pt x="7867" y="1578"/>
                        <a:pt x="5824" y="1555"/>
                        <a:pt x="4862" y="1390"/>
                      </a:cubicBezTo>
                      <a:lnTo>
                        <a:pt x="4862" y="1390"/>
                      </a:lnTo>
                      <a:cubicBezTo>
                        <a:pt x="4879" y="1390"/>
                        <a:pt x="4896" y="1390"/>
                        <a:pt x="4913" y="1390"/>
                      </a:cubicBezTo>
                      <a:cubicBezTo>
                        <a:pt x="6271" y="1390"/>
                        <a:pt x="6755" y="1097"/>
                        <a:pt x="6755" y="1097"/>
                      </a:cubicBezTo>
                      <a:lnTo>
                        <a:pt x="6755" y="1097"/>
                      </a:lnTo>
                      <a:lnTo>
                        <a:pt x="5027" y="1150"/>
                      </a:lnTo>
                      <a:lnTo>
                        <a:pt x="6169" y="962"/>
                      </a:lnTo>
                      <a:lnTo>
                        <a:pt x="4869" y="894"/>
                      </a:lnTo>
                      <a:lnTo>
                        <a:pt x="6237" y="654"/>
                      </a:lnTo>
                      <a:lnTo>
                        <a:pt x="6237" y="654"/>
                      </a:lnTo>
                      <a:lnTo>
                        <a:pt x="5177" y="684"/>
                      </a:lnTo>
                      <a:lnTo>
                        <a:pt x="5974" y="436"/>
                      </a:lnTo>
                      <a:lnTo>
                        <a:pt x="4576" y="466"/>
                      </a:lnTo>
                      <a:lnTo>
                        <a:pt x="4576" y="466"/>
                      </a:lnTo>
                      <a:lnTo>
                        <a:pt x="5283" y="301"/>
                      </a:lnTo>
                      <a:lnTo>
                        <a:pt x="4471" y="331"/>
                      </a:lnTo>
                      <a:lnTo>
                        <a:pt x="5884" y="0"/>
                      </a:ln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2"/>
                <p:cNvSpPr/>
                <p:nvPr/>
              </p:nvSpPr>
              <p:spPr>
                <a:xfrm>
                  <a:off x="3280850" y="4109700"/>
                  <a:ext cx="196875" cy="48350"/>
                </a:xfrm>
                <a:custGeom>
                  <a:avLst/>
                  <a:gdLst/>
                  <a:ahLst/>
                  <a:cxnLst/>
                  <a:rect l="l" t="t" r="r" b="b"/>
                  <a:pathLst>
                    <a:path w="7875" h="1934" extrusionOk="0">
                      <a:moveTo>
                        <a:pt x="4839" y="0"/>
                      </a:moveTo>
                      <a:lnTo>
                        <a:pt x="4839" y="0"/>
                      </a:lnTo>
                      <a:cubicBezTo>
                        <a:pt x="3277" y="8"/>
                        <a:pt x="1286" y="218"/>
                        <a:pt x="31" y="368"/>
                      </a:cubicBezTo>
                      <a:lnTo>
                        <a:pt x="1" y="398"/>
                      </a:lnTo>
                      <a:lnTo>
                        <a:pt x="1594" y="413"/>
                      </a:lnTo>
                      <a:lnTo>
                        <a:pt x="572" y="549"/>
                      </a:lnTo>
                      <a:lnTo>
                        <a:pt x="1977" y="759"/>
                      </a:lnTo>
                      <a:lnTo>
                        <a:pt x="1023" y="857"/>
                      </a:lnTo>
                      <a:lnTo>
                        <a:pt x="2255" y="1029"/>
                      </a:lnTo>
                      <a:lnTo>
                        <a:pt x="812" y="999"/>
                      </a:lnTo>
                      <a:lnTo>
                        <a:pt x="812" y="999"/>
                      </a:lnTo>
                      <a:cubicBezTo>
                        <a:pt x="2300" y="1345"/>
                        <a:pt x="4201" y="1773"/>
                        <a:pt x="4907" y="1856"/>
                      </a:cubicBezTo>
                      <a:cubicBezTo>
                        <a:pt x="5282" y="1895"/>
                        <a:pt x="5956" y="1933"/>
                        <a:pt x="6838" y="1933"/>
                      </a:cubicBezTo>
                      <a:cubicBezTo>
                        <a:pt x="7158" y="1933"/>
                        <a:pt x="7505" y="1928"/>
                        <a:pt x="7875" y="1916"/>
                      </a:cubicBezTo>
                      <a:cubicBezTo>
                        <a:pt x="7146" y="1871"/>
                        <a:pt x="4546" y="1661"/>
                        <a:pt x="3449" y="1172"/>
                      </a:cubicBezTo>
                      <a:lnTo>
                        <a:pt x="3449" y="1172"/>
                      </a:lnTo>
                      <a:cubicBezTo>
                        <a:pt x="4045" y="1289"/>
                        <a:pt x="4550" y="1321"/>
                        <a:pt x="4927" y="1321"/>
                      </a:cubicBezTo>
                      <a:cubicBezTo>
                        <a:pt x="5401" y="1321"/>
                        <a:pt x="5673" y="1270"/>
                        <a:pt x="5673" y="1270"/>
                      </a:cubicBezTo>
                      <a:lnTo>
                        <a:pt x="2923" y="932"/>
                      </a:lnTo>
                      <a:lnTo>
                        <a:pt x="4389" y="691"/>
                      </a:lnTo>
                      <a:lnTo>
                        <a:pt x="2991" y="586"/>
                      </a:lnTo>
                      <a:lnTo>
                        <a:pt x="3990" y="406"/>
                      </a:lnTo>
                      <a:cubicBezTo>
                        <a:pt x="3990" y="406"/>
                        <a:pt x="2420" y="406"/>
                        <a:pt x="2089" y="428"/>
                      </a:cubicBezTo>
                      <a:cubicBezTo>
                        <a:pt x="3224" y="293"/>
                        <a:pt x="4509" y="60"/>
                        <a:pt x="4839"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2"/>
                <p:cNvSpPr/>
                <p:nvPr/>
              </p:nvSpPr>
              <p:spPr>
                <a:xfrm>
                  <a:off x="3205725" y="4169700"/>
                  <a:ext cx="196675" cy="45950"/>
                </a:xfrm>
                <a:custGeom>
                  <a:avLst/>
                  <a:gdLst/>
                  <a:ahLst/>
                  <a:cxnLst/>
                  <a:rect l="l" t="t" r="r" b="b"/>
                  <a:pathLst>
                    <a:path w="7867" h="1838" extrusionOk="0">
                      <a:moveTo>
                        <a:pt x="3788" y="1"/>
                      </a:moveTo>
                      <a:cubicBezTo>
                        <a:pt x="1760" y="1"/>
                        <a:pt x="0" y="132"/>
                        <a:pt x="0" y="132"/>
                      </a:cubicBezTo>
                      <a:cubicBezTo>
                        <a:pt x="2623" y="1124"/>
                        <a:pt x="5335" y="1657"/>
                        <a:pt x="7867" y="1838"/>
                      </a:cubicBezTo>
                      <a:cubicBezTo>
                        <a:pt x="7161" y="1710"/>
                        <a:pt x="4726" y="1252"/>
                        <a:pt x="4163" y="1109"/>
                      </a:cubicBezTo>
                      <a:lnTo>
                        <a:pt x="4163" y="1109"/>
                      </a:lnTo>
                      <a:cubicBezTo>
                        <a:pt x="4820" y="1156"/>
                        <a:pt x="5237" y="1165"/>
                        <a:pt x="5457" y="1165"/>
                      </a:cubicBezTo>
                      <a:cubicBezTo>
                        <a:pt x="5589" y="1165"/>
                        <a:pt x="5650" y="1161"/>
                        <a:pt x="5650" y="1161"/>
                      </a:cubicBezTo>
                      <a:cubicBezTo>
                        <a:pt x="5650" y="1161"/>
                        <a:pt x="3006" y="726"/>
                        <a:pt x="2660" y="696"/>
                      </a:cubicBezTo>
                      <a:lnTo>
                        <a:pt x="2660" y="696"/>
                      </a:lnTo>
                      <a:cubicBezTo>
                        <a:pt x="3007" y="712"/>
                        <a:pt x="3301" y="718"/>
                        <a:pt x="3546" y="718"/>
                      </a:cubicBezTo>
                      <a:cubicBezTo>
                        <a:pt x="4309" y="718"/>
                        <a:pt x="4606" y="658"/>
                        <a:pt x="4606" y="658"/>
                      </a:cubicBezTo>
                      <a:lnTo>
                        <a:pt x="2600" y="433"/>
                      </a:lnTo>
                      <a:lnTo>
                        <a:pt x="3652" y="237"/>
                      </a:lnTo>
                      <a:lnTo>
                        <a:pt x="2149" y="162"/>
                      </a:lnTo>
                      <a:lnTo>
                        <a:pt x="4373" y="4"/>
                      </a:lnTo>
                      <a:cubicBezTo>
                        <a:pt x="4177" y="2"/>
                        <a:pt x="3981" y="1"/>
                        <a:pt x="3788"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61" name="Google Shape;661;p22"/>
          <p:cNvGrpSpPr/>
          <p:nvPr/>
        </p:nvGrpSpPr>
        <p:grpSpPr>
          <a:xfrm>
            <a:off x="8389384" y="445629"/>
            <a:ext cx="662191" cy="756068"/>
            <a:chOff x="7663025" y="3668225"/>
            <a:chExt cx="362725" cy="414125"/>
          </a:xfrm>
        </p:grpSpPr>
        <p:sp>
          <p:nvSpPr>
            <p:cNvPr id="662" name="Google Shape;662;p22"/>
            <p:cNvSpPr/>
            <p:nvPr/>
          </p:nvSpPr>
          <p:spPr>
            <a:xfrm>
              <a:off x="7791025" y="3871550"/>
              <a:ext cx="234725" cy="210775"/>
            </a:xfrm>
            <a:custGeom>
              <a:avLst/>
              <a:gdLst/>
              <a:ahLst/>
              <a:cxnLst/>
              <a:rect l="l" t="t" r="r" b="b"/>
              <a:pathLst>
                <a:path w="9389" h="8431" extrusionOk="0">
                  <a:moveTo>
                    <a:pt x="8345" y="1"/>
                  </a:moveTo>
                  <a:cubicBezTo>
                    <a:pt x="8342" y="1"/>
                    <a:pt x="8339" y="1"/>
                    <a:pt x="8337" y="1"/>
                  </a:cubicBezTo>
                  <a:cubicBezTo>
                    <a:pt x="8284" y="1"/>
                    <a:pt x="8224" y="8"/>
                    <a:pt x="8179" y="16"/>
                  </a:cubicBezTo>
                  <a:cubicBezTo>
                    <a:pt x="6173" y="354"/>
                    <a:pt x="3393" y="1255"/>
                    <a:pt x="2258" y="2946"/>
                  </a:cubicBezTo>
                  <a:lnTo>
                    <a:pt x="2258" y="2938"/>
                  </a:lnTo>
                  <a:cubicBezTo>
                    <a:pt x="1792" y="3622"/>
                    <a:pt x="703" y="5711"/>
                    <a:pt x="87" y="7529"/>
                  </a:cubicBezTo>
                  <a:cubicBezTo>
                    <a:pt x="1" y="7784"/>
                    <a:pt x="74" y="7933"/>
                    <a:pt x="230" y="7933"/>
                  </a:cubicBezTo>
                  <a:cubicBezTo>
                    <a:pt x="414" y="7933"/>
                    <a:pt x="714" y="7725"/>
                    <a:pt x="1004" y="7236"/>
                  </a:cubicBezTo>
                  <a:cubicBezTo>
                    <a:pt x="1370" y="6626"/>
                    <a:pt x="1696" y="5995"/>
                    <a:pt x="1983" y="5349"/>
                  </a:cubicBezTo>
                  <a:lnTo>
                    <a:pt x="1983" y="5349"/>
                  </a:lnTo>
                  <a:cubicBezTo>
                    <a:pt x="1656" y="6154"/>
                    <a:pt x="1174" y="7522"/>
                    <a:pt x="1229" y="8243"/>
                  </a:cubicBezTo>
                  <a:cubicBezTo>
                    <a:pt x="1234" y="8356"/>
                    <a:pt x="1330" y="8430"/>
                    <a:pt x="1429" y="8430"/>
                  </a:cubicBezTo>
                  <a:cubicBezTo>
                    <a:pt x="1475" y="8430"/>
                    <a:pt x="1521" y="8414"/>
                    <a:pt x="1559" y="8378"/>
                  </a:cubicBezTo>
                  <a:cubicBezTo>
                    <a:pt x="1732" y="8213"/>
                    <a:pt x="1853" y="7972"/>
                    <a:pt x="1943" y="7740"/>
                  </a:cubicBezTo>
                  <a:cubicBezTo>
                    <a:pt x="2266" y="6981"/>
                    <a:pt x="2544" y="6192"/>
                    <a:pt x="2769" y="5395"/>
                  </a:cubicBezTo>
                  <a:lnTo>
                    <a:pt x="2769" y="5395"/>
                  </a:lnTo>
                  <a:cubicBezTo>
                    <a:pt x="2589" y="6320"/>
                    <a:pt x="2424" y="7311"/>
                    <a:pt x="2807" y="8175"/>
                  </a:cubicBezTo>
                  <a:cubicBezTo>
                    <a:pt x="2864" y="8301"/>
                    <a:pt x="2935" y="8354"/>
                    <a:pt x="3008" y="8354"/>
                  </a:cubicBezTo>
                  <a:cubicBezTo>
                    <a:pt x="3117" y="8354"/>
                    <a:pt x="3230" y="8234"/>
                    <a:pt x="3303" y="8063"/>
                  </a:cubicBezTo>
                  <a:cubicBezTo>
                    <a:pt x="3641" y="7229"/>
                    <a:pt x="3821" y="6327"/>
                    <a:pt x="3829" y="5425"/>
                  </a:cubicBezTo>
                  <a:cubicBezTo>
                    <a:pt x="3934" y="6147"/>
                    <a:pt x="4076" y="6936"/>
                    <a:pt x="4550" y="7462"/>
                  </a:cubicBezTo>
                  <a:cubicBezTo>
                    <a:pt x="4594" y="7508"/>
                    <a:pt x="4651" y="7530"/>
                    <a:pt x="4707" y="7530"/>
                  </a:cubicBezTo>
                  <a:cubicBezTo>
                    <a:pt x="4795" y="7530"/>
                    <a:pt x="4880" y="7476"/>
                    <a:pt x="4903" y="7379"/>
                  </a:cubicBezTo>
                  <a:cubicBezTo>
                    <a:pt x="5098" y="6605"/>
                    <a:pt x="5113" y="5794"/>
                    <a:pt x="4941" y="5020"/>
                  </a:cubicBezTo>
                  <a:lnTo>
                    <a:pt x="4941" y="5020"/>
                  </a:lnTo>
                  <a:cubicBezTo>
                    <a:pt x="5181" y="5606"/>
                    <a:pt x="5609" y="6072"/>
                    <a:pt x="6150" y="6395"/>
                  </a:cubicBezTo>
                  <a:cubicBezTo>
                    <a:pt x="6183" y="6414"/>
                    <a:pt x="6219" y="6422"/>
                    <a:pt x="6253" y="6422"/>
                  </a:cubicBezTo>
                  <a:cubicBezTo>
                    <a:pt x="6369" y="6422"/>
                    <a:pt x="6476" y="6326"/>
                    <a:pt x="6458" y="6199"/>
                  </a:cubicBezTo>
                  <a:cubicBezTo>
                    <a:pt x="6398" y="5613"/>
                    <a:pt x="6173" y="5057"/>
                    <a:pt x="5797" y="4599"/>
                  </a:cubicBezTo>
                  <a:lnTo>
                    <a:pt x="5797" y="4599"/>
                  </a:lnTo>
                  <a:cubicBezTo>
                    <a:pt x="6239" y="5041"/>
                    <a:pt x="6980" y="5345"/>
                    <a:pt x="7435" y="5345"/>
                  </a:cubicBezTo>
                  <a:cubicBezTo>
                    <a:pt x="7605" y="5345"/>
                    <a:pt x="7736" y="5302"/>
                    <a:pt x="7796" y="5208"/>
                  </a:cubicBezTo>
                  <a:cubicBezTo>
                    <a:pt x="8066" y="4764"/>
                    <a:pt x="6428" y="3712"/>
                    <a:pt x="5977" y="3464"/>
                  </a:cubicBezTo>
                  <a:lnTo>
                    <a:pt x="5977" y="3464"/>
                  </a:lnTo>
                  <a:cubicBezTo>
                    <a:pt x="6575" y="3713"/>
                    <a:pt x="7220" y="3841"/>
                    <a:pt x="7865" y="3841"/>
                  </a:cubicBezTo>
                  <a:cubicBezTo>
                    <a:pt x="8177" y="3841"/>
                    <a:pt x="8489" y="3811"/>
                    <a:pt x="8795" y="3750"/>
                  </a:cubicBezTo>
                  <a:cubicBezTo>
                    <a:pt x="9283" y="3660"/>
                    <a:pt x="9313" y="3307"/>
                    <a:pt x="8848" y="3126"/>
                  </a:cubicBezTo>
                  <a:cubicBezTo>
                    <a:pt x="8479" y="2984"/>
                    <a:pt x="8096" y="2878"/>
                    <a:pt x="7713" y="2803"/>
                  </a:cubicBezTo>
                  <a:lnTo>
                    <a:pt x="7713" y="2803"/>
                  </a:lnTo>
                  <a:cubicBezTo>
                    <a:pt x="7769" y="2806"/>
                    <a:pt x="7825" y="2808"/>
                    <a:pt x="7881" y="2808"/>
                  </a:cubicBezTo>
                  <a:cubicBezTo>
                    <a:pt x="8351" y="2808"/>
                    <a:pt x="8823" y="2696"/>
                    <a:pt x="9246" y="2488"/>
                  </a:cubicBezTo>
                  <a:cubicBezTo>
                    <a:pt x="9388" y="2413"/>
                    <a:pt x="9366" y="2210"/>
                    <a:pt x="9223" y="2165"/>
                  </a:cubicBezTo>
                  <a:cubicBezTo>
                    <a:pt x="8701" y="1989"/>
                    <a:pt x="8149" y="1899"/>
                    <a:pt x="7596" y="1899"/>
                  </a:cubicBezTo>
                  <a:cubicBezTo>
                    <a:pt x="7249" y="1899"/>
                    <a:pt x="6902" y="1934"/>
                    <a:pt x="6563" y="2007"/>
                  </a:cubicBezTo>
                  <a:lnTo>
                    <a:pt x="8953" y="1361"/>
                  </a:lnTo>
                  <a:cubicBezTo>
                    <a:pt x="9088" y="1323"/>
                    <a:pt x="9088" y="1135"/>
                    <a:pt x="8960" y="1098"/>
                  </a:cubicBezTo>
                  <a:cubicBezTo>
                    <a:pt x="8793" y="1048"/>
                    <a:pt x="8620" y="1028"/>
                    <a:pt x="8444" y="1028"/>
                  </a:cubicBezTo>
                  <a:cubicBezTo>
                    <a:pt x="7712" y="1028"/>
                    <a:pt x="6925" y="1377"/>
                    <a:pt x="6240" y="1413"/>
                  </a:cubicBezTo>
                  <a:cubicBezTo>
                    <a:pt x="7014" y="1113"/>
                    <a:pt x="7705" y="700"/>
                    <a:pt x="8419" y="294"/>
                  </a:cubicBezTo>
                  <a:cubicBezTo>
                    <a:pt x="8560" y="213"/>
                    <a:pt x="8504" y="1"/>
                    <a:pt x="83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2"/>
            <p:cNvSpPr/>
            <p:nvPr/>
          </p:nvSpPr>
          <p:spPr>
            <a:xfrm>
              <a:off x="7728000" y="3668225"/>
              <a:ext cx="275950" cy="317025"/>
            </a:xfrm>
            <a:custGeom>
              <a:avLst/>
              <a:gdLst/>
              <a:ahLst/>
              <a:cxnLst/>
              <a:rect l="l" t="t" r="r" b="b"/>
              <a:pathLst>
                <a:path w="11038" h="12681" extrusionOk="0">
                  <a:moveTo>
                    <a:pt x="9261" y="1"/>
                  </a:moveTo>
                  <a:cubicBezTo>
                    <a:pt x="8857" y="1"/>
                    <a:pt x="7344" y="295"/>
                    <a:pt x="6199" y="1447"/>
                  </a:cubicBezTo>
                  <a:cubicBezTo>
                    <a:pt x="4997" y="2656"/>
                    <a:pt x="4193" y="4926"/>
                    <a:pt x="3209" y="6654"/>
                  </a:cubicBezTo>
                  <a:cubicBezTo>
                    <a:pt x="3162" y="6736"/>
                    <a:pt x="3091" y="6769"/>
                    <a:pt x="3007" y="6769"/>
                  </a:cubicBezTo>
                  <a:cubicBezTo>
                    <a:pt x="2755" y="6769"/>
                    <a:pt x="2382" y="6479"/>
                    <a:pt x="2157" y="6383"/>
                  </a:cubicBezTo>
                  <a:cubicBezTo>
                    <a:pt x="1847" y="6252"/>
                    <a:pt x="1525" y="6191"/>
                    <a:pt x="1229" y="6191"/>
                  </a:cubicBezTo>
                  <a:cubicBezTo>
                    <a:pt x="630" y="6191"/>
                    <a:pt x="136" y="6441"/>
                    <a:pt x="61" y="6864"/>
                  </a:cubicBezTo>
                  <a:cubicBezTo>
                    <a:pt x="1" y="7210"/>
                    <a:pt x="241" y="7533"/>
                    <a:pt x="452" y="7811"/>
                  </a:cubicBezTo>
                  <a:cubicBezTo>
                    <a:pt x="662" y="8096"/>
                    <a:pt x="850" y="8397"/>
                    <a:pt x="1083" y="8660"/>
                  </a:cubicBezTo>
                  <a:cubicBezTo>
                    <a:pt x="1594" y="9231"/>
                    <a:pt x="4396" y="11319"/>
                    <a:pt x="5794" y="12176"/>
                  </a:cubicBezTo>
                  <a:cubicBezTo>
                    <a:pt x="6177" y="12408"/>
                    <a:pt x="6685" y="12680"/>
                    <a:pt x="7173" y="12680"/>
                  </a:cubicBezTo>
                  <a:cubicBezTo>
                    <a:pt x="7412" y="12680"/>
                    <a:pt x="7647" y="12615"/>
                    <a:pt x="7860" y="12446"/>
                  </a:cubicBezTo>
                  <a:cubicBezTo>
                    <a:pt x="8033" y="12304"/>
                    <a:pt x="8033" y="12206"/>
                    <a:pt x="7980" y="12033"/>
                  </a:cubicBezTo>
                  <a:cubicBezTo>
                    <a:pt x="7747" y="11192"/>
                    <a:pt x="7492" y="10320"/>
                    <a:pt x="6883" y="9697"/>
                  </a:cubicBezTo>
                  <a:cubicBezTo>
                    <a:pt x="6380" y="9179"/>
                    <a:pt x="5652" y="8848"/>
                    <a:pt x="5381" y="8181"/>
                  </a:cubicBezTo>
                  <a:lnTo>
                    <a:pt x="5381" y="8181"/>
                  </a:lnTo>
                  <a:cubicBezTo>
                    <a:pt x="5449" y="8341"/>
                    <a:pt x="6409" y="8576"/>
                    <a:pt x="6866" y="8576"/>
                  </a:cubicBezTo>
                  <a:cubicBezTo>
                    <a:pt x="6965" y="8576"/>
                    <a:pt x="7041" y="8565"/>
                    <a:pt x="7078" y="8539"/>
                  </a:cubicBezTo>
                  <a:cubicBezTo>
                    <a:pt x="7259" y="8419"/>
                    <a:pt x="7326" y="8141"/>
                    <a:pt x="7214" y="7953"/>
                  </a:cubicBezTo>
                  <a:cubicBezTo>
                    <a:pt x="7477" y="7923"/>
                    <a:pt x="7687" y="7683"/>
                    <a:pt x="7687" y="7420"/>
                  </a:cubicBezTo>
                  <a:cubicBezTo>
                    <a:pt x="7687" y="7315"/>
                    <a:pt x="7657" y="7210"/>
                    <a:pt x="7679" y="7104"/>
                  </a:cubicBezTo>
                  <a:cubicBezTo>
                    <a:pt x="7762" y="6744"/>
                    <a:pt x="8423" y="6729"/>
                    <a:pt x="8423" y="6361"/>
                  </a:cubicBezTo>
                  <a:cubicBezTo>
                    <a:pt x="8423" y="6248"/>
                    <a:pt x="8363" y="6150"/>
                    <a:pt x="8356" y="6038"/>
                  </a:cubicBezTo>
                  <a:cubicBezTo>
                    <a:pt x="8348" y="5692"/>
                    <a:pt x="8897" y="5594"/>
                    <a:pt x="8987" y="5256"/>
                  </a:cubicBezTo>
                  <a:cubicBezTo>
                    <a:pt x="9039" y="5038"/>
                    <a:pt x="8882" y="4768"/>
                    <a:pt x="9024" y="4595"/>
                  </a:cubicBezTo>
                  <a:cubicBezTo>
                    <a:pt x="9092" y="4520"/>
                    <a:pt x="9197" y="4490"/>
                    <a:pt x="9287" y="4445"/>
                  </a:cubicBezTo>
                  <a:cubicBezTo>
                    <a:pt x="9505" y="4332"/>
                    <a:pt x="9640" y="4077"/>
                    <a:pt x="9603" y="3829"/>
                  </a:cubicBezTo>
                  <a:cubicBezTo>
                    <a:pt x="9588" y="3738"/>
                    <a:pt x="9550" y="3648"/>
                    <a:pt x="9558" y="3558"/>
                  </a:cubicBezTo>
                  <a:cubicBezTo>
                    <a:pt x="9595" y="3288"/>
                    <a:pt x="10009" y="3220"/>
                    <a:pt x="10099" y="2965"/>
                  </a:cubicBezTo>
                  <a:cubicBezTo>
                    <a:pt x="10174" y="2754"/>
                    <a:pt x="10016" y="2499"/>
                    <a:pt x="10129" y="2311"/>
                  </a:cubicBezTo>
                  <a:cubicBezTo>
                    <a:pt x="10249" y="2108"/>
                    <a:pt x="10294" y="2326"/>
                    <a:pt x="10790" y="1334"/>
                  </a:cubicBezTo>
                  <a:cubicBezTo>
                    <a:pt x="10888" y="1146"/>
                    <a:pt x="11038" y="1176"/>
                    <a:pt x="10880" y="981"/>
                  </a:cubicBezTo>
                  <a:cubicBezTo>
                    <a:pt x="10830" y="918"/>
                    <a:pt x="10721" y="890"/>
                    <a:pt x="10573" y="890"/>
                  </a:cubicBezTo>
                  <a:cubicBezTo>
                    <a:pt x="10054" y="890"/>
                    <a:pt x="9057" y="1230"/>
                    <a:pt x="8483" y="1552"/>
                  </a:cubicBezTo>
                  <a:cubicBezTo>
                    <a:pt x="9280" y="440"/>
                    <a:pt x="9588" y="124"/>
                    <a:pt x="9355" y="12"/>
                  </a:cubicBezTo>
                  <a:cubicBezTo>
                    <a:pt x="9340" y="5"/>
                    <a:pt x="9308" y="1"/>
                    <a:pt x="92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2"/>
            <p:cNvSpPr/>
            <p:nvPr/>
          </p:nvSpPr>
          <p:spPr>
            <a:xfrm>
              <a:off x="7663025" y="3832675"/>
              <a:ext cx="83125" cy="13725"/>
            </a:xfrm>
            <a:custGeom>
              <a:avLst/>
              <a:gdLst/>
              <a:ahLst/>
              <a:cxnLst/>
              <a:rect l="l" t="t" r="r" b="b"/>
              <a:pathLst>
                <a:path w="3325" h="549" extrusionOk="0">
                  <a:moveTo>
                    <a:pt x="2272" y="0"/>
                  </a:moveTo>
                  <a:cubicBezTo>
                    <a:pt x="1623" y="0"/>
                    <a:pt x="827" y="174"/>
                    <a:pt x="503" y="226"/>
                  </a:cubicBezTo>
                  <a:cubicBezTo>
                    <a:pt x="323" y="248"/>
                    <a:pt x="128" y="286"/>
                    <a:pt x="0" y="421"/>
                  </a:cubicBezTo>
                  <a:cubicBezTo>
                    <a:pt x="40" y="422"/>
                    <a:pt x="79" y="422"/>
                    <a:pt x="119" y="422"/>
                  </a:cubicBezTo>
                  <a:cubicBezTo>
                    <a:pt x="481" y="422"/>
                    <a:pt x="847" y="400"/>
                    <a:pt x="1214" y="400"/>
                  </a:cubicBezTo>
                  <a:cubicBezTo>
                    <a:pt x="1317" y="400"/>
                    <a:pt x="1421" y="402"/>
                    <a:pt x="1525" y="406"/>
                  </a:cubicBezTo>
                  <a:cubicBezTo>
                    <a:pt x="1627" y="411"/>
                    <a:pt x="2321" y="548"/>
                    <a:pt x="2786" y="548"/>
                  </a:cubicBezTo>
                  <a:cubicBezTo>
                    <a:pt x="3111" y="548"/>
                    <a:pt x="3324" y="481"/>
                    <a:pt x="3148" y="256"/>
                  </a:cubicBezTo>
                  <a:cubicBezTo>
                    <a:pt x="3001" y="64"/>
                    <a:pt x="2663" y="0"/>
                    <a:pt x="2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2"/>
            <p:cNvSpPr/>
            <p:nvPr/>
          </p:nvSpPr>
          <p:spPr>
            <a:xfrm>
              <a:off x="7757825" y="3833875"/>
              <a:ext cx="19800" cy="15100"/>
            </a:xfrm>
            <a:custGeom>
              <a:avLst/>
              <a:gdLst/>
              <a:ahLst/>
              <a:cxnLst/>
              <a:rect l="l" t="t" r="r" b="b"/>
              <a:pathLst>
                <a:path w="792" h="604" extrusionOk="0">
                  <a:moveTo>
                    <a:pt x="443" y="1"/>
                  </a:moveTo>
                  <a:cubicBezTo>
                    <a:pt x="231" y="1"/>
                    <a:pt x="0" y="206"/>
                    <a:pt x="115" y="441"/>
                  </a:cubicBezTo>
                  <a:cubicBezTo>
                    <a:pt x="170" y="555"/>
                    <a:pt x="268" y="603"/>
                    <a:pt x="369" y="603"/>
                  </a:cubicBezTo>
                  <a:cubicBezTo>
                    <a:pt x="573" y="603"/>
                    <a:pt x="792" y="409"/>
                    <a:pt x="701" y="178"/>
                  </a:cubicBezTo>
                  <a:cubicBezTo>
                    <a:pt x="651" y="52"/>
                    <a:pt x="549" y="1"/>
                    <a:pt x="4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2"/>
            <p:cNvSpPr/>
            <p:nvPr/>
          </p:nvSpPr>
          <p:spPr>
            <a:xfrm>
              <a:off x="7760150" y="3835625"/>
              <a:ext cx="14225" cy="10900"/>
            </a:xfrm>
            <a:custGeom>
              <a:avLst/>
              <a:gdLst/>
              <a:ahLst/>
              <a:cxnLst/>
              <a:rect l="l" t="t" r="r" b="b"/>
              <a:pathLst>
                <a:path w="569" h="436" extrusionOk="0">
                  <a:moveTo>
                    <a:pt x="349" y="0"/>
                  </a:moveTo>
                  <a:cubicBezTo>
                    <a:pt x="189" y="0"/>
                    <a:pt x="0" y="128"/>
                    <a:pt x="82" y="318"/>
                  </a:cubicBezTo>
                  <a:cubicBezTo>
                    <a:pt x="114" y="398"/>
                    <a:pt x="192" y="436"/>
                    <a:pt x="274" y="436"/>
                  </a:cubicBezTo>
                  <a:cubicBezTo>
                    <a:pt x="386" y="436"/>
                    <a:pt x="507" y="366"/>
                    <a:pt x="533" y="236"/>
                  </a:cubicBezTo>
                  <a:cubicBezTo>
                    <a:pt x="568" y="70"/>
                    <a:pt x="466"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7" name="Google Shape;667;p22"/>
            <p:cNvGrpSpPr/>
            <p:nvPr/>
          </p:nvGrpSpPr>
          <p:grpSpPr>
            <a:xfrm>
              <a:off x="7816475" y="3706325"/>
              <a:ext cx="171075" cy="158925"/>
              <a:chOff x="3348100" y="2370025"/>
              <a:chExt cx="171075" cy="158925"/>
            </a:xfrm>
          </p:grpSpPr>
          <p:sp>
            <p:nvSpPr>
              <p:cNvPr id="668" name="Google Shape;668;p22"/>
              <p:cNvSpPr/>
              <p:nvPr/>
            </p:nvSpPr>
            <p:spPr>
              <a:xfrm>
                <a:off x="3348100" y="2374975"/>
                <a:ext cx="119825" cy="133575"/>
              </a:xfrm>
              <a:custGeom>
                <a:avLst/>
                <a:gdLst/>
                <a:ahLst/>
                <a:cxnLst/>
                <a:rect l="l" t="t" r="r" b="b"/>
                <a:pathLst>
                  <a:path w="4793" h="5343" extrusionOk="0">
                    <a:moveTo>
                      <a:pt x="4783" y="1"/>
                    </a:moveTo>
                    <a:cubicBezTo>
                      <a:pt x="4782" y="1"/>
                      <a:pt x="4781" y="1"/>
                      <a:pt x="4779" y="3"/>
                    </a:cubicBezTo>
                    <a:cubicBezTo>
                      <a:pt x="3246" y="957"/>
                      <a:pt x="2412" y="2805"/>
                      <a:pt x="1180" y="4218"/>
                    </a:cubicBezTo>
                    <a:cubicBezTo>
                      <a:pt x="587" y="4902"/>
                      <a:pt x="196" y="5142"/>
                      <a:pt x="23" y="5292"/>
                    </a:cubicBezTo>
                    <a:cubicBezTo>
                      <a:pt x="14" y="5302"/>
                      <a:pt x="0" y="5342"/>
                      <a:pt x="37" y="5342"/>
                    </a:cubicBezTo>
                    <a:cubicBezTo>
                      <a:pt x="87" y="5342"/>
                      <a:pt x="236" y="5262"/>
                      <a:pt x="632" y="4902"/>
                    </a:cubicBezTo>
                    <a:cubicBezTo>
                      <a:pt x="2187" y="3482"/>
                      <a:pt x="2953" y="1273"/>
                      <a:pt x="4787" y="10"/>
                    </a:cubicBezTo>
                    <a:cubicBezTo>
                      <a:pt x="4793" y="10"/>
                      <a:pt x="4789" y="1"/>
                      <a:pt x="4783" y="1"/>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2"/>
              <p:cNvSpPr/>
              <p:nvPr/>
            </p:nvSpPr>
            <p:spPr>
              <a:xfrm>
                <a:off x="3452125" y="2370025"/>
                <a:ext cx="67050" cy="26375"/>
              </a:xfrm>
              <a:custGeom>
                <a:avLst/>
                <a:gdLst/>
                <a:ahLst/>
                <a:cxnLst/>
                <a:rect l="l" t="t" r="r" b="b"/>
                <a:pathLst>
                  <a:path w="2682" h="1055" extrusionOk="0">
                    <a:moveTo>
                      <a:pt x="2667" y="0"/>
                    </a:moveTo>
                    <a:cubicBezTo>
                      <a:pt x="1152" y="305"/>
                      <a:pt x="0" y="1055"/>
                      <a:pt x="67" y="1055"/>
                    </a:cubicBezTo>
                    <a:cubicBezTo>
                      <a:pt x="73" y="1055"/>
                      <a:pt x="88" y="1049"/>
                      <a:pt x="112" y="1037"/>
                    </a:cubicBezTo>
                    <a:cubicBezTo>
                      <a:pt x="443" y="887"/>
                      <a:pt x="1187" y="398"/>
                      <a:pt x="2674" y="15"/>
                    </a:cubicBezTo>
                    <a:cubicBezTo>
                      <a:pt x="2682" y="15"/>
                      <a:pt x="2674" y="0"/>
                      <a:pt x="2667"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2"/>
              <p:cNvSpPr/>
              <p:nvPr/>
            </p:nvSpPr>
            <p:spPr>
              <a:xfrm>
                <a:off x="3433050" y="2391325"/>
                <a:ext cx="75075" cy="36550"/>
              </a:xfrm>
              <a:custGeom>
                <a:avLst/>
                <a:gdLst/>
                <a:ahLst/>
                <a:cxnLst/>
                <a:rect l="l" t="t" r="r" b="b"/>
                <a:pathLst>
                  <a:path w="3003" h="1462" extrusionOk="0">
                    <a:moveTo>
                      <a:pt x="2993" y="0"/>
                    </a:moveTo>
                    <a:cubicBezTo>
                      <a:pt x="2992" y="0"/>
                      <a:pt x="2990" y="1"/>
                      <a:pt x="2989" y="2"/>
                    </a:cubicBezTo>
                    <a:cubicBezTo>
                      <a:pt x="1832" y="333"/>
                      <a:pt x="352" y="1160"/>
                      <a:pt x="14" y="1430"/>
                    </a:cubicBezTo>
                    <a:cubicBezTo>
                      <a:pt x="1" y="1443"/>
                      <a:pt x="10" y="1462"/>
                      <a:pt x="23" y="1462"/>
                    </a:cubicBezTo>
                    <a:cubicBezTo>
                      <a:pt x="25" y="1462"/>
                      <a:pt x="27" y="1461"/>
                      <a:pt x="29" y="1460"/>
                    </a:cubicBezTo>
                    <a:cubicBezTo>
                      <a:pt x="404" y="1265"/>
                      <a:pt x="855" y="821"/>
                      <a:pt x="2996" y="10"/>
                    </a:cubicBezTo>
                    <a:cubicBezTo>
                      <a:pt x="3002" y="10"/>
                      <a:pt x="2999" y="0"/>
                      <a:pt x="2993"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2"/>
              <p:cNvSpPr/>
              <p:nvPr/>
            </p:nvSpPr>
            <p:spPr>
              <a:xfrm>
                <a:off x="3415625" y="2418925"/>
                <a:ext cx="81800" cy="36025"/>
              </a:xfrm>
              <a:custGeom>
                <a:avLst/>
                <a:gdLst/>
                <a:ahLst/>
                <a:cxnLst/>
                <a:rect l="l" t="t" r="r" b="b"/>
                <a:pathLst>
                  <a:path w="3272" h="1441" extrusionOk="0">
                    <a:moveTo>
                      <a:pt x="3228" y="1"/>
                    </a:moveTo>
                    <a:cubicBezTo>
                      <a:pt x="3226" y="1"/>
                      <a:pt x="3221" y="1"/>
                      <a:pt x="3213" y="3"/>
                    </a:cubicBezTo>
                    <a:cubicBezTo>
                      <a:pt x="3062" y="25"/>
                      <a:pt x="1935" y="311"/>
                      <a:pt x="681" y="1010"/>
                    </a:cubicBezTo>
                    <a:cubicBezTo>
                      <a:pt x="24" y="1372"/>
                      <a:pt x="1" y="1441"/>
                      <a:pt x="25" y="1441"/>
                    </a:cubicBezTo>
                    <a:cubicBezTo>
                      <a:pt x="28" y="1441"/>
                      <a:pt x="31" y="1440"/>
                      <a:pt x="34" y="1438"/>
                    </a:cubicBezTo>
                    <a:cubicBezTo>
                      <a:pt x="410" y="1220"/>
                      <a:pt x="666" y="1047"/>
                      <a:pt x="1229" y="769"/>
                    </a:cubicBezTo>
                    <a:cubicBezTo>
                      <a:pt x="2264" y="270"/>
                      <a:pt x="3271" y="1"/>
                      <a:pt x="3228" y="1"/>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2"/>
              <p:cNvSpPr/>
              <p:nvPr/>
            </p:nvSpPr>
            <p:spPr>
              <a:xfrm>
                <a:off x="3417875" y="2445475"/>
                <a:ext cx="66800" cy="18050"/>
              </a:xfrm>
              <a:custGeom>
                <a:avLst/>
                <a:gdLst/>
                <a:ahLst/>
                <a:cxnLst/>
                <a:rect l="l" t="t" r="r" b="b"/>
                <a:pathLst>
                  <a:path w="2672" h="722" extrusionOk="0">
                    <a:moveTo>
                      <a:pt x="2633" y="0"/>
                    </a:moveTo>
                    <a:cubicBezTo>
                      <a:pt x="1943" y="0"/>
                      <a:pt x="1274" y="326"/>
                      <a:pt x="598" y="541"/>
                    </a:cubicBezTo>
                    <a:cubicBezTo>
                      <a:pt x="298" y="639"/>
                      <a:pt x="185" y="654"/>
                      <a:pt x="27" y="699"/>
                    </a:cubicBezTo>
                    <a:cubicBezTo>
                      <a:pt x="8" y="705"/>
                      <a:pt x="0" y="722"/>
                      <a:pt x="52" y="722"/>
                    </a:cubicBezTo>
                    <a:cubicBezTo>
                      <a:pt x="139" y="722"/>
                      <a:pt x="396" y="673"/>
                      <a:pt x="1049" y="436"/>
                    </a:cubicBezTo>
                    <a:cubicBezTo>
                      <a:pt x="1590" y="233"/>
                      <a:pt x="2093" y="38"/>
                      <a:pt x="2657" y="15"/>
                    </a:cubicBezTo>
                    <a:cubicBezTo>
                      <a:pt x="2672" y="15"/>
                      <a:pt x="2672" y="0"/>
                      <a:pt x="2657" y="0"/>
                    </a:cubicBezTo>
                    <a:cubicBezTo>
                      <a:pt x="2649" y="0"/>
                      <a:pt x="2641" y="0"/>
                      <a:pt x="2633"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2"/>
              <p:cNvSpPr/>
              <p:nvPr/>
            </p:nvSpPr>
            <p:spPr>
              <a:xfrm>
                <a:off x="3407675" y="2470825"/>
                <a:ext cx="69150" cy="8500"/>
              </a:xfrm>
              <a:custGeom>
                <a:avLst/>
                <a:gdLst/>
                <a:ahLst/>
                <a:cxnLst/>
                <a:rect l="l" t="t" r="r" b="b"/>
                <a:pathLst>
                  <a:path w="2766" h="340" extrusionOk="0">
                    <a:moveTo>
                      <a:pt x="2679" y="0"/>
                    </a:moveTo>
                    <a:cubicBezTo>
                      <a:pt x="2676" y="0"/>
                      <a:pt x="2672" y="0"/>
                      <a:pt x="2667" y="1"/>
                    </a:cubicBezTo>
                    <a:cubicBezTo>
                      <a:pt x="1720" y="31"/>
                      <a:pt x="240" y="249"/>
                      <a:pt x="14" y="316"/>
                    </a:cubicBezTo>
                    <a:cubicBezTo>
                      <a:pt x="1" y="316"/>
                      <a:pt x="5" y="340"/>
                      <a:pt x="17" y="340"/>
                    </a:cubicBezTo>
                    <a:cubicBezTo>
                      <a:pt x="19" y="340"/>
                      <a:pt x="20" y="340"/>
                      <a:pt x="22" y="339"/>
                    </a:cubicBezTo>
                    <a:cubicBezTo>
                      <a:pt x="97" y="339"/>
                      <a:pt x="540" y="256"/>
                      <a:pt x="1059" y="188"/>
                    </a:cubicBezTo>
                    <a:cubicBezTo>
                      <a:pt x="1648" y="108"/>
                      <a:pt x="2765" y="0"/>
                      <a:pt x="2679"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2"/>
              <p:cNvSpPr/>
              <p:nvPr/>
            </p:nvSpPr>
            <p:spPr>
              <a:xfrm>
                <a:off x="3410000" y="2492050"/>
                <a:ext cx="49875" cy="7925"/>
              </a:xfrm>
              <a:custGeom>
                <a:avLst/>
                <a:gdLst/>
                <a:ahLst/>
                <a:cxnLst/>
                <a:rect l="l" t="t" r="r" b="b"/>
                <a:pathLst>
                  <a:path w="1995" h="317" extrusionOk="0">
                    <a:moveTo>
                      <a:pt x="418" y="0"/>
                    </a:moveTo>
                    <a:cubicBezTo>
                      <a:pt x="82" y="0"/>
                      <a:pt x="0" y="83"/>
                      <a:pt x="46" y="83"/>
                    </a:cubicBezTo>
                    <a:cubicBezTo>
                      <a:pt x="47" y="83"/>
                      <a:pt x="48" y="83"/>
                      <a:pt x="49" y="83"/>
                    </a:cubicBezTo>
                    <a:cubicBezTo>
                      <a:pt x="173" y="77"/>
                      <a:pt x="284" y="50"/>
                      <a:pt x="478" y="50"/>
                    </a:cubicBezTo>
                    <a:cubicBezTo>
                      <a:pt x="742" y="50"/>
                      <a:pt x="1161" y="100"/>
                      <a:pt x="1980" y="316"/>
                    </a:cubicBezTo>
                    <a:cubicBezTo>
                      <a:pt x="1995" y="316"/>
                      <a:pt x="1995" y="309"/>
                      <a:pt x="1987" y="309"/>
                    </a:cubicBezTo>
                    <a:cubicBezTo>
                      <a:pt x="1208" y="65"/>
                      <a:pt x="714" y="0"/>
                      <a:pt x="418"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2"/>
              <p:cNvSpPr/>
              <p:nvPr/>
            </p:nvSpPr>
            <p:spPr>
              <a:xfrm>
                <a:off x="3410725" y="2505475"/>
                <a:ext cx="38825" cy="8075"/>
              </a:xfrm>
              <a:custGeom>
                <a:avLst/>
                <a:gdLst/>
                <a:ahLst/>
                <a:cxnLst/>
                <a:rect l="l" t="t" r="r" b="b"/>
                <a:pathLst>
                  <a:path w="1553" h="323" extrusionOk="0">
                    <a:moveTo>
                      <a:pt x="94" y="1"/>
                    </a:moveTo>
                    <a:cubicBezTo>
                      <a:pt x="20" y="1"/>
                      <a:pt x="0" y="9"/>
                      <a:pt x="50" y="20"/>
                    </a:cubicBezTo>
                    <a:cubicBezTo>
                      <a:pt x="163" y="42"/>
                      <a:pt x="771" y="80"/>
                      <a:pt x="1538" y="320"/>
                    </a:cubicBezTo>
                    <a:cubicBezTo>
                      <a:pt x="1541" y="322"/>
                      <a:pt x="1543" y="322"/>
                      <a:pt x="1545" y="322"/>
                    </a:cubicBezTo>
                    <a:cubicBezTo>
                      <a:pt x="1553" y="322"/>
                      <a:pt x="1551" y="311"/>
                      <a:pt x="1545" y="305"/>
                    </a:cubicBezTo>
                    <a:cubicBezTo>
                      <a:pt x="860" y="60"/>
                      <a:pt x="288" y="1"/>
                      <a:pt x="94" y="1"/>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2"/>
              <p:cNvSpPr/>
              <p:nvPr/>
            </p:nvSpPr>
            <p:spPr>
              <a:xfrm>
                <a:off x="3403125" y="2515400"/>
                <a:ext cx="35325" cy="13550"/>
              </a:xfrm>
              <a:custGeom>
                <a:avLst/>
                <a:gdLst/>
                <a:ahLst/>
                <a:cxnLst/>
                <a:rect l="l" t="t" r="r" b="b"/>
                <a:pathLst>
                  <a:path w="1413" h="542" extrusionOk="0">
                    <a:moveTo>
                      <a:pt x="15" y="0"/>
                    </a:moveTo>
                    <a:cubicBezTo>
                      <a:pt x="0" y="0"/>
                      <a:pt x="10" y="9"/>
                      <a:pt x="54" y="28"/>
                    </a:cubicBezTo>
                    <a:cubicBezTo>
                      <a:pt x="181" y="96"/>
                      <a:pt x="1286" y="404"/>
                      <a:pt x="1391" y="539"/>
                    </a:cubicBezTo>
                    <a:cubicBezTo>
                      <a:pt x="1392" y="541"/>
                      <a:pt x="1394" y="541"/>
                      <a:pt x="1396" y="541"/>
                    </a:cubicBezTo>
                    <a:cubicBezTo>
                      <a:pt x="1403" y="541"/>
                      <a:pt x="1412" y="530"/>
                      <a:pt x="1406" y="524"/>
                    </a:cubicBezTo>
                    <a:cubicBezTo>
                      <a:pt x="1334" y="387"/>
                      <a:pt x="115" y="0"/>
                      <a:pt x="15"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 name="Google Shape;677;p22"/>
            <p:cNvGrpSpPr/>
            <p:nvPr/>
          </p:nvGrpSpPr>
          <p:grpSpPr>
            <a:xfrm>
              <a:off x="7665450" y="3704250"/>
              <a:ext cx="250800" cy="231650"/>
              <a:chOff x="3197075" y="2367950"/>
              <a:chExt cx="250800" cy="231650"/>
            </a:xfrm>
          </p:grpSpPr>
          <p:sp>
            <p:nvSpPr>
              <p:cNvPr id="678" name="Google Shape;678;p22"/>
              <p:cNvSpPr/>
              <p:nvPr/>
            </p:nvSpPr>
            <p:spPr>
              <a:xfrm>
                <a:off x="3300025" y="2497200"/>
                <a:ext cx="7300" cy="5875"/>
              </a:xfrm>
              <a:custGeom>
                <a:avLst/>
                <a:gdLst/>
                <a:ahLst/>
                <a:cxnLst/>
                <a:rect l="l" t="t" r="r" b="b"/>
                <a:pathLst>
                  <a:path w="292" h="235" extrusionOk="0">
                    <a:moveTo>
                      <a:pt x="135" y="1"/>
                    </a:moveTo>
                    <a:cubicBezTo>
                      <a:pt x="126" y="1"/>
                      <a:pt x="116" y="2"/>
                      <a:pt x="105" y="5"/>
                    </a:cubicBezTo>
                    <a:cubicBezTo>
                      <a:pt x="0" y="35"/>
                      <a:pt x="23" y="208"/>
                      <a:pt x="120" y="230"/>
                    </a:cubicBezTo>
                    <a:cubicBezTo>
                      <a:pt x="133" y="233"/>
                      <a:pt x="144" y="235"/>
                      <a:pt x="155" y="235"/>
                    </a:cubicBezTo>
                    <a:cubicBezTo>
                      <a:pt x="291" y="235"/>
                      <a:pt x="259" y="1"/>
                      <a:pt x="1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2"/>
              <p:cNvSpPr/>
              <p:nvPr/>
            </p:nvSpPr>
            <p:spPr>
              <a:xfrm>
                <a:off x="3197075" y="2499975"/>
                <a:ext cx="75675" cy="5075"/>
              </a:xfrm>
              <a:custGeom>
                <a:avLst/>
                <a:gdLst/>
                <a:ahLst/>
                <a:cxnLst/>
                <a:rect l="l" t="t" r="r" b="b"/>
                <a:pathLst>
                  <a:path w="3027" h="203" extrusionOk="0">
                    <a:moveTo>
                      <a:pt x="2138" y="1"/>
                    </a:moveTo>
                    <a:cubicBezTo>
                      <a:pt x="1233" y="1"/>
                      <a:pt x="0" y="203"/>
                      <a:pt x="212" y="203"/>
                    </a:cubicBezTo>
                    <a:cubicBezTo>
                      <a:pt x="220" y="203"/>
                      <a:pt x="229" y="203"/>
                      <a:pt x="241" y="202"/>
                    </a:cubicBezTo>
                    <a:cubicBezTo>
                      <a:pt x="1259" y="149"/>
                      <a:pt x="1735" y="120"/>
                      <a:pt x="2059" y="120"/>
                    </a:cubicBezTo>
                    <a:cubicBezTo>
                      <a:pt x="2151" y="120"/>
                      <a:pt x="2231" y="122"/>
                      <a:pt x="2307" y="127"/>
                    </a:cubicBezTo>
                    <a:cubicBezTo>
                      <a:pt x="2374" y="127"/>
                      <a:pt x="2737" y="193"/>
                      <a:pt x="2908" y="193"/>
                    </a:cubicBezTo>
                    <a:cubicBezTo>
                      <a:pt x="2989" y="193"/>
                      <a:pt x="3027" y="178"/>
                      <a:pt x="2969" y="134"/>
                    </a:cubicBezTo>
                    <a:cubicBezTo>
                      <a:pt x="2833" y="36"/>
                      <a:pt x="2514" y="1"/>
                      <a:pt x="2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2"/>
              <p:cNvSpPr/>
              <p:nvPr/>
            </p:nvSpPr>
            <p:spPr>
              <a:xfrm>
                <a:off x="3348550" y="2367950"/>
                <a:ext cx="99325" cy="128274"/>
              </a:xfrm>
              <a:custGeom>
                <a:avLst/>
                <a:gdLst/>
                <a:ahLst/>
                <a:cxnLst/>
                <a:rect l="l" t="t" r="r" b="b"/>
                <a:pathLst>
                  <a:path w="5743" h="6463" extrusionOk="0">
                    <a:moveTo>
                      <a:pt x="5513" y="0"/>
                    </a:moveTo>
                    <a:cubicBezTo>
                      <a:pt x="5510" y="0"/>
                      <a:pt x="5508" y="0"/>
                      <a:pt x="5505" y="0"/>
                    </a:cubicBezTo>
                    <a:cubicBezTo>
                      <a:pt x="2297" y="128"/>
                      <a:pt x="1" y="6462"/>
                      <a:pt x="12" y="6462"/>
                    </a:cubicBezTo>
                    <a:cubicBezTo>
                      <a:pt x="12" y="6462"/>
                      <a:pt x="13" y="6462"/>
                      <a:pt x="13" y="6462"/>
                    </a:cubicBezTo>
                    <a:cubicBezTo>
                      <a:pt x="967" y="5297"/>
                      <a:pt x="1959" y="2487"/>
                      <a:pt x="4010" y="1052"/>
                    </a:cubicBezTo>
                    <a:cubicBezTo>
                      <a:pt x="4491" y="714"/>
                      <a:pt x="5032" y="526"/>
                      <a:pt x="5573" y="308"/>
                    </a:cubicBezTo>
                    <a:cubicBezTo>
                      <a:pt x="5743" y="242"/>
                      <a:pt x="5687" y="0"/>
                      <a:pt x="5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2"/>
              <p:cNvSpPr/>
              <p:nvPr/>
            </p:nvSpPr>
            <p:spPr>
              <a:xfrm>
                <a:off x="3274075" y="2489950"/>
                <a:ext cx="163750" cy="109650"/>
              </a:xfrm>
              <a:custGeom>
                <a:avLst/>
                <a:gdLst/>
                <a:ahLst/>
                <a:cxnLst/>
                <a:rect l="l" t="t" r="r" b="b"/>
                <a:pathLst>
                  <a:path w="6550" h="4386" extrusionOk="0">
                    <a:moveTo>
                      <a:pt x="808" y="0"/>
                    </a:moveTo>
                    <a:cubicBezTo>
                      <a:pt x="236" y="0"/>
                      <a:pt x="1" y="300"/>
                      <a:pt x="70" y="300"/>
                    </a:cubicBezTo>
                    <a:cubicBezTo>
                      <a:pt x="78" y="300"/>
                      <a:pt x="90" y="296"/>
                      <a:pt x="106" y="288"/>
                    </a:cubicBezTo>
                    <a:cubicBezTo>
                      <a:pt x="293" y="193"/>
                      <a:pt x="492" y="151"/>
                      <a:pt x="698" y="151"/>
                    </a:cubicBezTo>
                    <a:cubicBezTo>
                      <a:pt x="1455" y="151"/>
                      <a:pt x="2314" y="705"/>
                      <a:pt x="3052" y="1189"/>
                    </a:cubicBezTo>
                    <a:cubicBezTo>
                      <a:pt x="4877" y="2391"/>
                      <a:pt x="5839" y="3736"/>
                      <a:pt x="6395" y="4360"/>
                    </a:cubicBezTo>
                    <a:cubicBezTo>
                      <a:pt x="6410" y="4378"/>
                      <a:pt x="6427" y="4386"/>
                      <a:pt x="6444" y="4386"/>
                    </a:cubicBezTo>
                    <a:cubicBezTo>
                      <a:pt x="6497" y="4386"/>
                      <a:pt x="6550" y="4312"/>
                      <a:pt x="6515" y="4255"/>
                    </a:cubicBezTo>
                    <a:cubicBezTo>
                      <a:pt x="5546" y="2647"/>
                      <a:pt x="3420" y="956"/>
                      <a:pt x="1782" y="235"/>
                    </a:cubicBezTo>
                    <a:cubicBezTo>
                      <a:pt x="1388" y="60"/>
                      <a:pt x="1064" y="0"/>
                      <a:pt x="8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2" name="Google Shape;682;p22"/>
            <p:cNvSpPr/>
            <p:nvPr/>
          </p:nvSpPr>
          <p:spPr>
            <a:xfrm rot="4055528" flipH="1">
              <a:off x="7824137" y="3758871"/>
              <a:ext cx="51100" cy="92251"/>
            </a:xfrm>
            <a:custGeom>
              <a:avLst/>
              <a:gdLst/>
              <a:ahLst/>
              <a:cxnLst/>
              <a:rect l="l" t="t" r="r" b="b"/>
              <a:pathLst>
                <a:path w="2044" h="3690" extrusionOk="0">
                  <a:moveTo>
                    <a:pt x="2044" y="1"/>
                  </a:moveTo>
                  <a:lnTo>
                    <a:pt x="2044" y="1"/>
                  </a:lnTo>
                  <a:cubicBezTo>
                    <a:pt x="1758" y="534"/>
                    <a:pt x="1217" y="1646"/>
                    <a:pt x="834" y="2247"/>
                  </a:cubicBezTo>
                  <a:cubicBezTo>
                    <a:pt x="1014" y="1932"/>
                    <a:pt x="1232" y="1353"/>
                    <a:pt x="1232" y="1353"/>
                  </a:cubicBezTo>
                  <a:lnTo>
                    <a:pt x="1232" y="1353"/>
                  </a:lnTo>
                  <a:lnTo>
                    <a:pt x="969" y="1654"/>
                  </a:lnTo>
                  <a:lnTo>
                    <a:pt x="1270" y="993"/>
                  </a:lnTo>
                  <a:lnTo>
                    <a:pt x="1270" y="993"/>
                  </a:lnTo>
                  <a:cubicBezTo>
                    <a:pt x="1270" y="993"/>
                    <a:pt x="1135" y="1098"/>
                    <a:pt x="751" y="2089"/>
                  </a:cubicBezTo>
                  <a:cubicBezTo>
                    <a:pt x="827" y="1736"/>
                    <a:pt x="1375" y="69"/>
                    <a:pt x="1375" y="68"/>
                  </a:cubicBezTo>
                  <a:lnTo>
                    <a:pt x="1375" y="68"/>
                  </a:lnTo>
                  <a:cubicBezTo>
                    <a:pt x="1375" y="68"/>
                    <a:pt x="1368" y="76"/>
                    <a:pt x="1360" y="91"/>
                  </a:cubicBezTo>
                  <a:cubicBezTo>
                    <a:pt x="714" y="1511"/>
                    <a:pt x="0" y="3036"/>
                    <a:pt x="60" y="3690"/>
                  </a:cubicBezTo>
                  <a:cubicBezTo>
                    <a:pt x="60" y="3690"/>
                    <a:pt x="1375" y="1872"/>
                    <a:pt x="20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2"/>
            <p:cNvSpPr/>
            <p:nvPr/>
          </p:nvSpPr>
          <p:spPr>
            <a:xfrm rot="-8100000">
              <a:off x="7934727" y="3695339"/>
              <a:ext cx="31575" cy="68199"/>
            </a:xfrm>
            <a:custGeom>
              <a:avLst/>
              <a:gdLst/>
              <a:ahLst/>
              <a:cxnLst/>
              <a:rect l="l" t="t" r="r" b="b"/>
              <a:pathLst>
                <a:path w="1263" h="2728" extrusionOk="0">
                  <a:moveTo>
                    <a:pt x="1263" y="0"/>
                  </a:moveTo>
                  <a:cubicBezTo>
                    <a:pt x="1263" y="1"/>
                    <a:pt x="722" y="970"/>
                    <a:pt x="211" y="2021"/>
                  </a:cubicBezTo>
                  <a:cubicBezTo>
                    <a:pt x="181" y="2089"/>
                    <a:pt x="158" y="2157"/>
                    <a:pt x="136" y="2209"/>
                  </a:cubicBezTo>
                  <a:cubicBezTo>
                    <a:pt x="436" y="1638"/>
                    <a:pt x="609" y="1428"/>
                    <a:pt x="609" y="1428"/>
                  </a:cubicBezTo>
                  <a:lnTo>
                    <a:pt x="609" y="1428"/>
                  </a:lnTo>
                  <a:cubicBezTo>
                    <a:pt x="609" y="1428"/>
                    <a:pt x="38" y="2495"/>
                    <a:pt x="1" y="2728"/>
                  </a:cubicBezTo>
                  <a:cubicBezTo>
                    <a:pt x="376" y="1954"/>
                    <a:pt x="519" y="1699"/>
                    <a:pt x="519" y="1698"/>
                  </a:cubicBezTo>
                  <a:lnTo>
                    <a:pt x="519" y="1698"/>
                  </a:lnTo>
                  <a:lnTo>
                    <a:pt x="241" y="2382"/>
                  </a:lnTo>
                  <a:lnTo>
                    <a:pt x="527" y="1826"/>
                  </a:lnTo>
                  <a:lnTo>
                    <a:pt x="527" y="1826"/>
                  </a:lnTo>
                  <a:lnTo>
                    <a:pt x="421" y="2269"/>
                  </a:lnTo>
                  <a:lnTo>
                    <a:pt x="669" y="1623"/>
                  </a:lnTo>
                  <a:lnTo>
                    <a:pt x="587" y="2059"/>
                  </a:lnTo>
                  <a:lnTo>
                    <a:pt x="790" y="1623"/>
                  </a:lnTo>
                  <a:lnTo>
                    <a:pt x="654" y="2149"/>
                  </a:lnTo>
                  <a:lnTo>
                    <a:pt x="910" y="1503"/>
                  </a:lnTo>
                  <a:cubicBezTo>
                    <a:pt x="1083" y="804"/>
                    <a:pt x="1263" y="1"/>
                    <a:pt x="12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2"/>
            <p:cNvSpPr/>
            <p:nvPr/>
          </p:nvSpPr>
          <p:spPr>
            <a:xfrm rot="-4479447">
              <a:off x="7827151" y="3914512"/>
              <a:ext cx="27076" cy="61827"/>
            </a:xfrm>
            <a:custGeom>
              <a:avLst/>
              <a:gdLst/>
              <a:ahLst/>
              <a:cxnLst/>
              <a:rect l="l" t="t" r="r" b="b"/>
              <a:pathLst>
                <a:path w="1083" h="2473" extrusionOk="0">
                  <a:moveTo>
                    <a:pt x="1083" y="1"/>
                  </a:moveTo>
                  <a:lnTo>
                    <a:pt x="1083" y="1"/>
                  </a:lnTo>
                  <a:cubicBezTo>
                    <a:pt x="1083" y="1"/>
                    <a:pt x="557" y="1105"/>
                    <a:pt x="1" y="2360"/>
                  </a:cubicBezTo>
                  <a:lnTo>
                    <a:pt x="279" y="1789"/>
                  </a:lnTo>
                  <a:lnTo>
                    <a:pt x="144" y="2262"/>
                  </a:lnTo>
                  <a:lnTo>
                    <a:pt x="474" y="1556"/>
                  </a:lnTo>
                  <a:lnTo>
                    <a:pt x="331" y="2119"/>
                  </a:lnTo>
                  <a:lnTo>
                    <a:pt x="512" y="1631"/>
                  </a:lnTo>
                  <a:lnTo>
                    <a:pt x="361" y="2472"/>
                  </a:lnTo>
                  <a:lnTo>
                    <a:pt x="361" y="2472"/>
                  </a:lnTo>
                  <a:lnTo>
                    <a:pt x="542" y="1916"/>
                  </a:lnTo>
                  <a:cubicBezTo>
                    <a:pt x="790" y="895"/>
                    <a:pt x="1083" y="1"/>
                    <a:pt x="1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2"/>
            <p:cNvSpPr/>
            <p:nvPr/>
          </p:nvSpPr>
          <p:spPr>
            <a:xfrm rot="-6771737" flipH="1">
              <a:off x="7876561" y="3651518"/>
              <a:ext cx="45098" cy="125119"/>
            </a:xfrm>
            <a:custGeom>
              <a:avLst/>
              <a:gdLst/>
              <a:ahLst/>
              <a:cxnLst/>
              <a:rect l="l" t="t" r="r" b="b"/>
              <a:pathLst>
                <a:path w="1804" h="5005" extrusionOk="0">
                  <a:moveTo>
                    <a:pt x="1804" y="1"/>
                  </a:moveTo>
                  <a:lnTo>
                    <a:pt x="1804" y="1"/>
                  </a:lnTo>
                  <a:cubicBezTo>
                    <a:pt x="940" y="1173"/>
                    <a:pt x="376" y="2450"/>
                    <a:pt x="0" y="3622"/>
                  </a:cubicBezTo>
                  <a:cubicBezTo>
                    <a:pt x="0" y="3652"/>
                    <a:pt x="0" y="3683"/>
                    <a:pt x="0" y="3713"/>
                  </a:cubicBezTo>
                  <a:cubicBezTo>
                    <a:pt x="564" y="2376"/>
                    <a:pt x="676" y="2075"/>
                    <a:pt x="677" y="2075"/>
                  </a:cubicBezTo>
                  <a:lnTo>
                    <a:pt x="677" y="2075"/>
                  </a:lnTo>
                  <a:cubicBezTo>
                    <a:pt x="676" y="2075"/>
                    <a:pt x="203" y="3480"/>
                    <a:pt x="0" y="4254"/>
                  </a:cubicBezTo>
                  <a:cubicBezTo>
                    <a:pt x="353" y="3345"/>
                    <a:pt x="699" y="2601"/>
                    <a:pt x="699" y="2601"/>
                  </a:cubicBezTo>
                  <a:lnTo>
                    <a:pt x="699" y="2601"/>
                  </a:lnTo>
                  <a:cubicBezTo>
                    <a:pt x="699" y="2601"/>
                    <a:pt x="151" y="4366"/>
                    <a:pt x="91" y="5005"/>
                  </a:cubicBezTo>
                  <a:cubicBezTo>
                    <a:pt x="421" y="3720"/>
                    <a:pt x="692" y="3134"/>
                    <a:pt x="692" y="3134"/>
                  </a:cubicBezTo>
                  <a:lnTo>
                    <a:pt x="692" y="3134"/>
                  </a:lnTo>
                  <a:cubicBezTo>
                    <a:pt x="692" y="3134"/>
                    <a:pt x="429" y="4133"/>
                    <a:pt x="421" y="4434"/>
                  </a:cubicBezTo>
                  <a:cubicBezTo>
                    <a:pt x="654" y="3638"/>
                    <a:pt x="834" y="3194"/>
                    <a:pt x="834" y="3194"/>
                  </a:cubicBezTo>
                  <a:lnTo>
                    <a:pt x="834" y="3194"/>
                  </a:lnTo>
                  <a:cubicBezTo>
                    <a:pt x="834" y="3194"/>
                    <a:pt x="662" y="4103"/>
                    <a:pt x="639" y="4441"/>
                  </a:cubicBezTo>
                  <a:cubicBezTo>
                    <a:pt x="842" y="3615"/>
                    <a:pt x="925" y="3262"/>
                    <a:pt x="925" y="3262"/>
                  </a:cubicBezTo>
                  <a:lnTo>
                    <a:pt x="925" y="3262"/>
                  </a:lnTo>
                  <a:cubicBezTo>
                    <a:pt x="925" y="3262"/>
                    <a:pt x="857" y="4351"/>
                    <a:pt x="879" y="4749"/>
                  </a:cubicBezTo>
                  <a:cubicBezTo>
                    <a:pt x="887" y="4547"/>
                    <a:pt x="962" y="4261"/>
                    <a:pt x="1052" y="3953"/>
                  </a:cubicBezTo>
                  <a:cubicBezTo>
                    <a:pt x="1127" y="2563"/>
                    <a:pt x="1330" y="970"/>
                    <a:pt x="1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2"/>
            <p:cNvSpPr/>
            <p:nvPr/>
          </p:nvSpPr>
          <p:spPr>
            <a:xfrm rot="-5988709">
              <a:off x="7821251" y="3884131"/>
              <a:ext cx="115341" cy="64445"/>
            </a:xfrm>
            <a:custGeom>
              <a:avLst/>
              <a:gdLst/>
              <a:ahLst/>
              <a:cxnLst/>
              <a:rect l="l" t="t" r="r" b="b"/>
              <a:pathLst>
                <a:path w="4614" h="2578" extrusionOk="0">
                  <a:moveTo>
                    <a:pt x="4614" y="1"/>
                  </a:moveTo>
                  <a:lnTo>
                    <a:pt x="4614" y="1"/>
                  </a:lnTo>
                  <a:cubicBezTo>
                    <a:pt x="3750" y="632"/>
                    <a:pt x="2217" y="1120"/>
                    <a:pt x="857" y="1443"/>
                  </a:cubicBezTo>
                  <a:cubicBezTo>
                    <a:pt x="572" y="1586"/>
                    <a:pt x="309" y="1706"/>
                    <a:pt x="106" y="1759"/>
                  </a:cubicBezTo>
                  <a:cubicBezTo>
                    <a:pt x="504" y="1706"/>
                    <a:pt x="1563" y="1443"/>
                    <a:pt x="1564" y="1443"/>
                  </a:cubicBezTo>
                  <a:lnTo>
                    <a:pt x="1564" y="1443"/>
                  </a:lnTo>
                  <a:cubicBezTo>
                    <a:pt x="1563" y="1443"/>
                    <a:pt x="1240" y="1593"/>
                    <a:pt x="452" y="1939"/>
                  </a:cubicBezTo>
                  <a:cubicBezTo>
                    <a:pt x="782" y="1856"/>
                    <a:pt x="1646" y="1526"/>
                    <a:pt x="1646" y="1526"/>
                  </a:cubicBezTo>
                  <a:lnTo>
                    <a:pt x="1646" y="1526"/>
                  </a:lnTo>
                  <a:cubicBezTo>
                    <a:pt x="1646" y="1526"/>
                    <a:pt x="1240" y="1774"/>
                    <a:pt x="504" y="2149"/>
                  </a:cubicBezTo>
                  <a:cubicBezTo>
                    <a:pt x="797" y="2089"/>
                    <a:pt x="1736" y="1654"/>
                    <a:pt x="1736" y="1654"/>
                  </a:cubicBezTo>
                  <a:lnTo>
                    <a:pt x="1736" y="1654"/>
                  </a:lnTo>
                  <a:cubicBezTo>
                    <a:pt x="1736" y="1654"/>
                    <a:pt x="1203" y="2014"/>
                    <a:pt x="1" y="2578"/>
                  </a:cubicBezTo>
                  <a:cubicBezTo>
                    <a:pt x="617" y="2405"/>
                    <a:pt x="2254" y="1549"/>
                    <a:pt x="2255" y="1548"/>
                  </a:cubicBezTo>
                  <a:lnTo>
                    <a:pt x="2255" y="1548"/>
                  </a:lnTo>
                  <a:cubicBezTo>
                    <a:pt x="2255" y="1549"/>
                    <a:pt x="1586" y="2022"/>
                    <a:pt x="752" y="2533"/>
                  </a:cubicBezTo>
                  <a:cubicBezTo>
                    <a:pt x="1481" y="2195"/>
                    <a:pt x="2780" y="1474"/>
                    <a:pt x="2781" y="1473"/>
                  </a:cubicBezTo>
                  <a:lnTo>
                    <a:pt x="2781" y="1473"/>
                  </a:lnTo>
                  <a:cubicBezTo>
                    <a:pt x="2780" y="1473"/>
                    <a:pt x="2502" y="1639"/>
                    <a:pt x="1286" y="2435"/>
                  </a:cubicBezTo>
                  <a:cubicBezTo>
                    <a:pt x="1316" y="2435"/>
                    <a:pt x="1346" y="2427"/>
                    <a:pt x="1376" y="2420"/>
                  </a:cubicBezTo>
                  <a:cubicBezTo>
                    <a:pt x="2465" y="1841"/>
                    <a:pt x="3615" y="1060"/>
                    <a:pt x="46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2"/>
            <p:cNvSpPr/>
            <p:nvPr/>
          </p:nvSpPr>
          <p:spPr>
            <a:xfrm rot="4055528" flipH="1">
              <a:off x="7841188" y="3762308"/>
              <a:ext cx="34400" cy="102001"/>
            </a:xfrm>
            <a:custGeom>
              <a:avLst/>
              <a:gdLst/>
              <a:ahLst/>
              <a:cxnLst/>
              <a:rect l="l" t="t" r="r" b="b"/>
              <a:pathLst>
                <a:path w="1376" h="4080" extrusionOk="0">
                  <a:moveTo>
                    <a:pt x="857" y="293"/>
                  </a:moveTo>
                  <a:cubicBezTo>
                    <a:pt x="857" y="293"/>
                    <a:pt x="857" y="293"/>
                    <a:pt x="857" y="293"/>
                  </a:cubicBezTo>
                  <a:lnTo>
                    <a:pt x="857" y="293"/>
                  </a:lnTo>
                  <a:cubicBezTo>
                    <a:pt x="857" y="293"/>
                    <a:pt x="857" y="293"/>
                    <a:pt x="857" y="293"/>
                  </a:cubicBezTo>
                  <a:close/>
                  <a:moveTo>
                    <a:pt x="1196" y="0"/>
                  </a:moveTo>
                  <a:lnTo>
                    <a:pt x="1196" y="0"/>
                  </a:lnTo>
                  <a:cubicBezTo>
                    <a:pt x="1195" y="0"/>
                    <a:pt x="747" y="654"/>
                    <a:pt x="709" y="835"/>
                  </a:cubicBezTo>
                  <a:lnTo>
                    <a:pt x="709" y="835"/>
                  </a:lnTo>
                  <a:cubicBezTo>
                    <a:pt x="762" y="510"/>
                    <a:pt x="854" y="300"/>
                    <a:pt x="857" y="293"/>
                  </a:cubicBezTo>
                  <a:lnTo>
                    <a:pt x="857" y="293"/>
                  </a:lnTo>
                  <a:cubicBezTo>
                    <a:pt x="849" y="311"/>
                    <a:pt x="203" y="1762"/>
                    <a:pt x="114" y="2352"/>
                  </a:cubicBezTo>
                  <a:cubicBezTo>
                    <a:pt x="346" y="1676"/>
                    <a:pt x="512" y="1465"/>
                    <a:pt x="512" y="1465"/>
                  </a:cubicBezTo>
                  <a:lnTo>
                    <a:pt x="512" y="1465"/>
                  </a:lnTo>
                  <a:cubicBezTo>
                    <a:pt x="512" y="1465"/>
                    <a:pt x="144" y="2592"/>
                    <a:pt x="69" y="3005"/>
                  </a:cubicBezTo>
                  <a:cubicBezTo>
                    <a:pt x="331" y="2329"/>
                    <a:pt x="587" y="1909"/>
                    <a:pt x="587" y="1908"/>
                  </a:cubicBezTo>
                  <a:lnTo>
                    <a:pt x="587" y="1908"/>
                  </a:lnTo>
                  <a:cubicBezTo>
                    <a:pt x="587" y="1909"/>
                    <a:pt x="151" y="2938"/>
                    <a:pt x="106" y="3283"/>
                  </a:cubicBezTo>
                  <a:cubicBezTo>
                    <a:pt x="361" y="2645"/>
                    <a:pt x="594" y="2292"/>
                    <a:pt x="594" y="2292"/>
                  </a:cubicBezTo>
                  <a:lnTo>
                    <a:pt x="594" y="2292"/>
                  </a:lnTo>
                  <a:cubicBezTo>
                    <a:pt x="594" y="2292"/>
                    <a:pt x="1" y="3652"/>
                    <a:pt x="159" y="4080"/>
                  </a:cubicBezTo>
                  <a:cubicBezTo>
                    <a:pt x="677" y="2803"/>
                    <a:pt x="1181" y="631"/>
                    <a:pt x="1376" y="38"/>
                  </a:cubicBezTo>
                  <a:lnTo>
                    <a:pt x="1376" y="38"/>
                  </a:lnTo>
                  <a:cubicBezTo>
                    <a:pt x="1101" y="646"/>
                    <a:pt x="934" y="1193"/>
                    <a:pt x="850" y="1505"/>
                  </a:cubicBezTo>
                  <a:lnTo>
                    <a:pt x="850" y="1505"/>
                  </a:lnTo>
                  <a:lnTo>
                    <a:pt x="1120" y="406"/>
                  </a:lnTo>
                  <a:lnTo>
                    <a:pt x="1120" y="406"/>
                  </a:lnTo>
                  <a:cubicBezTo>
                    <a:pt x="1120" y="406"/>
                    <a:pt x="752" y="1165"/>
                    <a:pt x="700" y="1360"/>
                  </a:cubicBezTo>
                  <a:cubicBezTo>
                    <a:pt x="880" y="676"/>
                    <a:pt x="1195" y="0"/>
                    <a:pt x="11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2"/>
            <p:cNvSpPr/>
            <p:nvPr/>
          </p:nvSpPr>
          <p:spPr>
            <a:xfrm rot="-7240256">
              <a:off x="7808777" y="3899638"/>
              <a:ext cx="71399" cy="34225"/>
            </a:xfrm>
            <a:custGeom>
              <a:avLst/>
              <a:gdLst/>
              <a:ahLst/>
              <a:cxnLst/>
              <a:rect l="l" t="t" r="r" b="b"/>
              <a:pathLst>
                <a:path w="2856" h="1369" extrusionOk="0">
                  <a:moveTo>
                    <a:pt x="346" y="741"/>
                  </a:moveTo>
                  <a:cubicBezTo>
                    <a:pt x="344" y="742"/>
                    <a:pt x="341" y="743"/>
                    <a:pt x="339" y="745"/>
                  </a:cubicBezTo>
                  <a:cubicBezTo>
                    <a:pt x="341" y="743"/>
                    <a:pt x="344" y="742"/>
                    <a:pt x="346" y="741"/>
                  </a:cubicBezTo>
                  <a:close/>
                  <a:moveTo>
                    <a:pt x="2856" y="1"/>
                  </a:moveTo>
                  <a:lnTo>
                    <a:pt x="1616" y="271"/>
                  </a:lnTo>
                  <a:cubicBezTo>
                    <a:pt x="1616" y="271"/>
                    <a:pt x="1774" y="189"/>
                    <a:pt x="2390" y="23"/>
                  </a:cubicBezTo>
                  <a:lnTo>
                    <a:pt x="2390" y="23"/>
                  </a:lnTo>
                  <a:cubicBezTo>
                    <a:pt x="1751" y="38"/>
                    <a:pt x="760" y="249"/>
                    <a:pt x="1" y="670"/>
                  </a:cubicBezTo>
                  <a:cubicBezTo>
                    <a:pt x="271" y="579"/>
                    <a:pt x="1112" y="346"/>
                    <a:pt x="1113" y="346"/>
                  </a:cubicBezTo>
                  <a:lnTo>
                    <a:pt x="1113" y="346"/>
                  </a:lnTo>
                  <a:cubicBezTo>
                    <a:pt x="1113" y="346"/>
                    <a:pt x="852" y="480"/>
                    <a:pt x="346" y="741"/>
                  </a:cubicBezTo>
                  <a:lnTo>
                    <a:pt x="346" y="741"/>
                  </a:lnTo>
                  <a:cubicBezTo>
                    <a:pt x="529" y="652"/>
                    <a:pt x="1398" y="549"/>
                    <a:pt x="1398" y="549"/>
                  </a:cubicBezTo>
                  <a:lnTo>
                    <a:pt x="1398" y="549"/>
                  </a:lnTo>
                  <a:cubicBezTo>
                    <a:pt x="1398" y="549"/>
                    <a:pt x="1113" y="707"/>
                    <a:pt x="482" y="1023"/>
                  </a:cubicBezTo>
                  <a:cubicBezTo>
                    <a:pt x="917" y="872"/>
                    <a:pt x="1841" y="790"/>
                    <a:pt x="1841" y="790"/>
                  </a:cubicBezTo>
                  <a:lnTo>
                    <a:pt x="1841" y="790"/>
                  </a:lnTo>
                  <a:lnTo>
                    <a:pt x="1353" y="1128"/>
                  </a:lnTo>
                  <a:lnTo>
                    <a:pt x="1353" y="1128"/>
                  </a:lnTo>
                  <a:lnTo>
                    <a:pt x="1924" y="940"/>
                  </a:lnTo>
                  <a:lnTo>
                    <a:pt x="1924" y="940"/>
                  </a:lnTo>
                  <a:cubicBezTo>
                    <a:pt x="1924" y="940"/>
                    <a:pt x="1593" y="1188"/>
                    <a:pt x="985" y="1368"/>
                  </a:cubicBezTo>
                  <a:cubicBezTo>
                    <a:pt x="988" y="1368"/>
                    <a:pt x="992" y="1368"/>
                    <a:pt x="995" y="1368"/>
                  </a:cubicBezTo>
                  <a:cubicBezTo>
                    <a:pt x="1420" y="1368"/>
                    <a:pt x="2751" y="925"/>
                    <a:pt x="2751" y="925"/>
                  </a:cubicBezTo>
                  <a:lnTo>
                    <a:pt x="2202" y="925"/>
                  </a:lnTo>
                  <a:lnTo>
                    <a:pt x="2788" y="700"/>
                  </a:lnTo>
                  <a:lnTo>
                    <a:pt x="2788" y="700"/>
                  </a:lnTo>
                  <a:lnTo>
                    <a:pt x="1977" y="842"/>
                  </a:lnTo>
                  <a:lnTo>
                    <a:pt x="2322" y="670"/>
                  </a:lnTo>
                  <a:lnTo>
                    <a:pt x="2037" y="737"/>
                  </a:lnTo>
                  <a:lnTo>
                    <a:pt x="2037" y="737"/>
                  </a:lnTo>
                  <a:lnTo>
                    <a:pt x="2292" y="587"/>
                  </a:lnTo>
                  <a:lnTo>
                    <a:pt x="1932" y="647"/>
                  </a:lnTo>
                  <a:lnTo>
                    <a:pt x="2390" y="489"/>
                  </a:lnTo>
                  <a:lnTo>
                    <a:pt x="2052" y="519"/>
                  </a:lnTo>
                  <a:lnTo>
                    <a:pt x="2788" y="204"/>
                  </a:lnTo>
                  <a:lnTo>
                    <a:pt x="1849" y="422"/>
                  </a:lnTo>
                  <a:lnTo>
                    <a:pt x="1849" y="422"/>
                  </a:lnTo>
                  <a:lnTo>
                    <a:pt x="2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2"/>
            <p:cNvSpPr/>
            <p:nvPr/>
          </p:nvSpPr>
          <p:spPr>
            <a:xfrm rot="-8100000">
              <a:off x="7913813" y="3751401"/>
              <a:ext cx="31575" cy="51195"/>
            </a:xfrm>
            <a:custGeom>
              <a:avLst/>
              <a:gdLst/>
              <a:ahLst/>
              <a:cxnLst/>
              <a:rect l="l" t="t" r="r" b="b"/>
              <a:pathLst>
                <a:path w="1263" h="2728" extrusionOk="0">
                  <a:moveTo>
                    <a:pt x="1263" y="0"/>
                  </a:moveTo>
                  <a:cubicBezTo>
                    <a:pt x="1263" y="1"/>
                    <a:pt x="722" y="970"/>
                    <a:pt x="211" y="2021"/>
                  </a:cubicBezTo>
                  <a:cubicBezTo>
                    <a:pt x="181" y="2089"/>
                    <a:pt x="158" y="2157"/>
                    <a:pt x="136" y="2209"/>
                  </a:cubicBezTo>
                  <a:cubicBezTo>
                    <a:pt x="436" y="1638"/>
                    <a:pt x="609" y="1428"/>
                    <a:pt x="609" y="1428"/>
                  </a:cubicBezTo>
                  <a:lnTo>
                    <a:pt x="609" y="1428"/>
                  </a:lnTo>
                  <a:cubicBezTo>
                    <a:pt x="609" y="1428"/>
                    <a:pt x="38" y="2495"/>
                    <a:pt x="1" y="2728"/>
                  </a:cubicBezTo>
                  <a:cubicBezTo>
                    <a:pt x="376" y="1954"/>
                    <a:pt x="519" y="1699"/>
                    <a:pt x="519" y="1698"/>
                  </a:cubicBezTo>
                  <a:lnTo>
                    <a:pt x="519" y="1698"/>
                  </a:lnTo>
                  <a:lnTo>
                    <a:pt x="241" y="2382"/>
                  </a:lnTo>
                  <a:lnTo>
                    <a:pt x="527" y="1826"/>
                  </a:lnTo>
                  <a:lnTo>
                    <a:pt x="527" y="1826"/>
                  </a:lnTo>
                  <a:lnTo>
                    <a:pt x="421" y="2269"/>
                  </a:lnTo>
                  <a:lnTo>
                    <a:pt x="669" y="1623"/>
                  </a:lnTo>
                  <a:lnTo>
                    <a:pt x="587" y="2059"/>
                  </a:lnTo>
                  <a:lnTo>
                    <a:pt x="790" y="1623"/>
                  </a:lnTo>
                  <a:lnTo>
                    <a:pt x="654" y="2149"/>
                  </a:lnTo>
                  <a:lnTo>
                    <a:pt x="910" y="1503"/>
                  </a:lnTo>
                  <a:cubicBezTo>
                    <a:pt x="1083" y="804"/>
                    <a:pt x="1263" y="1"/>
                    <a:pt x="12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2"/>
            <p:cNvSpPr/>
            <p:nvPr/>
          </p:nvSpPr>
          <p:spPr>
            <a:xfrm rot="-6985755">
              <a:off x="7887475" y="3796689"/>
              <a:ext cx="31576" cy="51194"/>
            </a:xfrm>
            <a:custGeom>
              <a:avLst/>
              <a:gdLst/>
              <a:ahLst/>
              <a:cxnLst/>
              <a:rect l="l" t="t" r="r" b="b"/>
              <a:pathLst>
                <a:path w="1263" h="2728" extrusionOk="0">
                  <a:moveTo>
                    <a:pt x="1263" y="0"/>
                  </a:moveTo>
                  <a:cubicBezTo>
                    <a:pt x="1263" y="1"/>
                    <a:pt x="722" y="970"/>
                    <a:pt x="211" y="2021"/>
                  </a:cubicBezTo>
                  <a:cubicBezTo>
                    <a:pt x="181" y="2089"/>
                    <a:pt x="158" y="2157"/>
                    <a:pt x="136" y="2209"/>
                  </a:cubicBezTo>
                  <a:cubicBezTo>
                    <a:pt x="436" y="1638"/>
                    <a:pt x="609" y="1428"/>
                    <a:pt x="609" y="1428"/>
                  </a:cubicBezTo>
                  <a:lnTo>
                    <a:pt x="609" y="1428"/>
                  </a:lnTo>
                  <a:cubicBezTo>
                    <a:pt x="609" y="1428"/>
                    <a:pt x="38" y="2495"/>
                    <a:pt x="1" y="2728"/>
                  </a:cubicBezTo>
                  <a:cubicBezTo>
                    <a:pt x="376" y="1954"/>
                    <a:pt x="519" y="1699"/>
                    <a:pt x="519" y="1698"/>
                  </a:cubicBezTo>
                  <a:lnTo>
                    <a:pt x="519" y="1698"/>
                  </a:lnTo>
                  <a:lnTo>
                    <a:pt x="241" y="2382"/>
                  </a:lnTo>
                  <a:lnTo>
                    <a:pt x="527" y="1826"/>
                  </a:lnTo>
                  <a:lnTo>
                    <a:pt x="527" y="1826"/>
                  </a:lnTo>
                  <a:lnTo>
                    <a:pt x="421" y="2269"/>
                  </a:lnTo>
                  <a:lnTo>
                    <a:pt x="669" y="1623"/>
                  </a:lnTo>
                  <a:lnTo>
                    <a:pt x="587" y="2059"/>
                  </a:lnTo>
                  <a:lnTo>
                    <a:pt x="790" y="1623"/>
                  </a:lnTo>
                  <a:lnTo>
                    <a:pt x="654" y="2149"/>
                  </a:lnTo>
                  <a:lnTo>
                    <a:pt x="910" y="1503"/>
                  </a:lnTo>
                  <a:cubicBezTo>
                    <a:pt x="1083" y="804"/>
                    <a:pt x="1263" y="1"/>
                    <a:pt x="12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2"/>
            <p:cNvSpPr/>
            <p:nvPr/>
          </p:nvSpPr>
          <p:spPr>
            <a:xfrm rot="-6070889">
              <a:off x="7867601" y="3851858"/>
              <a:ext cx="22649" cy="32988"/>
            </a:xfrm>
            <a:custGeom>
              <a:avLst/>
              <a:gdLst/>
              <a:ahLst/>
              <a:cxnLst/>
              <a:rect l="l" t="t" r="r" b="b"/>
              <a:pathLst>
                <a:path w="1263" h="2728" extrusionOk="0">
                  <a:moveTo>
                    <a:pt x="1263" y="0"/>
                  </a:moveTo>
                  <a:cubicBezTo>
                    <a:pt x="1263" y="1"/>
                    <a:pt x="722" y="970"/>
                    <a:pt x="211" y="2021"/>
                  </a:cubicBezTo>
                  <a:cubicBezTo>
                    <a:pt x="181" y="2089"/>
                    <a:pt x="158" y="2157"/>
                    <a:pt x="136" y="2209"/>
                  </a:cubicBezTo>
                  <a:cubicBezTo>
                    <a:pt x="436" y="1638"/>
                    <a:pt x="609" y="1428"/>
                    <a:pt x="609" y="1428"/>
                  </a:cubicBezTo>
                  <a:lnTo>
                    <a:pt x="609" y="1428"/>
                  </a:lnTo>
                  <a:cubicBezTo>
                    <a:pt x="609" y="1428"/>
                    <a:pt x="38" y="2495"/>
                    <a:pt x="1" y="2728"/>
                  </a:cubicBezTo>
                  <a:cubicBezTo>
                    <a:pt x="376" y="1954"/>
                    <a:pt x="519" y="1699"/>
                    <a:pt x="519" y="1698"/>
                  </a:cubicBezTo>
                  <a:lnTo>
                    <a:pt x="519" y="1698"/>
                  </a:lnTo>
                  <a:lnTo>
                    <a:pt x="241" y="2382"/>
                  </a:lnTo>
                  <a:lnTo>
                    <a:pt x="527" y="1826"/>
                  </a:lnTo>
                  <a:lnTo>
                    <a:pt x="527" y="1826"/>
                  </a:lnTo>
                  <a:lnTo>
                    <a:pt x="421" y="2269"/>
                  </a:lnTo>
                  <a:lnTo>
                    <a:pt x="669" y="1623"/>
                  </a:lnTo>
                  <a:lnTo>
                    <a:pt x="587" y="2059"/>
                  </a:lnTo>
                  <a:lnTo>
                    <a:pt x="790" y="1623"/>
                  </a:lnTo>
                  <a:lnTo>
                    <a:pt x="654" y="2149"/>
                  </a:lnTo>
                  <a:lnTo>
                    <a:pt x="910" y="1503"/>
                  </a:lnTo>
                  <a:cubicBezTo>
                    <a:pt x="1083" y="804"/>
                    <a:pt x="1263" y="1"/>
                    <a:pt x="12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2" name="Google Shape;692;p22"/>
            <p:cNvGrpSpPr/>
            <p:nvPr/>
          </p:nvGrpSpPr>
          <p:grpSpPr>
            <a:xfrm>
              <a:off x="7790261" y="3856261"/>
              <a:ext cx="235489" cy="226089"/>
              <a:chOff x="7790261" y="3856261"/>
              <a:chExt cx="235489" cy="226089"/>
            </a:xfrm>
          </p:grpSpPr>
          <p:grpSp>
            <p:nvGrpSpPr>
              <p:cNvPr id="693" name="Google Shape;693;p22"/>
              <p:cNvGrpSpPr/>
              <p:nvPr/>
            </p:nvGrpSpPr>
            <p:grpSpPr>
              <a:xfrm>
                <a:off x="7791025" y="3871375"/>
                <a:ext cx="234725" cy="210975"/>
                <a:chOff x="3322650" y="2535075"/>
                <a:chExt cx="234725" cy="210975"/>
              </a:xfrm>
            </p:grpSpPr>
            <p:sp>
              <p:nvSpPr>
                <p:cNvPr id="694" name="Google Shape;694;p22"/>
                <p:cNvSpPr/>
                <p:nvPr/>
              </p:nvSpPr>
              <p:spPr>
                <a:xfrm>
                  <a:off x="3322650" y="2702425"/>
                  <a:ext cx="27925" cy="31175"/>
                </a:xfrm>
                <a:custGeom>
                  <a:avLst/>
                  <a:gdLst/>
                  <a:ahLst/>
                  <a:cxnLst/>
                  <a:rect l="l" t="t" r="r" b="b"/>
                  <a:pathLst>
                    <a:path w="1117" h="1247" extrusionOk="0">
                      <a:moveTo>
                        <a:pt x="402" y="1"/>
                      </a:moveTo>
                      <a:cubicBezTo>
                        <a:pt x="290" y="279"/>
                        <a:pt x="185" y="564"/>
                        <a:pt x="87" y="842"/>
                      </a:cubicBezTo>
                      <a:cubicBezTo>
                        <a:pt x="1" y="1097"/>
                        <a:pt x="74" y="1246"/>
                        <a:pt x="230" y="1246"/>
                      </a:cubicBezTo>
                      <a:cubicBezTo>
                        <a:pt x="414" y="1246"/>
                        <a:pt x="714" y="1038"/>
                        <a:pt x="1004" y="549"/>
                      </a:cubicBezTo>
                      <a:lnTo>
                        <a:pt x="1116" y="361"/>
                      </a:lnTo>
                      <a:lnTo>
                        <a:pt x="1116" y="361"/>
                      </a:lnTo>
                      <a:cubicBezTo>
                        <a:pt x="1036" y="396"/>
                        <a:pt x="955" y="422"/>
                        <a:pt x="868" y="422"/>
                      </a:cubicBezTo>
                      <a:cubicBezTo>
                        <a:pt x="841" y="422"/>
                        <a:pt x="814" y="419"/>
                        <a:pt x="786" y="414"/>
                      </a:cubicBezTo>
                      <a:cubicBezTo>
                        <a:pt x="590" y="369"/>
                        <a:pt x="470" y="226"/>
                        <a:pt x="4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2"/>
                <p:cNvSpPr/>
                <p:nvPr/>
              </p:nvSpPr>
              <p:spPr>
                <a:xfrm>
                  <a:off x="3503825" y="2535075"/>
                  <a:ext cx="32875" cy="16175"/>
                </a:xfrm>
                <a:custGeom>
                  <a:avLst/>
                  <a:gdLst/>
                  <a:ahLst/>
                  <a:cxnLst/>
                  <a:rect l="l" t="t" r="r" b="b"/>
                  <a:pathLst>
                    <a:path w="1315" h="647" extrusionOk="0">
                      <a:moveTo>
                        <a:pt x="1082" y="0"/>
                      </a:moveTo>
                      <a:cubicBezTo>
                        <a:pt x="1037" y="8"/>
                        <a:pt x="977" y="8"/>
                        <a:pt x="932" y="23"/>
                      </a:cubicBezTo>
                      <a:cubicBezTo>
                        <a:pt x="639" y="68"/>
                        <a:pt x="323" y="128"/>
                        <a:pt x="0" y="203"/>
                      </a:cubicBezTo>
                      <a:cubicBezTo>
                        <a:pt x="211" y="308"/>
                        <a:pt x="413" y="413"/>
                        <a:pt x="624" y="519"/>
                      </a:cubicBezTo>
                      <a:cubicBezTo>
                        <a:pt x="609" y="564"/>
                        <a:pt x="586" y="609"/>
                        <a:pt x="564" y="646"/>
                      </a:cubicBezTo>
                      <a:cubicBezTo>
                        <a:pt x="767" y="534"/>
                        <a:pt x="969" y="413"/>
                        <a:pt x="1172" y="301"/>
                      </a:cubicBezTo>
                      <a:cubicBezTo>
                        <a:pt x="1315" y="218"/>
                        <a:pt x="1255" y="0"/>
                        <a:pt x="1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2"/>
                <p:cNvSpPr/>
                <p:nvPr/>
              </p:nvSpPr>
              <p:spPr>
                <a:xfrm>
                  <a:off x="3515850" y="2584100"/>
                  <a:ext cx="41525" cy="21375"/>
                </a:xfrm>
                <a:custGeom>
                  <a:avLst/>
                  <a:gdLst/>
                  <a:ahLst/>
                  <a:cxnLst/>
                  <a:rect l="l" t="t" r="r" b="b"/>
                  <a:pathLst>
                    <a:path w="1661" h="855" extrusionOk="0">
                      <a:moveTo>
                        <a:pt x="631" y="0"/>
                      </a:moveTo>
                      <a:lnTo>
                        <a:pt x="631" y="0"/>
                      </a:lnTo>
                      <a:cubicBezTo>
                        <a:pt x="661" y="68"/>
                        <a:pt x="669" y="135"/>
                        <a:pt x="654" y="218"/>
                      </a:cubicBezTo>
                      <a:cubicBezTo>
                        <a:pt x="579" y="519"/>
                        <a:pt x="143" y="571"/>
                        <a:pt x="0" y="849"/>
                      </a:cubicBezTo>
                      <a:cubicBezTo>
                        <a:pt x="56" y="852"/>
                        <a:pt x="111" y="854"/>
                        <a:pt x="167" y="854"/>
                      </a:cubicBezTo>
                      <a:cubicBezTo>
                        <a:pt x="637" y="854"/>
                        <a:pt x="1101" y="741"/>
                        <a:pt x="1518" y="526"/>
                      </a:cubicBezTo>
                      <a:cubicBezTo>
                        <a:pt x="1660" y="459"/>
                        <a:pt x="1638" y="256"/>
                        <a:pt x="1495" y="211"/>
                      </a:cubicBezTo>
                      <a:cubicBezTo>
                        <a:pt x="1210" y="113"/>
                        <a:pt x="924" y="45"/>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2"/>
                <p:cNvSpPr/>
                <p:nvPr/>
              </p:nvSpPr>
              <p:spPr>
                <a:xfrm>
                  <a:off x="3511700" y="2560875"/>
                  <a:ext cx="38150" cy="14600"/>
                </a:xfrm>
                <a:custGeom>
                  <a:avLst/>
                  <a:gdLst/>
                  <a:ahLst/>
                  <a:cxnLst/>
                  <a:rect l="l" t="t" r="r" b="b"/>
                  <a:pathLst>
                    <a:path w="1526" h="584" extrusionOk="0">
                      <a:moveTo>
                        <a:pt x="878" y="0"/>
                      </a:moveTo>
                      <a:cubicBezTo>
                        <a:pt x="590" y="0"/>
                        <a:pt x="294" y="56"/>
                        <a:pt x="1" y="125"/>
                      </a:cubicBezTo>
                      <a:cubicBezTo>
                        <a:pt x="61" y="298"/>
                        <a:pt x="271" y="441"/>
                        <a:pt x="467" y="584"/>
                      </a:cubicBezTo>
                      <a:cubicBezTo>
                        <a:pt x="775" y="501"/>
                        <a:pt x="1083" y="418"/>
                        <a:pt x="1391" y="336"/>
                      </a:cubicBezTo>
                      <a:cubicBezTo>
                        <a:pt x="1526" y="298"/>
                        <a:pt x="1526" y="110"/>
                        <a:pt x="1398" y="73"/>
                      </a:cubicBezTo>
                      <a:cubicBezTo>
                        <a:pt x="1229" y="21"/>
                        <a:pt x="1055" y="0"/>
                        <a:pt x="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2"/>
                <p:cNvSpPr/>
                <p:nvPr/>
              </p:nvSpPr>
              <p:spPr>
                <a:xfrm>
                  <a:off x="3482600" y="2643625"/>
                  <a:ext cx="37950" cy="25350"/>
                </a:xfrm>
                <a:custGeom>
                  <a:avLst/>
                  <a:gdLst/>
                  <a:ahLst/>
                  <a:cxnLst/>
                  <a:rect l="l" t="t" r="r" b="b"/>
                  <a:pathLst>
                    <a:path w="1518" h="1014" extrusionOk="0">
                      <a:moveTo>
                        <a:pt x="849" y="1"/>
                      </a:moveTo>
                      <a:cubicBezTo>
                        <a:pt x="571" y="121"/>
                        <a:pt x="256" y="219"/>
                        <a:pt x="98" y="459"/>
                      </a:cubicBezTo>
                      <a:cubicBezTo>
                        <a:pt x="53" y="534"/>
                        <a:pt x="23" y="617"/>
                        <a:pt x="0" y="700"/>
                      </a:cubicBezTo>
                      <a:cubicBezTo>
                        <a:pt x="359" y="896"/>
                        <a:pt x="750" y="1013"/>
                        <a:pt x="1033" y="1013"/>
                      </a:cubicBezTo>
                      <a:cubicBezTo>
                        <a:pt x="1206" y="1013"/>
                        <a:pt x="1338" y="969"/>
                        <a:pt x="1398" y="873"/>
                      </a:cubicBezTo>
                      <a:cubicBezTo>
                        <a:pt x="1518" y="662"/>
                        <a:pt x="1232" y="332"/>
                        <a:pt x="8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2"/>
                <p:cNvSpPr/>
                <p:nvPr/>
              </p:nvSpPr>
              <p:spPr>
                <a:xfrm>
                  <a:off x="3512075" y="2605500"/>
                  <a:ext cx="43425" cy="25800"/>
                </a:xfrm>
                <a:custGeom>
                  <a:avLst/>
                  <a:gdLst/>
                  <a:ahLst/>
                  <a:cxnLst/>
                  <a:rect l="l" t="t" r="r" b="b"/>
                  <a:pathLst>
                    <a:path w="1737" h="1032" extrusionOk="0">
                      <a:moveTo>
                        <a:pt x="151" y="1"/>
                      </a:moveTo>
                      <a:lnTo>
                        <a:pt x="151" y="1"/>
                      </a:lnTo>
                      <a:cubicBezTo>
                        <a:pt x="1" y="309"/>
                        <a:pt x="286" y="692"/>
                        <a:pt x="211" y="1030"/>
                      </a:cubicBezTo>
                      <a:cubicBezTo>
                        <a:pt x="245" y="1031"/>
                        <a:pt x="279" y="1031"/>
                        <a:pt x="313" y="1031"/>
                      </a:cubicBezTo>
                      <a:cubicBezTo>
                        <a:pt x="617" y="1031"/>
                        <a:pt x="920" y="1001"/>
                        <a:pt x="1218" y="940"/>
                      </a:cubicBezTo>
                      <a:cubicBezTo>
                        <a:pt x="1706" y="842"/>
                        <a:pt x="1736" y="497"/>
                        <a:pt x="1271" y="316"/>
                      </a:cubicBezTo>
                      <a:cubicBezTo>
                        <a:pt x="910" y="181"/>
                        <a:pt x="534" y="68"/>
                        <a:pt x="1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2"/>
                <p:cNvSpPr/>
                <p:nvPr/>
              </p:nvSpPr>
              <p:spPr>
                <a:xfrm>
                  <a:off x="3465675" y="2673325"/>
                  <a:ext cx="18875" cy="22500"/>
                </a:xfrm>
                <a:custGeom>
                  <a:avLst/>
                  <a:gdLst/>
                  <a:ahLst/>
                  <a:cxnLst/>
                  <a:rect l="l" t="t" r="r" b="b"/>
                  <a:pathLst>
                    <a:path w="755" h="900" extrusionOk="0">
                      <a:moveTo>
                        <a:pt x="587" y="0"/>
                      </a:moveTo>
                      <a:cubicBezTo>
                        <a:pt x="564" y="98"/>
                        <a:pt x="534" y="195"/>
                        <a:pt x="474" y="278"/>
                      </a:cubicBezTo>
                      <a:cubicBezTo>
                        <a:pt x="362" y="443"/>
                        <a:pt x="196" y="526"/>
                        <a:pt x="1" y="564"/>
                      </a:cubicBezTo>
                      <a:cubicBezTo>
                        <a:pt x="136" y="676"/>
                        <a:pt x="279" y="782"/>
                        <a:pt x="429" y="872"/>
                      </a:cubicBezTo>
                      <a:cubicBezTo>
                        <a:pt x="462" y="891"/>
                        <a:pt x="497" y="899"/>
                        <a:pt x="532" y="899"/>
                      </a:cubicBezTo>
                      <a:cubicBezTo>
                        <a:pt x="647" y="899"/>
                        <a:pt x="755" y="802"/>
                        <a:pt x="737" y="669"/>
                      </a:cubicBezTo>
                      <a:cubicBezTo>
                        <a:pt x="715" y="443"/>
                        <a:pt x="662" y="218"/>
                        <a:pt x="5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2"/>
                <p:cNvSpPr/>
                <p:nvPr/>
              </p:nvSpPr>
              <p:spPr>
                <a:xfrm>
                  <a:off x="3352600" y="2701900"/>
                  <a:ext cx="28400" cy="44150"/>
                </a:xfrm>
                <a:custGeom>
                  <a:avLst/>
                  <a:gdLst/>
                  <a:ahLst/>
                  <a:cxnLst/>
                  <a:rect l="l" t="t" r="r" b="b"/>
                  <a:pathLst>
                    <a:path w="1136" h="1766" extrusionOk="0">
                      <a:moveTo>
                        <a:pt x="725" y="1"/>
                      </a:moveTo>
                      <a:cubicBezTo>
                        <a:pt x="679" y="1"/>
                        <a:pt x="633" y="5"/>
                        <a:pt x="587" y="14"/>
                      </a:cubicBezTo>
                      <a:cubicBezTo>
                        <a:pt x="474" y="44"/>
                        <a:pt x="369" y="104"/>
                        <a:pt x="264" y="172"/>
                      </a:cubicBezTo>
                      <a:cubicBezTo>
                        <a:pt x="114" y="698"/>
                        <a:pt x="1" y="1224"/>
                        <a:pt x="31" y="1584"/>
                      </a:cubicBezTo>
                      <a:cubicBezTo>
                        <a:pt x="36" y="1696"/>
                        <a:pt x="133" y="1766"/>
                        <a:pt x="230" y="1766"/>
                      </a:cubicBezTo>
                      <a:cubicBezTo>
                        <a:pt x="277" y="1766"/>
                        <a:pt x="325" y="1749"/>
                        <a:pt x="361" y="1712"/>
                      </a:cubicBezTo>
                      <a:cubicBezTo>
                        <a:pt x="534" y="1547"/>
                        <a:pt x="655" y="1306"/>
                        <a:pt x="752" y="1074"/>
                      </a:cubicBezTo>
                      <a:cubicBezTo>
                        <a:pt x="887" y="750"/>
                        <a:pt x="1015" y="427"/>
                        <a:pt x="1135" y="97"/>
                      </a:cubicBezTo>
                      <a:cubicBezTo>
                        <a:pt x="1000" y="40"/>
                        <a:pt x="864" y="1"/>
                        <a:pt x="7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2"/>
                <p:cNvSpPr/>
                <p:nvPr/>
              </p:nvSpPr>
              <p:spPr>
                <a:xfrm>
                  <a:off x="3386800" y="2707325"/>
                  <a:ext cx="25950" cy="36800"/>
                </a:xfrm>
                <a:custGeom>
                  <a:avLst/>
                  <a:gdLst/>
                  <a:ahLst/>
                  <a:cxnLst/>
                  <a:rect l="l" t="t" r="r" b="b"/>
                  <a:pathLst>
                    <a:path w="1038" h="1472" extrusionOk="0">
                      <a:moveTo>
                        <a:pt x="8" y="0"/>
                      </a:moveTo>
                      <a:cubicBezTo>
                        <a:pt x="0" y="443"/>
                        <a:pt x="60" y="879"/>
                        <a:pt x="241" y="1292"/>
                      </a:cubicBezTo>
                      <a:cubicBezTo>
                        <a:pt x="298" y="1418"/>
                        <a:pt x="369" y="1471"/>
                        <a:pt x="442" y="1471"/>
                      </a:cubicBezTo>
                      <a:cubicBezTo>
                        <a:pt x="551" y="1471"/>
                        <a:pt x="664" y="1351"/>
                        <a:pt x="737" y="1180"/>
                      </a:cubicBezTo>
                      <a:cubicBezTo>
                        <a:pt x="857" y="879"/>
                        <a:pt x="954" y="571"/>
                        <a:pt x="1037" y="255"/>
                      </a:cubicBezTo>
                      <a:cubicBezTo>
                        <a:pt x="1030" y="255"/>
                        <a:pt x="1015" y="263"/>
                        <a:pt x="1007" y="271"/>
                      </a:cubicBezTo>
                      <a:cubicBezTo>
                        <a:pt x="938" y="295"/>
                        <a:pt x="869" y="306"/>
                        <a:pt x="801" y="306"/>
                      </a:cubicBezTo>
                      <a:cubicBezTo>
                        <a:pt x="536" y="306"/>
                        <a:pt x="277" y="143"/>
                        <a:pt x="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2"/>
                <p:cNvSpPr/>
                <p:nvPr/>
              </p:nvSpPr>
              <p:spPr>
                <a:xfrm>
                  <a:off x="3424925" y="2688900"/>
                  <a:ext cx="24250" cy="34550"/>
                </a:xfrm>
                <a:custGeom>
                  <a:avLst/>
                  <a:gdLst/>
                  <a:ahLst/>
                  <a:cxnLst/>
                  <a:rect l="l" t="t" r="r" b="b"/>
                  <a:pathLst>
                    <a:path w="970" h="1382" extrusionOk="0">
                      <a:moveTo>
                        <a:pt x="970" y="1"/>
                      </a:moveTo>
                      <a:cubicBezTo>
                        <a:pt x="722" y="23"/>
                        <a:pt x="481" y="61"/>
                        <a:pt x="286" y="189"/>
                      </a:cubicBezTo>
                      <a:cubicBezTo>
                        <a:pt x="173" y="271"/>
                        <a:pt x="83" y="376"/>
                        <a:pt x="1" y="489"/>
                      </a:cubicBezTo>
                      <a:cubicBezTo>
                        <a:pt x="106" y="797"/>
                        <a:pt x="256" y="1083"/>
                        <a:pt x="466" y="1316"/>
                      </a:cubicBezTo>
                      <a:cubicBezTo>
                        <a:pt x="506" y="1361"/>
                        <a:pt x="560" y="1382"/>
                        <a:pt x="614" y="1382"/>
                      </a:cubicBezTo>
                      <a:cubicBezTo>
                        <a:pt x="702" y="1382"/>
                        <a:pt x="789" y="1326"/>
                        <a:pt x="812" y="1233"/>
                      </a:cubicBezTo>
                      <a:cubicBezTo>
                        <a:pt x="917" y="827"/>
                        <a:pt x="970" y="414"/>
                        <a:pt x="9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4" name="Google Shape;704;p22"/>
              <p:cNvSpPr/>
              <p:nvPr/>
            </p:nvSpPr>
            <p:spPr>
              <a:xfrm rot="-6107568" flipH="1">
                <a:off x="7964550" y="3866049"/>
                <a:ext cx="9332" cy="88213"/>
              </a:xfrm>
              <a:custGeom>
                <a:avLst/>
                <a:gdLst/>
                <a:ahLst/>
                <a:cxnLst/>
                <a:rect l="l" t="t" r="r" b="b"/>
                <a:pathLst>
                  <a:path w="1263" h="6132" extrusionOk="0">
                    <a:moveTo>
                      <a:pt x="1263" y="1"/>
                    </a:moveTo>
                    <a:cubicBezTo>
                      <a:pt x="850" y="1436"/>
                      <a:pt x="376" y="3059"/>
                      <a:pt x="1" y="4501"/>
                    </a:cubicBezTo>
                    <a:cubicBezTo>
                      <a:pt x="421" y="3525"/>
                      <a:pt x="654" y="3022"/>
                      <a:pt x="654" y="3021"/>
                    </a:cubicBezTo>
                    <a:lnTo>
                      <a:pt x="654" y="3021"/>
                    </a:lnTo>
                    <a:lnTo>
                      <a:pt x="294" y="4614"/>
                    </a:lnTo>
                    <a:lnTo>
                      <a:pt x="677" y="3728"/>
                    </a:lnTo>
                    <a:lnTo>
                      <a:pt x="549" y="4802"/>
                    </a:lnTo>
                    <a:lnTo>
                      <a:pt x="549" y="4802"/>
                    </a:lnTo>
                    <a:lnTo>
                      <a:pt x="804" y="4058"/>
                    </a:lnTo>
                    <a:lnTo>
                      <a:pt x="729" y="4937"/>
                    </a:lnTo>
                    <a:lnTo>
                      <a:pt x="910" y="4329"/>
                    </a:lnTo>
                    <a:lnTo>
                      <a:pt x="985" y="6132"/>
                    </a:lnTo>
                    <a:cubicBezTo>
                      <a:pt x="1037" y="3645"/>
                      <a:pt x="1180" y="835"/>
                      <a:pt x="1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2"/>
              <p:cNvSpPr/>
              <p:nvPr/>
            </p:nvSpPr>
            <p:spPr>
              <a:xfrm rot="-5534570">
                <a:off x="7960132" y="3888623"/>
                <a:ext cx="18158" cy="87082"/>
              </a:xfrm>
              <a:custGeom>
                <a:avLst/>
                <a:gdLst/>
                <a:ahLst/>
                <a:cxnLst/>
                <a:rect l="l" t="t" r="r" b="b"/>
                <a:pathLst>
                  <a:path w="1106" h="5305" extrusionOk="0">
                    <a:moveTo>
                      <a:pt x="354" y="0"/>
                    </a:moveTo>
                    <a:cubicBezTo>
                      <a:pt x="354" y="0"/>
                      <a:pt x="166" y="2577"/>
                      <a:pt x="1" y="4921"/>
                    </a:cubicBezTo>
                    <a:cubicBezTo>
                      <a:pt x="106" y="4102"/>
                      <a:pt x="316" y="2472"/>
                      <a:pt x="346" y="2141"/>
                    </a:cubicBezTo>
                    <a:lnTo>
                      <a:pt x="346" y="2141"/>
                    </a:lnTo>
                    <a:cubicBezTo>
                      <a:pt x="294" y="3216"/>
                      <a:pt x="249" y="4095"/>
                      <a:pt x="249" y="4095"/>
                    </a:cubicBezTo>
                    <a:lnTo>
                      <a:pt x="497" y="3111"/>
                    </a:lnTo>
                    <a:lnTo>
                      <a:pt x="497" y="4335"/>
                    </a:lnTo>
                    <a:lnTo>
                      <a:pt x="632" y="3652"/>
                    </a:lnTo>
                    <a:lnTo>
                      <a:pt x="722" y="4711"/>
                    </a:lnTo>
                    <a:lnTo>
                      <a:pt x="790" y="3907"/>
                    </a:lnTo>
                    <a:cubicBezTo>
                      <a:pt x="790" y="3907"/>
                      <a:pt x="1045" y="4846"/>
                      <a:pt x="1038" y="5305"/>
                    </a:cubicBezTo>
                    <a:cubicBezTo>
                      <a:pt x="1053" y="4967"/>
                      <a:pt x="1075" y="4613"/>
                      <a:pt x="1105" y="4275"/>
                    </a:cubicBezTo>
                    <a:cubicBezTo>
                      <a:pt x="752" y="2164"/>
                      <a:pt x="354" y="0"/>
                      <a:pt x="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2"/>
              <p:cNvSpPr/>
              <p:nvPr/>
            </p:nvSpPr>
            <p:spPr>
              <a:xfrm rot="3751107" flipH="1">
                <a:off x="7845901" y="4016962"/>
                <a:ext cx="46551" cy="34347"/>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2"/>
              <p:cNvSpPr/>
              <p:nvPr/>
            </p:nvSpPr>
            <p:spPr>
              <a:xfrm rot="-7840399">
                <a:off x="7917645" y="4001073"/>
                <a:ext cx="33240" cy="13820"/>
              </a:xfrm>
              <a:custGeom>
                <a:avLst/>
                <a:gdLst/>
                <a:ahLst/>
                <a:cxnLst/>
                <a:rect l="l" t="t" r="r" b="b"/>
                <a:pathLst>
                  <a:path w="5313" h="1121" extrusionOk="0">
                    <a:moveTo>
                      <a:pt x="1022" y="1"/>
                    </a:moveTo>
                    <a:cubicBezTo>
                      <a:pt x="684" y="38"/>
                      <a:pt x="339" y="68"/>
                      <a:pt x="1" y="98"/>
                    </a:cubicBezTo>
                    <a:cubicBezTo>
                      <a:pt x="21" y="97"/>
                      <a:pt x="42" y="97"/>
                      <a:pt x="64" y="97"/>
                    </a:cubicBezTo>
                    <a:cubicBezTo>
                      <a:pt x="534" y="97"/>
                      <a:pt x="1398" y="316"/>
                      <a:pt x="1398" y="316"/>
                    </a:cubicBezTo>
                    <a:lnTo>
                      <a:pt x="594" y="399"/>
                    </a:lnTo>
                    <a:lnTo>
                      <a:pt x="1661" y="467"/>
                    </a:lnTo>
                    <a:lnTo>
                      <a:pt x="977" y="617"/>
                    </a:lnTo>
                    <a:lnTo>
                      <a:pt x="2202" y="587"/>
                    </a:lnTo>
                    <a:lnTo>
                      <a:pt x="1225" y="857"/>
                    </a:lnTo>
                    <a:cubicBezTo>
                      <a:pt x="1225" y="857"/>
                      <a:pt x="2104" y="797"/>
                      <a:pt x="3179" y="722"/>
                    </a:cubicBezTo>
                    <a:lnTo>
                      <a:pt x="3179" y="722"/>
                    </a:lnTo>
                    <a:cubicBezTo>
                      <a:pt x="2841" y="752"/>
                      <a:pt x="1218" y="1000"/>
                      <a:pt x="399" y="1120"/>
                    </a:cubicBezTo>
                    <a:cubicBezTo>
                      <a:pt x="2743" y="902"/>
                      <a:pt x="5313" y="662"/>
                      <a:pt x="5313" y="662"/>
                    </a:cubicBezTo>
                    <a:cubicBezTo>
                      <a:pt x="5313" y="662"/>
                      <a:pt x="3141" y="316"/>
                      <a:pt x="10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2"/>
              <p:cNvSpPr/>
              <p:nvPr/>
            </p:nvSpPr>
            <p:spPr>
              <a:xfrm rot="-5934861">
                <a:off x="7883793" y="4014033"/>
                <a:ext cx="33643" cy="17985"/>
              </a:xfrm>
              <a:custGeom>
                <a:avLst/>
                <a:gdLst/>
                <a:ahLst/>
                <a:cxnLst/>
                <a:rect l="l" t="t" r="r" b="b"/>
                <a:pathLst>
                  <a:path w="6928" h="1459" extrusionOk="0">
                    <a:moveTo>
                      <a:pt x="0" y="1"/>
                    </a:moveTo>
                    <a:lnTo>
                      <a:pt x="0" y="1"/>
                    </a:lnTo>
                    <a:cubicBezTo>
                      <a:pt x="924" y="226"/>
                      <a:pt x="2239" y="467"/>
                      <a:pt x="2239" y="467"/>
                    </a:cubicBezTo>
                    <a:lnTo>
                      <a:pt x="1383" y="617"/>
                    </a:lnTo>
                    <a:lnTo>
                      <a:pt x="3036" y="700"/>
                    </a:lnTo>
                    <a:cubicBezTo>
                      <a:pt x="3036" y="700"/>
                      <a:pt x="1713" y="835"/>
                      <a:pt x="368" y="1165"/>
                    </a:cubicBezTo>
                    <a:cubicBezTo>
                      <a:pt x="887" y="1090"/>
                      <a:pt x="2802" y="1053"/>
                      <a:pt x="2803" y="1053"/>
                    </a:cubicBezTo>
                    <a:lnTo>
                      <a:pt x="2803" y="1053"/>
                    </a:lnTo>
                    <a:cubicBezTo>
                      <a:pt x="2803" y="1053"/>
                      <a:pt x="2344" y="1135"/>
                      <a:pt x="1067" y="1458"/>
                    </a:cubicBezTo>
                    <a:cubicBezTo>
                      <a:pt x="2803" y="1338"/>
                      <a:pt x="4854" y="1075"/>
                      <a:pt x="6927" y="549"/>
                    </a:cubicBezTo>
                    <a:lnTo>
                      <a:pt x="6927" y="549"/>
                    </a:lnTo>
                    <a:cubicBezTo>
                      <a:pt x="6844" y="558"/>
                      <a:pt x="6723" y="562"/>
                      <a:pt x="6571" y="562"/>
                    </a:cubicBezTo>
                    <a:cubicBezTo>
                      <a:pt x="5357" y="562"/>
                      <a:pt x="2157" y="308"/>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2"/>
              <p:cNvSpPr/>
              <p:nvPr/>
            </p:nvSpPr>
            <p:spPr>
              <a:xfrm rot="4341150" flipH="1">
                <a:off x="7819134" y="4004161"/>
                <a:ext cx="51359" cy="46908"/>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2"/>
              <p:cNvSpPr/>
              <p:nvPr/>
            </p:nvSpPr>
            <p:spPr>
              <a:xfrm rot="4742032" flipH="1">
                <a:off x="7791915" y="3993846"/>
                <a:ext cx="60728" cy="53461"/>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2"/>
              <p:cNvSpPr/>
              <p:nvPr/>
            </p:nvSpPr>
            <p:spPr>
              <a:xfrm rot="-6155614">
                <a:off x="7934014" y="3959609"/>
                <a:ext cx="44573" cy="46911"/>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2"/>
              <p:cNvSpPr/>
              <p:nvPr/>
            </p:nvSpPr>
            <p:spPr>
              <a:xfrm rot="-10115745">
                <a:off x="7930740" y="3942277"/>
                <a:ext cx="70163" cy="17986"/>
              </a:xfrm>
              <a:custGeom>
                <a:avLst/>
                <a:gdLst/>
                <a:ahLst/>
                <a:cxnLst/>
                <a:rect l="l" t="t" r="r" b="b"/>
                <a:pathLst>
                  <a:path w="6928" h="1459" extrusionOk="0">
                    <a:moveTo>
                      <a:pt x="0" y="1"/>
                    </a:moveTo>
                    <a:lnTo>
                      <a:pt x="0" y="1"/>
                    </a:lnTo>
                    <a:cubicBezTo>
                      <a:pt x="924" y="226"/>
                      <a:pt x="2239" y="467"/>
                      <a:pt x="2239" y="467"/>
                    </a:cubicBezTo>
                    <a:lnTo>
                      <a:pt x="1383" y="617"/>
                    </a:lnTo>
                    <a:lnTo>
                      <a:pt x="3036" y="700"/>
                    </a:lnTo>
                    <a:cubicBezTo>
                      <a:pt x="3036" y="700"/>
                      <a:pt x="1713" y="835"/>
                      <a:pt x="368" y="1165"/>
                    </a:cubicBezTo>
                    <a:cubicBezTo>
                      <a:pt x="887" y="1090"/>
                      <a:pt x="2802" y="1053"/>
                      <a:pt x="2803" y="1053"/>
                    </a:cubicBezTo>
                    <a:lnTo>
                      <a:pt x="2803" y="1053"/>
                    </a:lnTo>
                    <a:cubicBezTo>
                      <a:pt x="2803" y="1053"/>
                      <a:pt x="2344" y="1135"/>
                      <a:pt x="1067" y="1458"/>
                    </a:cubicBezTo>
                    <a:cubicBezTo>
                      <a:pt x="2803" y="1338"/>
                      <a:pt x="4854" y="1075"/>
                      <a:pt x="6927" y="549"/>
                    </a:cubicBezTo>
                    <a:lnTo>
                      <a:pt x="6927" y="549"/>
                    </a:lnTo>
                    <a:cubicBezTo>
                      <a:pt x="6844" y="558"/>
                      <a:pt x="6723" y="562"/>
                      <a:pt x="6571" y="562"/>
                    </a:cubicBezTo>
                    <a:cubicBezTo>
                      <a:pt x="5357" y="562"/>
                      <a:pt x="2157" y="308"/>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2"/>
              <p:cNvSpPr/>
              <p:nvPr/>
            </p:nvSpPr>
            <p:spPr>
              <a:xfrm rot="-9687787">
                <a:off x="7930030" y="3863139"/>
                <a:ext cx="52542" cy="57046"/>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14"/>
        <p:cNvGrpSpPr/>
        <p:nvPr/>
      </p:nvGrpSpPr>
      <p:grpSpPr>
        <a:xfrm>
          <a:off x="0" y="0"/>
          <a:ext cx="0" cy="0"/>
          <a:chOff x="0" y="0"/>
          <a:chExt cx="0" cy="0"/>
        </a:xfrm>
      </p:grpSpPr>
      <p:pic>
        <p:nvPicPr>
          <p:cNvPr id="715" name="Google Shape;715;p23"/>
          <p:cNvPicPr preferRelativeResize="0"/>
          <p:nvPr/>
        </p:nvPicPr>
        <p:blipFill>
          <a:blip r:embed="rId2">
            <a:alphaModFix amt="40000"/>
          </a:blip>
          <a:stretch>
            <a:fillRect/>
          </a:stretch>
        </p:blipFill>
        <p:spPr>
          <a:xfrm>
            <a:off x="320200" y="275361"/>
            <a:ext cx="8503800" cy="4592700"/>
          </a:xfrm>
          <a:prstGeom prst="roundRect">
            <a:avLst>
              <a:gd name="adj" fmla="val 6359"/>
            </a:avLst>
          </a:prstGeom>
          <a:noFill/>
          <a:ln w="9525" cap="flat" cmpd="sng">
            <a:solidFill>
              <a:schemeClr val="dk1"/>
            </a:solidFill>
            <a:prstDash val="solid"/>
            <a:round/>
            <a:headEnd type="none" w="sm" len="sm"/>
            <a:tailEnd type="none" w="sm" len="sm"/>
          </a:ln>
        </p:spPr>
      </p:pic>
      <p:sp>
        <p:nvSpPr>
          <p:cNvPr id="716" name="Google Shape;716;p23"/>
          <p:cNvSpPr txBox="1">
            <a:spLocks noGrp="1"/>
          </p:cNvSpPr>
          <p:nvPr>
            <p:ph type="title" hasCustomPrompt="1"/>
          </p:nvPr>
        </p:nvSpPr>
        <p:spPr>
          <a:xfrm>
            <a:off x="829491" y="1409405"/>
            <a:ext cx="7485000" cy="941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17" name="Google Shape;717;p23"/>
          <p:cNvSpPr txBox="1">
            <a:spLocks noGrp="1"/>
          </p:cNvSpPr>
          <p:nvPr>
            <p:ph type="body" idx="1"/>
          </p:nvPr>
        </p:nvSpPr>
        <p:spPr>
          <a:xfrm>
            <a:off x="829492" y="2433355"/>
            <a:ext cx="7485000" cy="1300800"/>
          </a:xfrm>
          <a:prstGeom prst="rect">
            <a:avLst/>
          </a:prstGeom>
        </p:spPr>
        <p:txBody>
          <a:bodyPr spcFirstLastPara="1" wrap="square" lIns="91425" tIns="91425" rIns="91425" bIns="91425" anchor="t" anchorCtr="0">
            <a:noAutofit/>
          </a:bodyPr>
          <a:lstStyle>
            <a:lvl1pPr marL="457200" lvl="0" indent="-330200" algn="ctr" rtl="0">
              <a:spcBef>
                <a:spcPts val="0"/>
              </a:spcBef>
              <a:spcAft>
                <a:spcPts val="0"/>
              </a:spcAft>
              <a:buSzPts val="1600"/>
              <a:buChar char="●"/>
              <a:defRPr/>
            </a:lvl1pPr>
            <a:lvl2pPr marL="914400" lvl="1" indent="-330200" algn="ctr" rtl="0">
              <a:spcBef>
                <a:spcPts val="0"/>
              </a:spcBef>
              <a:spcAft>
                <a:spcPts val="0"/>
              </a:spcAft>
              <a:buSzPts val="1600"/>
              <a:buChar char="○"/>
              <a:defRPr/>
            </a:lvl2pPr>
            <a:lvl3pPr marL="1371600" lvl="2" indent="-330200" algn="ctr" rtl="0">
              <a:spcBef>
                <a:spcPts val="0"/>
              </a:spcBef>
              <a:spcAft>
                <a:spcPts val="0"/>
              </a:spcAft>
              <a:buSzPts val="1600"/>
              <a:buChar char="■"/>
              <a:defRPr/>
            </a:lvl3pPr>
            <a:lvl4pPr marL="1828800" lvl="3" indent="-330200" algn="ctr" rtl="0">
              <a:spcBef>
                <a:spcPts val="0"/>
              </a:spcBef>
              <a:spcAft>
                <a:spcPts val="0"/>
              </a:spcAft>
              <a:buSzPts val="1600"/>
              <a:buChar char="●"/>
              <a:defRPr/>
            </a:lvl4pPr>
            <a:lvl5pPr marL="2286000" lvl="4" indent="-330200" algn="ctr" rtl="0">
              <a:spcBef>
                <a:spcPts val="0"/>
              </a:spcBef>
              <a:spcAft>
                <a:spcPts val="0"/>
              </a:spcAft>
              <a:buSzPts val="1600"/>
              <a:buChar char="○"/>
              <a:defRPr/>
            </a:lvl5pPr>
            <a:lvl6pPr marL="2743200" lvl="5" indent="-330200" algn="ctr" rtl="0">
              <a:spcBef>
                <a:spcPts val="0"/>
              </a:spcBef>
              <a:spcAft>
                <a:spcPts val="0"/>
              </a:spcAft>
              <a:buSzPts val="1600"/>
              <a:buChar char="■"/>
              <a:defRPr/>
            </a:lvl6pPr>
            <a:lvl7pPr marL="3200400" lvl="6" indent="-330200" algn="ctr" rtl="0">
              <a:spcBef>
                <a:spcPts val="0"/>
              </a:spcBef>
              <a:spcAft>
                <a:spcPts val="0"/>
              </a:spcAft>
              <a:buSzPts val="1600"/>
              <a:buChar char="●"/>
              <a:defRPr/>
            </a:lvl7pPr>
            <a:lvl8pPr marL="3657600" lvl="7" indent="-330200" algn="ctr" rtl="0">
              <a:spcBef>
                <a:spcPts val="0"/>
              </a:spcBef>
              <a:spcAft>
                <a:spcPts val="0"/>
              </a:spcAft>
              <a:buSzPts val="1600"/>
              <a:buChar char="○"/>
              <a:defRPr/>
            </a:lvl8pPr>
            <a:lvl9pPr marL="4114800" lvl="8" indent="-330200" algn="ctr" rtl="0">
              <a:spcBef>
                <a:spcPts val="0"/>
              </a:spcBef>
              <a:spcAft>
                <a:spcPts val="0"/>
              </a:spcAft>
              <a:buSzPts val="1600"/>
              <a:buChar char="■"/>
              <a:defRPr/>
            </a:lvl9pPr>
          </a:lstStyle>
          <a:p>
            <a:endParaRPr/>
          </a:p>
        </p:txBody>
      </p:sp>
      <p:grpSp>
        <p:nvGrpSpPr>
          <p:cNvPr id="718" name="Google Shape;718;p23"/>
          <p:cNvGrpSpPr/>
          <p:nvPr/>
        </p:nvGrpSpPr>
        <p:grpSpPr>
          <a:xfrm>
            <a:off x="8554071" y="3942127"/>
            <a:ext cx="618942" cy="607350"/>
            <a:chOff x="4354334" y="3708727"/>
            <a:chExt cx="618942" cy="607350"/>
          </a:xfrm>
        </p:grpSpPr>
        <p:grpSp>
          <p:nvGrpSpPr>
            <p:cNvPr id="719" name="Google Shape;719;p23"/>
            <p:cNvGrpSpPr/>
            <p:nvPr/>
          </p:nvGrpSpPr>
          <p:grpSpPr>
            <a:xfrm rot="592624">
              <a:off x="4418666" y="3759515"/>
              <a:ext cx="506936" cy="492829"/>
              <a:chOff x="8197303" y="3473870"/>
              <a:chExt cx="375139" cy="364700"/>
            </a:xfrm>
          </p:grpSpPr>
          <p:sp>
            <p:nvSpPr>
              <p:cNvPr id="720" name="Google Shape;720;p23"/>
              <p:cNvSpPr/>
              <p:nvPr/>
            </p:nvSpPr>
            <p:spPr>
              <a:xfrm rot="-5400000">
                <a:off x="8382584" y="3502379"/>
                <a:ext cx="176610" cy="203105"/>
              </a:xfrm>
              <a:custGeom>
                <a:avLst/>
                <a:gdLst/>
                <a:ahLst/>
                <a:cxnLst/>
                <a:rect l="l" t="t" r="r" b="b"/>
                <a:pathLst>
                  <a:path w="2893" h="3327" extrusionOk="0">
                    <a:moveTo>
                      <a:pt x="667" y="1"/>
                    </a:moveTo>
                    <a:cubicBezTo>
                      <a:pt x="631" y="1"/>
                      <a:pt x="595" y="9"/>
                      <a:pt x="564" y="26"/>
                    </a:cubicBezTo>
                    <a:cubicBezTo>
                      <a:pt x="473" y="79"/>
                      <a:pt x="421" y="184"/>
                      <a:pt x="368" y="282"/>
                    </a:cubicBezTo>
                    <a:cubicBezTo>
                      <a:pt x="248" y="514"/>
                      <a:pt x="128" y="755"/>
                      <a:pt x="68" y="1018"/>
                    </a:cubicBezTo>
                    <a:cubicBezTo>
                      <a:pt x="0" y="1341"/>
                      <a:pt x="23" y="1694"/>
                      <a:pt x="143" y="1995"/>
                    </a:cubicBezTo>
                    <a:cubicBezTo>
                      <a:pt x="286" y="2370"/>
                      <a:pt x="519" y="2776"/>
                      <a:pt x="894" y="2889"/>
                    </a:cubicBezTo>
                    <a:cubicBezTo>
                      <a:pt x="984" y="2914"/>
                      <a:pt x="1079" y="2920"/>
                      <a:pt x="1174" y="2920"/>
                    </a:cubicBezTo>
                    <a:cubicBezTo>
                      <a:pt x="1258" y="2920"/>
                      <a:pt x="1343" y="2915"/>
                      <a:pt x="1427" y="2915"/>
                    </a:cubicBezTo>
                    <a:cubicBezTo>
                      <a:pt x="1535" y="2915"/>
                      <a:pt x="1642" y="2922"/>
                      <a:pt x="1743" y="2956"/>
                    </a:cubicBezTo>
                    <a:cubicBezTo>
                      <a:pt x="2014" y="3054"/>
                      <a:pt x="2232" y="3309"/>
                      <a:pt x="2517" y="3324"/>
                    </a:cubicBezTo>
                    <a:cubicBezTo>
                      <a:pt x="2532" y="3326"/>
                      <a:pt x="2546" y="3327"/>
                      <a:pt x="2560" y="3327"/>
                    </a:cubicBezTo>
                    <a:cubicBezTo>
                      <a:pt x="2610" y="3327"/>
                      <a:pt x="2656" y="3315"/>
                      <a:pt x="2697" y="3279"/>
                    </a:cubicBezTo>
                    <a:cubicBezTo>
                      <a:pt x="2742" y="3242"/>
                      <a:pt x="2765" y="3189"/>
                      <a:pt x="2788" y="3129"/>
                    </a:cubicBezTo>
                    <a:cubicBezTo>
                      <a:pt x="2893" y="2806"/>
                      <a:pt x="2885" y="2430"/>
                      <a:pt x="2765" y="2107"/>
                    </a:cubicBezTo>
                    <a:cubicBezTo>
                      <a:pt x="2667" y="1852"/>
                      <a:pt x="2510" y="1626"/>
                      <a:pt x="2337" y="1416"/>
                    </a:cubicBezTo>
                    <a:cubicBezTo>
                      <a:pt x="1915" y="869"/>
                      <a:pt x="1421" y="344"/>
                      <a:pt x="804" y="55"/>
                    </a:cubicBezTo>
                    <a:lnTo>
                      <a:pt x="804" y="55"/>
                    </a:lnTo>
                    <a:cubicBezTo>
                      <a:pt x="771" y="19"/>
                      <a:pt x="720" y="1"/>
                      <a:pt x="6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1" name="Google Shape;721;p23"/>
              <p:cNvGrpSpPr/>
              <p:nvPr/>
            </p:nvGrpSpPr>
            <p:grpSpPr>
              <a:xfrm>
                <a:off x="8197303" y="3643095"/>
                <a:ext cx="323859" cy="195474"/>
                <a:chOff x="8197303" y="3643095"/>
                <a:chExt cx="323859" cy="195474"/>
              </a:xfrm>
            </p:grpSpPr>
            <p:sp>
              <p:nvSpPr>
                <p:cNvPr id="722" name="Google Shape;722;p23"/>
                <p:cNvSpPr/>
                <p:nvPr/>
              </p:nvSpPr>
              <p:spPr>
                <a:xfrm rot="-5400000">
                  <a:off x="8356120" y="3673528"/>
                  <a:ext cx="179846" cy="150238"/>
                </a:xfrm>
                <a:custGeom>
                  <a:avLst/>
                  <a:gdLst/>
                  <a:ahLst/>
                  <a:cxnLst/>
                  <a:rect l="l" t="t" r="r" b="b"/>
                  <a:pathLst>
                    <a:path w="2946" h="2461" extrusionOk="0">
                      <a:moveTo>
                        <a:pt x="2517" y="0"/>
                      </a:moveTo>
                      <a:cubicBezTo>
                        <a:pt x="2187" y="8"/>
                        <a:pt x="1856" y="75"/>
                        <a:pt x="1563" y="233"/>
                      </a:cubicBezTo>
                      <a:cubicBezTo>
                        <a:pt x="1263" y="383"/>
                        <a:pt x="1007" y="631"/>
                        <a:pt x="857" y="939"/>
                      </a:cubicBezTo>
                      <a:cubicBezTo>
                        <a:pt x="827" y="1007"/>
                        <a:pt x="797" y="1082"/>
                        <a:pt x="744" y="1135"/>
                      </a:cubicBezTo>
                      <a:cubicBezTo>
                        <a:pt x="699" y="1195"/>
                        <a:pt x="631" y="1232"/>
                        <a:pt x="556" y="1247"/>
                      </a:cubicBezTo>
                      <a:cubicBezTo>
                        <a:pt x="535" y="1250"/>
                        <a:pt x="513" y="1252"/>
                        <a:pt x="491" y="1252"/>
                      </a:cubicBezTo>
                      <a:cubicBezTo>
                        <a:pt x="417" y="1252"/>
                        <a:pt x="341" y="1239"/>
                        <a:pt x="264" y="1239"/>
                      </a:cubicBezTo>
                      <a:cubicBezTo>
                        <a:pt x="251" y="1239"/>
                        <a:pt x="239" y="1239"/>
                        <a:pt x="226" y="1240"/>
                      </a:cubicBezTo>
                      <a:cubicBezTo>
                        <a:pt x="121" y="1247"/>
                        <a:pt x="0" y="1337"/>
                        <a:pt x="23" y="1450"/>
                      </a:cubicBezTo>
                      <a:cubicBezTo>
                        <a:pt x="41" y="1534"/>
                        <a:pt x="125" y="1579"/>
                        <a:pt x="208" y="1579"/>
                      </a:cubicBezTo>
                      <a:cubicBezTo>
                        <a:pt x="230" y="1579"/>
                        <a:pt x="251" y="1576"/>
                        <a:pt x="271" y="1570"/>
                      </a:cubicBezTo>
                      <a:cubicBezTo>
                        <a:pt x="368" y="1548"/>
                        <a:pt x="451" y="1473"/>
                        <a:pt x="541" y="1428"/>
                      </a:cubicBezTo>
                      <a:cubicBezTo>
                        <a:pt x="584" y="1401"/>
                        <a:pt x="638" y="1383"/>
                        <a:pt x="691" y="1383"/>
                      </a:cubicBezTo>
                      <a:cubicBezTo>
                        <a:pt x="741" y="1383"/>
                        <a:pt x="790" y="1399"/>
                        <a:pt x="827" y="1435"/>
                      </a:cubicBezTo>
                      <a:cubicBezTo>
                        <a:pt x="872" y="1480"/>
                        <a:pt x="887" y="1540"/>
                        <a:pt x="909" y="1600"/>
                      </a:cubicBezTo>
                      <a:cubicBezTo>
                        <a:pt x="962" y="1743"/>
                        <a:pt x="1060" y="1878"/>
                        <a:pt x="1180" y="1976"/>
                      </a:cubicBezTo>
                      <a:cubicBezTo>
                        <a:pt x="1240" y="2029"/>
                        <a:pt x="1315" y="2066"/>
                        <a:pt x="1360" y="2141"/>
                      </a:cubicBezTo>
                      <a:cubicBezTo>
                        <a:pt x="1390" y="2179"/>
                        <a:pt x="1398" y="2224"/>
                        <a:pt x="1428" y="2269"/>
                      </a:cubicBezTo>
                      <a:cubicBezTo>
                        <a:pt x="1488" y="2367"/>
                        <a:pt x="1616" y="2389"/>
                        <a:pt x="1721" y="2419"/>
                      </a:cubicBezTo>
                      <a:cubicBezTo>
                        <a:pt x="1807" y="2449"/>
                        <a:pt x="1883" y="2460"/>
                        <a:pt x="1950" y="2460"/>
                      </a:cubicBezTo>
                      <a:cubicBezTo>
                        <a:pt x="2124" y="2460"/>
                        <a:pt x="2234" y="2381"/>
                        <a:pt x="2277" y="2322"/>
                      </a:cubicBezTo>
                      <a:cubicBezTo>
                        <a:pt x="2675" y="1758"/>
                        <a:pt x="2938" y="992"/>
                        <a:pt x="2946" y="286"/>
                      </a:cubicBezTo>
                      <a:cubicBezTo>
                        <a:pt x="2946" y="218"/>
                        <a:pt x="2938" y="135"/>
                        <a:pt x="2885" y="98"/>
                      </a:cubicBezTo>
                      <a:cubicBezTo>
                        <a:pt x="2855" y="75"/>
                        <a:pt x="2818" y="68"/>
                        <a:pt x="2773" y="68"/>
                      </a:cubicBezTo>
                      <a:cubicBezTo>
                        <a:pt x="2675" y="53"/>
                        <a:pt x="2577" y="45"/>
                        <a:pt x="2472" y="38"/>
                      </a:cubicBezTo>
                      <a:lnTo>
                        <a:pt x="25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3"/>
                <p:cNvSpPr/>
                <p:nvPr/>
              </p:nvSpPr>
              <p:spPr>
                <a:xfrm rot="-5400000">
                  <a:off x="8196235" y="3644164"/>
                  <a:ext cx="162447" cy="160311"/>
                </a:xfrm>
                <a:custGeom>
                  <a:avLst/>
                  <a:gdLst/>
                  <a:ahLst/>
                  <a:cxnLst/>
                  <a:rect l="l" t="t" r="r" b="b"/>
                  <a:pathLst>
                    <a:path w="2661" h="2626" extrusionOk="0">
                      <a:moveTo>
                        <a:pt x="1822" y="0"/>
                      </a:moveTo>
                      <a:cubicBezTo>
                        <a:pt x="1752" y="0"/>
                        <a:pt x="1685" y="8"/>
                        <a:pt x="1631" y="49"/>
                      </a:cubicBezTo>
                      <a:cubicBezTo>
                        <a:pt x="1601" y="72"/>
                        <a:pt x="1571" y="117"/>
                        <a:pt x="1533" y="139"/>
                      </a:cubicBezTo>
                      <a:cubicBezTo>
                        <a:pt x="1473" y="192"/>
                        <a:pt x="1383" y="207"/>
                        <a:pt x="1308" y="229"/>
                      </a:cubicBezTo>
                      <a:cubicBezTo>
                        <a:pt x="1165" y="274"/>
                        <a:pt x="1037" y="365"/>
                        <a:pt x="939" y="485"/>
                      </a:cubicBezTo>
                      <a:cubicBezTo>
                        <a:pt x="902" y="530"/>
                        <a:pt x="864" y="583"/>
                        <a:pt x="812" y="613"/>
                      </a:cubicBezTo>
                      <a:cubicBezTo>
                        <a:pt x="790" y="623"/>
                        <a:pt x="768" y="627"/>
                        <a:pt x="746" y="627"/>
                      </a:cubicBezTo>
                      <a:cubicBezTo>
                        <a:pt x="669" y="627"/>
                        <a:pt x="592" y="573"/>
                        <a:pt x="534" y="515"/>
                      </a:cubicBezTo>
                      <a:cubicBezTo>
                        <a:pt x="466" y="440"/>
                        <a:pt x="414" y="342"/>
                        <a:pt x="331" y="274"/>
                      </a:cubicBezTo>
                      <a:cubicBezTo>
                        <a:pt x="293" y="247"/>
                        <a:pt x="243" y="230"/>
                        <a:pt x="195" y="230"/>
                      </a:cubicBezTo>
                      <a:cubicBezTo>
                        <a:pt x="141" y="230"/>
                        <a:pt x="89" y="252"/>
                        <a:pt x="60" y="305"/>
                      </a:cubicBezTo>
                      <a:cubicBezTo>
                        <a:pt x="0" y="402"/>
                        <a:pt x="83" y="530"/>
                        <a:pt x="188" y="575"/>
                      </a:cubicBezTo>
                      <a:cubicBezTo>
                        <a:pt x="286" y="628"/>
                        <a:pt x="406" y="635"/>
                        <a:pt x="496" y="688"/>
                      </a:cubicBezTo>
                      <a:cubicBezTo>
                        <a:pt x="564" y="733"/>
                        <a:pt x="616" y="793"/>
                        <a:pt x="646" y="861"/>
                      </a:cubicBezTo>
                      <a:cubicBezTo>
                        <a:pt x="669" y="936"/>
                        <a:pt x="676" y="1011"/>
                        <a:pt x="684" y="1093"/>
                      </a:cubicBezTo>
                      <a:cubicBezTo>
                        <a:pt x="729" y="1439"/>
                        <a:pt x="894" y="1755"/>
                        <a:pt x="1127" y="2010"/>
                      </a:cubicBezTo>
                      <a:cubicBezTo>
                        <a:pt x="1353" y="2266"/>
                        <a:pt x="1646" y="2446"/>
                        <a:pt x="1961" y="2581"/>
                      </a:cubicBezTo>
                      <a:lnTo>
                        <a:pt x="1924" y="2528"/>
                      </a:lnTo>
                      <a:lnTo>
                        <a:pt x="1924" y="2528"/>
                      </a:lnTo>
                      <a:cubicBezTo>
                        <a:pt x="2021" y="2559"/>
                        <a:pt x="2119" y="2581"/>
                        <a:pt x="2217" y="2611"/>
                      </a:cubicBezTo>
                      <a:cubicBezTo>
                        <a:pt x="2243" y="2616"/>
                        <a:pt x="2269" y="2625"/>
                        <a:pt x="2294" y="2625"/>
                      </a:cubicBezTo>
                      <a:cubicBezTo>
                        <a:pt x="2306" y="2625"/>
                        <a:pt x="2318" y="2623"/>
                        <a:pt x="2329" y="2619"/>
                      </a:cubicBezTo>
                      <a:cubicBezTo>
                        <a:pt x="2397" y="2604"/>
                        <a:pt x="2427" y="2528"/>
                        <a:pt x="2450" y="2461"/>
                      </a:cubicBezTo>
                      <a:cubicBezTo>
                        <a:pt x="2660" y="1800"/>
                        <a:pt x="2653" y="981"/>
                        <a:pt x="2457" y="305"/>
                      </a:cubicBezTo>
                      <a:cubicBezTo>
                        <a:pt x="2427" y="199"/>
                        <a:pt x="2284" y="19"/>
                        <a:pt x="1961" y="4"/>
                      </a:cubicBezTo>
                      <a:cubicBezTo>
                        <a:pt x="1916" y="4"/>
                        <a:pt x="1869" y="0"/>
                        <a:pt x="18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4" name="Google Shape;724;p23"/>
              <p:cNvSpPr/>
              <p:nvPr/>
            </p:nvSpPr>
            <p:spPr>
              <a:xfrm rot="-5400000">
                <a:off x="8189153" y="3492154"/>
                <a:ext cx="198221" cy="161654"/>
              </a:xfrm>
              <a:custGeom>
                <a:avLst/>
                <a:gdLst/>
                <a:ahLst/>
                <a:cxnLst/>
                <a:rect l="l" t="t" r="r" b="b"/>
                <a:pathLst>
                  <a:path w="3247" h="2648" extrusionOk="0">
                    <a:moveTo>
                      <a:pt x="1324" y="0"/>
                    </a:moveTo>
                    <a:cubicBezTo>
                      <a:pt x="962" y="0"/>
                      <a:pt x="647" y="283"/>
                      <a:pt x="406" y="567"/>
                    </a:cubicBezTo>
                    <a:cubicBezTo>
                      <a:pt x="204" y="807"/>
                      <a:pt x="68" y="1130"/>
                      <a:pt x="31" y="1461"/>
                    </a:cubicBezTo>
                    <a:cubicBezTo>
                      <a:pt x="1" y="1724"/>
                      <a:pt x="46" y="1994"/>
                      <a:pt x="83" y="2265"/>
                    </a:cubicBezTo>
                    <a:cubicBezTo>
                      <a:pt x="98" y="2370"/>
                      <a:pt x="121" y="2490"/>
                      <a:pt x="189" y="2573"/>
                    </a:cubicBezTo>
                    <a:cubicBezTo>
                      <a:pt x="231" y="2620"/>
                      <a:pt x="295" y="2647"/>
                      <a:pt x="355" y="2647"/>
                    </a:cubicBezTo>
                    <a:cubicBezTo>
                      <a:pt x="382" y="2647"/>
                      <a:pt x="408" y="2642"/>
                      <a:pt x="430" y="2631"/>
                    </a:cubicBezTo>
                    <a:lnTo>
                      <a:pt x="430" y="2631"/>
                    </a:lnTo>
                    <a:cubicBezTo>
                      <a:pt x="1099" y="2583"/>
                      <a:pt x="1717" y="2273"/>
                      <a:pt x="2292" y="1912"/>
                    </a:cubicBezTo>
                    <a:cubicBezTo>
                      <a:pt x="2510" y="1776"/>
                      <a:pt x="2736" y="1619"/>
                      <a:pt x="2908" y="1416"/>
                    </a:cubicBezTo>
                    <a:cubicBezTo>
                      <a:pt x="3126" y="1153"/>
                      <a:pt x="3246" y="807"/>
                      <a:pt x="3246" y="462"/>
                    </a:cubicBezTo>
                    <a:cubicBezTo>
                      <a:pt x="3246" y="401"/>
                      <a:pt x="3239" y="334"/>
                      <a:pt x="3209" y="289"/>
                    </a:cubicBezTo>
                    <a:cubicBezTo>
                      <a:pt x="3179" y="229"/>
                      <a:pt x="3119" y="199"/>
                      <a:pt x="3059" y="176"/>
                    </a:cubicBezTo>
                    <a:cubicBezTo>
                      <a:pt x="3001" y="159"/>
                      <a:pt x="2942" y="152"/>
                      <a:pt x="2884" y="152"/>
                    </a:cubicBezTo>
                    <a:cubicBezTo>
                      <a:pt x="2668" y="152"/>
                      <a:pt x="2449" y="244"/>
                      <a:pt x="2230" y="244"/>
                    </a:cubicBezTo>
                    <a:cubicBezTo>
                      <a:pt x="2223" y="244"/>
                      <a:pt x="2216" y="244"/>
                      <a:pt x="2210" y="244"/>
                    </a:cubicBezTo>
                    <a:cubicBezTo>
                      <a:pt x="1932" y="229"/>
                      <a:pt x="1669" y="26"/>
                      <a:pt x="1391" y="3"/>
                    </a:cubicBezTo>
                    <a:cubicBezTo>
                      <a:pt x="1368" y="1"/>
                      <a:pt x="1346" y="0"/>
                      <a:pt x="13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5" name="Google Shape;725;p23"/>
            <p:cNvGrpSpPr/>
            <p:nvPr/>
          </p:nvGrpSpPr>
          <p:grpSpPr>
            <a:xfrm rot="592624">
              <a:off x="4451170" y="3749311"/>
              <a:ext cx="499594" cy="305645"/>
              <a:chOff x="8322164" y="3668997"/>
              <a:chExt cx="369706" cy="226181"/>
            </a:xfrm>
          </p:grpSpPr>
          <p:grpSp>
            <p:nvGrpSpPr>
              <p:cNvPr id="726" name="Google Shape;726;p23"/>
              <p:cNvGrpSpPr/>
              <p:nvPr/>
            </p:nvGrpSpPr>
            <p:grpSpPr>
              <a:xfrm>
                <a:off x="8322164" y="3668997"/>
                <a:ext cx="369706" cy="226181"/>
                <a:chOff x="8207864" y="3463797"/>
                <a:chExt cx="369706" cy="226181"/>
              </a:xfrm>
            </p:grpSpPr>
            <p:sp>
              <p:nvSpPr>
                <p:cNvPr id="727" name="Google Shape;727;p23"/>
                <p:cNvSpPr/>
                <p:nvPr/>
              </p:nvSpPr>
              <p:spPr>
                <a:xfrm rot="-5400000">
                  <a:off x="8382279" y="3494687"/>
                  <a:ext cx="180334" cy="210248"/>
                </a:xfrm>
                <a:custGeom>
                  <a:avLst/>
                  <a:gdLst/>
                  <a:ahLst/>
                  <a:cxnLst/>
                  <a:rect l="l" t="t" r="r" b="b"/>
                  <a:pathLst>
                    <a:path w="2954" h="3444" extrusionOk="0">
                      <a:moveTo>
                        <a:pt x="1098" y="525"/>
                      </a:moveTo>
                      <a:cubicBezTo>
                        <a:pt x="1120" y="540"/>
                        <a:pt x="1135" y="555"/>
                        <a:pt x="1158" y="570"/>
                      </a:cubicBezTo>
                      <a:cubicBezTo>
                        <a:pt x="1443" y="931"/>
                        <a:pt x="1639" y="1351"/>
                        <a:pt x="1826" y="1780"/>
                      </a:cubicBezTo>
                      <a:cubicBezTo>
                        <a:pt x="1841" y="1802"/>
                        <a:pt x="1849" y="1817"/>
                        <a:pt x="1856" y="1840"/>
                      </a:cubicBezTo>
                      <a:cubicBezTo>
                        <a:pt x="1691" y="1584"/>
                        <a:pt x="1533" y="1329"/>
                        <a:pt x="1391" y="1066"/>
                      </a:cubicBezTo>
                      <a:cubicBezTo>
                        <a:pt x="1293" y="886"/>
                        <a:pt x="1218" y="683"/>
                        <a:pt x="1098" y="525"/>
                      </a:cubicBezTo>
                      <a:close/>
                      <a:moveTo>
                        <a:pt x="421" y="127"/>
                      </a:moveTo>
                      <a:cubicBezTo>
                        <a:pt x="436" y="134"/>
                        <a:pt x="451" y="149"/>
                        <a:pt x="466" y="157"/>
                      </a:cubicBezTo>
                      <a:lnTo>
                        <a:pt x="459" y="157"/>
                      </a:lnTo>
                      <a:cubicBezTo>
                        <a:pt x="271" y="435"/>
                        <a:pt x="241" y="818"/>
                        <a:pt x="264" y="1148"/>
                      </a:cubicBezTo>
                      <a:cubicBezTo>
                        <a:pt x="286" y="1494"/>
                        <a:pt x="421" y="1862"/>
                        <a:pt x="361" y="2208"/>
                      </a:cubicBezTo>
                      <a:cubicBezTo>
                        <a:pt x="331" y="2125"/>
                        <a:pt x="249" y="2058"/>
                        <a:pt x="166" y="2013"/>
                      </a:cubicBezTo>
                      <a:cubicBezTo>
                        <a:pt x="173" y="2013"/>
                        <a:pt x="181" y="2005"/>
                        <a:pt x="188" y="2005"/>
                      </a:cubicBezTo>
                      <a:cubicBezTo>
                        <a:pt x="391" y="1855"/>
                        <a:pt x="158" y="1517"/>
                        <a:pt x="136" y="1336"/>
                      </a:cubicBezTo>
                      <a:cubicBezTo>
                        <a:pt x="83" y="923"/>
                        <a:pt x="219" y="480"/>
                        <a:pt x="414" y="127"/>
                      </a:cubicBezTo>
                      <a:close/>
                      <a:moveTo>
                        <a:pt x="391" y="390"/>
                      </a:moveTo>
                      <a:lnTo>
                        <a:pt x="391" y="390"/>
                      </a:lnTo>
                      <a:cubicBezTo>
                        <a:pt x="339" y="683"/>
                        <a:pt x="391" y="1013"/>
                        <a:pt x="421" y="1291"/>
                      </a:cubicBezTo>
                      <a:cubicBezTo>
                        <a:pt x="466" y="1704"/>
                        <a:pt x="617" y="2125"/>
                        <a:pt x="572" y="2538"/>
                      </a:cubicBezTo>
                      <a:cubicBezTo>
                        <a:pt x="527" y="2463"/>
                        <a:pt x="444" y="2403"/>
                        <a:pt x="354" y="2396"/>
                      </a:cubicBezTo>
                      <a:lnTo>
                        <a:pt x="354" y="2388"/>
                      </a:lnTo>
                      <a:cubicBezTo>
                        <a:pt x="369" y="2373"/>
                        <a:pt x="376" y="2343"/>
                        <a:pt x="384" y="2321"/>
                      </a:cubicBezTo>
                      <a:cubicBezTo>
                        <a:pt x="474" y="2035"/>
                        <a:pt x="376" y="1720"/>
                        <a:pt x="331" y="1434"/>
                      </a:cubicBezTo>
                      <a:cubicBezTo>
                        <a:pt x="271" y="1058"/>
                        <a:pt x="286" y="728"/>
                        <a:pt x="391" y="390"/>
                      </a:cubicBezTo>
                      <a:close/>
                      <a:moveTo>
                        <a:pt x="504" y="172"/>
                      </a:moveTo>
                      <a:cubicBezTo>
                        <a:pt x="527" y="187"/>
                        <a:pt x="549" y="194"/>
                        <a:pt x="572" y="209"/>
                      </a:cubicBezTo>
                      <a:cubicBezTo>
                        <a:pt x="542" y="623"/>
                        <a:pt x="632" y="1051"/>
                        <a:pt x="714" y="1457"/>
                      </a:cubicBezTo>
                      <a:cubicBezTo>
                        <a:pt x="812" y="1900"/>
                        <a:pt x="895" y="2336"/>
                        <a:pt x="887" y="2786"/>
                      </a:cubicBezTo>
                      <a:cubicBezTo>
                        <a:pt x="841" y="2717"/>
                        <a:pt x="742" y="2666"/>
                        <a:pt x="658" y="2666"/>
                      </a:cubicBezTo>
                      <a:cubicBezTo>
                        <a:pt x="632" y="2666"/>
                        <a:pt x="608" y="2671"/>
                        <a:pt x="587" y="2681"/>
                      </a:cubicBezTo>
                      <a:cubicBezTo>
                        <a:pt x="587" y="2674"/>
                        <a:pt x="594" y="2651"/>
                        <a:pt x="594" y="2636"/>
                      </a:cubicBezTo>
                      <a:cubicBezTo>
                        <a:pt x="677" y="2306"/>
                        <a:pt x="564" y="1952"/>
                        <a:pt x="512" y="1622"/>
                      </a:cubicBezTo>
                      <a:cubicBezTo>
                        <a:pt x="466" y="1374"/>
                        <a:pt x="451" y="1126"/>
                        <a:pt x="429" y="878"/>
                      </a:cubicBezTo>
                      <a:cubicBezTo>
                        <a:pt x="414" y="638"/>
                        <a:pt x="399" y="390"/>
                        <a:pt x="504" y="172"/>
                      </a:cubicBezTo>
                      <a:close/>
                      <a:moveTo>
                        <a:pt x="624" y="232"/>
                      </a:moveTo>
                      <a:cubicBezTo>
                        <a:pt x="624" y="232"/>
                        <a:pt x="632" y="232"/>
                        <a:pt x="632" y="239"/>
                      </a:cubicBezTo>
                      <a:cubicBezTo>
                        <a:pt x="632" y="247"/>
                        <a:pt x="639" y="254"/>
                        <a:pt x="639" y="269"/>
                      </a:cubicBezTo>
                      <a:cubicBezTo>
                        <a:pt x="647" y="668"/>
                        <a:pt x="744" y="1066"/>
                        <a:pt x="872" y="1449"/>
                      </a:cubicBezTo>
                      <a:cubicBezTo>
                        <a:pt x="947" y="1674"/>
                        <a:pt x="1030" y="1900"/>
                        <a:pt x="1113" y="2125"/>
                      </a:cubicBezTo>
                      <a:cubicBezTo>
                        <a:pt x="1203" y="2358"/>
                        <a:pt x="1300" y="2584"/>
                        <a:pt x="1323" y="2824"/>
                      </a:cubicBezTo>
                      <a:cubicBezTo>
                        <a:pt x="1293" y="2756"/>
                        <a:pt x="1225" y="2704"/>
                        <a:pt x="1143" y="2704"/>
                      </a:cubicBezTo>
                      <a:cubicBezTo>
                        <a:pt x="1136" y="2703"/>
                        <a:pt x="1130" y="2703"/>
                        <a:pt x="1123" y="2703"/>
                      </a:cubicBezTo>
                      <a:cubicBezTo>
                        <a:pt x="1054" y="2703"/>
                        <a:pt x="980" y="2740"/>
                        <a:pt x="932" y="2801"/>
                      </a:cubicBezTo>
                      <a:cubicBezTo>
                        <a:pt x="962" y="2388"/>
                        <a:pt x="872" y="1967"/>
                        <a:pt x="790" y="1562"/>
                      </a:cubicBezTo>
                      <a:cubicBezTo>
                        <a:pt x="692" y="1118"/>
                        <a:pt x="617" y="683"/>
                        <a:pt x="624" y="232"/>
                      </a:cubicBezTo>
                      <a:close/>
                      <a:moveTo>
                        <a:pt x="677" y="269"/>
                      </a:moveTo>
                      <a:cubicBezTo>
                        <a:pt x="684" y="269"/>
                        <a:pt x="684" y="269"/>
                        <a:pt x="692" y="277"/>
                      </a:cubicBezTo>
                      <a:cubicBezTo>
                        <a:pt x="722" y="299"/>
                        <a:pt x="752" y="315"/>
                        <a:pt x="782" y="337"/>
                      </a:cubicBezTo>
                      <a:cubicBezTo>
                        <a:pt x="857" y="788"/>
                        <a:pt x="1007" y="1171"/>
                        <a:pt x="1218" y="1577"/>
                      </a:cubicBezTo>
                      <a:cubicBezTo>
                        <a:pt x="1428" y="1975"/>
                        <a:pt x="1646" y="2373"/>
                        <a:pt x="1706" y="2824"/>
                      </a:cubicBezTo>
                      <a:cubicBezTo>
                        <a:pt x="1676" y="2779"/>
                        <a:pt x="1631" y="2741"/>
                        <a:pt x="1578" y="2734"/>
                      </a:cubicBezTo>
                      <a:cubicBezTo>
                        <a:pt x="1567" y="2731"/>
                        <a:pt x="1554" y="2729"/>
                        <a:pt x="1542" y="2729"/>
                      </a:cubicBezTo>
                      <a:cubicBezTo>
                        <a:pt x="1462" y="2729"/>
                        <a:pt x="1380" y="2791"/>
                        <a:pt x="1361" y="2869"/>
                      </a:cubicBezTo>
                      <a:cubicBezTo>
                        <a:pt x="1368" y="2463"/>
                        <a:pt x="1120" y="2043"/>
                        <a:pt x="992" y="1659"/>
                      </a:cubicBezTo>
                      <a:cubicBezTo>
                        <a:pt x="857" y="1291"/>
                        <a:pt x="744" y="908"/>
                        <a:pt x="699" y="525"/>
                      </a:cubicBezTo>
                      <a:lnTo>
                        <a:pt x="699" y="525"/>
                      </a:lnTo>
                      <a:cubicBezTo>
                        <a:pt x="782" y="848"/>
                        <a:pt x="895" y="1164"/>
                        <a:pt x="1037" y="1472"/>
                      </a:cubicBezTo>
                      <a:cubicBezTo>
                        <a:pt x="1225" y="1885"/>
                        <a:pt x="1488" y="2276"/>
                        <a:pt x="1593" y="2726"/>
                      </a:cubicBezTo>
                      <a:cubicBezTo>
                        <a:pt x="1597" y="2730"/>
                        <a:pt x="1601" y="2732"/>
                        <a:pt x="1604" y="2732"/>
                      </a:cubicBezTo>
                      <a:cubicBezTo>
                        <a:pt x="1607" y="2732"/>
                        <a:pt x="1609" y="2730"/>
                        <a:pt x="1609" y="2726"/>
                      </a:cubicBezTo>
                      <a:cubicBezTo>
                        <a:pt x="1526" y="2306"/>
                        <a:pt x="1315" y="1952"/>
                        <a:pt x="1135" y="1577"/>
                      </a:cubicBezTo>
                      <a:cubicBezTo>
                        <a:pt x="940" y="1179"/>
                        <a:pt x="790" y="765"/>
                        <a:pt x="677" y="337"/>
                      </a:cubicBezTo>
                      <a:cubicBezTo>
                        <a:pt x="677" y="315"/>
                        <a:pt x="677" y="292"/>
                        <a:pt x="677" y="269"/>
                      </a:cubicBezTo>
                      <a:close/>
                      <a:moveTo>
                        <a:pt x="827" y="367"/>
                      </a:moveTo>
                      <a:cubicBezTo>
                        <a:pt x="857" y="390"/>
                        <a:pt x="895" y="405"/>
                        <a:pt x="932" y="427"/>
                      </a:cubicBezTo>
                      <a:cubicBezTo>
                        <a:pt x="1075" y="592"/>
                        <a:pt x="1165" y="810"/>
                        <a:pt x="1248" y="998"/>
                      </a:cubicBezTo>
                      <a:cubicBezTo>
                        <a:pt x="1353" y="1239"/>
                        <a:pt x="1443" y="1487"/>
                        <a:pt x="1556" y="1727"/>
                      </a:cubicBezTo>
                      <a:cubicBezTo>
                        <a:pt x="1759" y="2178"/>
                        <a:pt x="2082" y="2599"/>
                        <a:pt x="2104" y="3094"/>
                      </a:cubicBezTo>
                      <a:cubicBezTo>
                        <a:pt x="2082" y="3027"/>
                        <a:pt x="2044" y="2952"/>
                        <a:pt x="1977" y="2922"/>
                      </a:cubicBezTo>
                      <a:cubicBezTo>
                        <a:pt x="1952" y="2908"/>
                        <a:pt x="1924" y="2901"/>
                        <a:pt x="1896" y="2901"/>
                      </a:cubicBezTo>
                      <a:cubicBezTo>
                        <a:pt x="1848" y="2901"/>
                        <a:pt x="1800" y="2921"/>
                        <a:pt x="1766" y="2959"/>
                      </a:cubicBezTo>
                      <a:cubicBezTo>
                        <a:pt x="1759" y="2937"/>
                        <a:pt x="1751" y="2914"/>
                        <a:pt x="1744" y="2892"/>
                      </a:cubicBezTo>
                      <a:lnTo>
                        <a:pt x="1751" y="2892"/>
                      </a:lnTo>
                      <a:cubicBezTo>
                        <a:pt x="1714" y="2456"/>
                        <a:pt x="1518" y="2058"/>
                        <a:pt x="1315" y="1682"/>
                      </a:cubicBezTo>
                      <a:cubicBezTo>
                        <a:pt x="1203" y="1464"/>
                        <a:pt x="1090" y="1254"/>
                        <a:pt x="1000" y="1021"/>
                      </a:cubicBezTo>
                      <a:cubicBezTo>
                        <a:pt x="910" y="810"/>
                        <a:pt x="865" y="592"/>
                        <a:pt x="827" y="367"/>
                      </a:cubicBezTo>
                      <a:close/>
                      <a:moveTo>
                        <a:pt x="1898" y="2953"/>
                      </a:moveTo>
                      <a:cubicBezTo>
                        <a:pt x="1938" y="2953"/>
                        <a:pt x="1976" y="2972"/>
                        <a:pt x="2007" y="3012"/>
                      </a:cubicBezTo>
                      <a:cubicBezTo>
                        <a:pt x="2044" y="3049"/>
                        <a:pt x="2059" y="3102"/>
                        <a:pt x="2074" y="3147"/>
                      </a:cubicBezTo>
                      <a:cubicBezTo>
                        <a:pt x="2007" y="3102"/>
                        <a:pt x="1939" y="3049"/>
                        <a:pt x="1887" y="3019"/>
                      </a:cubicBezTo>
                      <a:cubicBezTo>
                        <a:pt x="1864" y="3004"/>
                        <a:pt x="1841" y="2997"/>
                        <a:pt x="1811" y="2982"/>
                      </a:cubicBezTo>
                      <a:cubicBezTo>
                        <a:pt x="1840" y="2963"/>
                        <a:pt x="1869" y="2953"/>
                        <a:pt x="1898" y="2953"/>
                      </a:cubicBezTo>
                      <a:close/>
                      <a:moveTo>
                        <a:pt x="1022" y="487"/>
                      </a:moveTo>
                      <a:cubicBezTo>
                        <a:pt x="1203" y="720"/>
                        <a:pt x="1308" y="991"/>
                        <a:pt x="1458" y="1254"/>
                      </a:cubicBezTo>
                      <a:cubicBezTo>
                        <a:pt x="1609" y="1517"/>
                        <a:pt x="1766" y="1772"/>
                        <a:pt x="1939" y="2020"/>
                      </a:cubicBezTo>
                      <a:cubicBezTo>
                        <a:pt x="2089" y="2381"/>
                        <a:pt x="2232" y="2741"/>
                        <a:pt x="2352" y="3109"/>
                      </a:cubicBezTo>
                      <a:cubicBezTo>
                        <a:pt x="2333" y="3099"/>
                        <a:pt x="2312" y="3094"/>
                        <a:pt x="2291" y="3094"/>
                      </a:cubicBezTo>
                      <a:cubicBezTo>
                        <a:pt x="2239" y="3094"/>
                        <a:pt x="2185" y="3122"/>
                        <a:pt x="2142" y="3155"/>
                      </a:cubicBezTo>
                      <a:cubicBezTo>
                        <a:pt x="2134" y="2599"/>
                        <a:pt x="1774" y="2140"/>
                        <a:pt x="1563" y="1652"/>
                      </a:cubicBezTo>
                      <a:cubicBezTo>
                        <a:pt x="1436" y="1359"/>
                        <a:pt x="1323" y="1051"/>
                        <a:pt x="1180" y="765"/>
                      </a:cubicBezTo>
                      <a:cubicBezTo>
                        <a:pt x="1135" y="675"/>
                        <a:pt x="1083" y="577"/>
                        <a:pt x="1022" y="487"/>
                      </a:cubicBezTo>
                      <a:close/>
                      <a:moveTo>
                        <a:pt x="1586" y="953"/>
                      </a:moveTo>
                      <a:lnTo>
                        <a:pt x="1593" y="961"/>
                      </a:lnTo>
                      <a:cubicBezTo>
                        <a:pt x="1601" y="968"/>
                        <a:pt x="1601" y="968"/>
                        <a:pt x="1601" y="968"/>
                      </a:cubicBezTo>
                      <a:cubicBezTo>
                        <a:pt x="1661" y="1036"/>
                        <a:pt x="1721" y="1096"/>
                        <a:pt x="1774" y="1164"/>
                      </a:cubicBezTo>
                      <a:cubicBezTo>
                        <a:pt x="1954" y="1374"/>
                        <a:pt x="2112" y="1599"/>
                        <a:pt x="2285" y="1810"/>
                      </a:cubicBezTo>
                      <a:cubicBezTo>
                        <a:pt x="2360" y="1937"/>
                        <a:pt x="2427" y="2065"/>
                        <a:pt x="2480" y="2200"/>
                      </a:cubicBezTo>
                      <a:cubicBezTo>
                        <a:pt x="2510" y="2283"/>
                        <a:pt x="2533" y="2373"/>
                        <a:pt x="2555" y="2456"/>
                      </a:cubicBezTo>
                      <a:cubicBezTo>
                        <a:pt x="2608" y="2674"/>
                        <a:pt x="2698" y="2944"/>
                        <a:pt x="2668" y="3170"/>
                      </a:cubicBezTo>
                      <a:cubicBezTo>
                        <a:pt x="2653" y="3200"/>
                        <a:pt x="2638" y="3222"/>
                        <a:pt x="2623" y="3237"/>
                      </a:cubicBezTo>
                      <a:cubicBezTo>
                        <a:pt x="2615" y="3252"/>
                        <a:pt x="2593" y="3267"/>
                        <a:pt x="2578" y="3282"/>
                      </a:cubicBezTo>
                      <a:cubicBezTo>
                        <a:pt x="2593" y="2734"/>
                        <a:pt x="2217" y="2215"/>
                        <a:pt x="1977" y="1750"/>
                      </a:cubicBezTo>
                      <a:cubicBezTo>
                        <a:pt x="1841" y="1487"/>
                        <a:pt x="1751" y="1201"/>
                        <a:pt x="1586" y="953"/>
                      </a:cubicBezTo>
                      <a:close/>
                      <a:moveTo>
                        <a:pt x="2291" y="3144"/>
                      </a:moveTo>
                      <a:cubicBezTo>
                        <a:pt x="2311" y="3144"/>
                        <a:pt x="2332" y="3151"/>
                        <a:pt x="2352" y="3170"/>
                      </a:cubicBezTo>
                      <a:cubicBezTo>
                        <a:pt x="2367" y="3177"/>
                        <a:pt x="2375" y="3192"/>
                        <a:pt x="2390" y="3215"/>
                      </a:cubicBezTo>
                      <a:cubicBezTo>
                        <a:pt x="2390" y="3222"/>
                        <a:pt x="2397" y="3237"/>
                        <a:pt x="2397" y="3252"/>
                      </a:cubicBezTo>
                      <a:cubicBezTo>
                        <a:pt x="2397" y="3252"/>
                        <a:pt x="2405" y="3260"/>
                        <a:pt x="2405" y="3260"/>
                      </a:cubicBezTo>
                      <a:cubicBezTo>
                        <a:pt x="2412" y="3282"/>
                        <a:pt x="2412" y="3305"/>
                        <a:pt x="2412" y="3327"/>
                      </a:cubicBezTo>
                      <a:cubicBezTo>
                        <a:pt x="2330" y="3320"/>
                        <a:pt x="2240" y="3267"/>
                        <a:pt x="2149" y="3207"/>
                      </a:cubicBezTo>
                      <a:lnTo>
                        <a:pt x="2157" y="3207"/>
                      </a:lnTo>
                      <a:cubicBezTo>
                        <a:pt x="2199" y="3181"/>
                        <a:pt x="2244" y="3144"/>
                        <a:pt x="2291" y="3144"/>
                      </a:cubicBezTo>
                      <a:close/>
                      <a:moveTo>
                        <a:pt x="1315" y="698"/>
                      </a:moveTo>
                      <a:lnTo>
                        <a:pt x="1361" y="735"/>
                      </a:lnTo>
                      <a:cubicBezTo>
                        <a:pt x="1436" y="818"/>
                        <a:pt x="1503" y="901"/>
                        <a:pt x="1563" y="991"/>
                      </a:cubicBezTo>
                      <a:cubicBezTo>
                        <a:pt x="1721" y="1239"/>
                        <a:pt x="1819" y="1532"/>
                        <a:pt x="1954" y="1795"/>
                      </a:cubicBezTo>
                      <a:cubicBezTo>
                        <a:pt x="2210" y="2276"/>
                        <a:pt x="2525" y="2756"/>
                        <a:pt x="2548" y="3312"/>
                      </a:cubicBezTo>
                      <a:cubicBezTo>
                        <a:pt x="2518" y="3327"/>
                        <a:pt x="2488" y="3335"/>
                        <a:pt x="2458" y="3335"/>
                      </a:cubicBezTo>
                      <a:cubicBezTo>
                        <a:pt x="2458" y="3267"/>
                        <a:pt x="2435" y="3192"/>
                        <a:pt x="2390" y="3140"/>
                      </a:cubicBezTo>
                      <a:cubicBezTo>
                        <a:pt x="2255" y="2629"/>
                        <a:pt x="2037" y="2148"/>
                        <a:pt x="1826" y="1667"/>
                      </a:cubicBezTo>
                      <a:cubicBezTo>
                        <a:pt x="1676" y="1336"/>
                        <a:pt x="1526" y="991"/>
                        <a:pt x="1315" y="698"/>
                      </a:cubicBezTo>
                      <a:close/>
                      <a:moveTo>
                        <a:pt x="537" y="0"/>
                      </a:moveTo>
                      <a:cubicBezTo>
                        <a:pt x="498" y="0"/>
                        <a:pt x="457" y="7"/>
                        <a:pt x="414" y="21"/>
                      </a:cubicBezTo>
                      <a:cubicBezTo>
                        <a:pt x="376" y="29"/>
                        <a:pt x="376" y="67"/>
                        <a:pt x="391" y="97"/>
                      </a:cubicBezTo>
                      <a:cubicBezTo>
                        <a:pt x="219" y="330"/>
                        <a:pt x="136" y="623"/>
                        <a:pt x="98" y="908"/>
                      </a:cubicBezTo>
                      <a:cubicBezTo>
                        <a:pt x="76" y="1051"/>
                        <a:pt x="68" y="1201"/>
                        <a:pt x="83" y="1344"/>
                      </a:cubicBezTo>
                      <a:cubicBezTo>
                        <a:pt x="98" y="1472"/>
                        <a:pt x="219" y="1667"/>
                        <a:pt x="211" y="1825"/>
                      </a:cubicBezTo>
                      <a:cubicBezTo>
                        <a:pt x="185" y="1760"/>
                        <a:pt x="119" y="1700"/>
                        <a:pt x="53" y="1700"/>
                      </a:cubicBezTo>
                      <a:cubicBezTo>
                        <a:pt x="43" y="1700"/>
                        <a:pt x="33" y="1701"/>
                        <a:pt x="23" y="1704"/>
                      </a:cubicBezTo>
                      <a:cubicBezTo>
                        <a:pt x="1" y="1704"/>
                        <a:pt x="16" y="1735"/>
                        <a:pt x="31" y="1742"/>
                      </a:cubicBezTo>
                      <a:cubicBezTo>
                        <a:pt x="91" y="1757"/>
                        <a:pt x="151" y="1780"/>
                        <a:pt x="173" y="1847"/>
                      </a:cubicBezTo>
                      <a:cubicBezTo>
                        <a:pt x="188" y="1885"/>
                        <a:pt x="181" y="1915"/>
                        <a:pt x="166" y="1945"/>
                      </a:cubicBezTo>
                      <a:cubicBezTo>
                        <a:pt x="158" y="1960"/>
                        <a:pt x="143" y="1975"/>
                        <a:pt x="121" y="1990"/>
                      </a:cubicBezTo>
                      <a:cubicBezTo>
                        <a:pt x="113" y="1990"/>
                        <a:pt x="113" y="1998"/>
                        <a:pt x="113" y="2005"/>
                      </a:cubicBezTo>
                      <a:cubicBezTo>
                        <a:pt x="106" y="2013"/>
                        <a:pt x="106" y="2020"/>
                        <a:pt x="113" y="2028"/>
                      </a:cubicBezTo>
                      <a:cubicBezTo>
                        <a:pt x="211" y="2095"/>
                        <a:pt x="354" y="2200"/>
                        <a:pt x="339" y="2313"/>
                      </a:cubicBezTo>
                      <a:cubicBezTo>
                        <a:pt x="331" y="2328"/>
                        <a:pt x="324" y="2343"/>
                        <a:pt x="316" y="2366"/>
                      </a:cubicBezTo>
                      <a:cubicBezTo>
                        <a:pt x="309" y="2373"/>
                        <a:pt x="301" y="2388"/>
                        <a:pt x="294" y="2403"/>
                      </a:cubicBezTo>
                      <a:cubicBezTo>
                        <a:pt x="286" y="2411"/>
                        <a:pt x="286" y="2418"/>
                        <a:pt x="301" y="2426"/>
                      </a:cubicBezTo>
                      <a:lnTo>
                        <a:pt x="316" y="2426"/>
                      </a:lnTo>
                      <a:cubicBezTo>
                        <a:pt x="316" y="2433"/>
                        <a:pt x="324" y="2433"/>
                        <a:pt x="324" y="2433"/>
                      </a:cubicBezTo>
                      <a:cubicBezTo>
                        <a:pt x="391" y="2441"/>
                        <a:pt x="459" y="2448"/>
                        <a:pt x="504" y="2508"/>
                      </a:cubicBezTo>
                      <a:cubicBezTo>
                        <a:pt x="549" y="2561"/>
                        <a:pt x="549" y="2621"/>
                        <a:pt x="542" y="2681"/>
                      </a:cubicBezTo>
                      <a:cubicBezTo>
                        <a:pt x="542" y="2696"/>
                        <a:pt x="534" y="2704"/>
                        <a:pt x="534" y="2719"/>
                      </a:cubicBezTo>
                      <a:cubicBezTo>
                        <a:pt x="529" y="2729"/>
                        <a:pt x="539" y="2740"/>
                        <a:pt x="547" y="2740"/>
                      </a:cubicBezTo>
                      <a:cubicBezTo>
                        <a:pt x="551" y="2740"/>
                        <a:pt x="554" y="2738"/>
                        <a:pt x="557" y="2734"/>
                      </a:cubicBezTo>
                      <a:cubicBezTo>
                        <a:pt x="562" y="2734"/>
                        <a:pt x="563" y="2737"/>
                        <a:pt x="566" y="2737"/>
                      </a:cubicBezTo>
                      <a:cubicBezTo>
                        <a:pt x="567" y="2737"/>
                        <a:pt x="569" y="2736"/>
                        <a:pt x="572" y="2734"/>
                      </a:cubicBezTo>
                      <a:cubicBezTo>
                        <a:pt x="605" y="2726"/>
                        <a:pt x="635" y="2720"/>
                        <a:pt x="668" y="2720"/>
                      </a:cubicBezTo>
                      <a:cubicBezTo>
                        <a:pt x="694" y="2720"/>
                        <a:pt x="721" y="2724"/>
                        <a:pt x="752" y="2734"/>
                      </a:cubicBezTo>
                      <a:cubicBezTo>
                        <a:pt x="820" y="2764"/>
                        <a:pt x="887" y="2824"/>
                        <a:pt x="887" y="2907"/>
                      </a:cubicBezTo>
                      <a:cubicBezTo>
                        <a:pt x="887" y="2921"/>
                        <a:pt x="893" y="2926"/>
                        <a:pt x="902" y="2926"/>
                      </a:cubicBezTo>
                      <a:cubicBezTo>
                        <a:pt x="906" y="2926"/>
                        <a:pt x="912" y="2924"/>
                        <a:pt x="917" y="2922"/>
                      </a:cubicBezTo>
                      <a:cubicBezTo>
                        <a:pt x="917" y="2922"/>
                        <a:pt x="925" y="2914"/>
                        <a:pt x="925" y="2907"/>
                      </a:cubicBezTo>
                      <a:lnTo>
                        <a:pt x="925" y="2899"/>
                      </a:lnTo>
                      <a:cubicBezTo>
                        <a:pt x="962" y="2809"/>
                        <a:pt x="1037" y="2741"/>
                        <a:pt x="1135" y="2741"/>
                      </a:cubicBezTo>
                      <a:cubicBezTo>
                        <a:pt x="1233" y="2749"/>
                        <a:pt x="1293" y="2839"/>
                        <a:pt x="1308" y="2929"/>
                      </a:cubicBezTo>
                      <a:cubicBezTo>
                        <a:pt x="1312" y="2937"/>
                        <a:pt x="1319" y="2940"/>
                        <a:pt x="1326" y="2940"/>
                      </a:cubicBezTo>
                      <a:cubicBezTo>
                        <a:pt x="1332" y="2940"/>
                        <a:pt x="1338" y="2937"/>
                        <a:pt x="1338" y="2929"/>
                      </a:cubicBezTo>
                      <a:cubicBezTo>
                        <a:pt x="1346" y="2929"/>
                        <a:pt x="1353" y="2922"/>
                        <a:pt x="1353" y="2914"/>
                      </a:cubicBezTo>
                      <a:cubicBezTo>
                        <a:pt x="1418" y="2868"/>
                        <a:pt x="1455" y="2772"/>
                        <a:pt x="1538" y="2772"/>
                      </a:cubicBezTo>
                      <a:cubicBezTo>
                        <a:pt x="1550" y="2772"/>
                        <a:pt x="1564" y="2774"/>
                        <a:pt x="1578" y="2779"/>
                      </a:cubicBezTo>
                      <a:cubicBezTo>
                        <a:pt x="1661" y="2801"/>
                        <a:pt x="1699" y="2869"/>
                        <a:pt x="1721" y="2944"/>
                      </a:cubicBezTo>
                      <a:cubicBezTo>
                        <a:pt x="1678" y="2931"/>
                        <a:pt x="1631" y="2923"/>
                        <a:pt x="1584" y="2923"/>
                      </a:cubicBezTo>
                      <a:cubicBezTo>
                        <a:pt x="1550" y="2923"/>
                        <a:pt x="1515" y="2927"/>
                        <a:pt x="1481" y="2937"/>
                      </a:cubicBezTo>
                      <a:cubicBezTo>
                        <a:pt x="1473" y="2937"/>
                        <a:pt x="1473" y="2959"/>
                        <a:pt x="1488" y="2959"/>
                      </a:cubicBezTo>
                      <a:cubicBezTo>
                        <a:pt x="1676" y="2974"/>
                        <a:pt x="1811" y="3027"/>
                        <a:pt x="1962" y="3147"/>
                      </a:cubicBezTo>
                      <a:cubicBezTo>
                        <a:pt x="2082" y="3237"/>
                        <a:pt x="2187" y="3365"/>
                        <a:pt x="2322" y="3425"/>
                      </a:cubicBezTo>
                      <a:cubicBezTo>
                        <a:pt x="2361" y="3437"/>
                        <a:pt x="2400" y="3443"/>
                        <a:pt x="2439" y="3443"/>
                      </a:cubicBezTo>
                      <a:cubicBezTo>
                        <a:pt x="2496" y="3443"/>
                        <a:pt x="2551" y="3430"/>
                        <a:pt x="2600" y="3403"/>
                      </a:cubicBezTo>
                      <a:cubicBezTo>
                        <a:pt x="2608" y="3403"/>
                        <a:pt x="2623" y="3403"/>
                        <a:pt x="2630" y="3395"/>
                      </a:cubicBezTo>
                      <a:cubicBezTo>
                        <a:pt x="2908" y="3200"/>
                        <a:pt x="2953" y="2801"/>
                        <a:pt x="2923" y="2478"/>
                      </a:cubicBezTo>
                      <a:cubicBezTo>
                        <a:pt x="2878" y="2065"/>
                        <a:pt x="2683" y="1667"/>
                        <a:pt x="2435" y="1336"/>
                      </a:cubicBezTo>
                      <a:cubicBezTo>
                        <a:pt x="2165" y="968"/>
                        <a:pt x="1804" y="668"/>
                        <a:pt x="1421" y="427"/>
                      </a:cubicBezTo>
                      <a:cubicBezTo>
                        <a:pt x="1233" y="299"/>
                        <a:pt x="1030" y="194"/>
                        <a:pt x="827" y="89"/>
                      </a:cubicBezTo>
                      <a:cubicBezTo>
                        <a:pt x="730" y="41"/>
                        <a:pt x="638" y="0"/>
                        <a:pt x="5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3"/>
                <p:cNvSpPr/>
                <p:nvPr/>
              </p:nvSpPr>
              <p:spPr>
                <a:xfrm rot="-5400000">
                  <a:off x="8183934" y="3487728"/>
                  <a:ext cx="209637" cy="161776"/>
                </a:xfrm>
                <a:custGeom>
                  <a:avLst/>
                  <a:gdLst/>
                  <a:ahLst/>
                  <a:cxnLst/>
                  <a:rect l="l" t="t" r="r" b="b"/>
                  <a:pathLst>
                    <a:path w="3434" h="2650" extrusionOk="0">
                      <a:moveTo>
                        <a:pt x="2914" y="165"/>
                      </a:moveTo>
                      <a:cubicBezTo>
                        <a:pt x="2946" y="165"/>
                        <a:pt x="2977" y="169"/>
                        <a:pt x="3005" y="177"/>
                      </a:cubicBezTo>
                      <a:cubicBezTo>
                        <a:pt x="2998" y="192"/>
                        <a:pt x="2990" y="214"/>
                        <a:pt x="2975" y="237"/>
                      </a:cubicBezTo>
                      <a:lnTo>
                        <a:pt x="2968" y="237"/>
                      </a:lnTo>
                      <a:cubicBezTo>
                        <a:pt x="2960" y="252"/>
                        <a:pt x="2953" y="259"/>
                        <a:pt x="2945" y="274"/>
                      </a:cubicBezTo>
                      <a:cubicBezTo>
                        <a:pt x="2930" y="289"/>
                        <a:pt x="2915" y="297"/>
                        <a:pt x="2893" y="304"/>
                      </a:cubicBezTo>
                      <a:cubicBezTo>
                        <a:pt x="2883" y="307"/>
                        <a:pt x="2873" y="308"/>
                        <a:pt x="2864" y="308"/>
                      </a:cubicBezTo>
                      <a:cubicBezTo>
                        <a:pt x="2799" y="308"/>
                        <a:pt x="2759" y="244"/>
                        <a:pt x="2720" y="192"/>
                      </a:cubicBezTo>
                      <a:cubicBezTo>
                        <a:pt x="2789" y="177"/>
                        <a:pt x="2854" y="165"/>
                        <a:pt x="2914" y="165"/>
                      </a:cubicBezTo>
                      <a:close/>
                      <a:moveTo>
                        <a:pt x="2630" y="222"/>
                      </a:moveTo>
                      <a:lnTo>
                        <a:pt x="2630" y="222"/>
                      </a:lnTo>
                      <a:cubicBezTo>
                        <a:pt x="2600" y="259"/>
                        <a:pt x="2570" y="304"/>
                        <a:pt x="2525" y="327"/>
                      </a:cubicBezTo>
                      <a:cubicBezTo>
                        <a:pt x="2498" y="343"/>
                        <a:pt x="2472" y="350"/>
                        <a:pt x="2448" y="350"/>
                      </a:cubicBezTo>
                      <a:cubicBezTo>
                        <a:pt x="2403" y="350"/>
                        <a:pt x="2363" y="325"/>
                        <a:pt x="2329" y="282"/>
                      </a:cubicBezTo>
                      <a:cubicBezTo>
                        <a:pt x="2359" y="282"/>
                        <a:pt x="2382" y="274"/>
                        <a:pt x="2412" y="274"/>
                      </a:cubicBezTo>
                      <a:cubicBezTo>
                        <a:pt x="2472" y="259"/>
                        <a:pt x="2547" y="237"/>
                        <a:pt x="2630" y="222"/>
                      </a:cubicBezTo>
                      <a:close/>
                      <a:moveTo>
                        <a:pt x="3148" y="274"/>
                      </a:moveTo>
                      <a:cubicBezTo>
                        <a:pt x="3156" y="297"/>
                        <a:pt x="3171" y="319"/>
                        <a:pt x="3178" y="334"/>
                      </a:cubicBezTo>
                      <a:cubicBezTo>
                        <a:pt x="3186" y="357"/>
                        <a:pt x="3186" y="387"/>
                        <a:pt x="3193" y="417"/>
                      </a:cubicBezTo>
                      <a:cubicBezTo>
                        <a:pt x="3156" y="642"/>
                        <a:pt x="2983" y="868"/>
                        <a:pt x="2870" y="1048"/>
                      </a:cubicBezTo>
                      <a:cubicBezTo>
                        <a:pt x="2818" y="1123"/>
                        <a:pt x="2765" y="1191"/>
                        <a:pt x="2712" y="1259"/>
                      </a:cubicBezTo>
                      <a:cubicBezTo>
                        <a:pt x="2622" y="1371"/>
                        <a:pt x="2517" y="1469"/>
                        <a:pt x="2412" y="1559"/>
                      </a:cubicBezTo>
                      <a:cubicBezTo>
                        <a:pt x="2179" y="1694"/>
                        <a:pt x="1961" y="1852"/>
                        <a:pt x="1728" y="1980"/>
                      </a:cubicBezTo>
                      <a:cubicBezTo>
                        <a:pt x="1653" y="2017"/>
                        <a:pt x="1578" y="2062"/>
                        <a:pt x="1503" y="2100"/>
                      </a:cubicBezTo>
                      <a:lnTo>
                        <a:pt x="1498" y="2100"/>
                      </a:lnTo>
                      <a:cubicBezTo>
                        <a:pt x="1718" y="1928"/>
                        <a:pt x="1897" y="1699"/>
                        <a:pt x="2104" y="1499"/>
                      </a:cubicBezTo>
                      <a:cubicBezTo>
                        <a:pt x="2472" y="1153"/>
                        <a:pt x="2990" y="800"/>
                        <a:pt x="3148" y="274"/>
                      </a:cubicBezTo>
                      <a:close/>
                      <a:moveTo>
                        <a:pt x="1022" y="244"/>
                      </a:moveTo>
                      <a:lnTo>
                        <a:pt x="1022" y="244"/>
                      </a:lnTo>
                      <a:cubicBezTo>
                        <a:pt x="939" y="650"/>
                        <a:pt x="661" y="996"/>
                        <a:pt x="496" y="1364"/>
                      </a:cubicBezTo>
                      <a:cubicBezTo>
                        <a:pt x="383" y="1619"/>
                        <a:pt x="226" y="1912"/>
                        <a:pt x="180" y="2205"/>
                      </a:cubicBezTo>
                      <a:cubicBezTo>
                        <a:pt x="188" y="1852"/>
                        <a:pt x="286" y="1529"/>
                        <a:pt x="451" y="1198"/>
                      </a:cubicBezTo>
                      <a:cubicBezTo>
                        <a:pt x="579" y="943"/>
                        <a:pt x="774" y="680"/>
                        <a:pt x="774" y="387"/>
                      </a:cubicBezTo>
                      <a:cubicBezTo>
                        <a:pt x="782" y="357"/>
                        <a:pt x="782" y="327"/>
                        <a:pt x="774" y="304"/>
                      </a:cubicBezTo>
                      <a:lnTo>
                        <a:pt x="774" y="304"/>
                      </a:lnTo>
                      <a:cubicBezTo>
                        <a:pt x="795" y="310"/>
                        <a:pt x="818" y="313"/>
                        <a:pt x="841" y="313"/>
                      </a:cubicBezTo>
                      <a:cubicBezTo>
                        <a:pt x="907" y="313"/>
                        <a:pt x="977" y="289"/>
                        <a:pt x="1022" y="244"/>
                      </a:cubicBezTo>
                      <a:close/>
                      <a:moveTo>
                        <a:pt x="3051" y="192"/>
                      </a:moveTo>
                      <a:cubicBezTo>
                        <a:pt x="3081" y="199"/>
                        <a:pt x="3103" y="214"/>
                        <a:pt x="3126" y="237"/>
                      </a:cubicBezTo>
                      <a:cubicBezTo>
                        <a:pt x="2930" y="755"/>
                        <a:pt x="2487" y="1093"/>
                        <a:pt x="2096" y="1454"/>
                      </a:cubicBezTo>
                      <a:cubicBezTo>
                        <a:pt x="1886" y="1649"/>
                        <a:pt x="1706" y="1890"/>
                        <a:pt x="1473" y="2062"/>
                      </a:cubicBezTo>
                      <a:cubicBezTo>
                        <a:pt x="1390" y="2130"/>
                        <a:pt x="1300" y="2183"/>
                        <a:pt x="1210" y="2235"/>
                      </a:cubicBezTo>
                      <a:cubicBezTo>
                        <a:pt x="1187" y="2243"/>
                        <a:pt x="1172" y="2243"/>
                        <a:pt x="1150" y="2250"/>
                      </a:cubicBezTo>
                      <a:cubicBezTo>
                        <a:pt x="1443" y="2047"/>
                        <a:pt x="1691" y="1777"/>
                        <a:pt x="1931" y="1521"/>
                      </a:cubicBezTo>
                      <a:cubicBezTo>
                        <a:pt x="2284" y="1153"/>
                        <a:pt x="2637" y="770"/>
                        <a:pt x="2923" y="342"/>
                      </a:cubicBezTo>
                      <a:cubicBezTo>
                        <a:pt x="2983" y="319"/>
                        <a:pt x="3028" y="252"/>
                        <a:pt x="3051" y="192"/>
                      </a:cubicBezTo>
                      <a:close/>
                      <a:moveTo>
                        <a:pt x="2014" y="1371"/>
                      </a:moveTo>
                      <a:lnTo>
                        <a:pt x="2014" y="1371"/>
                      </a:lnTo>
                      <a:cubicBezTo>
                        <a:pt x="1999" y="1386"/>
                        <a:pt x="1984" y="1409"/>
                        <a:pt x="1969" y="1424"/>
                      </a:cubicBezTo>
                      <a:cubicBezTo>
                        <a:pt x="1661" y="1754"/>
                        <a:pt x="1345" y="2077"/>
                        <a:pt x="962" y="2318"/>
                      </a:cubicBezTo>
                      <a:lnTo>
                        <a:pt x="962" y="2310"/>
                      </a:lnTo>
                      <a:cubicBezTo>
                        <a:pt x="939" y="2318"/>
                        <a:pt x="917" y="2325"/>
                        <a:pt x="887" y="2333"/>
                      </a:cubicBezTo>
                      <a:cubicBezTo>
                        <a:pt x="1052" y="2228"/>
                        <a:pt x="1180" y="2070"/>
                        <a:pt x="1330" y="1935"/>
                      </a:cubicBezTo>
                      <a:cubicBezTo>
                        <a:pt x="1548" y="1739"/>
                        <a:pt x="1781" y="1552"/>
                        <a:pt x="2014" y="1371"/>
                      </a:cubicBezTo>
                      <a:close/>
                      <a:moveTo>
                        <a:pt x="2697" y="237"/>
                      </a:moveTo>
                      <a:cubicBezTo>
                        <a:pt x="2731" y="298"/>
                        <a:pt x="2790" y="359"/>
                        <a:pt x="2862" y="359"/>
                      </a:cubicBezTo>
                      <a:cubicBezTo>
                        <a:pt x="2870" y="359"/>
                        <a:pt x="2877" y="358"/>
                        <a:pt x="2885" y="357"/>
                      </a:cubicBezTo>
                      <a:lnTo>
                        <a:pt x="2885" y="357"/>
                      </a:lnTo>
                      <a:cubicBezTo>
                        <a:pt x="2652" y="665"/>
                        <a:pt x="2404" y="950"/>
                        <a:pt x="2149" y="1228"/>
                      </a:cubicBezTo>
                      <a:cubicBezTo>
                        <a:pt x="1916" y="1401"/>
                        <a:pt x="1683" y="1582"/>
                        <a:pt x="1458" y="1777"/>
                      </a:cubicBezTo>
                      <a:cubicBezTo>
                        <a:pt x="1240" y="1972"/>
                        <a:pt x="1052" y="2190"/>
                        <a:pt x="812" y="2340"/>
                      </a:cubicBezTo>
                      <a:cubicBezTo>
                        <a:pt x="894" y="2280"/>
                        <a:pt x="969" y="2205"/>
                        <a:pt x="1044" y="2138"/>
                      </a:cubicBezTo>
                      <a:cubicBezTo>
                        <a:pt x="1270" y="1920"/>
                        <a:pt x="1465" y="1672"/>
                        <a:pt x="1683" y="1446"/>
                      </a:cubicBezTo>
                      <a:cubicBezTo>
                        <a:pt x="2036" y="1063"/>
                        <a:pt x="2517" y="755"/>
                        <a:pt x="2697" y="237"/>
                      </a:cubicBezTo>
                      <a:close/>
                      <a:moveTo>
                        <a:pt x="2284" y="282"/>
                      </a:moveTo>
                      <a:cubicBezTo>
                        <a:pt x="2311" y="348"/>
                        <a:pt x="2373" y="397"/>
                        <a:pt x="2444" y="397"/>
                      </a:cubicBezTo>
                      <a:cubicBezTo>
                        <a:pt x="2453" y="397"/>
                        <a:pt x="2462" y="396"/>
                        <a:pt x="2472" y="394"/>
                      </a:cubicBezTo>
                      <a:cubicBezTo>
                        <a:pt x="2540" y="387"/>
                        <a:pt x="2600" y="342"/>
                        <a:pt x="2645" y="282"/>
                      </a:cubicBezTo>
                      <a:lnTo>
                        <a:pt x="2645" y="282"/>
                      </a:lnTo>
                      <a:cubicBezTo>
                        <a:pt x="2465" y="740"/>
                        <a:pt x="2029" y="1018"/>
                        <a:pt x="1698" y="1364"/>
                      </a:cubicBezTo>
                      <a:cubicBezTo>
                        <a:pt x="1518" y="1552"/>
                        <a:pt x="1360" y="1754"/>
                        <a:pt x="1180" y="1942"/>
                      </a:cubicBezTo>
                      <a:cubicBezTo>
                        <a:pt x="1044" y="2093"/>
                        <a:pt x="887" y="2265"/>
                        <a:pt x="706" y="2363"/>
                      </a:cubicBezTo>
                      <a:cubicBezTo>
                        <a:pt x="661" y="2371"/>
                        <a:pt x="624" y="2378"/>
                        <a:pt x="586" y="2386"/>
                      </a:cubicBezTo>
                      <a:cubicBezTo>
                        <a:pt x="691" y="2183"/>
                        <a:pt x="804" y="1995"/>
                        <a:pt x="954" y="1830"/>
                      </a:cubicBezTo>
                      <a:cubicBezTo>
                        <a:pt x="1105" y="1649"/>
                        <a:pt x="1285" y="1484"/>
                        <a:pt x="1458" y="1326"/>
                      </a:cubicBezTo>
                      <a:cubicBezTo>
                        <a:pt x="1766" y="1041"/>
                        <a:pt x="2074" y="740"/>
                        <a:pt x="2239" y="342"/>
                      </a:cubicBezTo>
                      <a:lnTo>
                        <a:pt x="2247" y="342"/>
                      </a:lnTo>
                      <a:cubicBezTo>
                        <a:pt x="2254" y="327"/>
                        <a:pt x="2269" y="304"/>
                        <a:pt x="2284" y="282"/>
                      </a:cubicBezTo>
                      <a:close/>
                      <a:moveTo>
                        <a:pt x="1871" y="222"/>
                      </a:moveTo>
                      <a:cubicBezTo>
                        <a:pt x="1863" y="312"/>
                        <a:pt x="1946" y="417"/>
                        <a:pt x="2036" y="432"/>
                      </a:cubicBezTo>
                      <a:cubicBezTo>
                        <a:pt x="2050" y="436"/>
                        <a:pt x="2064" y="438"/>
                        <a:pt x="2078" y="438"/>
                      </a:cubicBezTo>
                      <a:cubicBezTo>
                        <a:pt x="2117" y="438"/>
                        <a:pt x="2154" y="424"/>
                        <a:pt x="2187" y="402"/>
                      </a:cubicBezTo>
                      <a:lnTo>
                        <a:pt x="2187" y="402"/>
                      </a:lnTo>
                      <a:cubicBezTo>
                        <a:pt x="1984" y="800"/>
                        <a:pt x="1661" y="1093"/>
                        <a:pt x="1338" y="1394"/>
                      </a:cubicBezTo>
                      <a:cubicBezTo>
                        <a:pt x="1007" y="1694"/>
                        <a:pt x="744" y="2002"/>
                        <a:pt x="534" y="2401"/>
                      </a:cubicBezTo>
                      <a:cubicBezTo>
                        <a:pt x="496" y="2408"/>
                        <a:pt x="466" y="2416"/>
                        <a:pt x="428" y="2423"/>
                      </a:cubicBezTo>
                      <a:cubicBezTo>
                        <a:pt x="428" y="2431"/>
                        <a:pt x="421" y="2431"/>
                        <a:pt x="413" y="2431"/>
                      </a:cubicBezTo>
                      <a:cubicBezTo>
                        <a:pt x="421" y="2408"/>
                        <a:pt x="428" y="2386"/>
                        <a:pt x="443" y="2363"/>
                      </a:cubicBezTo>
                      <a:cubicBezTo>
                        <a:pt x="676" y="2002"/>
                        <a:pt x="947" y="1664"/>
                        <a:pt x="1255" y="1364"/>
                      </a:cubicBezTo>
                      <a:cubicBezTo>
                        <a:pt x="1548" y="1071"/>
                        <a:pt x="1848" y="815"/>
                        <a:pt x="2059" y="455"/>
                      </a:cubicBezTo>
                      <a:cubicBezTo>
                        <a:pt x="2064" y="449"/>
                        <a:pt x="2058" y="444"/>
                        <a:pt x="2054" y="444"/>
                      </a:cubicBezTo>
                      <a:cubicBezTo>
                        <a:pt x="2053" y="444"/>
                        <a:pt x="2051" y="445"/>
                        <a:pt x="2051" y="447"/>
                      </a:cubicBezTo>
                      <a:cubicBezTo>
                        <a:pt x="1803" y="830"/>
                        <a:pt x="1435" y="1101"/>
                        <a:pt x="1127" y="1424"/>
                      </a:cubicBezTo>
                      <a:cubicBezTo>
                        <a:pt x="902" y="1664"/>
                        <a:pt x="691" y="1920"/>
                        <a:pt x="511" y="2190"/>
                      </a:cubicBezTo>
                      <a:cubicBezTo>
                        <a:pt x="676" y="1845"/>
                        <a:pt x="909" y="1529"/>
                        <a:pt x="1142" y="1228"/>
                      </a:cubicBezTo>
                      <a:cubicBezTo>
                        <a:pt x="1390" y="920"/>
                        <a:pt x="1751" y="612"/>
                        <a:pt x="1871" y="222"/>
                      </a:cubicBezTo>
                      <a:close/>
                      <a:moveTo>
                        <a:pt x="1450" y="132"/>
                      </a:moveTo>
                      <a:cubicBezTo>
                        <a:pt x="1480" y="207"/>
                        <a:pt x="1540" y="282"/>
                        <a:pt x="1616" y="304"/>
                      </a:cubicBezTo>
                      <a:cubicBezTo>
                        <a:pt x="1635" y="310"/>
                        <a:pt x="1655" y="313"/>
                        <a:pt x="1674" y="313"/>
                      </a:cubicBezTo>
                      <a:cubicBezTo>
                        <a:pt x="1728" y="313"/>
                        <a:pt x="1780" y="291"/>
                        <a:pt x="1818" y="252"/>
                      </a:cubicBezTo>
                      <a:lnTo>
                        <a:pt x="1818" y="252"/>
                      </a:lnTo>
                      <a:cubicBezTo>
                        <a:pt x="1728" y="470"/>
                        <a:pt x="1563" y="650"/>
                        <a:pt x="1413" y="830"/>
                      </a:cubicBezTo>
                      <a:cubicBezTo>
                        <a:pt x="1255" y="1011"/>
                        <a:pt x="1105" y="1191"/>
                        <a:pt x="962" y="1379"/>
                      </a:cubicBezTo>
                      <a:cubicBezTo>
                        <a:pt x="729" y="1694"/>
                        <a:pt x="511" y="2032"/>
                        <a:pt x="376" y="2408"/>
                      </a:cubicBezTo>
                      <a:cubicBezTo>
                        <a:pt x="376" y="2416"/>
                        <a:pt x="368" y="2423"/>
                        <a:pt x="361" y="2431"/>
                      </a:cubicBezTo>
                      <a:cubicBezTo>
                        <a:pt x="361" y="2438"/>
                        <a:pt x="353" y="2438"/>
                        <a:pt x="353" y="2438"/>
                      </a:cubicBezTo>
                      <a:cubicBezTo>
                        <a:pt x="489" y="2010"/>
                        <a:pt x="699" y="1627"/>
                        <a:pt x="924" y="1243"/>
                      </a:cubicBezTo>
                      <a:cubicBezTo>
                        <a:pt x="1127" y="898"/>
                        <a:pt x="1345" y="530"/>
                        <a:pt x="1450" y="132"/>
                      </a:cubicBezTo>
                      <a:close/>
                      <a:moveTo>
                        <a:pt x="1082" y="116"/>
                      </a:moveTo>
                      <a:cubicBezTo>
                        <a:pt x="1122" y="156"/>
                        <a:pt x="1184" y="175"/>
                        <a:pt x="1248" y="175"/>
                      </a:cubicBezTo>
                      <a:cubicBezTo>
                        <a:pt x="1305" y="175"/>
                        <a:pt x="1363" y="160"/>
                        <a:pt x="1405" y="132"/>
                      </a:cubicBezTo>
                      <a:lnTo>
                        <a:pt x="1405" y="132"/>
                      </a:lnTo>
                      <a:cubicBezTo>
                        <a:pt x="1262" y="552"/>
                        <a:pt x="1052" y="935"/>
                        <a:pt x="827" y="1319"/>
                      </a:cubicBezTo>
                      <a:cubicBezTo>
                        <a:pt x="616" y="1672"/>
                        <a:pt x="398" y="2040"/>
                        <a:pt x="301" y="2446"/>
                      </a:cubicBezTo>
                      <a:cubicBezTo>
                        <a:pt x="271" y="2446"/>
                        <a:pt x="248" y="2446"/>
                        <a:pt x="218" y="2453"/>
                      </a:cubicBezTo>
                      <a:cubicBezTo>
                        <a:pt x="195" y="2205"/>
                        <a:pt x="286" y="1980"/>
                        <a:pt x="376" y="1762"/>
                      </a:cubicBezTo>
                      <a:cubicBezTo>
                        <a:pt x="466" y="1529"/>
                        <a:pt x="564" y="1304"/>
                        <a:pt x="684" y="1086"/>
                      </a:cubicBezTo>
                      <a:cubicBezTo>
                        <a:pt x="834" y="800"/>
                        <a:pt x="1052" y="507"/>
                        <a:pt x="1075" y="162"/>
                      </a:cubicBezTo>
                      <a:cubicBezTo>
                        <a:pt x="1082" y="147"/>
                        <a:pt x="1082" y="132"/>
                        <a:pt x="1082" y="116"/>
                      </a:cubicBezTo>
                      <a:close/>
                      <a:moveTo>
                        <a:pt x="729" y="485"/>
                      </a:moveTo>
                      <a:cubicBezTo>
                        <a:pt x="676" y="823"/>
                        <a:pt x="428" y="1123"/>
                        <a:pt x="301" y="1439"/>
                      </a:cubicBezTo>
                      <a:cubicBezTo>
                        <a:pt x="180" y="1747"/>
                        <a:pt x="83" y="2115"/>
                        <a:pt x="180" y="2446"/>
                      </a:cubicBezTo>
                      <a:cubicBezTo>
                        <a:pt x="180" y="2453"/>
                        <a:pt x="180" y="2453"/>
                        <a:pt x="180" y="2453"/>
                      </a:cubicBezTo>
                      <a:cubicBezTo>
                        <a:pt x="165" y="2453"/>
                        <a:pt x="150" y="2461"/>
                        <a:pt x="135" y="2461"/>
                      </a:cubicBezTo>
                      <a:lnTo>
                        <a:pt x="128" y="2461"/>
                      </a:lnTo>
                      <a:cubicBezTo>
                        <a:pt x="53" y="2055"/>
                        <a:pt x="60" y="1597"/>
                        <a:pt x="241" y="1221"/>
                      </a:cubicBezTo>
                      <a:cubicBezTo>
                        <a:pt x="316" y="1056"/>
                        <a:pt x="639" y="823"/>
                        <a:pt x="496" y="612"/>
                      </a:cubicBezTo>
                      <a:cubicBezTo>
                        <a:pt x="491" y="607"/>
                        <a:pt x="489" y="602"/>
                        <a:pt x="486" y="596"/>
                      </a:cubicBezTo>
                      <a:lnTo>
                        <a:pt x="486" y="596"/>
                      </a:lnTo>
                      <a:cubicBezTo>
                        <a:pt x="575" y="581"/>
                        <a:pt x="670" y="551"/>
                        <a:pt x="729" y="485"/>
                      </a:cubicBezTo>
                      <a:close/>
                      <a:moveTo>
                        <a:pt x="1453" y="0"/>
                      </a:moveTo>
                      <a:cubicBezTo>
                        <a:pt x="1446" y="0"/>
                        <a:pt x="1439" y="4"/>
                        <a:pt x="1435" y="11"/>
                      </a:cubicBezTo>
                      <a:cubicBezTo>
                        <a:pt x="1413" y="94"/>
                        <a:pt x="1330" y="124"/>
                        <a:pt x="1255" y="124"/>
                      </a:cubicBezTo>
                      <a:cubicBezTo>
                        <a:pt x="1248" y="125"/>
                        <a:pt x="1241" y="125"/>
                        <a:pt x="1235" y="125"/>
                      </a:cubicBezTo>
                      <a:cubicBezTo>
                        <a:pt x="1178" y="125"/>
                        <a:pt x="1136" y="97"/>
                        <a:pt x="1082" y="56"/>
                      </a:cubicBezTo>
                      <a:lnTo>
                        <a:pt x="1075" y="56"/>
                      </a:lnTo>
                      <a:cubicBezTo>
                        <a:pt x="1072" y="51"/>
                        <a:pt x="1067" y="48"/>
                        <a:pt x="1061" y="48"/>
                      </a:cubicBezTo>
                      <a:cubicBezTo>
                        <a:pt x="1053" y="48"/>
                        <a:pt x="1044" y="55"/>
                        <a:pt x="1044" y="64"/>
                      </a:cubicBezTo>
                      <a:cubicBezTo>
                        <a:pt x="1044" y="79"/>
                        <a:pt x="1044" y="86"/>
                        <a:pt x="1044" y="101"/>
                      </a:cubicBezTo>
                      <a:cubicBezTo>
                        <a:pt x="1037" y="162"/>
                        <a:pt x="1014" y="214"/>
                        <a:pt x="962" y="252"/>
                      </a:cubicBezTo>
                      <a:cubicBezTo>
                        <a:pt x="930" y="269"/>
                        <a:pt x="899" y="275"/>
                        <a:pt x="868" y="275"/>
                      </a:cubicBezTo>
                      <a:cubicBezTo>
                        <a:pt x="833" y="275"/>
                        <a:pt x="799" y="267"/>
                        <a:pt x="766" y="259"/>
                      </a:cubicBezTo>
                      <a:cubicBezTo>
                        <a:pt x="759" y="252"/>
                        <a:pt x="759" y="252"/>
                        <a:pt x="751" y="252"/>
                      </a:cubicBezTo>
                      <a:lnTo>
                        <a:pt x="736" y="252"/>
                      </a:lnTo>
                      <a:cubicBezTo>
                        <a:pt x="729" y="252"/>
                        <a:pt x="721" y="267"/>
                        <a:pt x="721" y="274"/>
                      </a:cubicBezTo>
                      <a:cubicBezTo>
                        <a:pt x="729" y="289"/>
                        <a:pt x="736" y="304"/>
                        <a:pt x="736" y="319"/>
                      </a:cubicBezTo>
                      <a:lnTo>
                        <a:pt x="736" y="372"/>
                      </a:lnTo>
                      <a:cubicBezTo>
                        <a:pt x="714" y="485"/>
                        <a:pt x="549" y="530"/>
                        <a:pt x="436" y="560"/>
                      </a:cubicBezTo>
                      <a:cubicBezTo>
                        <a:pt x="428" y="560"/>
                        <a:pt x="421" y="575"/>
                        <a:pt x="428" y="582"/>
                      </a:cubicBezTo>
                      <a:cubicBezTo>
                        <a:pt x="428" y="590"/>
                        <a:pt x="428" y="597"/>
                        <a:pt x="428" y="605"/>
                      </a:cubicBezTo>
                      <a:cubicBezTo>
                        <a:pt x="443" y="620"/>
                        <a:pt x="451" y="642"/>
                        <a:pt x="458" y="657"/>
                      </a:cubicBezTo>
                      <a:cubicBezTo>
                        <a:pt x="466" y="688"/>
                        <a:pt x="458" y="718"/>
                        <a:pt x="436" y="755"/>
                      </a:cubicBezTo>
                      <a:cubicBezTo>
                        <a:pt x="409" y="793"/>
                        <a:pt x="366" y="804"/>
                        <a:pt x="321" y="804"/>
                      </a:cubicBezTo>
                      <a:cubicBezTo>
                        <a:pt x="304" y="804"/>
                        <a:pt x="287" y="802"/>
                        <a:pt x="271" y="800"/>
                      </a:cubicBezTo>
                      <a:cubicBezTo>
                        <a:pt x="256" y="800"/>
                        <a:pt x="233" y="823"/>
                        <a:pt x="248" y="838"/>
                      </a:cubicBezTo>
                      <a:cubicBezTo>
                        <a:pt x="269" y="852"/>
                        <a:pt x="292" y="858"/>
                        <a:pt x="317" y="858"/>
                      </a:cubicBezTo>
                      <a:cubicBezTo>
                        <a:pt x="371" y="858"/>
                        <a:pt x="430" y="827"/>
                        <a:pt x="466" y="785"/>
                      </a:cubicBezTo>
                      <a:lnTo>
                        <a:pt x="466" y="785"/>
                      </a:lnTo>
                      <a:cubicBezTo>
                        <a:pt x="421" y="935"/>
                        <a:pt x="248" y="1078"/>
                        <a:pt x="195" y="1198"/>
                      </a:cubicBezTo>
                      <a:cubicBezTo>
                        <a:pt x="135" y="1326"/>
                        <a:pt x="98" y="1469"/>
                        <a:pt x="75" y="1604"/>
                      </a:cubicBezTo>
                      <a:cubicBezTo>
                        <a:pt x="23" y="1890"/>
                        <a:pt x="0" y="2198"/>
                        <a:pt x="98" y="2476"/>
                      </a:cubicBezTo>
                      <a:cubicBezTo>
                        <a:pt x="68" y="2498"/>
                        <a:pt x="60" y="2536"/>
                        <a:pt x="90" y="2558"/>
                      </a:cubicBezTo>
                      <a:cubicBezTo>
                        <a:pt x="178" y="2631"/>
                        <a:pt x="269" y="2650"/>
                        <a:pt x="367" y="2650"/>
                      </a:cubicBezTo>
                      <a:cubicBezTo>
                        <a:pt x="411" y="2650"/>
                        <a:pt x="456" y="2646"/>
                        <a:pt x="504" y="2641"/>
                      </a:cubicBezTo>
                      <a:cubicBezTo>
                        <a:pt x="729" y="2618"/>
                        <a:pt x="947" y="2588"/>
                        <a:pt x="1172" y="2543"/>
                      </a:cubicBezTo>
                      <a:cubicBezTo>
                        <a:pt x="1608" y="2453"/>
                        <a:pt x="2036" y="2303"/>
                        <a:pt x="2412" y="2055"/>
                      </a:cubicBezTo>
                      <a:cubicBezTo>
                        <a:pt x="2743" y="1830"/>
                        <a:pt x="3051" y="1529"/>
                        <a:pt x="3216" y="1161"/>
                      </a:cubicBezTo>
                      <a:cubicBezTo>
                        <a:pt x="3351" y="860"/>
                        <a:pt x="3434" y="477"/>
                        <a:pt x="3231" y="192"/>
                      </a:cubicBezTo>
                      <a:cubicBezTo>
                        <a:pt x="3223" y="177"/>
                        <a:pt x="3216" y="177"/>
                        <a:pt x="3201" y="169"/>
                      </a:cubicBezTo>
                      <a:cubicBezTo>
                        <a:pt x="3141" y="101"/>
                        <a:pt x="3051" y="56"/>
                        <a:pt x="2953" y="56"/>
                      </a:cubicBezTo>
                      <a:cubicBezTo>
                        <a:pt x="2803" y="56"/>
                        <a:pt x="2660" y="139"/>
                        <a:pt x="2525" y="184"/>
                      </a:cubicBezTo>
                      <a:cubicBezTo>
                        <a:pt x="2434" y="210"/>
                        <a:pt x="2354" y="224"/>
                        <a:pt x="2273" y="224"/>
                      </a:cubicBezTo>
                      <a:cubicBezTo>
                        <a:pt x="2192" y="224"/>
                        <a:pt x="2111" y="210"/>
                        <a:pt x="2021" y="184"/>
                      </a:cubicBezTo>
                      <a:cubicBezTo>
                        <a:pt x="2006" y="184"/>
                        <a:pt x="1999" y="199"/>
                        <a:pt x="2006" y="207"/>
                      </a:cubicBezTo>
                      <a:cubicBezTo>
                        <a:pt x="2074" y="259"/>
                        <a:pt x="2156" y="274"/>
                        <a:pt x="2239" y="282"/>
                      </a:cubicBezTo>
                      <a:cubicBezTo>
                        <a:pt x="2197" y="338"/>
                        <a:pt x="2142" y="388"/>
                        <a:pt x="2067" y="388"/>
                      </a:cubicBezTo>
                      <a:cubicBezTo>
                        <a:pt x="2062" y="388"/>
                        <a:pt x="2057" y="387"/>
                        <a:pt x="2051" y="387"/>
                      </a:cubicBezTo>
                      <a:cubicBezTo>
                        <a:pt x="1931" y="379"/>
                        <a:pt x="1931" y="259"/>
                        <a:pt x="1878" y="177"/>
                      </a:cubicBezTo>
                      <a:cubicBezTo>
                        <a:pt x="1878" y="169"/>
                        <a:pt x="1878" y="162"/>
                        <a:pt x="1871" y="162"/>
                      </a:cubicBezTo>
                      <a:cubicBezTo>
                        <a:pt x="1871" y="151"/>
                        <a:pt x="1859" y="144"/>
                        <a:pt x="1849" y="144"/>
                      </a:cubicBezTo>
                      <a:cubicBezTo>
                        <a:pt x="1846" y="144"/>
                        <a:pt x="1843" y="145"/>
                        <a:pt x="1841" y="147"/>
                      </a:cubicBezTo>
                      <a:cubicBezTo>
                        <a:pt x="1804" y="214"/>
                        <a:pt x="1742" y="267"/>
                        <a:pt x="1670" y="267"/>
                      </a:cubicBezTo>
                      <a:cubicBezTo>
                        <a:pt x="1655" y="267"/>
                        <a:pt x="1639" y="265"/>
                        <a:pt x="1623" y="259"/>
                      </a:cubicBezTo>
                      <a:cubicBezTo>
                        <a:pt x="1525" y="229"/>
                        <a:pt x="1480" y="139"/>
                        <a:pt x="1473" y="41"/>
                      </a:cubicBezTo>
                      <a:cubicBezTo>
                        <a:pt x="1473" y="34"/>
                        <a:pt x="1473" y="34"/>
                        <a:pt x="1473" y="34"/>
                      </a:cubicBezTo>
                      <a:cubicBezTo>
                        <a:pt x="1473" y="19"/>
                        <a:pt x="1473" y="19"/>
                        <a:pt x="1465" y="11"/>
                      </a:cubicBezTo>
                      <a:cubicBezTo>
                        <a:pt x="1465" y="4"/>
                        <a:pt x="1460" y="0"/>
                        <a:pt x="14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9" name="Google Shape;729;p23"/>
              <p:cNvSpPr/>
              <p:nvPr/>
            </p:nvSpPr>
            <p:spPr>
              <a:xfrm rot="3398333">
                <a:off x="8518551" y="3803463"/>
                <a:ext cx="20674" cy="56924"/>
              </a:xfrm>
              <a:custGeom>
                <a:avLst/>
                <a:gdLst/>
                <a:ahLst/>
                <a:cxnLst/>
                <a:rect l="l" t="t" r="r" b="b"/>
                <a:pathLst>
                  <a:path w="827" h="2277" extrusionOk="0">
                    <a:moveTo>
                      <a:pt x="827" y="0"/>
                    </a:moveTo>
                    <a:cubicBezTo>
                      <a:pt x="664" y="418"/>
                      <a:pt x="611" y="644"/>
                      <a:pt x="594" y="737"/>
                    </a:cubicBezTo>
                    <a:lnTo>
                      <a:pt x="594" y="737"/>
                    </a:lnTo>
                    <a:lnTo>
                      <a:pt x="699" y="23"/>
                    </a:lnTo>
                    <a:lnTo>
                      <a:pt x="481" y="631"/>
                    </a:lnTo>
                    <a:lnTo>
                      <a:pt x="549" y="233"/>
                    </a:lnTo>
                    <a:lnTo>
                      <a:pt x="444" y="496"/>
                    </a:lnTo>
                    <a:lnTo>
                      <a:pt x="526" y="60"/>
                    </a:lnTo>
                    <a:lnTo>
                      <a:pt x="526" y="60"/>
                    </a:lnTo>
                    <a:cubicBezTo>
                      <a:pt x="526" y="61"/>
                      <a:pt x="128" y="1240"/>
                      <a:pt x="0" y="1593"/>
                    </a:cubicBezTo>
                    <a:cubicBezTo>
                      <a:pt x="256" y="1143"/>
                      <a:pt x="331" y="962"/>
                      <a:pt x="331" y="962"/>
                    </a:cubicBezTo>
                    <a:lnTo>
                      <a:pt x="331" y="962"/>
                    </a:lnTo>
                    <a:cubicBezTo>
                      <a:pt x="331" y="962"/>
                      <a:pt x="173" y="1698"/>
                      <a:pt x="105" y="2044"/>
                    </a:cubicBezTo>
                    <a:cubicBezTo>
                      <a:pt x="323" y="1436"/>
                      <a:pt x="458" y="1105"/>
                      <a:pt x="459" y="1105"/>
                    </a:cubicBezTo>
                    <a:lnTo>
                      <a:pt x="459" y="1105"/>
                    </a:lnTo>
                    <a:cubicBezTo>
                      <a:pt x="459" y="1105"/>
                      <a:pt x="278" y="2006"/>
                      <a:pt x="226" y="2277"/>
                    </a:cubicBezTo>
                    <a:cubicBezTo>
                      <a:pt x="421" y="1668"/>
                      <a:pt x="579" y="1143"/>
                      <a:pt x="579" y="1142"/>
                    </a:cubicBezTo>
                    <a:lnTo>
                      <a:pt x="579" y="1142"/>
                    </a:lnTo>
                    <a:cubicBezTo>
                      <a:pt x="579" y="1143"/>
                      <a:pt x="549" y="1856"/>
                      <a:pt x="489" y="2104"/>
                    </a:cubicBezTo>
                    <a:cubicBezTo>
                      <a:pt x="684" y="1578"/>
                      <a:pt x="729" y="361"/>
                      <a:pt x="8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3"/>
              <p:cNvSpPr/>
              <p:nvPr/>
            </p:nvSpPr>
            <p:spPr>
              <a:xfrm rot="-4350001">
                <a:off x="8425462" y="3801102"/>
                <a:ext cx="27650" cy="61624"/>
              </a:xfrm>
              <a:custGeom>
                <a:avLst/>
                <a:gdLst/>
                <a:ahLst/>
                <a:cxnLst/>
                <a:rect l="l" t="t" r="r" b="b"/>
                <a:pathLst>
                  <a:path w="1106" h="2465" extrusionOk="0">
                    <a:moveTo>
                      <a:pt x="444" y="53"/>
                    </a:moveTo>
                    <a:cubicBezTo>
                      <a:pt x="444" y="53"/>
                      <a:pt x="444" y="60"/>
                      <a:pt x="444" y="73"/>
                    </a:cubicBezTo>
                    <a:lnTo>
                      <a:pt x="444" y="73"/>
                    </a:lnTo>
                    <a:cubicBezTo>
                      <a:pt x="449" y="60"/>
                      <a:pt x="452" y="53"/>
                      <a:pt x="452" y="53"/>
                    </a:cubicBezTo>
                    <a:close/>
                    <a:moveTo>
                      <a:pt x="173" y="1920"/>
                    </a:moveTo>
                    <a:cubicBezTo>
                      <a:pt x="169" y="1931"/>
                      <a:pt x="164" y="1942"/>
                      <a:pt x="159" y="1953"/>
                    </a:cubicBezTo>
                    <a:cubicBezTo>
                      <a:pt x="163" y="1945"/>
                      <a:pt x="168" y="1933"/>
                      <a:pt x="173" y="1920"/>
                    </a:cubicBezTo>
                    <a:close/>
                    <a:moveTo>
                      <a:pt x="373" y="2058"/>
                    </a:moveTo>
                    <a:cubicBezTo>
                      <a:pt x="371" y="2060"/>
                      <a:pt x="370" y="2063"/>
                      <a:pt x="369" y="2066"/>
                    </a:cubicBezTo>
                    <a:cubicBezTo>
                      <a:pt x="370" y="2064"/>
                      <a:pt x="371" y="2061"/>
                      <a:pt x="373" y="2058"/>
                    </a:cubicBezTo>
                    <a:close/>
                    <a:moveTo>
                      <a:pt x="752" y="0"/>
                    </a:moveTo>
                    <a:lnTo>
                      <a:pt x="752" y="0"/>
                    </a:lnTo>
                    <a:cubicBezTo>
                      <a:pt x="752" y="0"/>
                      <a:pt x="512" y="416"/>
                      <a:pt x="483" y="622"/>
                    </a:cubicBezTo>
                    <a:lnTo>
                      <a:pt x="483" y="622"/>
                    </a:lnTo>
                    <a:cubicBezTo>
                      <a:pt x="515" y="375"/>
                      <a:pt x="640" y="30"/>
                      <a:pt x="640" y="30"/>
                    </a:cubicBezTo>
                    <a:lnTo>
                      <a:pt x="640" y="30"/>
                    </a:lnTo>
                    <a:cubicBezTo>
                      <a:pt x="639" y="30"/>
                      <a:pt x="459" y="316"/>
                      <a:pt x="407" y="511"/>
                    </a:cubicBezTo>
                    <a:cubicBezTo>
                      <a:pt x="437" y="308"/>
                      <a:pt x="443" y="131"/>
                      <a:pt x="444" y="73"/>
                    </a:cubicBezTo>
                    <a:lnTo>
                      <a:pt x="444" y="73"/>
                    </a:lnTo>
                    <a:cubicBezTo>
                      <a:pt x="387" y="223"/>
                      <a:pt x="29" y="1171"/>
                      <a:pt x="1" y="1503"/>
                    </a:cubicBezTo>
                    <a:cubicBezTo>
                      <a:pt x="114" y="1022"/>
                      <a:pt x="354" y="827"/>
                      <a:pt x="354" y="826"/>
                    </a:cubicBezTo>
                    <a:lnTo>
                      <a:pt x="354" y="826"/>
                    </a:lnTo>
                    <a:lnTo>
                      <a:pt x="151" y="1345"/>
                    </a:lnTo>
                    <a:lnTo>
                      <a:pt x="392" y="962"/>
                    </a:lnTo>
                    <a:lnTo>
                      <a:pt x="392" y="962"/>
                    </a:lnTo>
                    <a:cubicBezTo>
                      <a:pt x="392" y="962"/>
                      <a:pt x="258" y="1704"/>
                      <a:pt x="173" y="1920"/>
                    </a:cubicBezTo>
                    <a:lnTo>
                      <a:pt x="173" y="1920"/>
                    </a:lnTo>
                    <a:cubicBezTo>
                      <a:pt x="397" y="1417"/>
                      <a:pt x="519" y="1180"/>
                      <a:pt x="519" y="1180"/>
                    </a:cubicBezTo>
                    <a:lnTo>
                      <a:pt x="519" y="1180"/>
                    </a:lnTo>
                    <a:cubicBezTo>
                      <a:pt x="519" y="1180"/>
                      <a:pt x="426" y="1913"/>
                      <a:pt x="373" y="2058"/>
                    </a:cubicBezTo>
                    <a:lnTo>
                      <a:pt x="373" y="2058"/>
                    </a:lnTo>
                    <a:cubicBezTo>
                      <a:pt x="595" y="1500"/>
                      <a:pt x="670" y="1255"/>
                      <a:pt x="670" y="1255"/>
                    </a:cubicBezTo>
                    <a:lnTo>
                      <a:pt x="670" y="1255"/>
                    </a:lnTo>
                    <a:cubicBezTo>
                      <a:pt x="670" y="1255"/>
                      <a:pt x="543" y="2301"/>
                      <a:pt x="490" y="2463"/>
                    </a:cubicBezTo>
                    <a:lnTo>
                      <a:pt x="490" y="2463"/>
                    </a:lnTo>
                    <a:cubicBezTo>
                      <a:pt x="722" y="1758"/>
                      <a:pt x="812" y="1180"/>
                      <a:pt x="812" y="1180"/>
                    </a:cubicBezTo>
                    <a:lnTo>
                      <a:pt x="812" y="1180"/>
                    </a:lnTo>
                    <a:cubicBezTo>
                      <a:pt x="812" y="1180"/>
                      <a:pt x="760" y="1878"/>
                      <a:pt x="745" y="2029"/>
                    </a:cubicBezTo>
                    <a:cubicBezTo>
                      <a:pt x="925" y="1375"/>
                      <a:pt x="1053" y="421"/>
                      <a:pt x="1105" y="8"/>
                    </a:cubicBezTo>
                    <a:lnTo>
                      <a:pt x="1105" y="8"/>
                    </a:lnTo>
                    <a:cubicBezTo>
                      <a:pt x="910" y="556"/>
                      <a:pt x="850" y="857"/>
                      <a:pt x="850" y="857"/>
                    </a:cubicBezTo>
                    <a:lnTo>
                      <a:pt x="895" y="218"/>
                    </a:lnTo>
                    <a:lnTo>
                      <a:pt x="700" y="684"/>
                    </a:lnTo>
                    <a:lnTo>
                      <a:pt x="872" y="105"/>
                    </a:lnTo>
                    <a:lnTo>
                      <a:pt x="872" y="105"/>
                    </a:lnTo>
                    <a:cubicBezTo>
                      <a:pt x="872" y="105"/>
                      <a:pt x="587" y="624"/>
                      <a:pt x="557" y="736"/>
                    </a:cubicBezTo>
                    <a:cubicBezTo>
                      <a:pt x="625" y="338"/>
                      <a:pt x="752" y="0"/>
                      <a:pt x="752" y="0"/>
                    </a:cubicBezTo>
                    <a:close/>
                    <a:moveTo>
                      <a:pt x="490" y="2463"/>
                    </a:moveTo>
                    <a:cubicBezTo>
                      <a:pt x="490" y="2464"/>
                      <a:pt x="489" y="2464"/>
                      <a:pt x="489" y="2464"/>
                    </a:cubicBezTo>
                    <a:cubicBezTo>
                      <a:pt x="489" y="2464"/>
                      <a:pt x="490" y="2464"/>
                      <a:pt x="490" y="24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3"/>
              <p:cNvSpPr/>
              <p:nvPr/>
            </p:nvSpPr>
            <p:spPr>
              <a:xfrm rot="-8771255">
                <a:off x="8519476" y="3777009"/>
                <a:ext cx="23701" cy="79303"/>
              </a:xfrm>
              <a:custGeom>
                <a:avLst/>
                <a:gdLst/>
                <a:ahLst/>
                <a:cxnLst/>
                <a:rect l="l" t="t" r="r" b="b"/>
                <a:pathLst>
                  <a:path w="948" h="3172" extrusionOk="0">
                    <a:moveTo>
                      <a:pt x="820" y="1"/>
                    </a:moveTo>
                    <a:lnTo>
                      <a:pt x="820" y="1"/>
                    </a:lnTo>
                    <a:cubicBezTo>
                      <a:pt x="752" y="459"/>
                      <a:pt x="422" y="1248"/>
                      <a:pt x="31" y="2120"/>
                    </a:cubicBezTo>
                    <a:cubicBezTo>
                      <a:pt x="316" y="1654"/>
                      <a:pt x="437" y="1466"/>
                      <a:pt x="437" y="1466"/>
                    </a:cubicBezTo>
                    <a:lnTo>
                      <a:pt x="437" y="1466"/>
                    </a:lnTo>
                    <a:cubicBezTo>
                      <a:pt x="437" y="1466"/>
                      <a:pt x="114" y="2330"/>
                      <a:pt x="1" y="2593"/>
                    </a:cubicBezTo>
                    <a:cubicBezTo>
                      <a:pt x="294" y="2082"/>
                      <a:pt x="444" y="1789"/>
                      <a:pt x="444" y="1789"/>
                    </a:cubicBezTo>
                    <a:lnTo>
                      <a:pt x="444" y="1789"/>
                    </a:lnTo>
                    <a:cubicBezTo>
                      <a:pt x="444" y="1789"/>
                      <a:pt x="144" y="2841"/>
                      <a:pt x="16" y="3172"/>
                    </a:cubicBezTo>
                    <a:cubicBezTo>
                      <a:pt x="390" y="2465"/>
                      <a:pt x="502" y="2103"/>
                      <a:pt x="517" y="2051"/>
                    </a:cubicBezTo>
                    <a:lnTo>
                      <a:pt x="517" y="2051"/>
                    </a:lnTo>
                    <a:cubicBezTo>
                      <a:pt x="499" y="2114"/>
                      <a:pt x="356" y="2614"/>
                      <a:pt x="271" y="2811"/>
                    </a:cubicBezTo>
                    <a:cubicBezTo>
                      <a:pt x="429" y="2480"/>
                      <a:pt x="587" y="2112"/>
                      <a:pt x="722" y="1789"/>
                    </a:cubicBezTo>
                    <a:cubicBezTo>
                      <a:pt x="887" y="1150"/>
                      <a:pt x="948" y="534"/>
                      <a:pt x="8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3"/>
              <p:cNvSpPr/>
              <p:nvPr/>
            </p:nvSpPr>
            <p:spPr>
              <a:xfrm rot="3975318">
                <a:off x="8385764" y="3770052"/>
                <a:ext cx="71719" cy="36074"/>
              </a:xfrm>
              <a:custGeom>
                <a:avLst/>
                <a:gdLst/>
                <a:ahLst/>
                <a:cxnLst/>
                <a:rect l="l" t="t" r="r" b="b"/>
                <a:pathLst>
                  <a:path w="2345" h="1443" extrusionOk="0">
                    <a:moveTo>
                      <a:pt x="4" y="1207"/>
                    </a:moveTo>
                    <a:lnTo>
                      <a:pt x="4" y="1207"/>
                    </a:lnTo>
                    <a:cubicBezTo>
                      <a:pt x="3" y="1208"/>
                      <a:pt x="2" y="1209"/>
                      <a:pt x="1" y="1210"/>
                    </a:cubicBezTo>
                    <a:cubicBezTo>
                      <a:pt x="2" y="1209"/>
                      <a:pt x="3" y="1208"/>
                      <a:pt x="4" y="1207"/>
                    </a:cubicBezTo>
                    <a:close/>
                    <a:moveTo>
                      <a:pt x="421" y="1227"/>
                    </a:moveTo>
                    <a:cubicBezTo>
                      <a:pt x="419" y="1229"/>
                      <a:pt x="416" y="1231"/>
                      <a:pt x="414" y="1232"/>
                    </a:cubicBezTo>
                    <a:cubicBezTo>
                      <a:pt x="416" y="1230"/>
                      <a:pt x="419" y="1229"/>
                      <a:pt x="421" y="1227"/>
                    </a:cubicBezTo>
                    <a:close/>
                    <a:moveTo>
                      <a:pt x="613" y="1370"/>
                    </a:moveTo>
                    <a:lnTo>
                      <a:pt x="613" y="1370"/>
                    </a:lnTo>
                    <a:cubicBezTo>
                      <a:pt x="599" y="1380"/>
                      <a:pt x="588" y="1390"/>
                      <a:pt x="579" y="1398"/>
                    </a:cubicBezTo>
                    <a:cubicBezTo>
                      <a:pt x="591" y="1388"/>
                      <a:pt x="602" y="1379"/>
                      <a:pt x="613" y="1370"/>
                    </a:cubicBezTo>
                    <a:close/>
                    <a:moveTo>
                      <a:pt x="2225" y="0"/>
                    </a:moveTo>
                    <a:lnTo>
                      <a:pt x="2225" y="0"/>
                    </a:lnTo>
                    <a:cubicBezTo>
                      <a:pt x="1834" y="150"/>
                      <a:pt x="947" y="511"/>
                      <a:pt x="354" y="849"/>
                    </a:cubicBezTo>
                    <a:cubicBezTo>
                      <a:pt x="504" y="797"/>
                      <a:pt x="1165" y="571"/>
                      <a:pt x="1165" y="571"/>
                    </a:cubicBezTo>
                    <a:lnTo>
                      <a:pt x="1165" y="571"/>
                    </a:lnTo>
                    <a:cubicBezTo>
                      <a:pt x="1165" y="571"/>
                      <a:pt x="626" y="803"/>
                      <a:pt x="4" y="1207"/>
                    </a:cubicBezTo>
                    <a:lnTo>
                      <a:pt x="4" y="1207"/>
                    </a:lnTo>
                    <a:cubicBezTo>
                      <a:pt x="153" y="1113"/>
                      <a:pt x="1128" y="729"/>
                      <a:pt x="1128" y="729"/>
                    </a:cubicBezTo>
                    <a:lnTo>
                      <a:pt x="1128" y="729"/>
                    </a:lnTo>
                    <a:cubicBezTo>
                      <a:pt x="1128" y="729"/>
                      <a:pt x="905" y="870"/>
                      <a:pt x="421" y="1227"/>
                    </a:cubicBezTo>
                    <a:lnTo>
                      <a:pt x="421" y="1227"/>
                    </a:lnTo>
                    <a:cubicBezTo>
                      <a:pt x="549" y="1137"/>
                      <a:pt x="1233" y="857"/>
                      <a:pt x="1233" y="857"/>
                    </a:cubicBezTo>
                    <a:lnTo>
                      <a:pt x="1233" y="857"/>
                    </a:lnTo>
                    <a:cubicBezTo>
                      <a:pt x="1233" y="857"/>
                      <a:pt x="1033" y="1035"/>
                      <a:pt x="613" y="1370"/>
                    </a:cubicBezTo>
                    <a:lnTo>
                      <a:pt x="613" y="1370"/>
                    </a:lnTo>
                    <a:cubicBezTo>
                      <a:pt x="807" y="1232"/>
                      <a:pt x="1473" y="932"/>
                      <a:pt x="1473" y="932"/>
                    </a:cubicBezTo>
                    <a:lnTo>
                      <a:pt x="1473" y="932"/>
                    </a:lnTo>
                    <a:lnTo>
                      <a:pt x="1165" y="1255"/>
                    </a:lnTo>
                    <a:lnTo>
                      <a:pt x="1616" y="932"/>
                    </a:lnTo>
                    <a:lnTo>
                      <a:pt x="1616" y="932"/>
                    </a:lnTo>
                    <a:cubicBezTo>
                      <a:pt x="1616" y="932"/>
                      <a:pt x="1496" y="1210"/>
                      <a:pt x="1053" y="1443"/>
                    </a:cubicBezTo>
                    <a:cubicBezTo>
                      <a:pt x="1398" y="1323"/>
                      <a:pt x="2345" y="646"/>
                      <a:pt x="2345" y="646"/>
                    </a:cubicBezTo>
                    <a:lnTo>
                      <a:pt x="2345" y="639"/>
                    </a:lnTo>
                    <a:cubicBezTo>
                      <a:pt x="2345" y="639"/>
                      <a:pt x="2142" y="699"/>
                      <a:pt x="1917" y="789"/>
                    </a:cubicBezTo>
                    <a:cubicBezTo>
                      <a:pt x="2089" y="699"/>
                      <a:pt x="2322" y="451"/>
                      <a:pt x="2322" y="451"/>
                    </a:cubicBezTo>
                    <a:lnTo>
                      <a:pt x="2322" y="451"/>
                    </a:lnTo>
                    <a:cubicBezTo>
                      <a:pt x="2322" y="451"/>
                      <a:pt x="2030" y="646"/>
                      <a:pt x="1807" y="748"/>
                    </a:cubicBezTo>
                    <a:lnTo>
                      <a:pt x="1807" y="748"/>
                    </a:lnTo>
                    <a:cubicBezTo>
                      <a:pt x="1999" y="655"/>
                      <a:pt x="2315" y="338"/>
                      <a:pt x="2315" y="338"/>
                    </a:cubicBezTo>
                    <a:lnTo>
                      <a:pt x="2315" y="338"/>
                    </a:lnTo>
                    <a:cubicBezTo>
                      <a:pt x="2315" y="338"/>
                      <a:pt x="2022" y="549"/>
                      <a:pt x="1654" y="706"/>
                    </a:cubicBezTo>
                    <a:cubicBezTo>
                      <a:pt x="1759" y="654"/>
                      <a:pt x="2187" y="248"/>
                      <a:pt x="2187" y="248"/>
                    </a:cubicBezTo>
                    <a:lnTo>
                      <a:pt x="2187" y="248"/>
                    </a:lnTo>
                    <a:lnTo>
                      <a:pt x="1669" y="564"/>
                    </a:lnTo>
                    <a:lnTo>
                      <a:pt x="1669" y="564"/>
                    </a:lnTo>
                    <a:lnTo>
                      <a:pt x="2074" y="248"/>
                    </a:lnTo>
                    <a:lnTo>
                      <a:pt x="2074" y="248"/>
                    </a:lnTo>
                    <a:lnTo>
                      <a:pt x="1466" y="451"/>
                    </a:lnTo>
                    <a:cubicBezTo>
                      <a:pt x="1466" y="451"/>
                      <a:pt x="1744" y="323"/>
                      <a:pt x="22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3"/>
              <p:cNvSpPr/>
              <p:nvPr/>
            </p:nvSpPr>
            <p:spPr>
              <a:xfrm rot="1167089">
                <a:off x="8552299" y="3835338"/>
                <a:ext cx="49049" cy="34949"/>
              </a:xfrm>
              <a:custGeom>
                <a:avLst/>
                <a:gdLst/>
                <a:ahLst/>
                <a:cxnLst/>
                <a:rect l="l" t="t" r="r" b="b"/>
                <a:pathLst>
                  <a:path w="1962" h="1398" extrusionOk="0">
                    <a:moveTo>
                      <a:pt x="1916" y="0"/>
                    </a:moveTo>
                    <a:lnTo>
                      <a:pt x="1916" y="0"/>
                    </a:lnTo>
                    <a:cubicBezTo>
                      <a:pt x="1608" y="218"/>
                      <a:pt x="489" y="699"/>
                      <a:pt x="61" y="1067"/>
                    </a:cubicBezTo>
                    <a:cubicBezTo>
                      <a:pt x="278" y="924"/>
                      <a:pt x="932" y="631"/>
                      <a:pt x="932" y="631"/>
                    </a:cubicBezTo>
                    <a:lnTo>
                      <a:pt x="932" y="631"/>
                    </a:lnTo>
                    <a:cubicBezTo>
                      <a:pt x="932" y="631"/>
                      <a:pt x="496" y="970"/>
                      <a:pt x="0" y="1375"/>
                    </a:cubicBezTo>
                    <a:cubicBezTo>
                      <a:pt x="233" y="1225"/>
                      <a:pt x="1007" y="737"/>
                      <a:pt x="1007" y="737"/>
                    </a:cubicBezTo>
                    <a:lnTo>
                      <a:pt x="1007" y="737"/>
                    </a:lnTo>
                    <a:cubicBezTo>
                      <a:pt x="1007" y="737"/>
                      <a:pt x="752" y="977"/>
                      <a:pt x="256" y="1398"/>
                    </a:cubicBezTo>
                    <a:cubicBezTo>
                      <a:pt x="556" y="1210"/>
                      <a:pt x="1187" y="804"/>
                      <a:pt x="1188" y="804"/>
                    </a:cubicBezTo>
                    <a:lnTo>
                      <a:pt x="1188" y="804"/>
                    </a:lnTo>
                    <a:cubicBezTo>
                      <a:pt x="1188" y="804"/>
                      <a:pt x="1045" y="940"/>
                      <a:pt x="714" y="1338"/>
                    </a:cubicBezTo>
                    <a:cubicBezTo>
                      <a:pt x="1000" y="1097"/>
                      <a:pt x="1961" y="301"/>
                      <a:pt x="1961" y="301"/>
                    </a:cubicBezTo>
                    <a:lnTo>
                      <a:pt x="1961" y="301"/>
                    </a:lnTo>
                    <a:lnTo>
                      <a:pt x="1586" y="534"/>
                    </a:lnTo>
                    <a:lnTo>
                      <a:pt x="1586" y="534"/>
                    </a:lnTo>
                    <a:lnTo>
                      <a:pt x="1796" y="346"/>
                    </a:lnTo>
                    <a:lnTo>
                      <a:pt x="1796" y="346"/>
                    </a:lnTo>
                    <a:lnTo>
                      <a:pt x="1443" y="549"/>
                    </a:lnTo>
                    <a:lnTo>
                      <a:pt x="1931" y="128"/>
                    </a:lnTo>
                    <a:lnTo>
                      <a:pt x="1300" y="483"/>
                    </a:lnTo>
                    <a:lnTo>
                      <a:pt x="1300" y="483"/>
                    </a:lnTo>
                    <a:cubicBezTo>
                      <a:pt x="1376" y="437"/>
                      <a:pt x="1568" y="309"/>
                      <a:pt x="19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3"/>
              <p:cNvSpPr/>
              <p:nvPr/>
            </p:nvSpPr>
            <p:spPr>
              <a:xfrm>
                <a:off x="8613650" y="3732738"/>
                <a:ext cx="70097" cy="21935"/>
              </a:xfrm>
              <a:custGeom>
                <a:avLst/>
                <a:gdLst/>
                <a:ahLst/>
                <a:cxnLst/>
                <a:rect l="l" t="t" r="r" b="b"/>
                <a:pathLst>
                  <a:path w="4231" h="1324" extrusionOk="0">
                    <a:moveTo>
                      <a:pt x="3283" y="1"/>
                    </a:moveTo>
                    <a:cubicBezTo>
                      <a:pt x="1523" y="1"/>
                      <a:pt x="121" y="640"/>
                      <a:pt x="121" y="640"/>
                    </a:cubicBezTo>
                    <a:lnTo>
                      <a:pt x="1173" y="377"/>
                    </a:lnTo>
                    <a:lnTo>
                      <a:pt x="1173" y="377"/>
                    </a:lnTo>
                    <a:lnTo>
                      <a:pt x="1" y="880"/>
                    </a:lnTo>
                    <a:lnTo>
                      <a:pt x="842" y="677"/>
                    </a:lnTo>
                    <a:lnTo>
                      <a:pt x="466" y="940"/>
                    </a:lnTo>
                    <a:lnTo>
                      <a:pt x="1330" y="625"/>
                    </a:lnTo>
                    <a:lnTo>
                      <a:pt x="1330" y="625"/>
                    </a:lnTo>
                    <a:lnTo>
                      <a:pt x="594" y="1016"/>
                    </a:lnTo>
                    <a:lnTo>
                      <a:pt x="594" y="1016"/>
                    </a:lnTo>
                    <a:lnTo>
                      <a:pt x="2127" y="647"/>
                    </a:lnTo>
                    <a:lnTo>
                      <a:pt x="2127" y="647"/>
                    </a:lnTo>
                    <a:lnTo>
                      <a:pt x="1255" y="985"/>
                    </a:lnTo>
                    <a:lnTo>
                      <a:pt x="2811" y="790"/>
                    </a:lnTo>
                    <a:lnTo>
                      <a:pt x="2811" y="790"/>
                    </a:lnTo>
                    <a:cubicBezTo>
                      <a:pt x="2811" y="790"/>
                      <a:pt x="2698" y="985"/>
                      <a:pt x="1894" y="1324"/>
                    </a:cubicBezTo>
                    <a:cubicBezTo>
                      <a:pt x="2367" y="1286"/>
                      <a:pt x="4230" y="595"/>
                      <a:pt x="4231" y="595"/>
                    </a:cubicBezTo>
                    <a:lnTo>
                      <a:pt x="4231" y="595"/>
                    </a:lnTo>
                    <a:lnTo>
                      <a:pt x="3156" y="768"/>
                    </a:lnTo>
                    <a:cubicBezTo>
                      <a:pt x="3156" y="768"/>
                      <a:pt x="3306" y="610"/>
                      <a:pt x="3960" y="399"/>
                    </a:cubicBezTo>
                    <a:lnTo>
                      <a:pt x="3960" y="399"/>
                    </a:lnTo>
                    <a:cubicBezTo>
                      <a:pt x="3675" y="437"/>
                      <a:pt x="2593" y="557"/>
                      <a:pt x="2593" y="557"/>
                    </a:cubicBezTo>
                    <a:cubicBezTo>
                      <a:pt x="2593" y="557"/>
                      <a:pt x="2886" y="369"/>
                      <a:pt x="3569" y="302"/>
                    </a:cubicBezTo>
                    <a:cubicBezTo>
                      <a:pt x="3497" y="291"/>
                      <a:pt x="3404" y="286"/>
                      <a:pt x="3299" y="286"/>
                    </a:cubicBezTo>
                    <a:cubicBezTo>
                      <a:pt x="2828" y="286"/>
                      <a:pt x="2134" y="377"/>
                      <a:pt x="2134" y="377"/>
                    </a:cubicBezTo>
                    <a:lnTo>
                      <a:pt x="2991" y="212"/>
                    </a:lnTo>
                    <a:lnTo>
                      <a:pt x="2991" y="212"/>
                    </a:lnTo>
                    <a:lnTo>
                      <a:pt x="1796" y="242"/>
                    </a:lnTo>
                    <a:cubicBezTo>
                      <a:pt x="1796" y="242"/>
                      <a:pt x="2518" y="99"/>
                      <a:pt x="3344" y="1"/>
                    </a:cubicBezTo>
                    <a:cubicBezTo>
                      <a:pt x="3324" y="1"/>
                      <a:pt x="3303" y="1"/>
                      <a:pt x="32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3"/>
              <p:cNvSpPr/>
              <p:nvPr/>
            </p:nvSpPr>
            <p:spPr>
              <a:xfrm rot="1296814" flipH="1">
                <a:off x="8334075" y="3693314"/>
                <a:ext cx="70097" cy="21935"/>
              </a:xfrm>
              <a:custGeom>
                <a:avLst/>
                <a:gdLst/>
                <a:ahLst/>
                <a:cxnLst/>
                <a:rect l="l" t="t" r="r" b="b"/>
                <a:pathLst>
                  <a:path w="4231" h="1324" extrusionOk="0">
                    <a:moveTo>
                      <a:pt x="3283" y="1"/>
                    </a:moveTo>
                    <a:cubicBezTo>
                      <a:pt x="1523" y="1"/>
                      <a:pt x="121" y="640"/>
                      <a:pt x="121" y="640"/>
                    </a:cubicBezTo>
                    <a:lnTo>
                      <a:pt x="1173" y="377"/>
                    </a:lnTo>
                    <a:lnTo>
                      <a:pt x="1173" y="377"/>
                    </a:lnTo>
                    <a:lnTo>
                      <a:pt x="1" y="880"/>
                    </a:lnTo>
                    <a:lnTo>
                      <a:pt x="842" y="677"/>
                    </a:lnTo>
                    <a:lnTo>
                      <a:pt x="466" y="940"/>
                    </a:lnTo>
                    <a:lnTo>
                      <a:pt x="1330" y="625"/>
                    </a:lnTo>
                    <a:lnTo>
                      <a:pt x="1330" y="625"/>
                    </a:lnTo>
                    <a:lnTo>
                      <a:pt x="594" y="1016"/>
                    </a:lnTo>
                    <a:lnTo>
                      <a:pt x="594" y="1016"/>
                    </a:lnTo>
                    <a:lnTo>
                      <a:pt x="2127" y="647"/>
                    </a:lnTo>
                    <a:lnTo>
                      <a:pt x="2127" y="647"/>
                    </a:lnTo>
                    <a:lnTo>
                      <a:pt x="1255" y="985"/>
                    </a:lnTo>
                    <a:lnTo>
                      <a:pt x="2811" y="790"/>
                    </a:lnTo>
                    <a:lnTo>
                      <a:pt x="2811" y="790"/>
                    </a:lnTo>
                    <a:cubicBezTo>
                      <a:pt x="2811" y="790"/>
                      <a:pt x="2698" y="985"/>
                      <a:pt x="1894" y="1324"/>
                    </a:cubicBezTo>
                    <a:cubicBezTo>
                      <a:pt x="2367" y="1286"/>
                      <a:pt x="4230" y="595"/>
                      <a:pt x="4231" y="595"/>
                    </a:cubicBezTo>
                    <a:lnTo>
                      <a:pt x="4231" y="595"/>
                    </a:lnTo>
                    <a:lnTo>
                      <a:pt x="3156" y="768"/>
                    </a:lnTo>
                    <a:cubicBezTo>
                      <a:pt x="3156" y="768"/>
                      <a:pt x="3306" y="610"/>
                      <a:pt x="3960" y="399"/>
                    </a:cubicBezTo>
                    <a:lnTo>
                      <a:pt x="3960" y="399"/>
                    </a:lnTo>
                    <a:cubicBezTo>
                      <a:pt x="3675" y="437"/>
                      <a:pt x="2593" y="557"/>
                      <a:pt x="2593" y="557"/>
                    </a:cubicBezTo>
                    <a:cubicBezTo>
                      <a:pt x="2593" y="557"/>
                      <a:pt x="2886" y="369"/>
                      <a:pt x="3569" y="302"/>
                    </a:cubicBezTo>
                    <a:cubicBezTo>
                      <a:pt x="3497" y="291"/>
                      <a:pt x="3404" y="286"/>
                      <a:pt x="3299" y="286"/>
                    </a:cubicBezTo>
                    <a:cubicBezTo>
                      <a:pt x="2828" y="286"/>
                      <a:pt x="2134" y="377"/>
                      <a:pt x="2134" y="377"/>
                    </a:cubicBezTo>
                    <a:lnTo>
                      <a:pt x="2991" y="212"/>
                    </a:lnTo>
                    <a:lnTo>
                      <a:pt x="2991" y="212"/>
                    </a:lnTo>
                    <a:lnTo>
                      <a:pt x="1796" y="242"/>
                    </a:lnTo>
                    <a:cubicBezTo>
                      <a:pt x="1796" y="242"/>
                      <a:pt x="2518" y="99"/>
                      <a:pt x="3344" y="1"/>
                    </a:cubicBezTo>
                    <a:cubicBezTo>
                      <a:pt x="3324" y="1"/>
                      <a:pt x="3303" y="1"/>
                      <a:pt x="32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23"/>
            <p:cNvGrpSpPr/>
            <p:nvPr/>
          </p:nvGrpSpPr>
          <p:grpSpPr>
            <a:xfrm rot="592624">
              <a:off x="4420671" y="3982084"/>
              <a:ext cx="412149" cy="184790"/>
              <a:chOff x="8207986" y="3643583"/>
              <a:chExt cx="304995" cy="136747"/>
            </a:xfrm>
          </p:grpSpPr>
          <p:sp>
            <p:nvSpPr>
              <p:cNvPr id="737" name="Google Shape;737;p23"/>
              <p:cNvSpPr/>
              <p:nvPr/>
            </p:nvSpPr>
            <p:spPr>
              <a:xfrm rot="-5400000">
                <a:off x="8372572" y="3639920"/>
                <a:ext cx="134427" cy="146392"/>
              </a:xfrm>
              <a:custGeom>
                <a:avLst/>
                <a:gdLst/>
                <a:ahLst/>
                <a:cxnLst/>
                <a:rect l="l" t="t" r="r" b="b"/>
                <a:pathLst>
                  <a:path w="2202" h="2398" extrusionOk="0">
                    <a:moveTo>
                      <a:pt x="1907" y="0"/>
                    </a:moveTo>
                    <a:cubicBezTo>
                      <a:pt x="1674" y="0"/>
                      <a:pt x="1361" y="184"/>
                      <a:pt x="1158" y="244"/>
                    </a:cubicBezTo>
                    <a:cubicBezTo>
                      <a:pt x="992" y="296"/>
                      <a:pt x="834" y="364"/>
                      <a:pt x="684" y="439"/>
                    </a:cubicBezTo>
                    <a:cubicBezTo>
                      <a:pt x="391" y="589"/>
                      <a:pt x="83" y="800"/>
                      <a:pt x="38" y="1138"/>
                    </a:cubicBezTo>
                    <a:cubicBezTo>
                      <a:pt x="1" y="1356"/>
                      <a:pt x="121" y="1499"/>
                      <a:pt x="226" y="1762"/>
                    </a:cubicBezTo>
                    <a:cubicBezTo>
                      <a:pt x="309" y="1964"/>
                      <a:pt x="519" y="2115"/>
                      <a:pt x="699" y="2242"/>
                    </a:cubicBezTo>
                    <a:cubicBezTo>
                      <a:pt x="804" y="2322"/>
                      <a:pt x="928" y="2397"/>
                      <a:pt x="1052" y="2397"/>
                    </a:cubicBezTo>
                    <a:cubicBezTo>
                      <a:pt x="1080" y="2397"/>
                      <a:pt x="1108" y="2393"/>
                      <a:pt x="1135" y="2385"/>
                    </a:cubicBezTo>
                    <a:cubicBezTo>
                      <a:pt x="1270" y="2340"/>
                      <a:pt x="1345" y="2205"/>
                      <a:pt x="1406" y="2077"/>
                    </a:cubicBezTo>
                    <a:cubicBezTo>
                      <a:pt x="1623" y="1634"/>
                      <a:pt x="1834" y="1183"/>
                      <a:pt x="2052" y="740"/>
                    </a:cubicBezTo>
                    <a:cubicBezTo>
                      <a:pt x="2097" y="657"/>
                      <a:pt x="2134" y="574"/>
                      <a:pt x="2157" y="484"/>
                    </a:cubicBezTo>
                    <a:cubicBezTo>
                      <a:pt x="2202" y="281"/>
                      <a:pt x="2172" y="101"/>
                      <a:pt x="2067" y="41"/>
                    </a:cubicBezTo>
                    <a:cubicBezTo>
                      <a:pt x="2021" y="12"/>
                      <a:pt x="1967" y="0"/>
                      <a:pt x="19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3"/>
              <p:cNvSpPr/>
              <p:nvPr/>
            </p:nvSpPr>
            <p:spPr>
              <a:xfrm rot="-5400000">
                <a:off x="8231062" y="3620507"/>
                <a:ext cx="113793" cy="159944"/>
              </a:xfrm>
              <a:custGeom>
                <a:avLst/>
                <a:gdLst/>
                <a:ahLst/>
                <a:cxnLst/>
                <a:rect l="l" t="t" r="r" b="b"/>
                <a:pathLst>
                  <a:path w="1864" h="2620" extrusionOk="0">
                    <a:moveTo>
                      <a:pt x="1273" y="1"/>
                    </a:moveTo>
                    <a:cubicBezTo>
                      <a:pt x="1192" y="1"/>
                      <a:pt x="1107" y="20"/>
                      <a:pt x="1030" y="39"/>
                    </a:cubicBezTo>
                    <a:cubicBezTo>
                      <a:pt x="827" y="99"/>
                      <a:pt x="579" y="160"/>
                      <a:pt x="436" y="325"/>
                    </a:cubicBezTo>
                    <a:cubicBezTo>
                      <a:pt x="256" y="535"/>
                      <a:pt x="98" y="618"/>
                      <a:pt x="60" y="836"/>
                    </a:cubicBezTo>
                    <a:cubicBezTo>
                      <a:pt x="0" y="1174"/>
                      <a:pt x="226" y="1482"/>
                      <a:pt x="451" y="1730"/>
                    </a:cubicBezTo>
                    <a:cubicBezTo>
                      <a:pt x="571" y="1865"/>
                      <a:pt x="699" y="1985"/>
                      <a:pt x="842" y="2091"/>
                    </a:cubicBezTo>
                    <a:cubicBezTo>
                      <a:pt x="1048" y="2247"/>
                      <a:pt x="1336" y="2620"/>
                      <a:pt x="1589" y="2620"/>
                    </a:cubicBezTo>
                    <a:cubicBezTo>
                      <a:pt x="1603" y="2620"/>
                      <a:pt x="1617" y="2619"/>
                      <a:pt x="1631" y="2616"/>
                    </a:cubicBezTo>
                    <a:cubicBezTo>
                      <a:pt x="1751" y="2594"/>
                      <a:pt x="1833" y="2436"/>
                      <a:pt x="1856" y="2226"/>
                    </a:cubicBezTo>
                    <a:cubicBezTo>
                      <a:pt x="1864" y="2136"/>
                      <a:pt x="1848" y="2038"/>
                      <a:pt x="1841" y="1948"/>
                    </a:cubicBezTo>
                    <a:cubicBezTo>
                      <a:pt x="1773" y="1452"/>
                      <a:pt x="1706" y="956"/>
                      <a:pt x="1646" y="460"/>
                    </a:cubicBezTo>
                    <a:cubicBezTo>
                      <a:pt x="1623" y="317"/>
                      <a:pt x="1601" y="160"/>
                      <a:pt x="1488" y="69"/>
                    </a:cubicBezTo>
                    <a:cubicBezTo>
                      <a:pt x="1426" y="18"/>
                      <a:pt x="1351" y="1"/>
                      <a:pt x="12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9" name="Google Shape;739;p23"/>
            <p:cNvGrpSpPr/>
            <p:nvPr/>
          </p:nvGrpSpPr>
          <p:grpSpPr>
            <a:xfrm rot="592624">
              <a:off x="4423849" y="3999379"/>
              <a:ext cx="400437" cy="163671"/>
              <a:chOff x="8211222" y="3656647"/>
              <a:chExt cx="296328" cy="121118"/>
            </a:xfrm>
          </p:grpSpPr>
          <p:sp>
            <p:nvSpPr>
              <p:cNvPr id="740" name="Google Shape;740;p23"/>
              <p:cNvSpPr/>
              <p:nvPr/>
            </p:nvSpPr>
            <p:spPr>
              <a:xfrm rot="-5400000">
                <a:off x="8375502" y="3648162"/>
                <a:ext cx="121118" cy="138089"/>
              </a:xfrm>
              <a:custGeom>
                <a:avLst/>
                <a:gdLst/>
                <a:ahLst/>
                <a:cxnLst/>
                <a:rect l="l" t="t" r="r" b="b"/>
                <a:pathLst>
                  <a:path w="1984" h="2262" extrusionOk="0">
                    <a:moveTo>
                      <a:pt x="1955" y="0"/>
                    </a:moveTo>
                    <a:cubicBezTo>
                      <a:pt x="1951" y="0"/>
                      <a:pt x="1947" y="2"/>
                      <a:pt x="1942" y="4"/>
                    </a:cubicBezTo>
                    <a:cubicBezTo>
                      <a:pt x="1604" y="132"/>
                      <a:pt x="1258" y="282"/>
                      <a:pt x="920" y="425"/>
                    </a:cubicBezTo>
                    <a:cubicBezTo>
                      <a:pt x="620" y="560"/>
                      <a:pt x="297" y="703"/>
                      <a:pt x="71" y="943"/>
                    </a:cubicBezTo>
                    <a:cubicBezTo>
                      <a:pt x="64" y="951"/>
                      <a:pt x="71" y="951"/>
                      <a:pt x="71" y="951"/>
                    </a:cubicBezTo>
                    <a:cubicBezTo>
                      <a:pt x="334" y="770"/>
                      <a:pt x="612" y="628"/>
                      <a:pt x="898" y="500"/>
                    </a:cubicBezTo>
                    <a:lnTo>
                      <a:pt x="898" y="500"/>
                    </a:lnTo>
                    <a:cubicBezTo>
                      <a:pt x="732" y="628"/>
                      <a:pt x="590" y="770"/>
                      <a:pt x="432" y="906"/>
                    </a:cubicBezTo>
                    <a:cubicBezTo>
                      <a:pt x="282" y="1026"/>
                      <a:pt x="124" y="1138"/>
                      <a:pt x="11" y="1296"/>
                    </a:cubicBezTo>
                    <a:cubicBezTo>
                      <a:pt x="0" y="1307"/>
                      <a:pt x="9" y="1317"/>
                      <a:pt x="17" y="1317"/>
                    </a:cubicBezTo>
                    <a:cubicBezTo>
                      <a:pt x="20" y="1317"/>
                      <a:pt x="24" y="1316"/>
                      <a:pt x="26" y="1311"/>
                    </a:cubicBezTo>
                    <a:cubicBezTo>
                      <a:pt x="154" y="1146"/>
                      <a:pt x="327" y="1033"/>
                      <a:pt x="484" y="898"/>
                    </a:cubicBezTo>
                    <a:cubicBezTo>
                      <a:pt x="650" y="755"/>
                      <a:pt x="815" y="620"/>
                      <a:pt x="965" y="470"/>
                    </a:cubicBezTo>
                    <a:cubicBezTo>
                      <a:pt x="1243" y="350"/>
                      <a:pt x="1521" y="237"/>
                      <a:pt x="1799" y="117"/>
                    </a:cubicBezTo>
                    <a:lnTo>
                      <a:pt x="1799" y="117"/>
                    </a:lnTo>
                    <a:cubicBezTo>
                      <a:pt x="1514" y="304"/>
                      <a:pt x="1281" y="567"/>
                      <a:pt x="1010" y="793"/>
                    </a:cubicBezTo>
                    <a:cubicBezTo>
                      <a:pt x="717" y="1033"/>
                      <a:pt x="297" y="1153"/>
                      <a:pt x="94" y="1499"/>
                    </a:cubicBezTo>
                    <a:cubicBezTo>
                      <a:pt x="83" y="1510"/>
                      <a:pt x="91" y="1520"/>
                      <a:pt x="100" y="1520"/>
                    </a:cubicBezTo>
                    <a:cubicBezTo>
                      <a:pt x="103" y="1520"/>
                      <a:pt x="107" y="1519"/>
                      <a:pt x="109" y="1514"/>
                    </a:cubicBezTo>
                    <a:cubicBezTo>
                      <a:pt x="304" y="1221"/>
                      <a:pt x="635" y="1101"/>
                      <a:pt x="913" y="913"/>
                    </a:cubicBezTo>
                    <a:lnTo>
                      <a:pt x="913" y="913"/>
                    </a:lnTo>
                    <a:cubicBezTo>
                      <a:pt x="845" y="1003"/>
                      <a:pt x="777" y="1116"/>
                      <a:pt x="710" y="1206"/>
                    </a:cubicBezTo>
                    <a:cubicBezTo>
                      <a:pt x="560" y="1416"/>
                      <a:pt x="402" y="1627"/>
                      <a:pt x="252" y="1837"/>
                    </a:cubicBezTo>
                    <a:cubicBezTo>
                      <a:pt x="246" y="1848"/>
                      <a:pt x="256" y="1858"/>
                      <a:pt x="265" y="1858"/>
                    </a:cubicBezTo>
                    <a:cubicBezTo>
                      <a:pt x="268" y="1858"/>
                      <a:pt x="272" y="1857"/>
                      <a:pt x="274" y="1852"/>
                    </a:cubicBezTo>
                    <a:cubicBezTo>
                      <a:pt x="417" y="1672"/>
                      <a:pt x="545" y="1484"/>
                      <a:pt x="680" y="1296"/>
                    </a:cubicBezTo>
                    <a:cubicBezTo>
                      <a:pt x="792" y="1146"/>
                      <a:pt x="898" y="966"/>
                      <a:pt x="1033" y="823"/>
                    </a:cubicBezTo>
                    <a:cubicBezTo>
                      <a:pt x="1040" y="815"/>
                      <a:pt x="1048" y="808"/>
                      <a:pt x="1055" y="800"/>
                    </a:cubicBezTo>
                    <a:cubicBezTo>
                      <a:pt x="1198" y="680"/>
                      <a:pt x="1333" y="537"/>
                      <a:pt x="1476" y="410"/>
                    </a:cubicBezTo>
                    <a:cubicBezTo>
                      <a:pt x="1566" y="335"/>
                      <a:pt x="1657" y="259"/>
                      <a:pt x="1754" y="192"/>
                    </a:cubicBezTo>
                    <a:lnTo>
                      <a:pt x="1754" y="192"/>
                    </a:lnTo>
                    <a:cubicBezTo>
                      <a:pt x="1521" y="507"/>
                      <a:pt x="1296" y="845"/>
                      <a:pt x="1086" y="1176"/>
                    </a:cubicBezTo>
                    <a:cubicBezTo>
                      <a:pt x="890" y="1492"/>
                      <a:pt x="702" y="1830"/>
                      <a:pt x="627" y="2198"/>
                    </a:cubicBezTo>
                    <a:cubicBezTo>
                      <a:pt x="627" y="2207"/>
                      <a:pt x="636" y="2214"/>
                      <a:pt x="642" y="2214"/>
                    </a:cubicBezTo>
                    <a:cubicBezTo>
                      <a:pt x="646" y="2214"/>
                      <a:pt x="650" y="2211"/>
                      <a:pt x="650" y="2205"/>
                    </a:cubicBezTo>
                    <a:cubicBezTo>
                      <a:pt x="762" y="1867"/>
                      <a:pt x="905" y="1559"/>
                      <a:pt x="1086" y="1259"/>
                    </a:cubicBezTo>
                    <a:lnTo>
                      <a:pt x="1086" y="1259"/>
                    </a:lnTo>
                    <a:cubicBezTo>
                      <a:pt x="1010" y="1574"/>
                      <a:pt x="973" y="1927"/>
                      <a:pt x="973" y="2250"/>
                    </a:cubicBezTo>
                    <a:cubicBezTo>
                      <a:pt x="973" y="2258"/>
                      <a:pt x="977" y="2262"/>
                      <a:pt x="980" y="2262"/>
                    </a:cubicBezTo>
                    <a:cubicBezTo>
                      <a:pt x="984" y="2262"/>
                      <a:pt x="988" y="2258"/>
                      <a:pt x="988" y="2250"/>
                    </a:cubicBezTo>
                    <a:cubicBezTo>
                      <a:pt x="1033" y="1890"/>
                      <a:pt x="1086" y="1537"/>
                      <a:pt x="1138" y="1176"/>
                    </a:cubicBezTo>
                    <a:cubicBezTo>
                      <a:pt x="1146" y="1161"/>
                      <a:pt x="1153" y="1146"/>
                      <a:pt x="1161" y="1138"/>
                    </a:cubicBezTo>
                    <a:cubicBezTo>
                      <a:pt x="1379" y="793"/>
                      <a:pt x="1626" y="470"/>
                      <a:pt x="1844" y="124"/>
                    </a:cubicBezTo>
                    <a:lnTo>
                      <a:pt x="1957" y="49"/>
                    </a:lnTo>
                    <a:cubicBezTo>
                      <a:pt x="1957" y="49"/>
                      <a:pt x="1957" y="42"/>
                      <a:pt x="1957" y="42"/>
                    </a:cubicBezTo>
                    <a:lnTo>
                      <a:pt x="1965" y="42"/>
                    </a:lnTo>
                    <a:cubicBezTo>
                      <a:pt x="1983" y="29"/>
                      <a:pt x="1976" y="0"/>
                      <a:pt x="1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3"/>
              <p:cNvSpPr/>
              <p:nvPr/>
            </p:nvSpPr>
            <p:spPr>
              <a:xfrm rot="-5400000">
                <a:off x="8500346" y="3706156"/>
                <a:ext cx="7387" cy="7020"/>
              </a:xfrm>
              <a:custGeom>
                <a:avLst/>
                <a:gdLst/>
                <a:ahLst/>
                <a:cxnLst/>
                <a:rect l="l" t="t" r="r" b="b"/>
                <a:pathLst>
                  <a:path w="121" h="115" extrusionOk="0">
                    <a:moveTo>
                      <a:pt x="57" y="1"/>
                    </a:moveTo>
                    <a:cubicBezTo>
                      <a:pt x="44" y="1"/>
                      <a:pt x="32" y="5"/>
                      <a:pt x="23" y="11"/>
                    </a:cubicBezTo>
                    <a:cubicBezTo>
                      <a:pt x="0" y="33"/>
                      <a:pt x="0" y="71"/>
                      <a:pt x="15" y="94"/>
                    </a:cubicBezTo>
                    <a:cubicBezTo>
                      <a:pt x="29" y="107"/>
                      <a:pt x="47" y="115"/>
                      <a:pt x="64" y="115"/>
                    </a:cubicBezTo>
                    <a:cubicBezTo>
                      <a:pt x="77" y="115"/>
                      <a:pt x="89" y="110"/>
                      <a:pt x="98" y="101"/>
                    </a:cubicBezTo>
                    <a:cubicBezTo>
                      <a:pt x="121" y="86"/>
                      <a:pt x="121" y="48"/>
                      <a:pt x="106" y="26"/>
                    </a:cubicBezTo>
                    <a:cubicBezTo>
                      <a:pt x="92" y="8"/>
                      <a:pt x="74"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3"/>
              <p:cNvSpPr/>
              <p:nvPr/>
            </p:nvSpPr>
            <p:spPr>
              <a:xfrm rot="-5400000">
                <a:off x="8496195" y="3725997"/>
                <a:ext cx="6471" cy="4884"/>
              </a:xfrm>
              <a:custGeom>
                <a:avLst/>
                <a:gdLst/>
                <a:ahLst/>
                <a:cxnLst/>
                <a:rect l="l" t="t" r="r" b="b"/>
                <a:pathLst>
                  <a:path w="106" h="80" extrusionOk="0">
                    <a:moveTo>
                      <a:pt x="52" y="1"/>
                    </a:moveTo>
                    <a:cubicBezTo>
                      <a:pt x="45" y="1"/>
                      <a:pt x="37" y="3"/>
                      <a:pt x="30" y="9"/>
                    </a:cubicBezTo>
                    <a:cubicBezTo>
                      <a:pt x="0" y="33"/>
                      <a:pt x="22" y="80"/>
                      <a:pt x="51" y="80"/>
                    </a:cubicBezTo>
                    <a:cubicBezTo>
                      <a:pt x="59" y="80"/>
                      <a:pt x="67" y="77"/>
                      <a:pt x="75" y="69"/>
                    </a:cubicBezTo>
                    <a:cubicBezTo>
                      <a:pt x="105" y="45"/>
                      <a:pt x="82" y="1"/>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3"/>
              <p:cNvSpPr/>
              <p:nvPr/>
            </p:nvSpPr>
            <p:spPr>
              <a:xfrm rot="-5400000">
                <a:off x="8481299" y="3744128"/>
                <a:ext cx="8364" cy="8119"/>
              </a:xfrm>
              <a:custGeom>
                <a:avLst/>
                <a:gdLst/>
                <a:ahLst/>
                <a:cxnLst/>
                <a:rect l="l" t="t" r="r" b="b"/>
                <a:pathLst>
                  <a:path w="137" h="133" extrusionOk="0">
                    <a:moveTo>
                      <a:pt x="53" y="1"/>
                    </a:moveTo>
                    <a:cubicBezTo>
                      <a:pt x="16" y="8"/>
                      <a:pt x="1" y="38"/>
                      <a:pt x="8" y="68"/>
                    </a:cubicBezTo>
                    <a:cubicBezTo>
                      <a:pt x="8" y="74"/>
                      <a:pt x="12" y="92"/>
                      <a:pt x="12" y="92"/>
                    </a:cubicBezTo>
                    <a:cubicBezTo>
                      <a:pt x="11" y="92"/>
                      <a:pt x="10" y="89"/>
                      <a:pt x="8" y="83"/>
                    </a:cubicBezTo>
                    <a:lnTo>
                      <a:pt x="8" y="83"/>
                    </a:lnTo>
                    <a:cubicBezTo>
                      <a:pt x="14" y="108"/>
                      <a:pt x="36" y="133"/>
                      <a:pt x="64" y="133"/>
                    </a:cubicBezTo>
                    <a:cubicBezTo>
                      <a:pt x="70" y="133"/>
                      <a:pt x="77" y="131"/>
                      <a:pt x="83" y="129"/>
                    </a:cubicBezTo>
                    <a:cubicBezTo>
                      <a:pt x="121" y="121"/>
                      <a:pt x="136" y="83"/>
                      <a:pt x="121" y="46"/>
                    </a:cubicBezTo>
                    <a:cubicBezTo>
                      <a:pt x="114" y="16"/>
                      <a:pt x="83"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3"/>
              <p:cNvSpPr/>
              <p:nvPr/>
            </p:nvSpPr>
            <p:spPr>
              <a:xfrm rot="-5400000">
                <a:off x="8459200" y="3759024"/>
                <a:ext cx="7875" cy="8119"/>
              </a:xfrm>
              <a:custGeom>
                <a:avLst/>
                <a:gdLst/>
                <a:ahLst/>
                <a:cxnLst/>
                <a:rect l="l" t="t" r="r" b="b"/>
                <a:pathLst>
                  <a:path w="129" h="133" extrusionOk="0">
                    <a:moveTo>
                      <a:pt x="60" y="0"/>
                    </a:moveTo>
                    <a:cubicBezTo>
                      <a:pt x="48" y="0"/>
                      <a:pt x="36" y="4"/>
                      <a:pt x="23" y="14"/>
                    </a:cubicBezTo>
                    <a:cubicBezTo>
                      <a:pt x="8" y="21"/>
                      <a:pt x="0" y="44"/>
                      <a:pt x="0" y="66"/>
                    </a:cubicBezTo>
                    <a:lnTo>
                      <a:pt x="0" y="74"/>
                    </a:lnTo>
                    <a:lnTo>
                      <a:pt x="0" y="81"/>
                    </a:lnTo>
                    <a:cubicBezTo>
                      <a:pt x="0" y="104"/>
                      <a:pt x="15" y="126"/>
                      <a:pt x="38" y="126"/>
                    </a:cubicBezTo>
                    <a:cubicBezTo>
                      <a:pt x="46" y="130"/>
                      <a:pt x="54" y="132"/>
                      <a:pt x="62" y="132"/>
                    </a:cubicBezTo>
                    <a:cubicBezTo>
                      <a:pt x="83" y="132"/>
                      <a:pt x="102" y="118"/>
                      <a:pt x="113" y="96"/>
                    </a:cubicBezTo>
                    <a:cubicBezTo>
                      <a:pt x="128" y="66"/>
                      <a:pt x="121" y="44"/>
                      <a:pt x="106" y="21"/>
                    </a:cubicBezTo>
                    <a:cubicBezTo>
                      <a:pt x="92" y="8"/>
                      <a:pt x="77" y="0"/>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3"/>
              <p:cNvSpPr/>
              <p:nvPr/>
            </p:nvSpPr>
            <p:spPr>
              <a:xfrm rot="-5400000">
                <a:off x="8442961" y="3766777"/>
                <a:ext cx="10500" cy="7814"/>
              </a:xfrm>
              <a:custGeom>
                <a:avLst/>
                <a:gdLst/>
                <a:ahLst/>
                <a:cxnLst/>
                <a:rect l="l" t="t" r="r" b="b"/>
                <a:pathLst>
                  <a:path w="172" h="128" extrusionOk="0">
                    <a:moveTo>
                      <a:pt x="86" y="0"/>
                    </a:moveTo>
                    <a:cubicBezTo>
                      <a:pt x="74" y="0"/>
                      <a:pt x="61" y="5"/>
                      <a:pt x="49" y="15"/>
                    </a:cubicBezTo>
                    <a:cubicBezTo>
                      <a:pt x="1" y="57"/>
                      <a:pt x="39" y="128"/>
                      <a:pt x="87" y="128"/>
                    </a:cubicBezTo>
                    <a:cubicBezTo>
                      <a:pt x="99" y="128"/>
                      <a:pt x="112" y="123"/>
                      <a:pt x="124" y="113"/>
                    </a:cubicBezTo>
                    <a:cubicBezTo>
                      <a:pt x="172" y="71"/>
                      <a:pt x="134" y="0"/>
                      <a:pt x="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3"/>
              <p:cNvSpPr/>
              <p:nvPr/>
            </p:nvSpPr>
            <p:spPr>
              <a:xfrm rot="-5400000">
                <a:off x="8427088" y="3767754"/>
                <a:ext cx="8302" cy="7692"/>
              </a:xfrm>
              <a:custGeom>
                <a:avLst/>
                <a:gdLst/>
                <a:ahLst/>
                <a:cxnLst/>
                <a:rect l="l" t="t" r="r" b="b"/>
                <a:pathLst>
                  <a:path w="136" h="126" extrusionOk="0">
                    <a:moveTo>
                      <a:pt x="65" y="1"/>
                    </a:moveTo>
                    <a:cubicBezTo>
                      <a:pt x="52" y="1"/>
                      <a:pt x="40" y="5"/>
                      <a:pt x="31" y="14"/>
                    </a:cubicBezTo>
                    <a:cubicBezTo>
                      <a:pt x="8" y="37"/>
                      <a:pt x="1" y="74"/>
                      <a:pt x="23" y="104"/>
                    </a:cubicBezTo>
                    <a:cubicBezTo>
                      <a:pt x="36" y="117"/>
                      <a:pt x="52" y="126"/>
                      <a:pt x="69" y="126"/>
                    </a:cubicBezTo>
                    <a:cubicBezTo>
                      <a:pt x="81" y="126"/>
                      <a:pt x="93" y="121"/>
                      <a:pt x="106" y="112"/>
                    </a:cubicBezTo>
                    <a:cubicBezTo>
                      <a:pt x="128" y="89"/>
                      <a:pt x="136" y="52"/>
                      <a:pt x="113" y="22"/>
                    </a:cubicBezTo>
                    <a:cubicBezTo>
                      <a:pt x="100" y="9"/>
                      <a:pt x="82" y="1"/>
                      <a:pt x="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3"/>
              <p:cNvSpPr/>
              <p:nvPr/>
            </p:nvSpPr>
            <p:spPr>
              <a:xfrm rot="-5400000">
                <a:off x="8243241" y="3628779"/>
                <a:ext cx="92487" cy="156526"/>
              </a:xfrm>
              <a:custGeom>
                <a:avLst/>
                <a:gdLst/>
                <a:ahLst/>
                <a:cxnLst/>
                <a:rect l="l" t="t" r="r" b="b"/>
                <a:pathLst>
                  <a:path w="1515" h="2564" extrusionOk="0">
                    <a:moveTo>
                      <a:pt x="932" y="1"/>
                    </a:moveTo>
                    <a:cubicBezTo>
                      <a:pt x="928" y="1"/>
                      <a:pt x="925" y="3"/>
                      <a:pt x="925" y="9"/>
                    </a:cubicBezTo>
                    <a:cubicBezTo>
                      <a:pt x="880" y="385"/>
                      <a:pt x="947" y="775"/>
                      <a:pt x="1030" y="1136"/>
                    </a:cubicBezTo>
                    <a:cubicBezTo>
                      <a:pt x="1128" y="1534"/>
                      <a:pt x="1233" y="1932"/>
                      <a:pt x="1361" y="2316"/>
                    </a:cubicBezTo>
                    <a:cubicBezTo>
                      <a:pt x="1293" y="2210"/>
                      <a:pt x="1225" y="2113"/>
                      <a:pt x="1165" y="2000"/>
                    </a:cubicBezTo>
                    <a:cubicBezTo>
                      <a:pt x="1068" y="1827"/>
                      <a:pt x="985" y="1654"/>
                      <a:pt x="887" y="1482"/>
                    </a:cubicBezTo>
                    <a:cubicBezTo>
                      <a:pt x="887" y="1474"/>
                      <a:pt x="880" y="1466"/>
                      <a:pt x="872" y="1459"/>
                    </a:cubicBezTo>
                    <a:cubicBezTo>
                      <a:pt x="790" y="1279"/>
                      <a:pt x="745" y="1061"/>
                      <a:pt x="692" y="880"/>
                    </a:cubicBezTo>
                    <a:cubicBezTo>
                      <a:pt x="624" y="655"/>
                      <a:pt x="557" y="430"/>
                      <a:pt x="482" y="212"/>
                    </a:cubicBezTo>
                    <a:cubicBezTo>
                      <a:pt x="479" y="202"/>
                      <a:pt x="473" y="198"/>
                      <a:pt x="467" y="198"/>
                    </a:cubicBezTo>
                    <a:cubicBezTo>
                      <a:pt x="459" y="198"/>
                      <a:pt x="452" y="206"/>
                      <a:pt x="452" y="219"/>
                    </a:cubicBezTo>
                    <a:cubicBezTo>
                      <a:pt x="527" y="475"/>
                      <a:pt x="609" y="723"/>
                      <a:pt x="685" y="978"/>
                    </a:cubicBezTo>
                    <a:cubicBezTo>
                      <a:pt x="722" y="1091"/>
                      <a:pt x="752" y="1211"/>
                      <a:pt x="790" y="1331"/>
                    </a:cubicBezTo>
                    <a:cubicBezTo>
                      <a:pt x="587" y="1053"/>
                      <a:pt x="309" y="813"/>
                      <a:pt x="219" y="475"/>
                    </a:cubicBezTo>
                    <a:cubicBezTo>
                      <a:pt x="219" y="465"/>
                      <a:pt x="213" y="461"/>
                      <a:pt x="208" y="461"/>
                    </a:cubicBezTo>
                    <a:cubicBezTo>
                      <a:pt x="200" y="461"/>
                      <a:pt x="192" y="469"/>
                      <a:pt x="196" y="482"/>
                    </a:cubicBezTo>
                    <a:cubicBezTo>
                      <a:pt x="279" y="880"/>
                      <a:pt x="639" y="1136"/>
                      <a:pt x="842" y="1474"/>
                    </a:cubicBezTo>
                    <a:cubicBezTo>
                      <a:pt x="1023" y="1782"/>
                      <a:pt x="1158" y="2113"/>
                      <a:pt x="1376" y="2398"/>
                    </a:cubicBezTo>
                    <a:cubicBezTo>
                      <a:pt x="1150" y="2188"/>
                      <a:pt x="917" y="1977"/>
                      <a:pt x="700" y="1760"/>
                    </a:cubicBezTo>
                    <a:cubicBezTo>
                      <a:pt x="602" y="1564"/>
                      <a:pt x="489" y="1376"/>
                      <a:pt x="376" y="1188"/>
                    </a:cubicBezTo>
                    <a:cubicBezTo>
                      <a:pt x="271" y="1001"/>
                      <a:pt x="144" y="828"/>
                      <a:pt x="76" y="625"/>
                    </a:cubicBezTo>
                    <a:cubicBezTo>
                      <a:pt x="76" y="619"/>
                      <a:pt x="73" y="617"/>
                      <a:pt x="69" y="617"/>
                    </a:cubicBezTo>
                    <a:cubicBezTo>
                      <a:pt x="62" y="617"/>
                      <a:pt x="53" y="623"/>
                      <a:pt x="53" y="633"/>
                    </a:cubicBezTo>
                    <a:cubicBezTo>
                      <a:pt x="113" y="828"/>
                      <a:pt x="226" y="986"/>
                      <a:pt x="331" y="1158"/>
                    </a:cubicBezTo>
                    <a:cubicBezTo>
                      <a:pt x="437" y="1339"/>
                      <a:pt x="534" y="1527"/>
                      <a:pt x="639" y="1707"/>
                    </a:cubicBezTo>
                    <a:cubicBezTo>
                      <a:pt x="414" y="1482"/>
                      <a:pt x="196" y="1249"/>
                      <a:pt x="8" y="986"/>
                    </a:cubicBezTo>
                    <a:cubicBezTo>
                      <a:pt x="8" y="983"/>
                      <a:pt x="7" y="982"/>
                      <a:pt x="6" y="982"/>
                    </a:cubicBezTo>
                    <a:cubicBezTo>
                      <a:pt x="4" y="982"/>
                      <a:pt x="1" y="986"/>
                      <a:pt x="1" y="986"/>
                    </a:cubicBezTo>
                    <a:cubicBezTo>
                      <a:pt x="144" y="1301"/>
                      <a:pt x="399" y="1549"/>
                      <a:pt x="647" y="1790"/>
                    </a:cubicBezTo>
                    <a:cubicBezTo>
                      <a:pt x="917" y="2045"/>
                      <a:pt x="1188" y="2308"/>
                      <a:pt x="1473" y="2556"/>
                    </a:cubicBezTo>
                    <a:cubicBezTo>
                      <a:pt x="1479" y="2562"/>
                      <a:pt x="1485" y="2564"/>
                      <a:pt x="1490" y="2564"/>
                    </a:cubicBezTo>
                    <a:cubicBezTo>
                      <a:pt x="1505" y="2564"/>
                      <a:pt x="1515" y="2543"/>
                      <a:pt x="1503" y="2526"/>
                    </a:cubicBezTo>
                    <a:lnTo>
                      <a:pt x="1496" y="2526"/>
                    </a:lnTo>
                    <a:cubicBezTo>
                      <a:pt x="1496" y="2526"/>
                      <a:pt x="1496" y="2518"/>
                      <a:pt x="1496" y="2518"/>
                    </a:cubicBezTo>
                    <a:cubicBezTo>
                      <a:pt x="1473" y="2481"/>
                      <a:pt x="1443" y="2443"/>
                      <a:pt x="1421" y="2406"/>
                    </a:cubicBezTo>
                    <a:cubicBezTo>
                      <a:pt x="1323" y="2000"/>
                      <a:pt x="1195" y="1609"/>
                      <a:pt x="1090" y="1204"/>
                    </a:cubicBezTo>
                    <a:cubicBezTo>
                      <a:pt x="1090" y="1188"/>
                      <a:pt x="1090" y="1173"/>
                      <a:pt x="1083" y="1158"/>
                    </a:cubicBezTo>
                    <a:cubicBezTo>
                      <a:pt x="1143" y="805"/>
                      <a:pt x="1210" y="452"/>
                      <a:pt x="1278" y="92"/>
                    </a:cubicBezTo>
                    <a:cubicBezTo>
                      <a:pt x="1282" y="84"/>
                      <a:pt x="1278" y="80"/>
                      <a:pt x="1273" y="80"/>
                    </a:cubicBezTo>
                    <a:cubicBezTo>
                      <a:pt x="1269" y="80"/>
                      <a:pt x="1263" y="84"/>
                      <a:pt x="1263" y="92"/>
                    </a:cubicBezTo>
                    <a:cubicBezTo>
                      <a:pt x="1158" y="392"/>
                      <a:pt x="1090" y="738"/>
                      <a:pt x="1060" y="1061"/>
                    </a:cubicBezTo>
                    <a:cubicBezTo>
                      <a:pt x="985" y="715"/>
                      <a:pt x="947" y="370"/>
                      <a:pt x="947" y="16"/>
                    </a:cubicBezTo>
                    <a:cubicBezTo>
                      <a:pt x="947" y="7"/>
                      <a:pt x="939" y="1"/>
                      <a:pt x="9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3"/>
              <p:cNvSpPr/>
              <p:nvPr/>
            </p:nvSpPr>
            <p:spPr>
              <a:xfrm rot="-5400000">
                <a:off x="8216564" y="3664430"/>
                <a:ext cx="7387" cy="6959"/>
              </a:xfrm>
              <a:custGeom>
                <a:avLst/>
                <a:gdLst/>
                <a:ahLst/>
                <a:cxnLst/>
                <a:rect l="l" t="t" r="r" b="b"/>
                <a:pathLst>
                  <a:path w="121" h="114" extrusionOk="0">
                    <a:moveTo>
                      <a:pt x="60" y="1"/>
                    </a:moveTo>
                    <a:cubicBezTo>
                      <a:pt x="50" y="1"/>
                      <a:pt x="40" y="3"/>
                      <a:pt x="30" y="8"/>
                    </a:cubicBezTo>
                    <a:cubicBezTo>
                      <a:pt x="8" y="23"/>
                      <a:pt x="0" y="61"/>
                      <a:pt x="15" y="83"/>
                    </a:cubicBezTo>
                    <a:cubicBezTo>
                      <a:pt x="25" y="103"/>
                      <a:pt x="42" y="113"/>
                      <a:pt x="61" y="113"/>
                    </a:cubicBezTo>
                    <a:cubicBezTo>
                      <a:pt x="70" y="113"/>
                      <a:pt x="80" y="111"/>
                      <a:pt x="90" y="106"/>
                    </a:cubicBezTo>
                    <a:cubicBezTo>
                      <a:pt x="113" y="91"/>
                      <a:pt x="120" y="53"/>
                      <a:pt x="105" y="31"/>
                    </a:cubicBezTo>
                    <a:cubicBezTo>
                      <a:pt x="95" y="11"/>
                      <a:pt x="79"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3"/>
              <p:cNvSpPr/>
              <p:nvPr/>
            </p:nvSpPr>
            <p:spPr>
              <a:xfrm rot="-5400000">
                <a:off x="8214457" y="3684728"/>
                <a:ext cx="6349" cy="4884"/>
              </a:xfrm>
              <a:custGeom>
                <a:avLst/>
                <a:gdLst/>
                <a:ahLst/>
                <a:cxnLst/>
                <a:rect l="l" t="t" r="r" b="b"/>
                <a:pathLst>
                  <a:path w="104" h="80" extrusionOk="0">
                    <a:moveTo>
                      <a:pt x="54" y="0"/>
                    </a:moveTo>
                    <a:cubicBezTo>
                      <a:pt x="28" y="0"/>
                      <a:pt x="0" y="32"/>
                      <a:pt x="22" y="64"/>
                    </a:cubicBezTo>
                    <a:cubicBezTo>
                      <a:pt x="28" y="75"/>
                      <a:pt x="38" y="79"/>
                      <a:pt x="49" y="79"/>
                    </a:cubicBezTo>
                    <a:cubicBezTo>
                      <a:pt x="75" y="79"/>
                      <a:pt x="103" y="51"/>
                      <a:pt x="82" y="19"/>
                    </a:cubicBezTo>
                    <a:cubicBezTo>
                      <a:pt x="75" y="6"/>
                      <a:pt x="65" y="0"/>
                      <a:pt x="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3"/>
              <p:cNvSpPr/>
              <p:nvPr/>
            </p:nvSpPr>
            <p:spPr>
              <a:xfrm rot="-5400000">
                <a:off x="8219433" y="3706187"/>
                <a:ext cx="8302" cy="7875"/>
              </a:xfrm>
              <a:custGeom>
                <a:avLst/>
                <a:gdLst/>
                <a:ahLst/>
                <a:cxnLst/>
                <a:rect l="l" t="t" r="r" b="b"/>
                <a:pathLst>
                  <a:path w="136" h="129" extrusionOk="0">
                    <a:moveTo>
                      <a:pt x="68" y="1"/>
                    </a:moveTo>
                    <a:cubicBezTo>
                      <a:pt x="48" y="1"/>
                      <a:pt x="29" y="10"/>
                      <a:pt x="15" y="29"/>
                    </a:cubicBezTo>
                    <a:cubicBezTo>
                      <a:pt x="19" y="25"/>
                      <a:pt x="21" y="24"/>
                      <a:pt x="22" y="24"/>
                    </a:cubicBezTo>
                    <a:lnTo>
                      <a:pt x="22" y="24"/>
                    </a:lnTo>
                    <a:cubicBezTo>
                      <a:pt x="24" y="24"/>
                      <a:pt x="15" y="36"/>
                      <a:pt x="15" y="36"/>
                    </a:cubicBezTo>
                    <a:cubicBezTo>
                      <a:pt x="0" y="66"/>
                      <a:pt x="8" y="104"/>
                      <a:pt x="38" y="119"/>
                    </a:cubicBezTo>
                    <a:cubicBezTo>
                      <a:pt x="47" y="125"/>
                      <a:pt x="58" y="129"/>
                      <a:pt x="69" y="129"/>
                    </a:cubicBezTo>
                    <a:cubicBezTo>
                      <a:pt x="84" y="129"/>
                      <a:pt x="100" y="121"/>
                      <a:pt x="113" y="104"/>
                    </a:cubicBezTo>
                    <a:cubicBezTo>
                      <a:pt x="136" y="81"/>
                      <a:pt x="136" y="36"/>
                      <a:pt x="106" y="14"/>
                    </a:cubicBezTo>
                    <a:cubicBezTo>
                      <a:pt x="94" y="5"/>
                      <a:pt x="81" y="1"/>
                      <a:pt x="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3"/>
              <p:cNvSpPr/>
              <p:nvPr/>
            </p:nvSpPr>
            <p:spPr>
              <a:xfrm rot="-5400000">
                <a:off x="8235092" y="3727462"/>
                <a:ext cx="7875" cy="7997"/>
              </a:xfrm>
              <a:custGeom>
                <a:avLst/>
                <a:gdLst/>
                <a:ahLst/>
                <a:cxnLst/>
                <a:rect l="l" t="t" r="r" b="b"/>
                <a:pathLst>
                  <a:path w="129" h="131" extrusionOk="0">
                    <a:moveTo>
                      <a:pt x="57" y="0"/>
                    </a:moveTo>
                    <a:cubicBezTo>
                      <a:pt x="41" y="0"/>
                      <a:pt x="28" y="14"/>
                      <a:pt x="16" y="32"/>
                    </a:cubicBezTo>
                    <a:cubicBezTo>
                      <a:pt x="16" y="32"/>
                      <a:pt x="16" y="32"/>
                      <a:pt x="16" y="40"/>
                    </a:cubicBezTo>
                    <a:cubicBezTo>
                      <a:pt x="8" y="47"/>
                      <a:pt x="8" y="47"/>
                      <a:pt x="8" y="47"/>
                    </a:cubicBezTo>
                    <a:cubicBezTo>
                      <a:pt x="1" y="70"/>
                      <a:pt x="1" y="92"/>
                      <a:pt x="16" y="107"/>
                    </a:cubicBezTo>
                    <a:cubicBezTo>
                      <a:pt x="30" y="122"/>
                      <a:pt x="48" y="130"/>
                      <a:pt x="67" y="130"/>
                    </a:cubicBezTo>
                    <a:cubicBezTo>
                      <a:pt x="77" y="130"/>
                      <a:pt x="88" y="128"/>
                      <a:pt x="98" y="122"/>
                    </a:cubicBezTo>
                    <a:cubicBezTo>
                      <a:pt x="114" y="115"/>
                      <a:pt x="129" y="92"/>
                      <a:pt x="129" y="62"/>
                    </a:cubicBezTo>
                    <a:cubicBezTo>
                      <a:pt x="129" y="25"/>
                      <a:pt x="106" y="2"/>
                      <a:pt x="68" y="2"/>
                    </a:cubicBezTo>
                    <a:cubicBezTo>
                      <a:pt x="64" y="1"/>
                      <a:pt x="61"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3"/>
              <p:cNvSpPr/>
              <p:nvPr/>
            </p:nvSpPr>
            <p:spPr>
              <a:xfrm rot="-5400000">
                <a:off x="8245623" y="3739031"/>
                <a:ext cx="9829" cy="7814"/>
              </a:xfrm>
              <a:custGeom>
                <a:avLst/>
                <a:gdLst/>
                <a:ahLst/>
                <a:cxnLst/>
                <a:rect l="l" t="t" r="r" b="b"/>
                <a:pathLst>
                  <a:path w="161" h="128" extrusionOk="0">
                    <a:moveTo>
                      <a:pt x="82" y="1"/>
                    </a:moveTo>
                    <a:cubicBezTo>
                      <a:pt x="42" y="1"/>
                      <a:pt x="1" y="45"/>
                      <a:pt x="32" y="98"/>
                    </a:cubicBezTo>
                    <a:cubicBezTo>
                      <a:pt x="44" y="118"/>
                      <a:pt x="61" y="127"/>
                      <a:pt x="79" y="127"/>
                    </a:cubicBezTo>
                    <a:cubicBezTo>
                      <a:pt x="120" y="127"/>
                      <a:pt x="161" y="82"/>
                      <a:pt x="130" y="30"/>
                    </a:cubicBezTo>
                    <a:cubicBezTo>
                      <a:pt x="118" y="9"/>
                      <a:pt x="100" y="1"/>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3"/>
              <p:cNvSpPr/>
              <p:nvPr/>
            </p:nvSpPr>
            <p:spPr>
              <a:xfrm rot="-5400000">
                <a:off x="8262167" y="3745380"/>
                <a:ext cx="8364" cy="7448"/>
              </a:xfrm>
              <a:custGeom>
                <a:avLst/>
                <a:gdLst/>
                <a:ahLst/>
                <a:cxnLst/>
                <a:rect l="l" t="t" r="r" b="b"/>
                <a:pathLst>
                  <a:path w="137" h="122" extrusionOk="0">
                    <a:moveTo>
                      <a:pt x="68" y="1"/>
                    </a:moveTo>
                    <a:cubicBezTo>
                      <a:pt x="58" y="1"/>
                      <a:pt x="48" y="3"/>
                      <a:pt x="38" y="8"/>
                    </a:cubicBezTo>
                    <a:cubicBezTo>
                      <a:pt x="8" y="23"/>
                      <a:pt x="1" y="61"/>
                      <a:pt x="16" y="91"/>
                    </a:cubicBezTo>
                    <a:cubicBezTo>
                      <a:pt x="31" y="111"/>
                      <a:pt x="49" y="121"/>
                      <a:pt x="69" y="121"/>
                    </a:cubicBezTo>
                    <a:cubicBezTo>
                      <a:pt x="78" y="121"/>
                      <a:pt x="88" y="119"/>
                      <a:pt x="98" y="114"/>
                    </a:cubicBezTo>
                    <a:cubicBezTo>
                      <a:pt x="129" y="99"/>
                      <a:pt x="136" y="53"/>
                      <a:pt x="121" y="31"/>
                    </a:cubicBezTo>
                    <a:cubicBezTo>
                      <a:pt x="106" y="11"/>
                      <a:pt x="88" y="1"/>
                      <a:pt x="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4" name="Google Shape;754;p23"/>
            <p:cNvSpPr/>
            <p:nvPr/>
          </p:nvSpPr>
          <p:spPr>
            <a:xfrm rot="6311469" flipH="1">
              <a:off x="4559119" y="3976294"/>
              <a:ext cx="44188" cy="94187"/>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3"/>
            <p:cNvSpPr/>
            <p:nvPr/>
          </p:nvSpPr>
          <p:spPr>
            <a:xfrm rot="4646450" flipH="1">
              <a:off x="4562490" y="4001141"/>
              <a:ext cx="48859" cy="107860"/>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3"/>
            <p:cNvSpPr/>
            <p:nvPr/>
          </p:nvSpPr>
          <p:spPr>
            <a:xfrm rot="-5126224">
              <a:off x="4681706" y="3999218"/>
              <a:ext cx="44187" cy="94184"/>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3"/>
            <p:cNvSpPr/>
            <p:nvPr/>
          </p:nvSpPr>
          <p:spPr>
            <a:xfrm rot="-3461240">
              <a:off x="4663291" y="4020270"/>
              <a:ext cx="48860" cy="107856"/>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3"/>
            <p:cNvSpPr/>
            <p:nvPr/>
          </p:nvSpPr>
          <p:spPr>
            <a:xfrm rot="-10439895" flipH="1">
              <a:off x="4498627" y="3968582"/>
              <a:ext cx="160680" cy="29056"/>
            </a:xfrm>
            <a:custGeom>
              <a:avLst/>
              <a:gdLst/>
              <a:ahLst/>
              <a:cxnLst/>
              <a:rect l="l" t="t" r="r" b="b"/>
              <a:pathLst>
                <a:path w="7778" h="1406" extrusionOk="0">
                  <a:moveTo>
                    <a:pt x="1" y="1"/>
                  </a:moveTo>
                  <a:lnTo>
                    <a:pt x="1744" y="436"/>
                  </a:lnTo>
                  <a:lnTo>
                    <a:pt x="782" y="452"/>
                  </a:lnTo>
                  <a:lnTo>
                    <a:pt x="2127" y="639"/>
                  </a:lnTo>
                  <a:lnTo>
                    <a:pt x="647" y="624"/>
                  </a:lnTo>
                  <a:lnTo>
                    <a:pt x="2976" y="962"/>
                  </a:lnTo>
                  <a:cubicBezTo>
                    <a:pt x="2976" y="962"/>
                    <a:pt x="2563" y="1000"/>
                    <a:pt x="1256" y="1120"/>
                  </a:cubicBezTo>
                  <a:cubicBezTo>
                    <a:pt x="1408" y="1136"/>
                    <a:pt x="1601" y="1143"/>
                    <a:pt x="1814" y="1143"/>
                  </a:cubicBezTo>
                  <a:cubicBezTo>
                    <a:pt x="2811" y="1143"/>
                    <a:pt x="4268" y="1000"/>
                    <a:pt x="4269" y="1000"/>
                  </a:cubicBezTo>
                  <a:lnTo>
                    <a:pt x="4269" y="1000"/>
                  </a:lnTo>
                  <a:cubicBezTo>
                    <a:pt x="4268" y="1000"/>
                    <a:pt x="3863" y="1203"/>
                    <a:pt x="3014" y="1406"/>
                  </a:cubicBezTo>
                  <a:cubicBezTo>
                    <a:pt x="4885" y="1278"/>
                    <a:pt x="6530" y="947"/>
                    <a:pt x="7777" y="474"/>
                  </a:cubicBezTo>
                  <a:lnTo>
                    <a:pt x="7777" y="474"/>
                  </a:lnTo>
                  <a:cubicBezTo>
                    <a:pt x="7465" y="518"/>
                    <a:pt x="6931" y="543"/>
                    <a:pt x="6263" y="543"/>
                  </a:cubicBezTo>
                  <a:cubicBezTo>
                    <a:pt x="4555" y="543"/>
                    <a:pt x="1973" y="38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3"/>
            <p:cNvSpPr/>
            <p:nvPr/>
          </p:nvSpPr>
          <p:spPr>
            <a:xfrm rot="-8714317">
              <a:off x="4643811" y="4015559"/>
              <a:ext cx="160666" cy="29056"/>
            </a:xfrm>
            <a:custGeom>
              <a:avLst/>
              <a:gdLst/>
              <a:ahLst/>
              <a:cxnLst/>
              <a:rect l="l" t="t" r="r" b="b"/>
              <a:pathLst>
                <a:path w="7778" h="1406" extrusionOk="0">
                  <a:moveTo>
                    <a:pt x="1" y="1"/>
                  </a:moveTo>
                  <a:lnTo>
                    <a:pt x="1744" y="436"/>
                  </a:lnTo>
                  <a:lnTo>
                    <a:pt x="782" y="452"/>
                  </a:lnTo>
                  <a:lnTo>
                    <a:pt x="2127" y="639"/>
                  </a:lnTo>
                  <a:lnTo>
                    <a:pt x="647" y="624"/>
                  </a:lnTo>
                  <a:lnTo>
                    <a:pt x="2976" y="962"/>
                  </a:lnTo>
                  <a:cubicBezTo>
                    <a:pt x="2976" y="962"/>
                    <a:pt x="2563" y="1000"/>
                    <a:pt x="1256" y="1120"/>
                  </a:cubicBezTo>
                  <a:cubicBezTo>
                    <a:pt x="1408" y="1136"/>
                    <a:pt x="1601" y="1143"/>
                    <a:pt x="1814" y="1143"/>
                  </a:cubicBezTo>
                  <a:cubicBezTo>
                    <a:pt x="2811" y="1143"/>
                    <a:pt x="4268" y="1000"/>
                    <a:pt x="4269" y="1000"/>
                  </a:cubicBezTo>
                  <a:lnTo>
                    <a:pt x="4269" y="1000"/>
                  </a:lnTo>
                  <a:cubicBezTo>
                    <a:pt x="4268" y="1000"/>
                    <a:pt x="3863" y="1203"/>
                    <a:pt x="3014" y="1406"/>
                  </a:cubicBezTo>
                  <a:cubicBezTo>
                    <a:pt x="4885" y="1278"/>
                    <a:pt x="6530" y="947"/>
                    <a:pt x="7777" y="474"/>
                  </a:cubicBezTo>
                  <a:lnTo>
                    <a:pt x="7777" y="474"/>
                  </a:lnTo>
                  <a:cubicBezTo>
                    <a:pt x="7465" y="518"/>
                    <a:pt x="6931" y="543"/>
                    <a:pt x="6263" y="543"/>
                  </a:cubicBezTo>
                  <a:cubicBezTo>
                    <a:pt x="4555" y="543"/>
                    <a:pt x="1973" y="38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3"/>
            <p:cNvSpPr/>
            <p:nvPr/>
          </p:nvSpPr>
          <p:spPr>
            <a:xfrm rot="-2107242">
              <a:off x="4735071" y="4080176"/>
              <a:ext cx="29382" cy="90100"/>
            </a:xfrm>
            <a:custGeom>
              <a:avLst/>
              <a:gdLst/>
              <a:ahLst/>
              <a:cxnLst/>
              <a:rect l="l" t="t" r="r" b="b"/>
              <a:pathLst>
                <a:path w="1549" h="4750" extrusionOk="0">
                  <a:moveTo>
                    <a:pt x="639" y="1"/>
                  </a:moveTo>
                  <a:lnTo>
                    <a:pt x="654" y="1518"/>
                  </a:lnTo>
                  <a:lnTo>
                    <a:pt x="489" y="745"/>
                  </a:lnTo>
                  <a:lnTo>
                    <a:pt x="414" y="1729"/>
                  </a:lnTo>
                  <a:lnTo>
                    <a:pt x="8" y="467"/>
                  </a:lnTo>
                  <a:lnTo>
                    <a:pt x="1" y="474"/>
                  </a:lnTo>
                  <a:cubicBezTo>
                    <a:pt x="1" y="474"/>
                    <a:pt x="188" y="2938"/>
                    <a:pt x="279" y="3262"/>
                  </a:cubicBezTo>
                  <a:cubicBezTo>
                    <a:pt x="264" y="2127"/>
                    <a:pt x="264" y="1984"/>
                    <a:pt x="264" y="1984"/>
                  </a:cubicBezTo>
                  <a:lnTo>
                    <a:pt x="264" y="1984"/>
                  </a:lnTo>
                  <a:cubicBezTo>
                    <a:pt x="264" y="1985"/>
                    <a:pt x="767" y="3742"/>
                    <a:pt x="887" y="4208"/>
                  </a:cubicBezTo>
                  <a:cubicBezTo>
                    <a:pt x="857" y="3157"/>
                    <a:pt x="767" y="2518"/>
                    <a:pt x="767" y="2518"/>
                  </a:cubicBezTo>
                  <a:lnTo>
                    <a:pt x="767" y="2518"/>
                  </a:lnTo>
                  <a:cubicBezTo>
                    <a:pt x="767" y="2518"/>
                    <a:pt x="1150" y="4156"/>
                    <a:pt x="1218" y="4464"/>
                  </a:cubicBezTo>
                  <a:cubicBezTo>
                    <a:pt x="1173" y="3255"/>
                    <a:pt x="1045" y="2586"/>
                    <a:pt x="1045" y="2585"/>
                  </a:cubicBezTo>
                  <a:lnTo>
                    <a:pt x="1045" y="2585"/>
                  </a:lnTo>
                  <a:cubicBezTo>
                    <a:pt x="1045" y="2587"/>
                    <a:pt x="1391" y="4284"/>
                    <a:pt x="1481" y="4749"/>
                  </a:cubicBezTo>
                  <a:cubicBezTo>
                    <a:pt x="1548" y="2631"/>
                    <a:pt x="812" y="69"/>
                    <a:pt x="812" y="68"/>
                  </a:cubicBezTo>
                  <a:lnTo>
                    <a:pt x="812" y="68"/>
                  </a:lnTo>
                  <a:lnTo>
                    <a:pt x="835" y="1045"/>
                  </a:lnTo>
                  <a:lnTo>
                    <a:pt x="6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3"/>
            <p:cNvSpPr/>
            <p:nvPr/>
          </p:nvSpPr>
          <p:spPr>
            <a:xfrm rot="4243901" flipH="1">
              <a:off x="4492297" y="4017029"/>
              <a:ext cx="29385" cy="90108"/>
            </a:xfrm>
            <a:custGeom>
              <a:avLst/>
              <a:gdLst/>
              <a:ahLst/>
              <a:cxnLst/>
              <a:rect l="l" t="t" r="r" b="b"/>
              <a:pathLst>
                <a:path w="1549" h="4750" extrusionOk="0">
                  <a:moveTo>
                    <a:pt x="639" y="1"/>
                  </a:moveTo>
                  <a:lnTo>
                    <a:pt x="654" y="1518"/>
                  </a:lnTo>
                  <a:lnTo>
                    <a:pt x="489" y="745"/>
                  </a:lnTo>
                  <a:lnTo>
                    <a:pt x="414" y="1729"/>
                  </a:lnTo>
                  <a:lnTo>
                    <a:pt x="8" y="467"/>
                  </a:lnTo>
                  <a:lnTo>
                    <a:pt x="1" y="474"/>
                  </a:lnTo>
                  <a:cubicBezTo>
                    <a:pt x="1" y="474"/>
                    <a:pt x="188" y="2938"/>
                    <a:pt x="279" y="3262"/>
                  </a:cubicBezTo>
                  <a:cubicBezTo>
                    <a:pt x="264" y="2127"/>
                    <a:pt x="264" y="1984"/>
                    <a:pt x="264" y="1984"/>
                  </a:cubicBezTo>
                  <a:lnTo>
                    <a:pt x="264" y="1984"/>
                  </a:lnTo>
                  <a:cubicBezTo>
                    <a:pt x="264" y="1985"/>
                    <a:pt x="767" y="3742"/>
                    <a:pt x="887" y="4208"/>
                  </a:cubicBezTo>
                  <a:cubicBezTo>
                    <a:pt x="857" y="3157"/>
                    <a:pt x="767" y="2518"/>
                    <a:pt x="767" y="2518"/>
                  </a:cubicBezTo>
                  <a:lnTo>
                    <a:pt x="767" y="2518"/>
                  </a:lnTo>
                  <a:cubicBezTo>
                    <a:pt x="767" y="2518"/>
                    <a:pt x="1150" y="4156"/>
                    <a:pt x="1218" y="4464"/>
                  </a:cubicBezTo>
                  <a:cubicBezTo>
                    <a:pt x="1173" y="3255"/>
                    <a:pt x="1045" y="2586"/>
                    <a:pt x="1045" y="2585"/>
                  </a:cubicBezTo>
                  <a:lnTo>
                    <a:pt x="1045" y="2585"/>
                  </a:lnTo>
                  <a:cubicBezTo>
                    <a:pt x="1045" y="2587"/>
                    <a:pt x="1391" y="4284"/>
                    <a:pt x="1481" y="4749"/>
                  </a:cubicBezTo>
                  <a:cubicBezTo>
                    <a:pt x="1548" y="2631"/>
                    <a:pt x="812" y="69"/>
                    <a:pt x="812" y="68"/>
                  </a:cubicBezTo>
                  <a:lnTo>
                    <a:pt x="812" y="68"/>
                  </a:lnTo>
                  <a:lnTo>
                    <a:pt x="835" y="1045"/>
                  </a:lnTo>
                  <a:lnTo>
                    <a:pt x="6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2" name="Google Shape;762;p23"/>
            <p:cNvGrpSpPr/>
            <p:nvPr/>
          </p:nvGrpSpPr>
          <p:grpSpPr>
            <a:xfrm rot="592624">
              <a:off x="4363104" y="4101060"/>
              <a:ext cx="124993" cy="113056"/>
              <a:chOff x="8178142" y="3756248"/>
              <a:chExt cx="92497" cy="83663"/>
            </a:xfrm>
          </p:grpSpPr>
          <p:sp>
            <p:nvSpPr>
              <p:cNvPr id="763" name="Google Shape;763;p23"/>
              <p:cNvSpPr/>
              <p:nvPr/>
            </p:nvSpPr>
            <p:spPr>
              <a:xfrm rot="4741826" flipH="1">
                <a:off x="8187449" y="3758107"/>
                <a:ext cx="60741" cy="69060"/>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3"/>
              <p:cNvSpPr/>
              <p:nvPr/>
            </p:nvSpPr>
            <p:spPr>
              <a:xfrm rot="3954243" flipH="1">
                <a:off x="8196347" y="3763557"/>
                <a:ext cx="60744" cy="69059"/>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5" name="Google Shape;765;p23"/>
            <p:cNvGrpSpPr/>
            <p:nvPr/>
          </p:nvGrpSpPr>
          <p:grpSpPr>
            <a:xfrm rot="1112693" flipH="1">
              <a:off x="4661628" y="4186076"/>
              <a:ext cx="124997" cy="113060"/>
              <a:chOff x="8178142" y="3756248"/>
              <a:chExt cx="92497" cy="83663"/>
            </a:xfrm>
          </p:grpSpPr>
          <p:sp>
            <p:nvSpPr>
              <p:cNvPr id="766" name="Google Shape;766;p23"/>
              <p:cNvSpPr/>
              <p:nvPr/>
            </p:nvSpPr>
            <p:spPr>
              <a:xfrm rot="4741826" flipH="1">
                <a:off x="8187449" y="3758107"/>
                <a:ext cx="60741" cy="69060"/>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3"/>
              <p:cNvSpPr/>
              <p:nvPr/>
            </p:nvSpPr>
            <p:spPr>
              <a:xfrm rot="3954243" flipH="1">
                <a:off x="8196347" y="3763557"/>
                <a:ext cx="60744" cy="69059"/>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8" name="Google Shape;768;p23"/>
            <p:cNvGrpSpPr/>
            <p:nvPr/>
          </p:nvGrpSpPr>
          <p:grpSpPr>
            <a:xfrm rot="592624">
              <a:off x="4633025" y="3868367"/>
              <a:ext cx="65832" cy="223646"/>
              <a:chOff x="8352732" y="3555490"/>
              <a:chExt cx="48716" cy="165501"/>
            </a:xfrm>
          </p:grpSpPr>
          <p:sp>
            <p:nvSpPr>
              <p:cNvPr id="769" name="Google Shape;769;p23"/>
              <p:cNvSpPr/>
              <p:nvPr/>
            </p:nvSpPr>
            <p:spPr>
              <a:xfrm rot="-5400000">
                <a:off x="8307984" y="3649809"/>
                <a:ext cx="115929" cy="26434"/>
              </a:xfrm>
              <a:custGeom>
                <a:avLst/>
                <a:gdLst/>
                <a:ahLst/>
                <a:cxnLst/>
                <a:rect l="l" t="t" r="r" b="b"/>
                <a:pathLst>
                  <a:path w="1899" h="433" extrusionOk="0">
                    <a:moveTo>
                      <a:pt x="129" y="0"/>
                    </a:moveTo>
                    <a:cubicBezTo>
                      <a:pt x="65" y="0"/>
                      <a:pt x="0" y="10"/>
                      <a:pt x="5" y="50"/>
                    </a:cubicBezTo>
                    <a:cubicBezTo>
                      <a:pt x="5" y="50"/>
                      <a:pt x="946" y="433"/>
                      <a:pt x="1543" y="433"/>
                    </a:cubicBezTo>
                    <a:cubicBezTo>
                      <a:pt x="1589" y="433"/>
                      <a:pt x="1632" y="431"/>
                      <a:pt x="1673" y="426"/>
                    </a:cubicBezTo>
                    <a:cubicBezTo>
                      <a:pt x="1771" y="418"/>
                      <a:pt x="1899" y="366"/>
                      <a:pt x="1891" y="268"/>
                    </a:cubicBezTo>
                    <a:cubicBezTo>
                      <a:pt x="1891" y="170"/>
                      <a:pt x="1778" y="118"/>
                      <a:pt x="1688" y="103"/>
                    </a:cubicBezTo>
                    <a:cubicBezTo>
                      <a:pt x="1570" y="84"/>
                      <a:pt x="1450" y="78"/>
                      <a:pt x="1329" y="78"/>
                    </a:cubicBezTo>
                    <a:cubicBezTo>
                      <a:pt x="1177" y="78"/>
                      <a:pt x="1025" y="87"/>
                      <a:pt x="873" y="87"/>
                    </a:cubicBezTo>
                    <a:cubicBezTo>
                      <a:pt x="718" y="87"/>
                      <a:pt x="563" y="78"/>
                      <a:pt x="411" y="43"/>
                    </a:cubicBezTo>
                    <a:cubicBezTo>
                      <a:pt x="343" y="28"/>
                      <a:pt x="283" y="13"/>
                      <a:pt x="216" y="5"/>
                    </a:cubicBezTo>
                    <a:cubicBezTo>
                      <a:pt x="193" y="3"/>
                      <a:pt x="161"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3"/>
              <p:cNvSpPr/>
              <p:nvPr/>
            </p:nvSpPr>
            <p:spPr>
              <a:xfrm rot="-5400000">
                <a:off x="8360424" y="3576918"/>
                <a:ext cx="53111" cy="28937"/>
              </a:xfrm>
              <a:custGeom>
                <a:avLst/>
                <a:gdLst/>
                <a:ahLst/>
                <a:cxnLst/>
                <a:rect l="l" t="t" r="r" b="b"/>
                <a:pathLst>
                  <a:path w="870" h="474" extrusionOk="0">
                    <a:moveTo>
                      <a:pt x="63" y="1"/>
                    </a:moveTo>
                    <a:cubicBezTo>
                      <a:pt x="43" y="1"/>
                      <a:pt x="24" y="4"/>
                      <a:pt x="8" y="12"/>
                    </a:cubicBezTo>
                    <a:cubicBezTo>
                      <a:pt x="0" y="19"/>
                      <a:pt x="8" y="34"/>
                      <a:pt x="15" y="34"/>
                    </a:cubicBezTo>
                    <a:cubicBezTo>
                      <a:pt x="26" y="31"/>
                      <a:pt x="37" y="30"/>
                      <a:pt x="48" y="30"/>
                    </a:cubicBezTo>
                    <a:cubicBezTo>
                      <a:pt x="127" y="30"/>
                      <a:pt x="227" y="91"/>
                      <a:pt x="286" y="124"/>
                    </a:cubicBezTo>
                    <a:cubicBezTo>
                      <a:pt x="346" y="154"/>
                      <a:pt x="406" y="192"/>
                      <a:pt x="459" y="230"/>
                    </a:cubicBezTo>
                    <a:cubicBezTo>
                      <a:pt x="511" y="267"/>
                      <a:pt x="564" y="305"/>
                      <a:pt x="616" y="342"/>
                    </a:cubicBezTo>
                    <a:cubicBezTo>
                      <a:pt x="669" y="380"/>
                      <a:pt x="752" y="410"/>
                      <a:pt x="804" y="462"/>
                    </a:cubicBezTo>
                    <a:cubicBezTo>
                      <a:pt x="813" y="470"/>
                      <a:pt x="821" y="473"/>
                      <a:pt x="828" y="473"/>
                    </a:cubicBezTo>
                    <a:cubicBezTo>
                      <a:pt x="861" y="473"/>
                      <a:pt x="870" y="402"/>
                      <a:pt x="832" y="402"/>
                    </a:cubicBezTo>
                    <a:cubicBezTo>
                      <a:pt x="830" y="402"/>
                      <a:pt x="828" y="402"/>
                      <a:pt x="827" y="402"/>
                    </a:cubicBezTo>
                    <a:cubicBezTo>
                      <a:pt x="823" y="403"/>
                      <a:pt x="820" y="403"/>
                      <a:pt x="816" y="403"/>
                    </a:cubicBezTo>
                    <a:cubicBezTo>
                      <a:pt x="729" y="403"/>
                      <a:pt x="644" y="318"/>
                      <a:pt x="579" y="267"/>
                    </a:cubicBezTo>
                    <a:cubicBezTo>
                      <a:pt x="504" y="214"/>
                      <a:pt x="436" y="162"/>
                      <a:pt x="353" y="117"/>
                    </a:cubicBezTo>
                    <a:cubicBezTo>
                      <a:pt x="285" y="79"/>
                      <a:pt x="159"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3"/>
              <p:cNvSpPr/>
              <p:nvPr/>
            </p:nvSpPr>
            <p:spPr>
              <a:xfrm rot="-5400000">
                <a:off x="8342995" y="3580550"/>
                <a:ext cx="59277" cy="9157"/>
              </a:xfrm>
              <a:custGeom>
                <a:avLst/>
                <a:gdLst/>
                <a:ahLst/>
                <a:cxnLst/>
                <a:rect l="l" t="t" r="r" b="b"/>
                <a:pathLst>
                  <a:path w="971" h="150" extrusionOk="0">
                    <a:moveTo>
                      <a:pt x="128" y="0"/>
                    </a:moveTo>
                    <a:cubicBezTo>
                      <a:pt x="89" y="0"/>
                      <a:pt x="49" y="3"/>
                      <a:pt x="8" y="9"/>
                    </a:cubicBezTo>
                    <a:cubicBezTo>
                      <a:pt x="1" y="9"/>
                      <a:pt x="1" y="32"/>
                      <a:pt x="8" y="32"/>
                    </a:cubicBezTo>
                    <a:cubicBezTo>
                      <a:pt x="35" y="30"/>
                      <a:pt x="62" y="29"/>
                      <a:pt x="88" y="29"/>
                    </a:cubicBezTo>
                    <a:cubicBezTo>
                      <a:pt x="232" y="29"/>
                      <a:pt x="372" y="60"/>
                      <a:pt x="512" y="92"/>
                    </a:cubicBezTo>
                    <a:cubicBezTo>
                      <a:pt x="572" y="100"/>
                      <a:pt x="639" y="115"/>
                      <a:pt x="700" y="122"/>
                    </a:cubicBezTo>
                    <a:cubicBezTo>
                      <a:pt x="763" y="134"/>
                      <a:pt x="826" y="150"/>
                      <a:pt x="887" y="150"/>
                    </a:cubicBezTo>
                    <a:cubicBezTo>
                      <a:pt x="905" y="150"/>
                      <a:pt x="923" y="148"/>
                      <a:pt x="940" y="145"/>
                    </a:cubicBezTo>
                    <a:cubicBezTo>
                      <a:pt x="970" y="137"/>
                      <a:pt x="963" y="92"/>
                      <a:pt x="933" y="92"/>
                    </a:cubicBezTo>
                    <a:cubicBezTo>
                      <a:pt x="911" y="88"/>
                      <a:pt x="889" y="87"/>
                      <a:pt x="866" y="87"/>
                    </a:cubicBezTo>
                    <a:cubicBezTo>
                      <a:pt x="816" y="87"/>
                      <a:pt x="763" y="94"/>
                      <a:pt x="710" y="94"/>
                    </a:cubicBezTo>
                    <a:cubicBezTo>
                      <a:pt x="697" y="94"/>
                      <a:pt x="683" y="93"/>
                      <a:pt x="670" y="92"/>
                    </a:cubicBezTo>
                    <a:cubicBezTo>
                      <a:pt x="587" y="77"/>
                      <a:pt x="504" y="55"/>
                      <a:pt x="422" y="40"/>
                    </a:cubicBezTo>
                    <a:cubicBezTo>
                      <a:pt x="325" y="18"/>
                      <a:pt x="228"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72" name="Google Shape;772;p23"/>
          <p:cNvGrpSpPr/>
          <p:nvPr/>
        </p:nvGrpSpPr>
        <p:grpSpPr>
          <a:xfrm>
            <a:off x="8554082" y="1832241"/>
            <a:ext cx="539742" cy="601111"/>
            <a:chOff x="4180357" y="1838566"/>
            <a:chExt cx="539742" cy="601111"/>
          </a:xfrm>
        </p:grpSpPr>
        <p:grpSp>
          <p:nvGrpSpPr>
            <p:cNvPr id="773" name="Google Shape;773;p23"/>
            <p:cNvGrpSpPr/>
            <p:nvPr/>
          </p:nvGrpSpPr>
          <p:grpSpPr>
            <a:xfrm flipH="1">
              <a:off x="4180357" y="1838566"/>
              <a:ext cx="539742" cy="601111"/>
              <a:chOff x="7205213" y="4546904"/>
              <a:chExt cx="278132" cy="309755"/>
            </a:xfrm>
          </p:grpSpPr>
          <p:sp>
            <p:nvSpPr>
              <p:cNvPr id="774" name="Google Shape;774;p23"/>
              <p:cNvSpPr/>
              <p:nvPr/>
            </p:nvSpPr>
            <p:spPr>
              <a:xfrm>
                <a:off x="7276341" y="4550060"/>
                <a:ext cx="138091" cy="210823"/>
              </a:xfrm>
              <a:custGeom>
                <a:avLst/>
                <a:gdLst/>
                <a:ahLst/>
                <a:cxnLst/>
                <a:rect l="l" t="t" r="r" b="b"/>
                <a:pathLst>
                  <a:path w="2056" h="3139" extrusionOk="0">
                    <a:moveTo>
                      <a:pt x="716" y="0"/>
                    </a:moveTo>
                    <a:cubicBezTo>
                      <a:pt x="698" y="0"/>
                      <a:pt x="679" y="3"/>
                      <a:pt x="662" y="9"/>
                    </a:cubicBezTo>
                    <a:cubicBezTo>
                      <a:pt x="610" y="24"/>
                      <a:pt x="572" y="61"/>
                      <a:pt x="549" y="106"/>
                    </a:cubicBezTo>
                    <a:cubicBezTo>
                      <a:pt x="429" y="324"/>
                      <a:pt x="504" y="602"/>
                      <a:pt x="444" y="843"/>
                    </a:cubicBezTo>
                    <a:cubicBezTo>
                      <a:pt x="384" y="1076"/>
                      <a:pt x="174" y="1248"/>
                      <a:pt x="106" y="1481"/>
                    </a:cubicBezTo>
                    <a:cubicBezTo>
                      <a:pt x="1" y="1804"/>
                      <a:pt x="174" y="2165"/>
                      <a:pt x="354" y="2450"/>
                    </a:cubicBezTo>
                    <a:cubicBezTo>
                      <a:pt x="504" y="2676"/>
                      <a:pt x="737" y="2871"/>
                      <a:pt x="978" y="2976"/>
                    </a:cubicBezTo>
                    <a:cubicBezTo>
                      <a:pt x="1181" y="3067"/>
                      <a:pt x="1398" y="3097"/>
                      <a:pt x="1616" y="3127"/>
                    </a:cubicBezTo>
                    <a:cubicBezTo>
                      <a:pt x="1658" y="3134"/>
                      <a:pt x="1700" y="3139"/>
                      <a:pt x="1741" y="3139"/>
                    </a:cubicBezTo>
                    <a:cubicBezTo>
                      <a:pt x="1788" y="3139"/>
                      <a:pt x="1835" y="3132"/>
                      <a:pt x="1879" y="3112"/>
                    </a:cubicBezTo>
                    <a:cubicBezTo>
                      <a:pt x="1940" y="3075"/>
                      <a:pt x="1982" y="2994"/>
                      <a:pt x="1967" y="2924"/>
                    </a:cubicBezTo>
                    <a:lnTo>
                      <a:pt x="1967" y="2924"/>
                    </a:lnTo>
                    <a:cubicBezTo>
                      <a:pt x="2055" y="2347"/>
                      <a:pt x="1929" y="1742"/>
                      <a:pt x="1752" y="1173"/>
                    </a:cubicBezTo>
                    <a:cubicBezTo>
                      <a:pt x="1684" y="948"/>
                      <a:pt x="1609" y="722"/>
                      <a:pt x="1481" y="535"/>
                    </a:cubicBezTo>
                    <a:cubicBezTo>
                      <a:pt x="1323" y="287"/>
                      <a:pt x="1075" y="99"/>
                      <a:pt x="805" y="16"/>
                    </a:cubicBezTo>
                    <a:cubicBezTo>
                      <a:pt x="777" y="7"/>
                      <a:pt x="746" y="0"/>
                      <a:pt x="716"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3"/>
              <p:cNvSpPr/>
              <p:nvPr/>
            </p:nvSpPr>
            <p:spPr>
              <a:xfrm>
                <a:off x="7281446" y="4546904"/>
                <a:ext cx="132785" cy="219621"/>
              </a:xfrm>
              <a:custGeom>
                <a:avLst/>
                <a:gdLst/>
                <a:ahLst/>
                <a:cxnLst/>
                <a:rect l="l" t="t" r="r" b="b"/>
                <a:pathLst>
                  <a:path w="1977" h="3270" extrusionOk="0">
                    <a:moveTo>
                      <a:pt x="458" y="221"/>
                    </a:moveTo>
                    <a:cubicBezTo>
                      <a:pt x="473" y="236"/>
                      <a:pt x="488" y="251"/>
                      <a:pt x="504" y="266"/>
                    </a:cubicBezTo>
                    <a:cubicBezTo>
                      <a:pt x="511" y="281"/>
                      <a:pt x="519" y="289"/>
                      <a:pt x="526" y="296"/>
                    </a:cubicBezTo>
                    <a:cubicBezTo>
                      <a:pt x="534" y="311"/>
                      <a:pt x="541" y="326"/>
                      <a:pt x="541" y="349"/>
                    </a:cubicBezTo>
                    <a:cubicBezTo>
                      <a:pt x="549" y="424"/>
                      <a:pt x="481" y="439"/>
                      <a:pt x="428" y="469"/>
                    </a:cubicBezTo>
                    <a:cubicBezTo>
                      <a:pt x="428" y="379"/>
                      <a:pt x="436" y="289"/>
                      <a:pt x="458" y="221"/>
                    </a:cubicBezTo>
                    <a:close/>
                    <a:moveTo>
                      <a:pt x="428" y="552"/>
                    </a:moveTo>
                    <a:cubicBezTo>
                      <a:pt x="451" y="589"/>
                      <a:pt x="481" y="619"/>
                      <a:pt x="488" y="664"/>
                    </a:cubicBezTo>
                    <a:cubicBezTo>
                      <a:pt x="511" y="739"/>
                      <a:pt x="481" y="792"/>
                      <a:pt x="421" y="822"/>
                    </a:cubicBezTo>
                    <a:cubicBezTo>
                      <a:pt x="421" y="792"/>
                      <a:pt x="428" y="769"/>
                      <a:pt x="428" y="747"/>
                    </a:cubicBezTo>
                    <a:cubicBezTo>
                      <a:pt x="428" y="694"/>
                      <a:pt x="428" y="627"/>
                      <a:pt x="428" y="552"/>
                    </a:cubicBezTo>
                    <a:close/>
                    <a:moveTo>
                      <a:pt x="624" y="116"/>
                    </a:moveTo>
                    <a:cubicBezTo>
                      <a:pt x="639" y="116"/>
                      <a:pt x="661" y="116"/>
                      <a:pt x="684" y="123"/>
                    </a:cubicBezTo>
                    <a:cubicBezTo>
                      <a:pt x="857" y="206"/>
                      <a:pt x="992" y="409"/>
                      <a:pt x="1112" y="544"/>
                    </a:cubicBezTo>
                    <a:cubicBezTo>
                      <a:pt x="1165" y="604"/>
                      <a:pt x="1210" y="664"/>
                      <a:pt x="1255" y="724"/>
                    </a:cubicBezTo>
                    <a:cubicBezTo>
                      <a:pt x="1315" y="830"/>
                      <a:pt x="1375" y="942"/>
                      <a:pt x="1428" y="1055"/>
                    </a:cubicBezTo>
                    <a:cubicBezTo>
                      <a:pt x="1488" y="1280"/>
                      <a:pt x="1570" y="1506"/>
                      <a:pt x="1631" y="1731"/>
                    </a:cubicBezTo>
                    <a:cubicBezTo>
                      <a:pt x="1646" y="1806"/>
                      <a:pt x="1661" y="1881"/>
                      <a:pt x="1683" y="1949"/>
                    </a:cubicBezTo>
                    <a:lnTo>
                      <a:pt x="1683" y="1964"/>
                    </a:lnTo>
                    <a:cubicBezTo>
                      <a:pt x="1683" y="1964"/>
                      <a:pt x="1683" y="1972"/>
                      <a:pt x="1683" y="1972"/>
                    </a:cubicBezTo>
                    <a:cubicBezTo>
                      <a:pt x="1585" y="1739"/>
                      <a:pt x="1443" y="1528"/>
                      <a:pt x="1322" y="1303"/>
                    </a:cubicBezTo>
                    <a:cubicBezTo>
                      <a:pt x="1127" y="905"/>
                      <a:pt x="947" y="386"/>
                      <a:pt x="571" y="123"/>
                    </a:cubicBezTo>
                    <a:cubicBezTo>
                      <a:pt x="586" y="123"/>
                      <a:pt x="601" y="116"/>
                      <a:pt x="624" y="116"/>
                    </a:cubicBezTo>
                    <a:close/>
                    <a:moveTo>
                      <a:pt x="534" y="138"/>
                    </a:moveTo>
                    <a:cubicBezTo>
                      <a:pt x="902" y="424"/>
                      <a:pt x="1082" y="882"/>
                      <a:pt x="1285" y="1295"/>
                    </a:cubicBezTo>
                    <a:cubicBezTo>
                      <a:pt x="1398" y="1521"/>
                      <a:pt x="1555" y="1731"/>
                      <a:pt x="1646" y="1972"/>
                    </a:cubicBezTo>
                    <a:cubicBezTo>
                      <a:pt x="1683" y="2054"/>
                      <a:pt x="1706" y="2144"/>
                      <a:pt x="1728" y="2235"/>
                    </a:cubicBezTo>
                    <a:cubicBezTo>
                      <a:pt x="1728" y="2257"/>
                      <a:pt x="1728" y="2272"/>
                      <a:pt x="1728" y="2287"/>
                    </a:cubicBezTo>
                    <a:cubicBezTo>
                      <a:pt x="1631" y="1994"/>
                      <a:pt x="1465" y="1716"/>
                      <a:pt x="1307" y="1453"/>
                    </a:cubicBezTo>
                    <a:cubicBezTo>
                      <a:pt x="1090" y="1070"/>
                      <a:pt x="857" y="679"/>
                      <a:pt x="579" y="326"/>
                    </a:cubicBezTo>
                    <a:cubicBezTo>
                      <a:pt x="571" y="274"/>
                      <a:pt x="526" y="221"/>
                      <a:pt x="481" y="183"/>
                    </a:cubicBezTo>
                    <a:cubicBezTo>
                      <a:pt x="496" y="161"/>
                      <a:pt x="511" y="146"/>
                      <a:pt x="534" y="138"/>
                    </a:cubicBezTo>
                    <a:close/>
                    <a:moveTo>
                      <a:pt x="1210" y="1348"/>
                    </a:moveTo>
                    <a:lnTo>
                      <a:pt x="1240" y="1393"/>
                    </a:lnTo>
                    <a:cubicBezTo>
                      <a:pt x="1443" y="1739"/>
                      <a:pt x="1638" y="2084"/>
                      <a:pt x="1743" y="2460"/>
                    </a:cubicBezTo>
                    <a:cubicBezTo>
                      <a:pt x="1743" y="2482"/>
                      <a:pt x="1751" y="2505"/>
                      <a:pt x="1751" y="2528"/>
                    </a:cubicBezTo>
                    <a:cubicBezTo>
                      <a:pt x="1698" y="2370"/>
                      <a:pt x="1593" y="2219"/>
                      <a:pt x="1518" y="2062"/>
                    </a:cubicBezTo>
                    <a:cubicBezTo>
                      <a:pt x="1405" y="1829"/>
                      <a:pt x="1307" y="1588"/>
                      <a:pt x="1210" y="1348"/>
                    </a:cubicBezTo>
                    <a:close/>
                    <a:moveTo>
                      <a:pt x="579" y="371"/>
                    </a:moveTo>
                    <a:cubicBezTo>
                      <a:pt x="774" y="634"/>
                      <a:pt x="954" y="912"/>
                      <a:pt x="1120" y="1198"/>
                    </a:cubicBezTo>
                    <a:cubicBezTo>
                      <a:pt x="1217" y="1438"/>
                      <a:pt x="1307" y="1679"/>
                      <a:pt x="1420" y="1911"/>
                    </a:cubicBezTo>
                    <a:cubicBezTo>
                      <a:pt x="1525" y="2152"/>
                      <a:pt x="1668" y="2355"/>
                      <a:pt x="1736" y="2603"/>
                    </a:cubicBezTo>
                    <a:cubicBezTo>
                      <a:pt x="1706" y="2513"/>
                      <a:pt x="1661" y="2430"/>
                      <a:pt x="1623" y="2347"/>
                    </a:cubicBezTo>
                    <a:cubicBezTo>
                      <a:pt x="1495" y="2107"/>
                      <a:pt x="1338" y="1881"/>
                      <a:pt x="1202" y="1648"/>
                    </a:cubicBezTo>
                    <a:cubicBezTo>
                      <a:pt x="969" y="1258"/>
                      <a:pt x="827" y="777"/>
                      <a:pt x="451" y="499"/>
                    </a:cubicBezTo>
                    <a:cubicBezTo>
                      <a:pt x="511" y="484"/>
                      <a:pt x="579" y="439"/>
                      <a:pt x="579" y="371"/>
                    </a:cubicBezTo>
                    <a:close/>
                    <a:moveTo>
                      <a:pt x="473" y="552"/>
                    </a:moveTo>
                    <a:lnTo>
                      <a:pt x="473" y="552"/>
                    </a:lnTo>
                    <a:cubicBezTo>
                      <a:pt x="804" y="814"/>
                      <a:pt x="939" y="1258"/>
                      <a:pt x="1142" y="1618"/>
                    </a:cubicBezTo>
                    <a:cubicBezTo>
                      <a:pt x="1255" y="1814"/>
                      <a:pt x="1383" y="1994"/>
                      <a:pt x="1495" y="2189"/>
                    </a:cubicBezTo>
                    <a:cubicBezTo>
                      <a:pt x="1585" y="2340"/>
                      <a:pt x="1691" y="2513"/>
                      <a:pt x="1736" y="2693"/>
                    </a:cubicBezTo>
                    <a:cubicBezTo>
                      <a:pt x="1728" y="2730"/>
                      <a:pt x="1728" y="2768"/>
                      <a:pt x="1728" y="2806"/>
                    </a:cubicBezTo>
                    <a:cubicBezTo>
                      <a:pt x="1593" y="2663"/>
                      <a:pt x="1465" y="2528"/>
                      <a:pt x="1360" y="2355"/>
                    </a:cubicBezTo>
                    <a:cubicBezTo>
                      <a:pt x="1255" y="2182"/>
                      <a:pt x="1165" y="1994"/>
                      <a:pt x="1067" y="1806"/>
                    </a:cubicBezTo>
                    <a:cubicBezTo>
                      <a:pt x="902" y="1483"/>
                      <a:pt x="729" y="1145"/>
                      <a:pt x="451" y="912"/>
                    </a:cubicBezTo>
                    <a:cubicBezTo>
                      <a:pt x="443" y="890"/>
                      <a:pt x="428" y="875"/>
                      <a:pt x="413" y="860"/>
                    </a:cubicBezTo>
                    <a:cubicBezTo>
                      <a:pt x="481" y="852"/>
                      <a:pt x="526" y="799"/>
                      <a:pt x="534" y="732"/>
                    </a:cubicBezTo>
                    <a:cubicBezTo>
                      <a:pt x="541" y="672"/>
                      <a:pt x="519" y="604"/>
                      <a:pt x="473" y="552"/>
                    </a:cubicBezTo>
                    <a:close/>
                    <a:moveTo>
                      <a:pt x="481" y="972"/>
                    </a:moveTo>
                    <a:cubicBezTo>
                      <a:pt x="751" y="1235"/>
                      <a:pt x="924" y="1581"/>
                      <a:pt x="1097" y="1926"/>
                    </a:cubicBezTo>
                    <a:cubicBezTo>
                      <a:pt x="1270" y="2280"/>
                      <a:pt x="1465" y="2573"/>
                      <a:pt x="1728" y="2843"/>
                    </a:cubicBezTo>
                    <a:cubicBezTo>
                      <a:pt x="1728" y="2881"/>
                      <a:pt x="1728" y="2911"/>
                      <a:pt x="1728" y="2941"/>
                    </a:cubicBezTo>
                    <a:cubicBezTo>
                      <a:pt x="1728" y="2941"/>
                      <a:pt x="1728" y="2948"/>
                      <a:pt x="1728" y="2956"/>
                    </a:cubicBezTo>
                    <a:cubicBezTo>
                      <a:pt x="1713" y="2941"/>
                      <a:pt x="1698" y="2926"/>
                      <a:pt x="1683" y="2918"/>
                    </a:cubicBezTo>
                    <a:cubicBezTo>
                      <a:pt x="1450" y="2633"/>
                      <a:pt x="1232" y="2317"/>
                      <a:pt x="1060" y="1987"/>
                    </a:cubicBezTo>
                    <a:cubicBezTo>
                      <a:pt x="887" y="1671"/>
                      <a:pt x="744" y="1355"/>
                      <a:pt x="504" y="1092"/>
                    </a:cubicBezTo>
                    <a:cubicBezTo>
                      <a:pt x="501" y="1090"/>
                      <a:pt x="499" y="1089"/>
                      <a:pt x="497" y="1089"/>
                    </a:cubicBezTo>
                    <a:cubicBezTo>
                      <a:pt x="493" y="1089"/>
                      <a:pt x="491" y="1095"/>
                      <a:pt x="496" y="1100"/>
                    </a:cubicBezTo>
                    <a:cubicBezTo>
                      <a:pt x="751" y="1393"/>
                      <a:pt x="894" y="1776"/>
                      <a:pt x="1082" y="2114"/>
                    </a:cubicBezTo>
                    <a:cubicBezTo>
                      <a:pt x="1225" y="2362"/>
                      <a:pt x="1390" y="2595"/>
                      <a:pt x="1563" y="2813"/>
                    </a:cubicBezTo>
                    <a:cubicBezTo>
                      <a:pt x="1322" y="2595"/>
                      <a:pt x="1120" y="2325"/>
                      <a:pt x="932" y="2054"/>
                    </a:cubicBezTo>
                    <a:cubicBezTo>
                      <a:pt x="736" y="1769"/>
                      <a:pt x="571" y="1393"/>
                      <a:pt x="286" y="1198"/>
                    </a:cubicBezTo>
                    <a:lnTo>
                      <a:pt x="286" y="1198"/>
                    </a:lnTo>
                    <a:cubicBezTo>
                      <a:pt x="300" y="1202"/>
                      <a:pt x="315" y="1204"/>
                      <a:pt x="331" y="1204"/>
                    </a:cubicBezTo>
                    <a:cubicBezTo>
                      <a:pt x="394" y="1204"/>
                      <a:pt x="457" y="1168"/>
                      <a:pt x="481" y="1107"/>
                    </a:cubicBezTo>
                    <a:cubicBezTo>
                      <a:pt x="504" y="1062"/>
                      <a:pt x="496" y="1017"/>
                      <a:pt x="481" y="972"/>
                    </a:cubicBezTo>
                    <a:close/>
                    <a:moveTo>
                      <a:pt x="301" y="1243"/>
                    </a:moveTo>
                    <a:lnTo>
                      <a:pt x="301" y="1243"/>
                    </a:lnTo>
                    <a:cubicBezTo>
                      <a:pt x="458" y="1378"/>
                      <a:pt x="564" y="1558"/>
                      <a:pt x="676" y="1731"/>
                    </a:cubicBezTo>
                    <a:cubicBezTo>
                      <a:pt x="789" y="1904"/>
                      <a:pt x="902" y="2077"/>
                      <a:pt x="1022" y="2242"/>
                    </a:cubicBezTo>
                    <a:cubicBezTo>
                      <a:pt x="1217" y="2513"/>
                      <a:pt x="1443" y="2775"/>
                      <a:pt x="1706" y="2978"/>
                    </a:cubicBezTo>
                    <a:cubicBezTo>
                      <a:pt x="1713" y="2986"/>
                      <a:pt x="1721" y="2993"/>
                      <a:pt x="1728" y="3001"/>
                    </a:cubicBezTo>
                    <a:lnTo>
                      <a:pt x="1728" y="3008"/>
                    </a:lnTo>
                    <a:cubicBezTo>
                      <a:pt x="1420" y="2791"/>
                      <a:pt x="1165" y="2528"/>
                      <a:pt x="909" y="2242"/>
                    </a:cubicBezTo>
                    <a:cubicBezTo>
                      <a:pt x="676" y="1987"/>
                      <a:pt x="428" y="1716"/>
                      <a:pt x="143" y="1528"/>
                    </a:cubicBezTo>
                    <a:cubicBezTo>
                      <a:pt x="203" y="1528"/>
                      <a:pt x="271" y="1491"/>
                      <a:pt x="301" y="1431"/>
                    </a:cubicBezTo>
                    <a:cubicBezTo>
                      <a:pt x="338" y="1370"/>
                      <a:pt x="331" y="1303"/>
                      <a:pt x="301" y="1243"/>
                    </a:cubicBezTo>
                    <a:close/>
                    <a:moveTo>
                      <a:pt x="150" y="1919"/>
                    </a:moveTo>
                    <a:lnTo>
                      <a:pt x="150" y="1919"/>
                    </a:lnTo>
                    <a:cubicBezTo>
                      <a:pt x="451" y="2084"/>
                      <a:pt x="661" y="2400"/>
                      <a:pt x="917" y="2633"/>
                    </a:cubicBezTo>
                    <a:cubicBezTo>
                      <a:pt x="1097" y="2791"/>
                      <a:pt x="1292" y="2993"/>
                      <a:pt x="1518" y="3099"/>
                    </a:cubicBezTo>
                    <a:cubicBezTo>
                      <a:pt x="1240" y="3008"/>
                      <a:pt x="1007" y="2851"/>
                      <a:pt x="782" y="2633"/>
                    </a:cubicBezTo>
                    <a:cubicBezTo>
                      <a:pt x="609" y="2460"/>
                      <a:pt x="443" y="2235"/>
                      <a:pt x="211" y="2159"/>
                    </a:cubicBezTo>
                    <a:cubicBezTo>
                      <a:pt x="188" y="2152"/>
                      <a:pt x="173" y="2144"/>
                      <a:pt x="150" y="2144"/>
                    </a:cubicBezTo>
                    <a:cubicBezTo>
                      <a:pt x="180" y="2077"/>
                      <a:pt x="188" y="1987"/>
                      <a:pt x="150" y="1919"/>
                    </a:cubicBezTo>
                    <a:close/>
                    <a:moveTo>
                      <a:pt x="128" y="1566"/>
                    </a:moveTo>
                    <a:lnTo>
                      <a:pt x="128" y="1566"/>
                    </a:lnTo>
                    <a:cubicBezTo>
                      <a:pt x="436" y="1784"/>
                      <a:pt x="691" y="2054"/>
                      <a:pt x="947" y="2340"/>
                    </a:cubicBezTo>
                    <a:cubicBezTo>
                      <a:pt x="1180" y="2603"/>
                      <a:pt x="1428" y="2873"/>
                      <a:pt x="1721" y="3053"/>
                    </a:cubicBezTo>
                    <a:cubicBezTo>
                      <a:pt x="1721" y="3076"/>
                      <a:pt x="1713" y="3099"/>
                      <a:pt x="1713" y="3121"/>
                    </a:cubicBezTo>
                    <a:cubicBezTo>
                      <a:pt x="1518" y="3091"/>
                      <a:pt x="1360" y="2956"/>
                      <a:pt x="1202" y="2828"/>
                    </a:cubicBezTo>
                    <a:cubicBezTo>
                      <a:pt x="1044" y="2693"/>
                      <a:pt x="887" y="2558"/>
                      <a:pt x="736" y="2407"/>
                    </a:cubicBezTo>
                    <a:cubicBezTo>
                      <a:pt x="541" y="2204"/>
                      <a:pt x="361" y="1957"/>
                      <a:pt x="98" y="1851"/>
                    </a:cubicBezTo>
                    <a:cubicBezTo>
                      <a:pt x="83" y="1844"/>
                      <a:pt x="68" y="1844"/>
                      <a:pt x="60" y="1836"/>
                    </a:cubicBezTo>
                    <a:cubicBezTo>
                      <a:pt x="135" y="1791"/>
                      <a:pt x="165" y="1663"/>
                      <a:pt x="128" y="1566"/>
                    </a:cubicBezTo>
                    <a:close/>
                    <a:moveTo>
                      <a:pt x="278" y="2227"/>
                    </a:moveTo>
                    <a:lnTo>
                      <a:pt x="278" y="2227"/>
                    </a:lnTo>
                    <a:cubicBezTo>
                      <a:pt x="534" y="2355"/>
                      <a:pt x="721" y="2633"/>
                      <a:pt x="939" y="2821"/>
                    </a:cubicBezTo>
                    <a:cubicBezTo>
                      <a:pt x="1153" y="2990"/>
                      <a:pt x="1416" y="3159"/>
                      <a:pt x="1681" y="3159"/>
                    </a:cubicBezTo>
                    <a:cubicBezTo>
                      <a:pt x="1687" y="3159"/>
                      <a:pt x="1692" y="3159"/>
                      <a:pt x="1698" y="3159"/>
                    </a:cubicBezTo>
                    <a:lnTo>
                      <a:pt x="1706" y="3159"/>
                    </a:lnTo>
                    <a:cubicBezTo>
                      <a:pt x="1706" y="3174"/>
                      <a:pt x="1706" y="3189"/>
                      <a:pt x="1698" y="3204"/>
                    </a:cubicBezTo>
                    <a:cubicBezTo>
                      <a:pt x="1375" y="3174"/>
                      <a:pt x="1014" y="3053"/>
                      <a:pt x="759" y="2821"/>
                    </a:cubicBezTo>
                    <a:cubicBezTo>
                      <a:pt x="657" y="2725"/>
                      <a:pt x="548" y="2443"/>
                      <a:pt x="388" y="2443"/>
                    </a:cubicBezTo>
                    <a:cubicBezTo>
                      <a:pt x="372" y="2443"/>
                      <a:pt x="355" y="2446"/>
                      <a:pt x="338" y="2452"/>
                    </a:cubicBezTo>
                    <a:cubicBezTo>
                      <a:pt x="331" y="2460"/>
                      <a:pt x="323" y="2460"/>
                      <a:pt x="316" y="2460"/>
                    </a:cubicBezTo>
                    <a:cubicBezTo>
                      <a:pt x="323" y="2385"/>
                      <a:pt x="316" y="2295"/>
                      <a:pt x="278" y="2227"/>
                    </a:cubicBezTo>
                    <a:close/>
                    <a:moveTo>
                      <a:pt x="692" y="0"/>
                    </a:moveTo>
                    <a:cubicBezTo>
                      <a:pt x="634" y="0"/>
                      <a:pt x="576" y="10"/>
                      <a:pt x="519" y="33"/>
                    </a:cubicBezTo>
                    <a:cubicBezTo>
                      <a:pt x="511" y="41"/>
                      <a:pt x="504" y="48"/>
                      <a:pt x="496" y="56"/>
                    </a:cubicBezTo>
                    <a:cubicBezTo>
                      <a:pt x="428" y="86"/>
                      <a:pt x="376" y="153"/>
                      <a:pt x="361" y="236"/>
                    </a:cubicBezTo>
                    <a:cubicBezTo>
                      <a:pt x="331" y="364"/>
                      <a:pt x="368" y="506"/>
                      <a:pt x="376" y="634"/>
                    </a:cubicBezTo>
                    <a:cubicBezTo>
                      <a:pt x="391" y="799"/>
                      <a:pt x="361" y="920"/>
                      <a:pt x="286" y="1062"/>
                    </a:cubicBezTo>
                    <a:cubicBezTo>
                      <a:pt x="286" y="1070"/>
                      <a:pt x="293" y="1077"/>
                      <a:pt x="301" y="1077"/>
                    </a:cubicBezTo>
                    <a:cubicBezTo>
                      <a:pt x="353" y="1032"/>
                      <a:pt x="383" y="965"/>
                      <a:pt x="406" y="897"/>
                    </a:cubicBezTo>
                    <a:cubicBezTo>
                      <a:pt x="443" y="950"/>
                      <a:pt x="473" y="1017"/>
                      <a:pt x="451" y="1085"/>
                    </a:cubicBezTo>
                    <a:cubicBezTo>
                      <a:pt x="421" y="1183"/>
                      <a:pt x="331" y="1153"/>
                      <a:pt x="256" y="1175"/>
                    </a:cubicBezTo>
                    <a:cubicBezTo>
                      <a:pt x="248" y="1175"/>
                      <a:pt x="248" y="1175"/>
                      <a:pt x="241" y="1183"/>
                    </a:cubicBezTo>
                    <a:cubicBezTo>
                      <a:pt x="239" y="1181"/>
                      <a:pt x="238" y="1181"/>
                      <a:pt x="236" y="1181"/>
                    </a:cubicBezTo>
                    <a:cubicBezTo>
                      <a:pt x="228" y="1181"/>
                      <a:pt x="219" y="1193"/>
                      <a:pt x="226" y="1205"/>
                    </a:cubicBezTo>
                    <a:cubicBezTo>
                      <a:pt x="286" y="1258"/>
                      <a:pt x="316" y="1340"/>
                      <a:pt x="271" y="1416"/>
                    </a:cubicBezTo>
                    <a:cubicBezTo>
                      <a:pt x="241" y="1474"/>
                      <a:pt x="185" y="1496"/>
                      <a:pt x="126" y="1496"/>
                    </a:cubicBezTo>
                    <a:cubicBezTo>
                      <a:pt x="109" y="1496"/>
                      <a:pt x="92" y="1494"/>
                      <a:pt x="75" y="1491"/>
                    </a:cubicBezTo>
                    <a:cubicBezTo>
                      <a:pt x="68" y="1491"/>
                      <a:pt x="68" y="1491"/>
                      <a:pt x="68" y="1483"/>
                    </a:cubicBezTo>
                    <a:lnTo>
                      <a:pt x="53" y="1483"/>
                    </a:lnTo>
                    <a:cubicBezTo>
                      <a:pt x="38" y="1491"/>
                      <a:pt x="30" y="1506"/>
                      <a:pt x="45" y="1513"/>
                    </a:cubicBezTo>
                    <a:cubicBezTo>
                      <a:pt x="98" y="1558"/>
                      <a:pt x="113" y="1633"/>
                      <a:pt x="98" y="1694"/>
                    </a:cubicBezTo>
                    <a:cubicBezTo>
                      <a:pt x="90" y="1754"/>
                      <a:pt x="60" y="1784"/>
                      <a:pt x="15" y="1821"/>
                    </a:cubicBezTo>
                    <a:cubicBezTo>
                      <a:pt x="15" y="1829"/>
                      <a:pt x="15" y="1829"/>
                      <a:pt x="15" y="1836"/>
                    </a:cubicBezTo>
                    <a:cubicBezTo>
                      <a:pt x="0" y="1836"/>
                      <a:pt x="0" y="1851"/>
                      <a:pt x="8" y="1859"/>
                    </a:cubicBezTo>
                    <a:cubicBezTo>
                      <a:pt x="23" y="1859"/>
                      <a:pt x="30" y="1866"/>
                      <a:pt x="45" y="1866"/>
                    </a:cubicBezTo>
                    <a:lnTo>
                      <a:pt x="45" y="1874"/>
                    </a:lnTo>
                    <a:cubicBezTo>
                      <a:pt x="90" y="1889"/>
                      <a:pt x="128" y="1926"/>
                      <a:pt x="143" y="1979"/>
                    </a:cubicBezTo>
                    <a:cubicBezTo>
                      <a:pt x="158" y="2039"/>
                      <a:pt x="135" y="2092"/>
                      <a:pt x="113" y="2144"/>
                    </a:cubicBezTo>
                    <a:cubicBezTo>
                      <a:pt x="105" y="2144"/>
                      <a:pt x="105" y="2152"/>
                      <a:pt x="105" y="2152"/>
                    </a:cubicBezTo>
                    <a:cubicBezTo>
                      <a:pt x="105" y="2159"/>
                      <a:pt x="105" y="2159"/>
                      <a:pt x="105" y="2159"/>
                    </a:cubicBezTo>
                    <a:lnTo>
                      <a:pt x="105" y="2167"/>
                    </a:lnTo>
                    <a:cubicBezTo>
                      <a:pt x="105" y="2174"/>
                      <a:pt x="105" y="2182"/>
                      <a:pt x="113" y="2182"/>
                    </a:cubicBezTo>
                    <a:lnTo>
                      <a:pt x="150" y="2182"/>
                    </a:lnTo>
                    <a:cubicBezTo>
                      <a:pt x="165" y="2189"/>
                      <a:pt x="180" y="2189"/>
                      <a:pt x="195" y="2197"/>
                    </a:cubicBezTo>
                    <a:cubicBezTo>
                      <a:pt x="278" y="2242"/>
                      <a:pt x="286" y="2392"/>
                      <a:pt x="286" y="2490"/>
                    </a:cubicBezTo>
                    <a:cubicBezTo>
                      <a:pt x="286" y="2505"/>
                      <a:pt x="293" y="2505"/>
                      <a:pt x="301" y="2505"/>
                    </a:cubicBezTo>
                    <a:cubicBezTo>
                      <a:pt x="304" y="2509"/>
                      <a:pt x="306" y="2511"/>
                      <a:pt x="308" y="2511"/>
                    </a:cubicBezTo>
                    <a:cubicBezTo>
                      <a:pt x="310" y="2511"/>
                      <a:pt x="312" y="2509"/>
                      <a:pt x="316" y="2505"/>
                    </a:cubicBezTo>
                    <a:cubicBezTo>
                      <a:pt x="331" y="2497"/>
                      <a:pt x="353" y="2497"/>
                      <a:pt x="368" y="2497"/>
                    </a:cubicBezTo>
                    <a:cubicBezTo>
                      <a:pt x="391" y="2497"/>
                      <a:pt x="413" y="2513"/>
                      <a:pt x="436" y="2535"/>
                    </a:cubicBezTo>
                    <a:cubicBezTo>
                      <a:pt x="473" y="2588"/>
                      <a:pt x="458" y="2640"/>
                      <a:pt x="443" y="2693"/>
                    </a:cubicBezTo>
                    <a:cubicBezTo>
                      <a:pt x="438" y="2704"/>
                      <a:pt x="445" y="2720"/>
                      <a:pt x="456" y="2720"/>
                    </a:cubicBezTo>
                    <a:cubicBezTo>
                      <a:pt x="459" y="2720"/>
                      <a:pt x="462" y="2719"/>
                      <a:pt x="466" y="2715"/>
                    </a:cubicBezTo>
                    <a:cubicBezTo>
                      <a:pt x="511" y="2678"/>
                      <a:pt x="504" y="2580"/>
                      <a:pt x="466" y="2520"/>
                    </a:cubicBezTo>
                    <a:lnTo>
                      <a:pt x="466" y="2520"/>
                    </a:lnTo>
                    <a:cubicBezTo>
                      <a:pt x="571" y="2595"/>
                      <a:pt x="654" y="2775"/>
                      <a:pt x="729" y="2851"/>
                    </a:cubicBezTo>
                    <a:cubicBezTo>
                      <a:pt x="819" y="2933"/>
                      <a:pt x="924" y="2993"/>
                      <a:pt x="1029" y="3046"/>
                    </a:cubicBezTo>
                    <a:cubicBezTo>
                      <a:pt x="1232" y="3154"/>
                      <a:pt x="1455" y="3242"/>
                      <a:pt x="1678" y="3242"/>
                    </a:cubicBezTo>
                    <a:cubicBezTo>
                      <a:pt x="1687" y="3242"/>
                      <a:pt x="1697" y="3242"/>
                      <a:pt x="1706" y="3241"/>
                    </a:cubicBezTo>
                    <a:cubicBezTo>
                      <a:pt x="1717" y="3258"/>
                      <a:pt x="1735" y="3270"/>
                      <a:pt x="1753" y="3270"/>
                    </a:cubicBezTo>
                    <a:cubicBezTo>
                      <a:pt x="1760" y="3270"/>
                      <a:pt x="1767" y="3268"/>
                      <a:pt x="1773" y="3264"/>
                    </a:cubicBezTo>
                    <a:cubicBezTo>
                      <a:pt x="1878" y="3181"/>
                      <a:pt x="1894" y="3061"/>
                      <a:pt x="1916" y="2933"/>
                    </a:cubicBezTo>
                    <a:cubicBezTo>
                      <a:pt x="1939" y="2738"/>
                      <a:pt x="1954" y="2543"/>
                      <a:pt x="1961" y="2347"/>
                    </a:cubicBezTo>
                    <a:cubicBezTo>
                      <a:pt x="1976" y="1957"/>
                      <a:pt x="1939" y="1551"/>
                      <a:pt x="1811" y="1175"/>
                    </a:cubicBezTo>
                    <a:cubicBezTo>
                      <a:pt x="1706" y="845"/>
                      <a:pt x="1525" y="506"/>
                      <a:pt x="1270" y="274"/>
                    </a:cubicBezTo>
                    <a:cubicBezTo>
                      <a:pt x="1111" y="132"/>
                      <a:pt x="901" y="0"/>
                      <a:pt x="692"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3"/>
              <p:cNvSpPr/>
              <p:nvPr/>
            </p:nvSpPr>
            <p:spPr>
              <a:xfrm>
                <a:off x="7205213" y="4713200"/>
                <a:ext cx="188331" cy="124116"/>
              </a:xfrm>
              <a:custGeom>
                <a:avLst/>
                <a:gdLst/>
                <a:ahLst/>
                <a:cxnLst/>
                <a:rect l="l" t="t" r="r" b="b"/>
                <a:pathLst>
                  <a:path w="2804" h="1848" extrusionOk="0">
                    <a:moveTo>
                      <a:pt x="1073" y="0"/>
                    </a:moveTo>
                    <a:cubicBezTo>
                      <a:pt x="980" y="0"/>
                      <a:pt x="850" y="44"/>
                      <a:pt x="729" y="209"/>
                    </a:cubicBezTo>
                    <a:cubicBezTo>
                      <a:pt x="677" y="284"/>
                      <a:pt x="602" y="352"/>
                      <a:pt x="609" y="457"/>
                    </a:cubicBezTo>
                    <a:cubicBezTo>
                      <a:pt x="609" y="495"/>
                      <a:pt x="617" y="532"/>
                      <a:pt x="624" y="577"/>
                    </a:cubicBezTo>
                    <a:cubicBezTo>
                      <a:pt x="624" y="645"/>
                      <a:pt x="594" y="713"/>
                      <a:pt x="572" y="780"/>
                    </a:cubicBezTo>
                    <a:cubicBezTo>
                      <a:pt x="534" y="901"/>
                      <a:pt x="534" y="1043"/>
                      <a:pt x="564" y="1171"/>
                    </a:cubicBezTo>
                    <a:cubicBezTo>
                      <a:pt x="579" y="1224"/>
                      <a:pt x="594" y="1276"/>
                      <a:pt x="587" y="1329"/>
                    </a:cubicBezTo>
                    <a:cubicBezTo>
                      <a:pt x="572" y="1419"/>
                      <a:pt x="481" y="1464"/>
                      <a:pt x="399" y="1472"/>
                    </a:cubicBezTo>
                    <a:cubicBezTo>
                      <a:pt x="378" y="1473"/>
                      <a:pt x="357" y="1474"/>
                      <a:pt x="336" y="1474"/>
                    </a:cubicBezTo>
                    <a:cubicBezTo>
                      <a:pt x="314" y="1474"/>
                      <a:pt x="293" y="1473"/>
                      <a:pt x="271" y="1473"/>
                    </a:cubicBezTo>
                    <a:cubicBezTo>
                      <a:pt x="228" y="1473"/>
                      <a:pt x="185" y="1475"/>
                      <a:pt x="143" y="1487"/>
                    </a:cubicBezTo>
                    <a:cubicBezTo>
                      <a:pt x="68" y="1517"/>
                      <a:pt x="1" y="1607"/>
                      <a:pt x="31" y="1697"/>
                    </a:cubicBezTo>
                    <a:cubicBezTo>
                      <a:pt x="54" y="1752"/>
                      <a:pt x="111" y="1777"/>
                      <a:pt x="169" y="1777"/>
                    </a:cubicBezTo>
                    <a:cubicBezTo>
                      <a:pt x="205" y="1777"/>
                      <a:pt x="242" y="1767"/>
                      <a:pt x="271" y="1750"/>
                    </a:cubicBezTo>
                    <a:cubicBezTo>
                      <a:pt x="354" y="1704"/>
                      <a:pt x="414" y="1622"/>
                      <a:pt x="496" y="1592"/>
                    </a:cubicBezTo>
                    <a:cubicBezTo>
                      <a:pt x="527" y="1574"/>
                      <a:pt x="561" y="1567"/>
                      <a:pt x="595" y="1567"/>
                    </a:cubicBezTo>
                    <a:cubicBezTo>
                      <a:pt x="620" y="1567"/>
                      <a:pt x="644" y="1571"/>
                      <a:pt x="669" y="1577"/>
                    </a:cubicBezTo>
                    <a:cubicBezTo>
                      <a:pt x="729" y="1599"/>
                      <a:pt x="782" y="1637"/>
                      <a:pt x="842" y="1667"/>
                    </a:cubicBezTo>
                    <a:cubicBezTo>
                      <a:pt x="1046" y="1790"/>
                      <a:pt x="1275" y="1848"/>
                      <a:pt x="1500" y="1848"/>
                    </a:cubicBezTo>
                    <a:cubicBezTo>
                      <a:pt x="1549" y="1848"/>
                      <a:pt x="1598" y="1845"/>
                      <a:pt x="1646" y="1840"/>
                    </a:cubicBezTo>
                    <a:cubicBezTo>
                      <a:pt x="1917" y="1810"/>
                      <a:pt x="2172" y="1697"/>
                      <a:pt x="2405" y="1547"/>
                    </a:cubicBezTo>
                    <a:lnTo>
                      <a:pt x="2375" y="1547"/>
                    </a:lnTo>
                    <a:cubicBezTo>
                      <a:pt x="2510" y="1517"/>
                      <a:pt x="2645" y="1472"/>
                      <a:pt x="2720" y="1396"/>
                    </a:cubicBezTo>
                    <a:cubicBezTo>
                      <a:pt x="2728" y="1389"/>
                      <a:pt x="2728" y="1389"/>
                      <a:pt x="2728" y="1381"/>
                    </a:cubicBezTo>
                    <a:cubicBezTo>
                      <a:pt x="2743" y="1366"/>
                      <a:pt x="2758" y="1351"/>
                      <a:pt x="2766" y="1336"/>
                    </a:cubicBezTo>
                    <a:cubicBezTo>
                      <a:pt x="2803" y="1239"/>
                      <a:pt x="2735" y="1096"/>
                      <a:pt x="2615" y="976"/>
                    </a:cubicBezTo>
                    <a:cubicBezTo>
                      <a:pt x="2555" y="923"/>
                      <a:pt x="2488" y="878"/>
                      <a:pt x="2420" y="840"/>
                    </a:cubicBezTo>
                    <a:cubicBezTo>
                      <a:pt x="2345" y="795"/>
                      <a:pt x="2277" y="750"/>
                      <a:pt x="2202" y="705"/>
                    </a:cubicBezTo>
                    <a:cubicBezTo>
                      <a:pt x="1894" y="405"/>
                      <a:pt x="1526" y="157"/>
                      <a:pt x="1158" y="14"/>
                    </a:cubicBezTo>
                    <a:cubicBezTo>
                      <a:pt x="1136" y="6"/>
                      <a:pt x="1106" y="0"/>
                      <a:pt x="1073"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3"/>
              <p:cNvSpPr/>
              <p:nvPr/>
            </p:nvSpPr>
            <p:spPr>
              <a:xfrm>
                <a:off x="7341492" y="4598955"/>
                <a:ext cx="133255" cy="202764"/>
              </a:xfrm>
              <a:custGeom>
                <a:avLst/>
                <a:gdLst/>
                <a:ahLst/>
                <a:cxnLst/>
                <a:rect l="l" t="t" r="r" b="b"/>
                <a:pathLst>
                  <a:path w="1984" h="3019" extrusionOk="0">
                    <a:moveTo>
                      <a:pt x="1518" y="1"/>
                    </a:moveTo>
                    <a:cubicBezTo>
                      <a:pt x="1475" y="1"/>
                      <a:pt x="1423" y="28"/>
                      <a:pt x="1383" y="55"/>
                    </a:cubicBezTo>
                    <a:cubicBezTo>
                      <a:pt x="1172" y="197"/>
                      <a:pt x="1090" y="460"/>
                      <a:pt x="909" y="648"/>
                    </a:cubicBezTo>
                    <a:cubicBezTo>
                      <a:pt x="737" y="836"/>
                      <a:pt x="474" y="919"/>
                      <a:pt x="293" y="1091"/>
                    </a:cubicBezTo>
                    <a:cubicBezTo>
                      <a:pt x="38" y="1339"/>
                      <a:pt x="0" y="1700"/>
                      <a:pt x="8" y="2000"/>
                    </a:cubicBezTo>
                    <a:cubicBezTo>
                      <a:pt x="23" y="2241"/>
                      <a:pt x="120" y="2474"/>
                      <a:pt x="278" y="2639"/>
                    </a:cubicBezTo>
                    <a:cubicBezTo>
                      <a:pt x="406" y="2774"/>
                      <a:pt x="579" y="2865"/>
                      <a:pt x="752" y="2955"/>
                    </a:cubicBezTo>
                    <a:cubicBezTo>
                      <a:pt x="809" y="2986"/>
                      <a:pt x="871" y="3018"/>
                      <a:pt x="944" y="3018"/>
                    </a:cubicBezTo>
                    <a:cubicBezTo>
                      <a:pt x="957" y="3018"/>
                      <a:pt x="971" y="3017"/>
                      <a:pt x="984" y="3015"/>
                    </a:cubicBezTo>
                    <a:cubicBezTo>
                      <a:pt x="1062" y="3008"/>
                      <a:pt x="1146" y="2946"/>
                      <a:pt x="1162" y="2876"/>
                    </a:cubicBezTo>
                    <a:lnTo>
                      <a:pt x="1162" y="2876"/>
                    </a:lnTo>
                    <a:cubicBezTo>
                      <a:pt x="1535" y="2410"/>
                      <a:pt x="1732" y="1860"/>
                      <a:pt x="1879" y="1324"/>
                    </a:cubicBezTo>
                    <a:cubicBezTo>
                      <a:pt x="1931" y="1114"/>
                      <a:pt x="1984" y="896"/>
                      <a:pt x="1976" y="693"/>
                    </a:cubicBezTo>
                    <a:cubicBezTo>
                      <a:pt x="1961" y="430"/>
                      <a:pt x="1841" y="197"/>
                      <a:pt x="1653" y="47"/>
                    </a:cubicBezTo>
                    <a:cubicBezTo>
                      <a:pt x="1616" y="24"/>
                      <a:pt x="1578" y="2"/>
                      <a:pt x="1533" y="2"/>
                    </a:cubicBezTo>
                    <a:cubicBezTo>
                      <a:pt x="1528" y="1"/>
                      <a:pt x="1523" y="1"/>
                      <a:pt x="1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3"/>
              <p:cNvSpPr/>
              <p:nvPr/>
            </p:nvSpPr>
            <p:spPr>
              <a:xfrm>
                <a:off x="7342499" y="4596000"/>
                <a:ext cx="140845" cy="211092"/>
              </a:xfrm>
              <a:custGeom>
                <a:avLst/>
                <a:gdLst/>
                <a:ahLst/>
                <a:cxnLst/>
                <a:rect l="l" t="t" r="r" b="b"/>
                <a:pathLst>
                  <a:path w="2097" h="3143" extrusionOk="0">
                    <a:moveTo>
                      <a:pt x="1330" y="144"/>
                    </a:moveTo>
                    <a:cubicBezTo>
                      <a:pt x="1330" y="166"/>
                      <a:pt x="1338" y="181"/>
                      <a:pt x="1345" y="196"/>
                    </a:cubicBezTo>
                    <a:cubicBezTo>
                      <a:pt x="1338" y="196"/>
                      <a:pt x="1338" y="196"/>
                      <a:pt x="1338" y="204"/>
                    </a:cubicBezTo>
                    <a:cubicBezTo>
                      <a:pt x="1338" y="211"/>
                      <a:pt x="1345" y="226"/>
                      <a:pt x="1345" y="234"/>
                    </a:cubicBezTo>
                    <a:cubicBezTo>
                      <a:pt x="1345" y="249"/>
                      <a:pt x="1338" y="264"/>
                      <a:pt x="1330" y="279"/>
                    </a:cubicBezTo>
                    <a:cubicBezTo>
                      <a:pt x="1293" y="346"/>
                      <a:pt x="1225" y="339"/>
                      <a:pt x="1165" y="346"/>
                    </a:cubicBezTo>
                    <a:cubicBezTo>
                      <a:pt x="1217" y="271"/>
                      <a:pt x="1270" y="196"/>
                      <a:pt x="1330" y="144"/>
                    </a:cubicBezTo>
                    <a:close/>
                    <a:moveTo>
                      <a:pt x="1127" y="422"/>
                    </a:moveTo>
                    <a:cubicBezTo>
                      <a:pt x="1127" y="459"/>
                      <a:pt x="1135" y="497"/>
                      <a:pt x="1120" y="534"/>
                    </a:cubicBezTo>
                    <a:cubicBezTo>
                      <a:pt x="1105" y="609"/>
                      <a:pt x="1045" y="647"/>
                      <a:pt x="985" y="647"/>
                    </a:cubicBezTo>
                    <a:cubicBezTo>
                      <a:pt x="1000" y="632"/>
                      <a:pt x="1015" y="609"/>
                      <a:pt x="1022" y="587"/>
                    </a:cubicBezTo>
                    <a:cubicBezTo>
                      <a:pt x="1060" y="542"/>
                      <a:pt x="1090" y="482"/>
                      <a:pt x="1127" y="422"/>
                    </a:cubicBezTo>
                    <a:close/>
                    <a:moveTo>
                      <a:pt x="1465" y="99"/>
                    </a:moveTo>
                    <a:cubicBezTo>
                      <a:pt x="1488" y="99"/>
                      <a:pt x="1503" y="99"/>
                      <a:pt x="1518" y="106"/>
                    </a:cubicBezTo>
                    <a:cubicBezTo>
                      <a:pt x="1533" y="106"/>
                      <a:pt x="1556" y="114"/>
                      <a:pt x="1571" y="129"/>
                    </a:cubicBezTo>
                    <a:cubicBezTo>
                      <a:pt x="1676" y="256"/>
                      <a:pt x="1691" y="467"/>
                      <a:pt x="1721" y="617"/>
                    </a:cubicBezTo>
                    <a:cubicBezTo>
                      <a:pt x="1736" y="685"/>
                      <a:pt x="1743" y="752"/>
                      <a:pt x="1751" y="812"/>
                    </a:cubicBezTo>
                    <a:cubicBezTo>
                      <a:pt x="1751" y="925"/>
                      <a:pt x="1743" y="1038"/>
                      <a:pt x="1728" y="1150"/>
                    </a:cubicBezTo>
                    <a:cubicBezTo>
                      <a:pt x="1668" y="1361"/>
                      <a:pt x="1623" y="1579"/>
                      <a:pt x="1556" y="1789"/>
                    </a:cubicBezTo>
                    <a:cubicBezTo>
                      <a:pt x="1533" y="1857"/>
                      <a:pt x="1510" y="1924"/>
                      <a:pt x="1488" y="1992"/>
                    </a:cubicBezTo>
                    <a:cubicBezTo>
                      <a:pt x="1488" y="1992"/>
                      <a:pt x="1488" y="1998"/>
                      <a:pt x="1482" y="1999"/>
                    </a:cubicBezTo>
                    <a:lnTo>
                      <a:pt x="1482" y="1999"/>
                    </a:lnTo>
                    <a:cubicBezTo>
                      <a:pt x="1525" y="1776"/>
                      <a:pt x="1503" y="1554"/>
                      <a:pt x="1518" y="1331"/>
                    </a:cubicBezTo>
                    <a:cubicBezTo>
                      <a:pt x="1548" y="932"/>
                      <a:pt x="1661" y="429"/>
                      <a:pt x="1465" y="99"/>
                    </a:cubicBezTo>
                    <a:close/>
                    <a:moveTo>
                      <a:pt x="1435" y="99"/>
                    </a:moveTo>
                    <a:cubicBezTo>
                      <a:pt x="1601" y="452"/>
                      <a:pt x="1518" y="895"/>
                      <a:pt x="1488" y="1316"/>
                    </a:cubicBezTo>
                    <a:cubicBezTo>
                      <a:pt x="1465" y="1541"/>
                      <a:pt x="1488" y="1766"/>
                      <a:pt x="1450" y="1999"/>
                    </a:cubicBezTo>
                    <a:cubicBezTo>
                      <a:pt x="1435" y="2082"/>
                      <a:pt x="1413" y="2165"/>
                      <a:pt x="1383" y="2247"/>
                    </a:cubicBezTo>
                    <a:cubicBezTo>
                      <a:pt x="1375" y="2262"/>
                      <a:pt x="1368" y="2277"/>
                      <a:pt x="1360" y="2292"/>
                    </a:cubicBezTo>
                    <a:cubicBezTo>
                      <a:pt x="1420" y="2014"/>
                      <a:pt x="1420" y="1729"/>
                      <a:pt x="1428" y="1458"/>
                    </a:cubicBezTo>
                    <a:cubicBezTo>
                      <a:pt x="1428" y="1060"/>
                      <a:pt x="1435" y="654"/>
                      <a:pt x="1375" y="279"/>
                    </a:cubicBezTo>
                    <a:cubicBezTo>
                      <a:pt x="1390" y="226"/>
                      <a:pt x="1383" y="166"/>
                      <a:pt x="1360" y="121"/>
                    </a:cubicBezTo>
                    <a:cubicBezTo>
                      <a:pt x="1383" y="106"/>
                      <a:pt x="1405" y="99"/>
                      <a:pt x="1435" y="99"/>
                    </a:cubicBezTo>
                    <a:close/>
                    <a:moveTo>
                      <a:pt x="1390" y="1338"/>
                    </a:moveTo>
                    <a:lnTo>
                      <a:pt x="1390" y="1383"/>
                    </a:lnTo>
                    <a:cubicBezTo>
                      <a:pt x="1390" y="1744"/>
                      <a:pt x="1383" y="2090"/>
                      <a:pt x="1278" y="2450"/>
                    </a:cubicBezTo>
                    <a:cubicBezTo>
                      <a:pt x="1270" y="2473"/>
                      <a:pt x="1255" y="2488"/>
                      <a:pt x="1247" y="2510"/>
                    </a:cubicBezTo>
                    <a:cubicBezTo>
                      <a:pt x="1285" y="2353"/>
                      <a:pt x="1278" y="2195"/>
                      <a:pt x="1293" y="2037"/>
                    </a:cubicBezTo>
                    <a:cubicBezTo>
                      <a:pt x="1315" y="1804"/>
                      <a:pt x="1353" y="1571"/>
                      <a:pt x="1390" y="1338"/>
                    </a:cubicBezTo>
                    <a:close/>
                    <a:moveTo>
                      <a:pt x="1353" y="316"/>
                    </a:moveTo>
                    <a:cubicBezTo>
                      <a:pt x="1383" y="594"/>
                      <a:pt x="1390" y="887"/>
                      <a:pt x="1390" y="1180"/>
                    </a:cubicBezTo>
                    <a:cubicBezTo>
                      <a:pt x="1345" y="1421"/>
                      <a:pt x="1308" y="1654"/>
                      <a:pt x="1278" y="1887"/>
                    </a:cubicBezTo>
                    <a:cubicBezTo>
                      <a:pt x="1255" y="2120"/>
                      <a:pt x="1263" y="2337"/>
                      <a:pt x="1202" y="2563"/>
                    </a:cubicBezTo>
                    <a:cubicBezTo>
                      <a:pt x="1217" y="2480"/>
                      <a:pt x="1225" y="2398"/>
                      <a:pt x="1232" y="2315"/>
                    </a:cubicBezTo>
                    <a:cubicBezTo>
                      <a:pt x="1247" y="2075"/>
                      <a:pt x="1232" y="1834"/>
                      <a:pt x="1232" y="1594"/>
                    </a:cubicBezTo>
                    <a:cubicBezTo>
                      <a:pt x="1232" y="1188"/>
                      <a:pt x="1353" y="730"/>
                      <a:pt x="1172" y="384"/>
                    </a:cubicBezTo>
                    <a:lnTo>
                      <a:pt x="1172" y="384"/>
                    </a:lnTo>
                    <a:cubicBezTo>
                      <a:pt x="1180" y="385"/>
                      <a:pt x="1188" y="385"/>
                      <a:pt x="1195" y="385"/>
                    </a:cubicBezTo>
                    <a:cubicBezTo>
                      <a:pt x="1251" y="385"/>
                      <a:pt x="1313" y="362"/>
                      <a:pt x="1353" y="316"/>
                    </a:cubicBezTo>
                    <a:close/>
                    <a:moveTo>
                      <a:pt x="1172" y="437"/>
                    </a:moveTo>
                    <a:lnTo>
                      <a:pt x="1172" y="437"/>
                    </a:lnTo>
                    <a:cubicBezTo>
                      <a:pt x="1315" y="760"/>
                      <a:pt x="1210" y="1173"/>
                      <a:pt x="1202" y="1541"/>
                    </a:cubicBezTo>
                    <a:cubicBezTo>
                      <a:pt x="1195" y="1744"/>
                      <a:pt x="1210" y="1939"/>
                      <a:pt x="1210" y="2142"/>
                    </a:cubicBezTo>
                    <a:cubicBezTo>
                      <a:pt x="1202" y="2300"/>
                      <a:pt x="1210" y="2480"/>
                      <a:pt x="1157" y="2646"/>
                    </a:cubicBezTo>
                    <a:cubicBezTo>
                      <a:pt x="1135" y="2676"/>
                      <a:pt x="1112" y="2706"/>
                      <a:pt x="1090" y="2736"/>
                    </a:cubicBezTo>
                    <a:cubicBezTo>
                      <a:pt x="1045" y="2578"/>
                      <a:pt x="1015" y="2420"/>
                      <a:pt x="1007" y="2247"/>
                    </a:cubicBezTo>
                    <a:cubicBezTo>
                      <a:pt x="1000" y="2060"/>
                      <a:pt x="1022" y="1872"/>
                      <a:pt x="1037" y="1691"/>
                    </a:cubicBezTo>
                    <a:cubicBezTo>
                      <a:pt x="1060" y="1361"/>
                      <a:pt x="1082" y="1023"/>
                      <a:pt x="962" y="737"/>
                    </a:cubicBezTo>
                    <a:cubicBezTo>
                      <a:pt x="962" y="715"/>
                      <a:pt x="962" y="700"/>
                      <a:pt x="954" y="685"/>
                    </a:cubicBezTo>
                    <a:cubicBezTo>
                      <a:pt x="954" y="685"/>
                      <a:pt x="954" y="677"/>
                      <a:pt x="954" y="677"/>
                    </a:cubicBezTo>
                    <a:cubicBezTo>
                      <a:pt x="965" y="680"/>
                      <a:pt x="976" y="681"/>
                      <a:pt x="986" y="681"/>
                    </a:cubicBezTo>
                    <a:cubicBezTo>
                      <a:pt x="1039" y="681"/>
                      <a:pt x="1096" y="652"/>
                      <a:pt x="1127" y="602"/>
                    </a:cubicBezTo>
                    <a:cubicBezTo>
                      <a:pt x="1165" y="557"/>
                      <a:pt x="1180" y="489"/>
                      <a:pt x="1172" y="437"/>
                    </a:cubicBezTo>
                    <a:close/>
                    <a:moveTo>
                      <a:pt x="954" y="797"/>
                    </a:moveTo>
                    <a:cubicBezTo>
                      <a:pt x="1052" y="1105"/>
                      <a:pt x="1022" y="1451"/>
                      <a:pt x="992" y="1797"/>
                    </a:cubicBezTo>
                    <a:cubicBezTo>
                      <a:pt x="969" y="2150"/>
                      <a:pt x="977" y="2458"/>
                      <a:pt x="1067" y="2773"/>
                    </a:cubicBezTo>
                    <a:cubicBezTo>
                      <a:pt x="1052" y="2803"/>
                      <a:pt x="1037" y="2826"/>
                      <a:pt x="1022" y="2856"/>
                    </a:cubicBezTo>
                    <a:cubicBezTo>
                      <a:pt x="1022" y="2856"/>
                      <a:pt x="1022" y="2863"/>
                      <a:pt x="1015" y="2863"/>
                    </a:cubicBezTo>
                    <a:cubicBezTo>
                      <a:pt x="1007" y="2848"/>
                      <a:pt x="1000" y="2833"/>
                      <a:pt x="992" y="2818"/>
                    </a:cubicBezTo>
                    <a:cubicBezTo>
                      <a:pt x="939" y="2503"/>
                      <a:pt x="917" y="2172"/>
                      <a:pt x="932" y="1842"/>
                    </a:cubicBezTo>
                    <a:cubicBezTo>
                      <a:pt x="947" y="1519"/>
                      <a:pt x="992" y="1203"/>
                      <a:pt x="917" y="902"/>
                    </a:cubicBezTo>
                    <a:cubicBezTo>
                      <a:pt x="917" y="900"/>
                      <a:pt x="916" y="899"/>
                      <a:pt x="914" y="899"/>
                    </a:cubicBezTo>
                    <a:cubicBezTo>
                      <a:pt x="909" y="899"/>
                      <a:pt x="902" y="905"/>
                      <a:pt x="902" y="910"/>
                    </a:cubicBezTo>
                    <a:cubicBezTo>
                      <a:pt x="969" y="1241"/>
                      <a:pt x="902" y="1601"/>
                      <a:pt x="887" y="1954"/>
                    </a:cubicBezTo>
                    <a:cubicBezTo>
                      <a:pt x="887" y="2210"/>
                      <a:pt x="902" y="2458"/>
                      <a:pt x="947" y="2698"/>
                    </a:cubicBezTo>
                    <a:cubicBezTo>
                      <a:pt x="849" y="2435"/>
                      <a:pt x="812" y="2142"/>
                      <a:pt x="789" y="1857"/>
                    </a:cubicBezTo>
                    <a:cubicBezTo>
                      <a:pt x="767" y="1556"/>
                      <a:pt x="812" y="1180"/>
                      <a:pt x="669" y="932"/>
                    </a:cubicBezTo>
                    <a:lnTo>
                      <a:pt x="669" y="932"/>
                    </a:lnTo>
                    <a:cubicBezTo>
                      <a:pt x="691" y="948"/>
                      <a:pt x="722" y="956"/>
                      <a:pt x="755" y="956"/>
                    </a:cubicBezTo>
                    <a:cubicBezTo>
                      <a:pt x="801" y="956"/>
                      <a:pt x="852" y="941"/>
                      <a:pt x="887" y="910"/>
                    </a:cubicBezTo>
                    <a:cubicBezTo>
                      <a:pt x="924" y="880"/>
                      <a:pt x="947" y="835"/>
                      <a:pt x="954" y="797"/>
                    </a:cubicBezTo>
                    <a:close/>
                    <a:moveTo>
                      <a:pt x="661" y="978"/>
                    </a:moveTo>
                    <a:cubicBezTo>
                      <a:pt x="729" y="1135"/>
                      <a:pt x="722" y="1323"/>
                      <a:pt x="737" y="1504"/>
                    </a:cubicBezTo>
                    <a:cubicBezTo>
                      <a:pt x="744" y="1684"/>
                      <a:pt x="752" y="1864"/>
                      <a:pt x="767" y="2044"/>
                    </a:cubicBezTo>
                    <a:cubicBezTo>
                      <a:pt x="797" y="2337"/>
                      <a:pt x="857" y="2631"/>
                      <a:pt x="985" y="2886"/>
                    </a:cubicBezTo>
                    <a:cubicBezTo>
                      <a:pt x="985" y="2893"/>
                      <a:pt x="985" y="2901"/>
                      <a:pt x="985" y="2901"/>
                    </a:cubicBezTo>
                    <a:cubicBezTo>
                      <a:pt x="985" y="2909"/>
                      <a:pt x="985" y="2909"/>
                      <a:pt x="985" y="2909"/>
                    </a:cubicBezTo>
                    <a:cubicBezTo>
                      <a:pt x="827" y="2638"/>
                      <a:pt x="744" y="2330"/>
                      <a:pt x="669" y="2007"/>
                    </a:cubicBezTo>
                    <a:cubicBezTo>
                      <a:pt x="601" y="1721"/>
                      <a:pt x="534" y="1421"/>
                      <a:pt x="376" y="1173"/>
                    </a:cubicBezTo>
                    <a:lnTo>
                      <a:pt x="376" y="1173"/>
                    </a:lnTo>
                    <a:cubicBezTo>
                      <a:pt x="391" y="1177"/>
                      <a:pt x="408" y="1179"/>
                      <a:pt x="425" y="1179"/>
                    </a:cubicBezTo>
                    <a:cubicBezTo>
                      <a:pt x="473" y="1179"/>
                      <a:pt x="525" y="1163"/>
                      <a:pt x="564" y="1135"/>
                    </a:cubicBezTo>
                    <a:cubicBezTo>
                      <a:pt x="624" y="1098"/>
                      <a:pt x="654" y="1030"/>
                      <a:pt x="661" y="978"/>
                    </a:cubicBezTo>
                    <a:close/>
                    <a:moveTo>
                      <a:pt x="181" y="1511"/>
                    </a:moveTo>
                    <a:cubicBezTo>
                      <a:pt x="353" y="1744"/>
                      <a:pt x="376" y="2075"/>
                      <a:pt x="481" y="2353"/>
                    </a:cubicBezTo>
                    <a:cubicBezTo>
                      <a:pt x="549" y="2533"/>
                      <a:pt x="616" y="2773"/>
                      <a:pt x="752" y="2924"/>
                    </a:cubicBezTo>
                    <a:cubicBezTo>
                      <a:pt x="564" y="2766"/>
                      <a:pt x="444" y="2563"/>
                      <a:pt x="361" y="2307"/>
                    </a:cubicBezTo>
                    <a:cubicBezTo>
                      <a:pt x="301" y="2112"/>
                      <a:pt x="271" y="1864"/>
                      <a:pt x="105" y="1736"/>
                    </a:cubicBezTo>
                    <a:cubicBezTo>
                      <a:pt x="98" y="1721"/>
                      <a:pt x="83" y="1706"/>
                      <a:pt x="60" y="1699"/>
                    </a:cubicBezTo>
                    <a:cubicBezTo>
                      <a:pt x="128" y="1654"/>
                      <a:pt x="173" y="1579"/>
                      <a:pt x="181" y="1511"/>
                    </a:cubicBezTo>
                    <a:close/>
                    <a:moveTo>
                      <a:pt x="346" y="1203"/>
                    </a:moveTo>
                    <a:cubicBezTo>
                      <a:pt x="496" y="1481"/>
                      <a:pt x="579" y="1789"/>
                      <a:pt x="654" y="2105"/>
                    </a:cubicBezTo>
                    <a:cubicBezTo>
                      <a:pt x="722" y="2398"/>
                      <a:pt x="789" y="2706"/>
                      <a:pt x="954" y="2946"/>
                    </a:cubicBezTo>
                    <a:lnTo>
                      <a:pt x="909" y="3006"/>
                    </a:lnTo>
                    <a:cubicBezTo>
                      <a:pt x="759" y="2916"/>
                      <a:pt x="691" y="2758"/>
                      <a:pt x="624" y="2600"/>
                    </a:cubicBezTo>
                    <a:cubicBezTo>
                      <a:pt x="556" y="2435"/>
                      <a:pt x="489" y="2277"/>
                      <a:pt x="436" y="2105"/>
                    </a:cubicBezTo>
                    <a:cubicBezTo>
                      <a:pt x="368" y="1872"/>
                      <a:pt x="338" y="1601"/>
                      <a:pt x="166" y="1436"/>
                    </a:cubicBezTo>
                    <a:cubicBezTo>
                      <a:pt x="158" y="1428"/>
                      <a:pt x="151" y="1421"/>
                      <a:pt x="143" y="1413"/>
                    </a:cubicBezTo>
                    <a:cubicBezTo>
                      <a:pt x="233" y="1391"/>
                      <a:pt x="323" y="1293"/>
                      <a:pt x="346" y="1203"/>
                    </a:cubicBezTo>
                    <a:close/>
                    <a:moveTo>
                      <a:pt x="128" y="1812"/>
                    </a:moveTo>
                    <a:cubicBezTo>
                      <a:pt x="286" y="1992"/>
                      <a:pt x="308" y="2285"/>
                      <a:pt x="406" y="2510"/>
                    </a:cubicBezTo>
                    <a:cubicBezTo>
                      <a:pt x="496" y="2728"/>
                      <a:pt x="646" y="2954"/>
                      <a:pt x="879" y="3036"/>
                    </a:cubicBezTo>
                    <a:lnTo>
                      <a:pt x="887" y="3036"/>
                    </a:lnTo>
                    <a:cubicBezTo>
                      <a:pt x="879" y="3044"/>
                      <a:pt x="872" y="3059"/>
                      <a:pt x="864" y="3066"/>
                    </a:cubicBezTo>
                    <a:cubicBezTo>
                      <a:pt x="864" y="3074"/>
                      <a:pt x="857" y="3074"/>
                      <a:pt x="857" y="3074"/>
                    </a:cubicBezTo>
                    <a:cubicBezTo>
                      <a:pt x="594" y="2946"/>
                      <a:pt x="346" y="2736"/>
                      <a:pt x="248" y="2458"/>
                    </a:cubicBezTo>
                    <a:cubicBezTo>
                      <a:pt x="204" y="2339"/>
                      <a:pt x="269" y="2022"/>
                      <a:pt x="75" y="2022"/>
                    </a:cubicBezTo>
                    <a:cubicBezTo>
                      <a:pt x="72" y="2022"/>
                      <a:pt x="70" y="2022"/>
                      <a:pt x="68" y="2022"/>
                    </a:cubicBezTo>
                    <a:lnTo>
                      <a:pt x="45" y="2022"/>
                    </a:lnTo>
                    <a:cubicBezTo>
                      <a:pt x="90" y="1962"/>
                      <a:pt x="135" y="1879"/>
                      <a:pt x="128" y="1812"/>
                    </a:cubicBezTo>
                    <a:close/>
                    <a:moveTo>
                      <a:pt x="1486" y="1"/>
                    </a:moveTo>
                    <a:cubicBezTo>
                      <a:pt x="1482" y="1"/>
                      <a:pt x="1477" y="1"/>
                      <a:pt x="1473" y="1"/>
                    </a:cubicBezTo>
                    <a:cubicBezTo>
                      <a:pt x="1458" y="1"/>
                      <a:pt x="1450" y="8"/>
                      <a:pt x="1443" y="16"/>
                    </a:cubicBezTo>
                    <a:cubicBezTo>
                      <a:pt x="1368" y="23"/>
                      <a:pt x="1293" y="61"/>
                      <a:pt x="1225" y="129"/>
                    </a:cubicBezTo>
                    <a:cubicBezTo>
                      <a:pt x="1142" y="234"/>
                      <a:pt x="1105" y="361"/>
                      <a:pt x="1045" y="474"/>
                    </a:cubicBezTo>
                    <a:cubicBezTo>
                      <a:pt x="962" y="617"/>
                      <a:pt x="879" y="715"/>
                      <a:pt x="744" y="812"/>
                    </a:cubicBezTo>
                    <a:cubicBezTo>
                      <a:pt x="738" y="818"/>
                      <a:pt x="737" y="829"/>
                      <a:pt x="741" y="829"/>
                    </a:cubicBezTo>
                    <a:cubicBezTo>
                      <a:pt x="741" y="829"/>
                      <a:pt x="743" y="829"/>
                      <a:pt x="744" y="827"/>
                    </a:cubicBezTo>
                    <a:cubicBezTo>
                      <a:pt x="812" y="805"/>
                      <a:pt x="872" y="760"/>
                      <a:pt x="924" y="707"/>
                    </a:cubicBezTo>
                    <a:lnTo>
                      <a:pt x="924" y="707"/>
                    </a:lnTo>
                    <a:cubicBezTo>
                      <a:pt x="932" y="767"/>
                      <a:pt x="924" y="827"/>
                      <a:pt x="872" y="880"/>
                    </a:cubicBezTo>
                    <a:cubicBezTo>
                      <a:pt x="841" y="911"/>
                      <a:pt x="810" y="920"/>
                      <a:pt x="781" y="920"/>
                    </a:cubicBezTo>
                    <a:cubicBezTo>
                      <a:pt x="739" y="920"/>
                      <a:pt x="698" y="902"/>
                      <a:pt x="654" y="902"/>
                    </a:cubicBezTo>
                    <a:lnTo>
                      <a:pt x="639" y="902"/>
                    </a:lnTo>
                    <a:cubicBezTo>
                      <a:pt x="637" y="900"/>
                      <a:pt x="634" y="899"/>
                      <a:pt x="630" y="899"/>
                    </a:cubicBezTo>
                    <a:cubicBezTo>
                      <a:pt x="621" y="899"/>
                      <a:pt x="611" y="906"/>
                      <a:pt x="616" y="917"/>
                    </a:cubicBezTo>
                    <a:cubicBezTo>
                      <a:pt x="631" y="978"/>
                      <a:pt x="616" y="1060"/>
                      <a:pt x="541" y="1113"/>
                    </a:cubicBezTo>
                    <a:cubicBezTo>
                      <a:pt x="509" y="1134"/>
                      <a:pt x="473" y="1144"/>
                      <a:pt x="438" y="1144"/>
                    </a:cubicBezTo>
                    <a:cubicBezTo>
                      <a:pt x="400" y="1144"/>
                      <a:pt x="362" y="1132"/>
                      <a:pt x="331" y="1113"/>
                    </a:cubicBezTo>
                    <a:cubicBezTo>
                      <a:pt x="323" y="1105"/>
                      <a:pt x="323" y="1105"/>
                      <a:pt x="316" y="1105"/>
                    </a:cubicBezTo>
                    <a:cubicBezTo>
                      <a:pt x="308" y="1105"/>
                      <a:pt x="293" y="1120"/>
                      <a:pt x="301" y="1128"/>
                    </a:cubicBezTo>
                    <a:cubicBezTo>
                      <a:pt x="323" y="1180"/>
                      <a:pt x="293" y="1248"/>
                      <a:pt x="256" y="1301"/>
                    </a:cubicBezTo>
                    <a:cubicBezTo>
                      <a:pt x="211" y="1346"/>
                      <a:pt x="166" y="1368"/>
                      <a:pt x="113" y="1383"/>
                    </a:cubicBezTo>
                    <a:cubicBezTo>
                      <a:pt x="113" y="1391"/>
                      <a:pt x="105" y="1391"/>
                      <a:pt x="105" y="1391"/>
                    </a:cubicBezTo>
                    <a:cubicBezTo>
                      <a:pt x="98" y="1391"/>
                      <a:pt x="83" y="1406"/>
                      <a:pt x="90" y="1413"/>
                    </a:cubicBezTo>
                    <a:cubicBezTo>
                      <a:pt x="98" y="1421"/>
                      <a:pt x="105" y="1428"/>
                      <a:pt x="113" y="1436"/>
                    </a:cubicBezTo>
                    <a:cubicBezTo>
                      <a:pt x="143" y="1466"/>
                      <a:pt x="158" y="1504"/>
                      <a:pt x="143" y="1556"/>
                    </a:cubicBezTo>
                    <a:cubicBezTo>
                      <a:pt x="128" y="1616"/>
                      <a:pt x="83" y="1654"/>
                      <a:pt x="30" y="1691"/>
                    </a:cubicBezTo>
                    <a:cubicBezTo>
                      <a:pt x="30" y="1691"/>
                      <a:pt x="23" y="1691"/>
                      <a:pt x="23" y="1699"/>
                    </a:cubicBezTo>
                    <a:cubicBezTo>
                      <a:pt x="15" y="1699"/>
                      <a:pt x="15" y="1706"/>
                      <a:pt x="15" y="1706"/>
                    </a:cubicBezTo>
                    <a:cubicBezTo>
                      <a:pt x="8" y="1714"/>
                      <a:pt x="8" y="1721"/>
                      <a:pt x="15" y="1721"/>
                    </a:cubicBezTo>
                    <a:cubicBezTo>
                      <a:pt x="30" y="1729"/>
                      <a:pt x="38" y="1729"/>
                      <a:pt x="53" y="1736"/>
                    </a:cubicBezTo>
                    <a:cubicBezTo>
                      <a:pt x="60" y="1744"/>
                      <a:pt x="68" y="1751"/>
                      <a:pt x="83" y="1759"/>
                    </a:cubicBezTo>
                    <a:cubicBezTo>
                      <a:pt x="128" y="1819"/>
                      <a:pt x="53" y="1947"/>
                      <a:pt x="0" y="2037"/>
                    </a:cubicBezTo>
                    <a:cubicBezTo>
                      <a:pt x="0" y="2044"/>
                      <a:pt x="0" y="2052"/>
                      <a:pt x="8" y="2060"/>
                    </a:cubicBezTo>
                    <a:lnTo>
                      <a:pt x="23" y="2060"/>
                    </a:lnTo>
                    <a:cubicBezTo>
                      <a:pt x="38" y="2060"/>
                      <a:pt x="60" y="2060"/>
                      <a:pt x="68" y="2067"/>
                    </a:cubicBezTo>
                    <a:cubicBezTo>
                      <a:pt x="90" y="2075"/>
                      <a:pt x="105" y="2097"/>
                      <a:pt x="105" y="2120"/>
                    </a:cubicBezTo>
                    <a:cubicBezTo>
                      <a:pt x="113" y="2180"/>
                      <a:pt x="75" y="2217"/>
                      <a:pt x="38" y="2255"/>
                    </a:cubicBezTo>
                    <a:cubicBezTo>
                      <a:pt x="25" y="2268"/>
                      <a:pt x="23" y="2286"/>
                      <a:pt x="37" y="2286"/>
                    </a:cubicBezTo>
                    <a:cubicBezTo>
                      <a:pt x="40" y="2286"/>
                      <a:pt x="42" y="2286"/>
                      <a:pt x="45" y="2285"/>
                    </a:cubicBezTo>
                    <a:cubicBezTo>
                      <a:pt x="105" y="2262"/>
                      <a:pt x="143" y="2180"/>
                      <a:pt x="143" y="2120"/>
                    </a:cubicBezTo>
                    <a:cubicBezTo>
                      <a:pt x="203" y="2210"/>
                      <a:pt x="173" y="2390"/>
                      <a:pt x="203" y="2480"/>
                    </a:cubicBezTo>
                    <a:cubicBezTo>
                      <a:pt x="241" y="2578"/>
                      <a:pt x="301" y="2661"/>
                      <a:pt x="361" y="2736"/>
                    </a:cubicBezTo>
                    <a:cubicBezTo>
                      <a:pt x="489" y="2893"/>
                      <a:pt x="639" y="3044"/>
                      <a:pt x="849" y="3104"/>
                    </a:cubicBezTo>
                    <a:cubicBezTo>
                      <a:pt x="849" y="3123"/>
                      <a:pt x="861" y="3143"/>
                      <a:pt x="883" y="3143"/>
                    </a:cubicBezTo>
                    <a:cubicBezTo>
                      <a:pt x="887" y="3143"/>
                      <a:pt x="890" y="3142"/>
                      <a:pt x="894" y="3141"/>
                    </a:cubicBezTo>
                    <a:cubicBezTo>
                      <a:pt x="1022" y="3104"/>
                      <a:pt x="1105" y="3006"/>
                      <a:pt x="1187" y="2901"/>
                    </a:cubicBezTo>
                    <a:cubicBezTo>
                      <a:pt x="1308" y="2743"/>
                      <a:pt x="1420" y="2578"/>
                      <a:pt x="1533" y="2413"/>
                    </a:cubicBezTo>
                    <a:cubicBezTo>
                      <a:pt x="1743" y="2082"/>
                      <a:pt x="1916" y="1729"/>
                      <a:pt x="1999" y="1368"/>
                    </a:cubicBezTo>
                    <a:cubicBezTo>
                      <a:pt x="2081" y="1053"/>
                      <a:pt x="2096" y="707"/>
                      <a:pt x="1991" y="437"/>
                    </a:cubicBezTo>
                    <a:cubicBezTo>
                      <a:pt x="1917" y="222"/>
                      <a:pt x="1756" y="1"/>
                      <a:pt x="1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3"/>
              <p:cNvSpPr/>
              <p:nvPr/>
            </p:nvSpPr>
            <p:spPr>
              <a:xfrm>
                <a:off x="7222877" y="4736438"/>
                <a:ext cx="165562" cy="120221"/>
              </a:xfrm>
              <a:custGeom>
                <a:avLst/>
                <a:gdLst/>
                <a:ahLst/>
                <a:cxnLst/>
                <a:rect l="l" t="t" r="r" b="b"/>
                <a:pathLst>
                  <a:path w="2465" h="1790" extrusionOk="0">
                    <a:moveTo>
                      <a:pt x="1538" y="1"/>
                    </a:moveTo>
                    <a:cubicBezTo>
                      <a:pt x="1458" y="1"/>
                      <a:pt x="1327" y="47"/>
                      <a:pt x="1158" y="216"/>
                    </a:cubicBezTo>
                    <a:cubicBezTo>
                      <a:pt x="1083" y="292"/>
                      <a:pt x="985" y="367"/>
                      <a:pt x="955" y="464"/>
                    </a:cubicBezTo>
                    <a:cubicBezTo>
                      <a:pt x="940" y="502"/>
                      <a:pt x="940" y="540"/>
                      <a:pt x="925" y="585"/>
                    </a:cubicBezTo>
                    <a:cubicBezTo>
                      <a:pt x="902" y="652"/>
                      <a:pt x="850" y="720"/>
                      <a:pt x="812" y="787"/>
                    </a:cubicBezTo>
                    <a:cubicBezTo>
                      <a:pt x="729" y="908"/>
                      <a:pt x="677" y="1043"/>
                      <a:pt x="662" y="1171"/>
                    </a:cubicBezTo>
                    <a:cubicBezTo>
                      <a:pt x="654" y="1216"/>
                      <a:pt x="647" y="1268"/>
                      <a:pt x="624" y="1321"/>
                    </a:cubicBezTo>
                    <a:cubicBezTo>
                      <a:pt x="579" y="1411"/>
                      <a:pt x="481" y="1456"/>
                      <a:pt x="399" y="1471"/>
                    </a:cubicBezTo>
                    <a:cubicBezTo>
                      <a:pt x="324" y="1479"/>
                      <a:pt x="256" y="1471"/>
                      <a:pt x="173" y="1494"/>
                    </a:cubicBezTo>
                    <a:cubicBezTo>
                      <a:pt x="91" y="1524"/>
                      <a:pt x="1" y="1621"/>
                      <a:pt x="1" y="1704"/>
                    </a:cubicBezTo>
                    <a:cubicBezTo>
                      <a:pt x="1" y="1757"/>
                      <a:pt x="37" y="1779"/>
                      <a:pt x="83" y="1779"/>
                    </a:cubicBezTo>
                    <a:cubicBezTo>
                      <a:pt x="116" y="1779"/>
                      <a:pt x="154" y="1768"/>
                      <a:pt x="188" y="1749"/>
                    </a:cubicBezTo>
                    <a:cubicBezTo>
                      <a:pt x="279" y="1697"/>
                      <a:pt x="361" y="1621"/>
                      <a:pt x="444" y="1576"/>
                    </a:cubicBezTo>
                    <a:cubicBezTo>
                      <a:pt x="483" y="1562"/>
                      <a:pt x="521" y="1554"/>
                      <a:pt x="556" y="1554"/>
                    </a:cubicBezTo>
                    <a:cubicBezTo>
                      <a:pt x="575" y="1554"/>
                      <a:pt x="593" y="1556"/>
                      <a:pt x="609" y="1561"/>
                    </a:cubicBezTo>
                    <a:cubicBezTo>
                      <a:pt x="654" y="1576"/>
                      <a:pt x="692" y="1614"/>
                      <a:pt x="722" y="1644"/>
                    </a:cubicBezTo>
                    <a:cubicBezTo>
                      <a:pt x="849" y="1743"/>
                      <a:pt x="1008" y="1790"/>
                      <a:pt x="1184" y="1790"/>
                    </a:cubicBezTo>
                    <a:cubicBezTo>
                      <a:pt x="1249" y="1790"/>
                      <a:pt x="1315" y="1784"/>
                      <a:pt x="1383" y="1772"/>
                    </a:cubicBezTo>
                    <a:cubicBezTo>
                      <a:pt x="1631" y="1734"/>
                      <a:pt x="1901" y="1621"/>
                      <a:pt x="2157" y="1464"/>
                    </a:cubicBezTo>
                    <a:lnTo>
                      <a:pt x="2119" y="1456"/>
                    </a:lnTo>
                    <a:cubicBezTo>
                      <a:pt x="2194" y="1404"/>
                      <a:pt x="2270" y="1351"/>
                      <a:pt x="2345" y="1291"/>
                    </a:cubicBezTo>
                    <a:cubicBezTo>
                      <a:pt x="2375" y="1276"/>
                      <a:pt x="2405" y="1253"/>
                      <a:pt x="2427" y="1216"/>
                    </a:cubicBezTo>
                    <a:cubicBezTo>
                      <a:pt x="2465" y="1163"/>
                      <a:pt x="2457" y="1103"/>
                      <a:pt x="2442" y="1058"/>
                    </a:cubicBezTo>
                    <a:cubicBezTo>
                      <a:pt x="2330" y="585"/>
                      <a:pt x="1999" y="201"/>
                      <a:pt x="1601" y="14"/>
                    </a:cubicBezTo>
                    <a:cubicBezTo>
                      <a:pt x="1586" y="6"/>
                      <a:pt x="1565" y="1"/>
                      <a:pt x="15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0" name="Google Shape;780;p23"/>
              <p:cNvGrpSpPr/>
              <p:nvPr/>
            </p:nvGrpSpPr>
            <p:grpSpPr>
              <a:xfrm>
                <a:off x="7272680" y="4742995"/>
                <a:ext cx="126203" cy="105445"/>
                <a:chOff x="6389550" y="3356488"/>
                <a:chExt cx="46975" cy="39250"/>
              </a:xfrm>
            </p:grpSpPr>
            <p:sp>
              <p:nvSpPr>
                <p:cNvPr id="781" name="Google Shape;781;p23"/>
                <p:cNvSpPr/>
                <p:nvPr/>
              </p:nvSpPr>
              <p:spPr>
                <a:xfrm>
                  <a:off x="6389550" y="3356488"/>
                  <a:ext cx="46975" cy="39250"/>
                </a:xfrm>
                <a:custGeom>
                  <a:avLst/>
                  <a:gdLst/>
                  <a:ahLst/>
                  <a:cxnLst/>
                  <a:rect l="l" t="t" r="r" b="b"/>
                  <a:pathLst>
                    <a:path w="1879" h="1570" extrusionOk="0">
                      <a:moveTo>
                        <a:pt x="780" y="1"/>
                      </a:moveTo>
                      <a:cubicBezTo>
                        <a:pt x="759" y="1"/>
                        <a:pt x="737" y="4"/>
                        <a:pt x="714" y="12"/>
                      </a:cubicBezTo>
                      <a:cubicBezTo>
                        <a:pt x="586" y="50"/>
                        <a:pt x="481" y="193"/>
                        <a:pt x="399" y="320"/>
                      </a:cubicBezTo>
                      <a:cubicBezTo>
                        <a:pt x="278" y="493"/>
                        <a:pt x="143" y="696"/>
                        <a:pt x="113" y="876"/>
                      </a:cubicBezTo>
                      <a:cubicBezTo>
                        <a:pt x="76" y="1109"/>
                        <a:pt x="0" y="1259"/>
                        <a:pt x="61" y="1395"/>
                      </a:cubicBezTo>
                      <a:cubicBezTo>
                        <a:pt x="121" y="1527"/>
                        <a:pt x="265" y="1570"/>
                        <a:pt x="428" y="1570"/>
                      </a:cubicBezTo>
                      <a:cubicBezTo>
                        <a:pt x="506" y="1570"/>
                        <a:pt x="589" y="1560"/>
                        <a:pt x="669" y="1545"/>
                      </a:cubicBezTo>
                      <a:cubicBezTo>
                        <a:pt x="804" y="1522"/>
                        <a:pt x="940" y="1492"/>
                        <a:pt x="1075" y="1440"/>
                      </a:cubicBezTo>
                      <a:cubicBezTo>
                        <a:pt x="1285" y="1372"/>
                        <a:pt x="1653" y="1350"/>
                        <a:pt x="1811" y="1139"/>
                      </a:cubicBezTo>
                      <a:cubicBezTo>
                        <a:pt x="1879" y="1049"/>
                        <a:pt x="1871" y="906"/>
                        <a:pt x="1804" y="794"/>
                      </a:cubicBezTo>
                      <a:cubicBezTo>
                        <a:pt x="1774" y="741"/>
                        <a:pt x="1728" y="711"/>
                        <a:pt x="1683" y="673"/>
                      </a:cubicBezTo>
                      <a:cubicBezTo>
                        <a:pt x="1443" y="478"/>
                        <a:pt x="1210" y="283"/>
                        <a:pt x="970" y="87"/>
                      </a:cubicBezTo>
                      <a:cubicBezTo>
                        <a:pt x="917" y="46"/>
                        <a:pt x="855" y="1"/>
                        <a:pt x="7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3"/>
                <p:cNvSpPr/>
                <p:nvPr/>
              </p:nvSpPr>
              <p:spPr>
                <a:xfrm>
                  <a:off x="6390475" y="3360088"/>
                  <a:ext cx="43575" cy="34050"/>
                </a:xfrm>
                <a:custGeom>
                  <a:avLst/>
                  <a:gdLst/>
                  <a:ahLst/>
                  <a:cxnLst/>
                  <a:rect l="l" t="t" r="r" b="b"/>
                  <a:pathLst>
                    <a:path w="1743" h="1362" extrusionOk="0">
                      <a:moveTo>
                        <a:pt x="614" y="0"/>
                      </a:moveTo>
                      <a:cubicBezTo>
                        <a:pt x="610" y="0"/>
                        <a:pt x="602" y="6"/>
                        <a:pt x="602" y="11"/>
                      </a:cubicBezTo>
                      <a:cubicBezTo>
                        <a:pt x="655" y="229"/>
                        <a:pt x="737" y="447"/>
                        <a:pt x="850" y="627"/>
                      </a:cubicBezTo>
                      <a:cubicBezTo>
                        <a:pt x="662" y="514"/>
                        <a:pt x="504" y="372"/>
                        <a:pt x="362" y="199"/>
                      </a:cubicBezTo>
                      <a:cubicBezTo>
                        <a:pt x="360" y="197"/>
                        <a:pt x="358" y="197"/>
                        <a:pt x="357" y="197"/>
                      </a:cubicBezTo>
                      <a:cubicBezTo>
                        <a:pt x="349" y="197"/>
                        <a:pt x="341" y="208"/>
                        <a:pt x="347" y="214"/>
                      </a:cubicBezTo>
                      <a:cubicBezTo>
                        <a:pt x="459" y="424"/>
                        <a:pt x="662" y="567"/>
                        <a:pt x="857" y="680"/>
                      </a:cubicBezTo>
                      <a:cubicBezTo>
                        <a:pt x="1075" y="807"/>
                        <a:pt x="1301" y="920"/>
                        <a:pt x="1534" y="1018"/>
                      </a:cubicBezTo>
                      <a:cubicBezTo>
                        <a:pt x="1451" y="1018"/>
                        <a:pt x="1361" y="1018"/>
                        <a:pt x="1278" y="1010"/>
                      </a:cubicBezTo>
                      <a:cubicBezTo>
                        <a:pt x="1151" y="995"/>
                        <a:pt x="1030" y="965"/>
                        <a:pt x="895" y="950"/>
                      </a:cubicBezTo>
                      <a:lnTo>
                        <a:pt x="873" y="950"/>
                      </a:lnTo>
                      <a:cubicBezTo>
                        <a:pt x="752" y="920"/>
                        <a:pt x="640" y="845"/>
                        <a:pt x="527" y="800"/>
                      </a:cubicBezTo>
                      <a:cubicBezTo>
                        <a:pt x="392" y="740"/>
                        <a:pt x="264" y="680"/>
                        <a:pt x="129" y="620"/>
                      </a:cubicBezTo>
                      <a:lnTo>
                        <a:pt x="129" y="627"/>
                      </a:lnTo>
                      <a:cubicBezTo>
                        <a:pt x="128" y="626"/>
                        <a:pt x="126" y="626"/>
                        <a:pt x="125" y="626"/>
                      </a:cubicBezTo>
                      <a:cubicBezTo>
                        <a:pt x="117" y="626"/>
                        <a:pt x="107" y="643"/>
                        <a:pt x="114" y="650"/>
                      </a:cubicBezTo>
                      <a:cubicBezTo>
                        <a:pt x="264" y="717"/>
                        <a:pt x="414" y="785"/>
                        <a:pt x="564" y="853"/>
                      </a:cubicBezTo>
                      <a:cubicBezTo>
                        <a:pt x="632" y="875"/>
                        <a:pt x="700" y="920"/>
                        <a:pt x="775" y="950"/>
                      </a:cubicBezTo>
                      <a:cubicBezTo>
                        <a:pt x="623" y="955"/>
                        <a:pt x="459" y="985"/>
                        <a:pt x="312" y="985"/>
                      </a:cubicBezTo>
                      <a:cubicBezTo>
                        <a:pt x="220" y="985"/>
                        <a:pt x="134" y="973"/>
                        <a:pt x="61" y="935"/>
                      </a:cubicBezTo>
                      <a:cubicBezTo>
                        <a:pt x="59" y="934"/>
                        <a:pt x="57" y="934"/>
                        <a:pt x="55" y="934"/>
                      </a:cubicBezTo>
                      <a:cubicBezTo>
                        <a:pt x="42" y="934"/>
                        <a:pt x="33" y="951"/>
                        <a:pt x="46" y="958"/>
                      </a:cubicBezTo>
                      <a:cubicBezTo>
                        <a:pt x="121" y="1003"/>
                        <a:pt x="212" y="1017"/>
                        <a:pt x="311" y="1017"/>
                      </a:cubicBezTo>
                      <a:cubicBezTo>
                        <a:pt x="474" y="1017"/>
                        <a:pt x="657" y="979"/>
                        <a:pt x="816" y="979"/>
                      </a:cubicBezTo>
                      <a:cubicBezTo>
                        <a:pt x="833" y="979"/>
                        <a:pt x="849" y="979"/>
                        <a:pt x="865" y="980"/>
                      </a:cubicBezTo>
                      <a:cubicBezTo>
                        <a:pt x="1091" y="1001"/>
                        <a:pt x="1305" y="1056"/>
                        <a:pt x="1542" y="1056"/>
                      </a:cubicBezTo>
                      <a:cubicBezTo>
                        <a:pt x="1557" y="1056"/>
                        <a:pt x="1571" y="1056"/>
                        <a:pt x="1586" y="1055"/>
                      </a:cubicBezTo>
                      <a:lnTo>
                        <a:pt x="1586" y="1055"/>
                      </a:lnTo>
                      <a:cubicBezTo>
                        <a:pt x="1346" y="1108"/>
                        <a:pt x="1113" y="1168"/>
                        <a:pt x="880" y="1221"/>
                      </a:cubicBezTo>
                      <a:cubicBezTo>
                        <a:pt x="737" y="1198"/>
                        <a:pt x="587" y="1183"/>
                        <a:pt x="444" y="1168"/>
                      </a:cubicBezTo>
                      <a:cubicBezTo>
                        <a:pt x="302" y="1153"/>
                        <a:pt x="151" y="1161"/>
                        <a:pt x="24" y="1108"/>
                      </a:cubicBezTo>
                      <a:cubicBezTo>
                        <a:pt x="16" y="1108"/>
                        <a:pt x="1" y="1123"/>
                        <a:pt x="8" y="1131"/>
                      </a:cubicBezTo>
                      <a:cubicBezTo>
                        <a:pt x="121" y="1183"/>
                        <a:pt x="264" y="1176"/>
                        <a:pt x="399" y="1191"/>
                      </a:cubicBezTo>
                      <a:cubicBezTo>
                        <a:pt x="542" y="1206"/>
                        <a:pt x="677" y="1228"/>
                        <a:pt x="820" y="1236"/>
                      </a:cubicBezTo>
                      <a:cubicBezTo>
                        <a:pt x="587" y="1288"/>
                        <a:pt x="347" y="1326"/>
                        <a:pt x="114" y="1333"/>
                      </a:cubicBezTo>
                      <a:cubicBezTo>
                        <a:pt x="114" y="1333"/>
                        <a:pt x="114" y="1341"/>
                        <a:pt x="114" y="1341"/>
                      </a:cubicBezTo>
                      <a:cubicBezTo>
                        <a:pt x="172" y="1355"/>
                        <a:pt x="235" y="1361"/>
                        <a:pt x="300" y="1361"/>
                      </a:cubicBezTo>
                      <a:cubicBezTo>
                        <a:pt x="476" y="1361"/>
                        <a:pt x="671" y="1317"/>
                        <a:pt x="857" y="1273"/>
                      </a:cubicBezTo>
                      <a:cubicBezTo>
                        <a:pt x="1143" y="1206"/>
                        <a:pt x="1429" y="1138"/>
                        <a:pt x="1714" y="1055"/>
                      </a:cubicBezTo>
                      <a:cubicBezTo>
                        <a:pt x="1734" y="1049"/>
                        <a:pt x="1742" y="1024"/>
                        <a:pt x="1728" y="1024"/>
                      </a:cubicBezTo>
                      <a:cubicBezTo>
                        <a:pt x="1726" y="1024"/>
                        <a:pt x="1724" y="1024"/>
                        <a:pt x="1722" y="1025"/>
                      </a:cubicBezTo>
                      <a:lnTo>
                        <a:pt x="1714" y="1025"/>
                      </a:lnTo>
                      <a:cubicBezTo>
                        <a:pt x="1714" y="1025"/>
                        <a:pt x="1714" y="1018"/>
                        <a:pt x="1714" y="1018"/>
                      </a:cubicBezTo>
                      <a:lnTo>
                        <a:pt x="1616" y="1018"/>
                      </a:lnTo>
                      <a:cubicBezTo>
                        <a:pt x="1391" y="890"/>
                        <a:pt x="1151" y="800"/>
                        <a:pt x="925" y="672"/>
                      </a:cubicBezTo>
                      <a:cubicBezTo>
                        <a:pt x="918" y="665"/>
                        <a:pt x="910" y="665"/>
                        <a:pt x="903" y="657"/>
                      </a:cubicBezTo>
                      <a:cubicBezTo>
                        <a:pt x="805" y="439"/>
                        <a:pt x="707" y="229"/>
                        <a:pt x="617" y="3"/>
                      </a:cubicBezTo>
                      <a:cubicBezTo>
                        <a:pt x="617" y="1"/>
                        <a:pt x="616" y="0"/>
                        <a:pt x="6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3"/>
                <p:cNvSpPr/>
                <p:nvPr/>
              </p:nvSpPr>
              <p:spPr>
                <a:xfrm>
                  <a:off x="6407025" y="3357538"/>
                  <a:ext cx="2650" cy="2450"/>
                </a:xfrm>
                <a:custGeom>
                  <a:avLst/>
                  <a:gdLst/>
                  <a:ahLst/>
                  <a:cxnLst/>
                  <a:rect l="l" t="t" r="r" b="b"/>
                  <a:pathLst>
                    <a:path w="106" h="98" extrusionOk="0">
                      <a:moveTo>
                        <a:pt x="75" y="0"/>
                      </a:moveTo>
                      <a:cubicBezTo>
                        <a:pt x="53" y="0"/>
                        <a:pt x="23" y="15"/>
                        <a:pt x="15" y="45"/>
                      </a:cubicBezTo>
                      <a:cubicBezTo>
                        <a:pt x="0" y="68"/>
                        <a:pt x="8" y="90"/>
                        <a:pt x="30" y="98"/>
                      </a:cubicBezTo>
                      <a:cubicBezTo>
                        <a:pt x="53" y="98"/>
                        <a:pt x="75" y="75"/>
                        <a:pt x="90" y="53"/>
                      </a:cubicBezTo>
                      <a:cubicBezTo>
                        <a:pt x="105" y="23"/>
                        <a:pt x="90" y="0"/>
                        <a:pt x="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3"/>
                <p:cNvSpPr/>
                <p:nvPr/>
              </p:nvSpPr>
              <p:spPr>
                <a:xfrm>
                  <a:off x="6401425" y="3362963"/>
                  <a:ext cx="2425" cy="1725"/>
                </a:xfrm>
                <a:custGeom>
                  <a:avLst/>
                  <a:gdLst/>
                  <a:ahLst/>
                  <a:cxnLst/>
                  <a:rect l="l" t="t" r="r" b="b"/>
                  <a:pathLst>
                    <a:path w="97" h="69" extrusionOk="0">
                      <a:moveTo>
                        <a:pt x="61" y="1"/>
                      </a:moveTo>
                      <a:cubicBezTo>
                        <a:pt x="26" y="1"/>
                        <a:pt x="1" y="62"/>
                        <a:pt x="36" y="69"/>
                      </a:cubicBezTo>
                      <a:cubicBezTo>
                        <a:pt x="66" y="69"/>
                        <a:pt x="96" y="1"/>
                        <a:pt x="66" y="1"/>
                      </a:cubicBezTo>
                      <a:cubicBezTo>
                        <a:pt x="64" y="1"/>
                        <a:pt x="62" y="1"/>
                        <a:pt x="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3"/>
                <p:cNvSpPr/>
                <p:nvPr/>
              </p:nvSpPr>
              <p:spPr>
                <a:xfrm>
                  <a:off x="6396125" y="3370263"/>
                  <a:ext cx="2425" cy="2750"/>
                </a:xfrm>
                <a:custGeom>
                  <a:avLst/>
                  <a:gdLst/>
                  <a:ahLst/>
                  <a:cxnLst/>
                  <a:rect l="l" t="t" r="r" b="b"/>
                  <a:pathLst>
                    <a:path w="97" h="110" extrusionOk="0">
                      <a:moveTo>
                        <a:pt x="67" y="0"/>
                      </a:moveTo>
                      <a:cubicBezTo>
                        <a:pt x="63" y="0"/>
                        <a:pt x="58" y="1"/>
                        <a:pt x="53" y="2"/>
                      </a:cubicBezTo>
                      <a:cubicBezTo>
                        <a:pt x="23" y="17"/>
                        <a:pt x="0" y="47"/>
                        <a:pt x="0" y="77"/>
                      </a:cubicBezTo>
                      <a:cubicBezTo>
                        <a:pt x="0" y="80"/>
                        <a:pt x="0" y="83"/>
                        <a:pt x="0" y="85"/>
                      </a:cubicBezTo>
                      <a:cubicBezTo>
                        <a:pt x="0" y="97"/>
                        <a:pt x="15" y="109"/>
                        <a:pt x="33" y="109"/>
                      </a:cubicBezTo>
                      <a:cubicBezTo>
                        <a:pt x="37" y="109"/>
                        <a:pt x="41" y="109"/>
                        <a:pt x="45" y="107"/>
                      </a:cubicBezTo>
                      <a:cubicBezTo>
                        <a:pt x="68" y="92"/>
                        <a:pt x="91" y="70"/>
                        <a:pt x="91" y="40"/>
                      </a:cubicBezTo>
                      <a:cubicBezTo>
                        <a:pt x="97" y="15"/>
                        <a:pt x="88"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3"/>
                <p:cNvSpPr/>
                <p:nvPr/>
              </p:nvSpPr>
              <p:spPr>
                <a:xfrm>
                  <a:off x="6392750" y="3379513"/>
                  <a:ext cx="2450" cy="2650"/>
                </a:xfrm>
                <a:custGeom>
                  <a:avLst/>
                  <a:gdLst/>
                  <a:ahLst/>
                  <a:cxnLst/>
                  <a:rect l="l" t="t" r="r" b="b"/>
                  <a:pathLst>
                    <a:path w="98" h="106" extrusionOk="0">
                      <a:moveTo>
                        <a:pt x="70" y="0"/>
                      </a:moveTo>
                      <a:cubicBezTo>
                        <a:pt x="55" y="0"/>
                        <a:pt x="37" y="8"/>
                        <a:pt x="23" y="23"/>
                      </a:cubicBezTo>
                      <a:cubicBezTo>
                        <a:pt x="8" y="38"/>
                        <a:pt x="0" y="53"/>
                        <a:pt x="0" y="68"/>
                      </a:cubicBezTo>
                      <a:cubicBezTo>
                        <a:pt x="0" y="76"/>
                        <a:pt x="0" y="76"/>
                        <a:pt x="0" y="76"/>
                      </a:cubicBezTo>
                      <a:cubicBezTo>
                        <a:pt x="8" y="83"/>
                        <a:pt x="8" y="83"/>
                        <a:pt x="8" y="83"/>
                      </a:cubicBezTo>
                      <a:cubicBezTo>
                        <a:pt x="8" y="98"/>
                        <a:pt x="15" y="106"/>
                        <a:pt x="38" y="106"/>
                      </a:cubicBezTo>
                      <a:cubicBezTo>
                        <a:pt x="53" y="106"/>
                        <a:pt x="83" y="83"/>
                        <a:pt x="90" y="60"/>
                      </a:cubicBezTo>
                      <a:cubicBezTo>
                        <a:pt x="98" y="38"/>
                        <a:pt x="98" y="15"/>
                        <a:pt x="90" y="8"/>
                      </a:cubicBezTo>
                      <a:cubicBezTo>
                        <a:pt x="85" y="3"/>
                        <a:pt x="78" y="0"/>
                        <a:pt x="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3"/>
                <p:cNvSpPr/>
                <p:nvPr/>
              </p:nvSpPr>
              <p:spPr>
                <a:xfrm>
                  <a:off x="6390725" y="3385138"/>
                  <a:ext cx="3725" cy="2650"/>
                </a:xfrm>
                <a:custGeom>
                  <a:avLst/>
                  <a:gdLst/>
                  <a:ahLst/>
                  <a:cxnLst/>
                  <a:rect l="l" t="t" r="r" b="b"/>
                  <a:pathLst>
                    <a:path w="149" h="106" extrusionOk="0">
                      <a:moveTo>
                        <a:pt x="91" y="0"/>
                      </a:moveTo>
                      <a:cubicBezTo>
                        <a:pt x="41" y="0"/>
                        <a:pt x="0" y="99"/>
                        <a:pt x="51" y="106"/>
                      </a:cubicBezTo>
                      <a:cubicBezTo>
                        <a:pt x="104" y="106"/>
                        <a:pt x="149" y="8"/>
                        <a:pt x="96" y="1"/>
                      </a:cubicBezTo>
                      <a:cubicBezTo>
                        <a:pt x="94" y="1"/>
                        <a:pt x="93" y="0"/>
                        <a:pt x="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3"/>
                <p:cNvSpPr/>
                <p:nvPr/>
              </p:nvSpPr>
              <p:spPr>
                <a:xfrm>
                  <a:off x="6392175" y="3390038"/>
                  <a:ext cx="2650" cy="2500"/>
                </a:xfrm>
                <a:custGeom>
                  <a:avLst/>
                  <a:gdLst/>
                  <a:ahLst/>
                  <a:cxnLst/>
                  <a:rect l="l" t="t" r="r" b="b"/>
                  <a:pathLst>
                    <a:path w="106" h="100" extrusionOk="0">
                      <a:moveTo>
                        <a:pt x="76" y="0"/>
                      </a:moveTo>
                      <a:cubicBezTo>
                        <a:pt x="53" y="0"/>
                        <a:pt x="23" y="23"/>
                        <a:pt x="8" y="45"/>
                      </a:cubicBezTo>
                      <a:cubicBezTo>
                        <a:pt x="1" y="75"/>
                        <a:pt x="8" y="98"/>
                        <a:pt x="31" y="98"/>
                      </a:cubicBezTo>
                      <a:cubicBezTo>
                        <a:pt x="34" y="99"/>
                        <a:pt x="37" y="99"/>
                        <a:pt x="40" y="99"/>
                      </a:cubicBezTo>
                      <a:cubicBezTo>
                        <a:pt x="59" y="99"/>
                        <a:pt x="78" y="79"/>
                        <a:pt x="91" y="53"/>
                      </a:cubicBezTo>
                      <a:cubicBezTo>
                        <a:pt x="106" y="30"/>
                        <a:pt x="98" y="0"/>
                        <a:pt x="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 name="Google Shape;789;p23"/>
              <p:cNvGrpSpPr/>
              <p:nvPr/>
            </p:nvGrpSpPr>
            <p:grpSpPr>
              <a:xfrm>
                <a:off x="7362010" y="4739637"/>
                <a:ext cx="115457" cy="114445"/>
                <a:chOff x="6422800" y="3355238"/>
                <a:chExt cx="42975" cy="42600"/>
              </a:xfrm>
            </p:grpSpPr>
            <p:sp>
              <p:nvSpPr>
                <p:cNvPr id="790" name="Google Shape;790;p23"/>
                <p:cNvSpPr/>
                <p:nvPr/>
              </p:nvSpPr>
              <p:spPr>
                <a:xfrm>
                  <a:off x="6422800" y="3370763"/>
                  <a:ext cx="31000" cy="27075"/>
                </a:xfrm>
                <a:custGeom>
                  <a:avLst/>
                  <a:gdLst/>
                  <a:ahLst/>
                  <a:cxnLst/>
                  <a:rect l="l" t="t" r="r" b="b"/>
                  <a:pathLst>
                    <a:path w="1240" h="1083" extrusionOk="0">
                      <a:moveTo>
                        <a:pt x="1105" y="0"/>
                      </a:moveTo>
                      <a:cubicBezTo>
                        <a:pt x="1063" y="0"/>
                        <a:pt x="1016" y="15"/>
                        <a:pt x="977" y="35"/>
                      </a:cubicBezTo>
                      <a:cubicBezTo>
                        <a:pt x="549" y="245"/>
                        <a:pt x="0" y="1072"/>
                        <a:pt x="0" y="1072"/>
                      </a:cubicBezTo>
                      <a:cubicBezTo>
                        <a:pt x="5" y="1079"/>
                        <a:pt x="13" y="1083"/>
                        <a:pt x="23" y="1083"/>
                      </a:cubicBezTo>
                      <a:cubicBezTo>
                        <a:pt x="61" y="1083"/>
                        <a:pt x="130" y="1034"/>
                        <a:pt x="166" y="1004"/>
                      </a:cubicBezTo>
                      <a:cubicBezTo>
                        <a:pt x="203" y="974"/>
                        <a:pt x="241" y="929"/>
                        <a:pt x="278" y="884"/>
                      </a:cubicBezTo>
                      <a:cubicBezTo>
                        <a:pt x="526" y="628"/>
                        <a:pt x="872" y="501"/>
                        <a:pt x="1127" y="260"/>
                      </a:cubicBezTo>
                      <a:cubicBezTo>
                        <a:pt x="1187" y="208"/>
                        <a:pt x="1240" y="125"/>
                        <a:pt x="1202" y="50"/>
                      </a:cubicBezTo>
                      <a:cubicBezTo>
                        <a:pt x="1181" y="14"/>
                        <a:pt x="1145" y="0"/>
                        <a:pt x="1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3"/>
                <p:cNvSpPr/>
                <p:nvPr/>
              </p:nvSpPr>
              <p:spPr>
                <a:xfrm>
                  <a:off x="6448350" y="3355238"/>
                  <a:ext cx="10625" cy="17725"/>
                </a:xfrm>
                <a:custGeom>
                  <a:avLst/>
                  <a:gdLst/>
                  <a:ahLst/>
                  <a:cxnLst/>
                  <a:rect l="l" t="t" r="r" b="b"/>
                  <a:pathLst>
                    <a:path w="425" h="709" extrusionOk="0">
                      <a:moveTo>
                        <a:pt x="373" y="0"/>
                      </a:moveTo>
                      <a:cubicBezTo>
                        <a:pt x="363" y="0"/>
                        <a:pt x="355" y="7"/>
                        <a:pt x="353" y="25"/>
                      </a:cubicBezTo>
                      <a:cubicBezTo>
                        <a:pt x="338" y="85"/>
                        <a:pt x="301" y="145"/>
                        <a:pt x="278" y="197"/>
                      </a:cubicBezTo>
                      <a:cubicBezTo>
                        <a:pt x="256" y="250"/>
                        <a:pt x="241" y="303"/>
                        <a:pt x="225" y="348"/>
                      </a:cubicBezTo>
                      <a:cubicBezTo>
                        <a:pt x="203" y="400"/>
                        <a:pt x="180" y="453"/>
                        <a:pt x="150" y="506"/>
                      </a:cubicBezTo>
                      <a:cubicBezTo>
                        <a:pt x="120" y="558"/>
                        <a:pt x="68" y="671"/>
                        <a:pt x="8" y="693"/>
                      </a:cubicBezTo>
                      <a:cubicBezTo>
                        <a:pt x="0" y="693"/>
                        <a:pt x="0" y="708"/>
                        <a:pt x="8" y="708"/>
                      </a:cubicBezTo>
                      <a:cubicBezTo>
                        <a:pt x="98" y="701"/>
                        <a:pt x="165" y="551"/>
                        <a:pt x="203" y="475"/>
                      </a:cubicBezTo>
                      <a:cubicBezTo>
                        <a:pt x="233" y="408"/>
                        <a:pt x="263" y="340"/>
                        <a:pt x="286" y="265"/>
                      </a:cubicBezTo>
                      <a:cubicBezTo>
                        <a:pt x="308" y="197"/>
                        <a:pt x="331" y="92"/>
                        <a:pt x="398" y="55"/>
                      </a:cubicBezTo>
                      <a:cubicBezTo>
                        <a:pt x="425" y="39"/>
                        <a:pt x="395" y="0"/>
                        <a:pt x="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3"/>
                <p:cNvSpPr/>
                <p:nvPr/>
              </p:nvSpPr>
              <p:spPr>
                <a:xfrm>
                  <a:off x="6449850" y="3360688"/>
                  <a:ext cx="15925" cy="13200"/>
                </a:xfrm>
                <a:custGeom>
                  <a:avLst/>
                  <a:gdLst/>
                  <a:ahLst/>
                  <a:cxnLst/>
                  <a:rect l="l" t="t" r="r" b="b"/>
                  <a:pathLst>
                    <a:path w="637" h="528" extrusionOk="0">
                      <a:moveTo>
                        <a:pt x="608" y="1"/>
                      </a:moveTo>
                      <a:cubicBezTo>
                        <a:pt x="606" y="1"/>
                        <a:pt x="604" y="1"/>
                        <a:pt x="601" y="2"/>
                      </a:cubicBezTo>
                      <a:cubicBezTo>
                        <a:pt x="541" y="25"/>
                        <a:pt x="496" y="77"/>
                        <a:pt x="443" y="122"/>
                      </a:cubicBezTo>
                      <a:cubicBezTo>
                        <a:pt x="406" y="160"/>
                        <a:pt x="368" y="197"/>
                        <a:pt x="331" y="235"/>
                      </a:cubicBezTo>
                      <a:cubicBezTo>
                        <a:pt x="233" y="340"/>
                        <a:pt x="135" y="438"/>
                        <a:pt x="15" y="505"/>
                      </a:cubicBezTo>
                      <a:lnTo>
                        <a:pt x="8" y="505"/>
                      </a:lnTo>
                      <a:cubicBezTo>
                        <a:pt x="0" y="513"/>
                        <a:pt x="8" y="528"/>
                        <a:pt x="23" y="528"/>
                      </a:cubicBezTo>
                      <a:cubicBezTo>
                        <a:pt x="128" y="475"/>
                        <a:pt x="211" y="400"/>
                        <a:pt x="293" y="310"/>
                      </a:cubicBezTo>
                      <a:cubicBezTo>
                        <a:pt x="338" y="265"/>
                        <a:pt x="383" y="212"/>
                        <a:pt x="436" y="160"/>
                      </a:cubicBezTo>
                      <a:cubicBezTo>
                        <a:pt x="496" y="115"/>
                        <a:pt x="564" y="92"/>
                        <a:pt x="616" y="40"/>
                      </a:cubicBezTo>
                      <a:cubicBezTo>
                        <a:pt x="636" y="26"/>
                        <a:pt x="627" y="1"/>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93" name="Google Shape;793;p23"/>
            <p:cNvSpPr/>
            <p:nvPr/>
          </p:nvSpPr>
          <p:spPr>
            <a:xfrm rot="-9848413">
              <a:off x="4337992" y="2240780"/>
              <a:ext cx="37365" cy="83276"/>
            </a:xfrm>
            <a:custGeom>
              <a:avLst/>
              <a:gdLst/>
              <a:ahLst/>
              <a:cxnLst/>
              <a:rect l="l" t="t" r="r" b="b"/>
              <a:pathLst>
                <a:path w="1106" h="2465" extrusionOk="0">
                  <a:moveTo>
                    <a:pt x="444" y="53"/>
                  </a:moveTo>
                  <a:cubicBezTo>
                    <a:pt x="444" y="53"/>
                    <a:pt x="444" y="60"/>
                    <a:pt x="444" y="73"/>
                  </a:cubicBezTo>
                  <a:lnTo>
                    <a:pt x="444" y="73"/>
                  </a:lnTo>
                  <a:cubicBezTo>
                    <a:pt x="449" y="60"/>
                    <a:pt x="452" y="53"/>
                    <a:pt x="452" y="53"/>
                  </a:cubicBezTo>
                  <a:close/>
                  <a:moveTo>
                    <a:pt x="173" y="1920"/>
                  </a:moveTo>
                  <a:cubicBezTo>
                    <a:pt x="169" y="1931"/>
                    <a:pt x="164" y="1942"/>
                    <a:pt x="159" y="1953"/>
                  </a:cubicBezTo>
                  <a:cubicBezTo>
                    <a:pt x="163" y="1945"/>
                    <a:pt x="168" y="1933"/>
                    <a:pt x="173" y="1920"/>
                  </a:cubicBezTo>
                  <a:close/>
                  <a:moveTo>
                    <a:pt x="373" y="2058"/>
                  </a:moveTo>
                  <a:cubicBezTo>
                    <a:pt x="371" y="2060"/>
                    <a:pt x="370" y="2063"/>
                    <a:pt x="369" y="2066"/>
                  </a:cubicBezTo>
                  <a:cubicBezTo>
                    <a:pt x="370" y="2064"/>
                    <a:pt x="371" y="2061"/>
                    <a:pt x="373" y="2058"/>
                  </a:cubicBezTo>
                  <a:close/>
                  <a:moveTo>
                    <a:pt x="752" y="0"/>
                  </a:moveTo>
                  <a:lnTo>
                    <a:pt x="752" y="0"/>
                  </a:lnTo>
                  <a:cubicBezTo>
                    <a:pt x="752" y="0"/>
                    <a:pt x="512" y="416"/>
                    <a:pt x="483" y="622"/>
                  </a:cubicBezTo>
                  <a:lnTo>
                    <a:pt x="483" y="622"/>
                  </a:lnTo>
                  <a:cubicBezTo>
                    <a:pt x="515" y="375"/>
                    <a:pt x="640" y="30"/>
                    <a:pt x="640" y="30"/>
                  </a:cubicBezTo>
                  <a:lnTo>
                    <a:pt x="640" y="30"/>
                  </a:lnTo>
                  <a:cubicBezTo>
                    <a:pt x="639" y="30"/>
                    <a:pt x="459" y="316"/>
                    <a:pt x="407" y="511"/>
                  </a:cubicBezTo>
                  <a:cubicBezTo>
                    <a:pt x="437" y="308"/>
                    <a:pt x="443" y="131"/>
                    <a:pt x="444" y="73"/>
                  </a:cubicBezTo>
                  <a:lnTo>
                    <a:pt x="444" y="73"/>
                  </a:lnTo>
                  <a:cubicBezTo>
                    <a:pt x="387" y="223"/>
                    <a:pt x="29" y="1171"/>
                    <a:pt x="1" y="1503"/>
                  </a:cubicBezTo>
                  <a:cubicBezTo>
                    <a:pt x="114" y="1022"/>
                    <a:pt x="354" y="827"/>
                    <a:pt x="354" y="826"/>
                  </a:cubicBezTo>
                  <a:lnTo>
                    <a:pt x="354" y="826"/>
                  </a:lnTo>
                  <a:lnTo>
                    <a:pt x="151" y="1345"/>
                  </a:lnTo>
                  <a:lnTo>
                    <a:pt x="392" y="962"/>
                  </a:lnTo>
                  <a:lnTo>
                    <a:pt x="392" y="962"/>
                  </a:lnTo>
                  <a:cubicBezTo>
                    <a:pt x="392" y="962"/>
                    <a:pt x="258" y="1704"/>
                    <a:pt x="173" y="1920"/>
                  </a:cubicBezTo>
                  <a:lnTo>
                    <a:pt x="173" y="1920"/>
                  </a:lnTo>
                  <a:cubicBezTo>
                    <a:pt x="397" y="1417"/>
                    <a:pt x="519" y="1180"/>
                    <a:pt x="519" y="1180"/>
                  </a:cubicBezTo>
                  <a:lnTo>
                    <a:pt x="519" y="1180"/>
                  </a:lnTo>
                  <a:cubicBezTo>
                    <a:pt x="519" y="1180"/>
                    <a:pt x="426" y="1913"/>
                    <a:pt x="373" y="2058"/>
                  </a:cubicBezTo>
                  <a:lnTo>
                    <a:pt x="373" y="2058"/>
                  </a:lnTo>
                  <a:cubicBezTo>
                    <a:pt x="595" y="1500"/>
                    <a:pt x="670" y="1255"/>
                    <a:pt x="670" y="1255"/>
                  </a:cubicBezTo>
                  <a:lnTo>
                    <a:pt x="670" y="1255"/>
                  </a:lnTo>
                  <a:cubicBezTo>
                    <a:pt x="670" y="1255"/>
                    <a:pt x="543" y="2301"/>
                    <a:pt x="490" y="2463"/>
                  </a:cubicBezTo>
                  <a:lnTo>
                    <a:pt x="490" y="2463"/>
                  </a:lnTo>
                  <a:cubicBezTo>
                    <a:pt x="722" y="1758"/>
                    <a:pt x="812" y="1180"/>
                    <a:pt x="812" y="1180"/>
                  </a:cubicBezTo>
                  <a:lnTo>
                    <a:pt x="812" y="1180"/>
                  </a:lnTo>
                  <a:cubicBezTo>
                    <a:pt x="812" y="1180"/>
                    <a:pt x="760" y="1878"/>
                    <a:pt x="745" y="2029"/>
                  </a:cubicBezTo>
                  <a:cubicBezTo>
                    <a:pt x="925" y="1375"/>
                    <a:pt x="1053" y="421"/>
                    <a:pt x="1105" y="8"/>
                  </a:cubicBezTo>
                  <a:lnTo>
                    <a:pt x="1105" y="8"/>
                  </a:lnTo>
                  <a:cubicBezTo>
                    <a:pt x="910" y="556"/>
                    <a:pt x="850" y="857"/>
                    <a:pt x="850" y="857"/>
                  </a:cubicBezTo>
                  <a:lnTo>
                    <a:pt x="895" y="218"/>
                  </a:lnTo>
                  <a:lnTo>
                    <a:pt x="700" y="684"/>
                  </a:lnTo>
                  <a:lnTo>
                    <a:pt x="872" y="105"/>
                  </a:lnTo>
                  <a:lnTo>
                    <a:pt x="872" y="105"/>
                  </a:lnTo>
                  <a:cubicBezTo>
                    <a:pt x="872" y="105"/>
                    <a:pt x="587" y="624"/>
                    <a:pt x="557" y="736"/>
                  </a:cubicBezTo>
                  <a:cubicBezTo>
                    <a:pt x="625" y="338"/>
                    <a:pt x="752" y="0"/>
                    <a:pt x="752" y="0"/>
                  </a:cubicBezTo>
                  <a:close/>
                  <a:moveTo>
                    <a:pt x="490" y="2463"/>
                  </a:moveTo>
                  <a:cubicBezTo>
                    <a:pt x="490" y="2464"/>
                    <a:pt x="489" y="2464"/>
                    <a:pt x="489" y="2464"/>
                  </a:cubicBezTo>
                  <a:cubicBezTo>
                    <a:pt x="489" y="2464"/>
                    <a:pt x="490" y="2464"/>
                    <a:pt x="490" y="24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3"/>
            <p:cNvSpPr/>
            <p:nvPr/>
          </p:nvSpPr>
          <p:spPr>
            <a:xfrm rot="-235996">
              <a:off x="4364681" y="2312281"/>
              <a:ext cx="96918" cy="48748"/>
            </a:xfrm>
            <a:custGeom>
              <a:avLst/>
              <a:gdLst/>
              <a:ahLst/>
              <a:cxnLst/>
              <a:rect l="l" t="t" r="r" b="b"/>
              <a:pathLst>
                <a:path w="2345" h="1443" extrusionOk="0">
                  <a:moveTo>
                    <a:pt x="4" y="1207"/>
                  </a:moveTo>
                  <a:lnTo>
                    <a:pt x="4" y="1207"/>
                  </a:lnTo>
                  <a:cubicBezTo>
                    <a:pt x="3" y="1208"/>
                    <a:pt x="2" y="1209"/>
                    <a:pt x="1" y="1210"/>
                  </a:cubicBezTo>
                  <a:cubicBezTo>
                    <a:pt x="2" y="1209"/>
                    <a:pt x="3" y="1208"/>
                    <a:pt x="4" y="1207"/>
                  </a:cubicBezTo>
                  <a:close/>
                  <a:moveTo>
                    <a:pt x="421" y="1227"/>
                  </a:moveTo>
                  <a:cubicBezTo>
                    <a:pt x="419" y="1229"/>
                    <a:pt x="416" y="1231"/>
                    <a:pt x="414" y="1232"/>
                  </a:cubicBezTo>
                  <a:cubicBezTo>
                    <a:pt x="416" y="1230"/>
                    <a:pt x="419" y="1229"/>
                    <a:pt x="421" y="1227"/>
                  </a:cubicBezTo>
                  <a:close/>
                  <a:moveTo>
                    <a:pt x="613" y="1370"/>
                  </a:moveTo>
                  <a:lnTo>
                    <a:pt x="613" y="1370"/>
                  </a:lnTo>
                  <a:cubicBezTo>
                    <a:pt x="599" y="1380"/>
                    <a:pt x="588" y="1390"/>
                    <a:pt x="579" y="1398"/>
                  </a:cubicBezTo>
                  <a:cubicBezTo>
                    <a:pt x="591" y="1388"/>
                    <a:pt x="602" y="1379"/>
                    <a:pt x="613" y="1370"/>
                  </a:cubicBezTo>
                  <a:close/>
                  <a:moveTo>
                    <a:pt x="2225" y="0"/>
                  </a:moveTo>
                  <a:lnTo>
                    <a:pt x="2225" y="0"/>
                  </a:lnTo>
                  <a:cubicBezTo>
                    <a:pt x="1834" y="150"/>
                    <a:pt x="947" y="511"/>
                    <a:pt x="354" y="849"/>
                  </a:cubicBezTo>
                  <a:cubicBezTo>
                    <a:pt x="504" y="797"/>
                    <a:pt x="1165" y="571"/>
                    <a:pt x="1165" y="571"/>
                  </a:cubicBezTo>
                  <a:lnTo>
                    <a:pt x="1165" y="571"/>
                  </a:lnTo>
                  <a:cubicBezTo>
                    <a:pt x="1165" y="571"/>
                    <a:pt x="626" y="803"/>
                    <a:pt x="4" y="1207"/>
                  </a:cubicBezTo>
                  <a:lnTo>
                    <a:pt x="4" y="1207"/>
                  </a:lnTo>
                  <a:cubicBezTo>
                    <a:pt x="153" y="1113"/>
                    <a:pt x="1128" y="729"/>
                    <a:pt x="1128" y="729"/>
                  </a:cubicBezTo>
                  <a:lnTo>
                    <a:pt x="1128" y="729"/>
                  </a:lnTo>
                  <a:cubicBezTo>
                    <a:pt x="1128" y="729"/>
                    <a:pt x="905" y="870"/>
                    <a:pt x="421" y="1227"/>
                  </a:cubicBezTo>
                  <a:lnTo>
                    <a:pt x="421" y="1227"/>
                  </a:lnTo>
                  <a:cubicBezTo>
                    <a:pt x="549" y="1137"/>
                    <a:pt x="1233" y="857"/>
                    <a:pt x="1233" y="857"/>
                  </a:cubicBezTo>
                  <a:lnTo>
                    <a:pt x="1233" y="857"/>
                  </a:lnTo>
                  <a:cubicBezTo>
                    <a:pt x="1233" y="857"/>
                    <a:pt x="1033" y="1035"/>
                    <a:pt x="613" y="1370"/>
                  </a:cubicBezTo>
                  <a:lnTo>
                    <a:pt x="613" y="1370"/>
                  </a:lnTo>
                  <a:cubicBezTo>
                    <a:pt x="807" y="1232"/>
                    <a:pt x="1473" y="932"/>
                    <a:pt x="1473" y="932"/>
                  </a:cubicBezTo>
                  <a:lnTo>
                    <a:pt x="1473" y="932"/>
                  </a:lnTo>
                  <a:lnTo>
                    <a:pt x="1165" y="1255"/>
                  </a:lnTo>
                  <a:lnTo>
                    <a:pt x="1616" y="932"/>
                  </a:lnTo>
                  <a:lnTo>
                    <a:pt x="1616" y="932"/>
                  </a:lnTo>
                  <a:cubicBezTo>
                    <a:pt x="1616" y="932"/>
                    <a:pt x="1496" y="1210"/>
                    <a:pt x="1053" y="1443"/>
                  </a:cubicBezTo>
                  <a:cubicBezTo>
                    <a:pt x="1398" y="1323"/>
                    <a:pt x="2345" y="646"/>
                    <a:pt x="2345" y="646"/>
                  </a:cubicBezTo>
                  <a:lnTo>
                    <a:pt x="2345" y="639"/>
                  </a:lnTo>
                  <a:cubicBezTo>
                    <a:pt x="2345" y="639"/>
                    <a:pt x="2142" y="699"/>
                    <a:pt x="1917" y="789"/>
                  </a:cubicBezTo>
                  <a:cubicBezTo>
                    <a:pt x="2089" y="699"/>
                    <a:pt x="2322" y="451"/>
                    <a:pt x="2322" y="451"/>
                  </a:cubicBezTo>
                  <a:lnTo>
                    <a:pt x="2322" y="451"/>
                  </a:lnTo>
                  <a:cubicBezTo>
                    <a:pt x="2322" y="451"/>
                    <a:pt x="2030" y="646"/>
                    <a:pt x="1807" y="748"/>
                  </a:cubicBezTo>
                  <a:lnTo>
                    <a:pt x="1807" y="748"/>
                  </a:lnTo>
                  <a:cubicBezTo>
                    <a:pt x="1999" y="655"/>
                    <a:pt x="2315" y="338"/>
                    <a:pt x="2315" y="338"/>
                  </a:cubicBezTo>
                  <a:lnTo>
                    <a:pt x="2315" y="338"/>
                  </a:lnTo>
                  <a:cubicBezTo>
                    <a:pt x="2315" y="338"/>
                    <a:pt x="2022" y="549"/>
                    <a:pt x="1654" y="706"/>
                  </a:cubicBezTo>
                  <a:cubicBezTo>
                    <a:pt x="1759" y="654"/>
                    <a:pt x="2187" y="248"/>
                    <a:pt x="2187" y="248"/>
                  </a:cubicBezTo>
                  <a:lnTo>
                    <a:pt x="2187" y="248"/>
                  </a:lnTo>
                  <a:lnTo>
                    <a:pt x="1669" y="564"/>
                  </a:lnTo>
                  <a:lnTo>
                    <a:pt x="1669" y="564"/>
                  </a:lnTo>
                  <a:lnTo>
                    <a:pt x="2074" y="248"/>
                  </a:lnTo>
                  <a:lnTo>
                    <a:pt x="2074" y="248"/>
                  </a:lnTo>
                  <a:lnTo>
                    <a:pt x="1466" y="451"/>
                  </a:lnTo>
                  <a:cubicBezTo>
                    <a:pt x="1466" y="451"/>
                    <a:pt x="1744" y="323"/>
                    <a:pt x="2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3"/>
            <p:cNvSpPr/>
            <p:nvPr/>
          </p:nvSpPr>
          <p:spPr>
            <a:xfrm rot="-10141557">
              <a:off x="4374193" y="2378717"/>
              <a:ext cx="160676" cy="23542"/>
            </a:xfrm>
            <a:custGeom>
              <a:avLst/>
              <a:gdLst/>
              <a:ahLst/>
              <a:cxnLst/>
              <a:rect l="l" t="t" r="r" b="b"/>
              <a:pathLst>
                <a:path w="7778" h="1406" extrusionOk="0">
                  <a:moveTo>
                    <a:pt x="1" y="1"/>
                  </a:moveTo>
                  <a:lnTo>
                    <a:pt x="1744" y="436"/>
                  </a:lnTo>
                  <a:lnTo>
                    <a:pt x="782" y="452"/>
                  </a:lnTo>
                  <a:lnTo>
                    <a:pt x="2127" y="639"/>
                  </a:lnTo>
                  <a:lnTo>
                    <a:pt x="647" y="624"/>
                  </a:lnTo>
                  <a:lnTo>
                    <a:pt x="2976" y="962"/>
                  </a:lnTo>
                  <a:cubicBezTo>
                    <a:pt x="2976" y="962"/>
                    <a:pt x="2563" y="1000"/>
                    <a:pt x="1256" y="1120"/>
                  </a:cubicBezTo>
                  <a:cubicBezTo>
                    <a:pt x="1408" y="1136"/>
                    <a:pt x="1601" y="1143"/>
                    <a:pt x="1814" y="1143"/>
                  </a:cubicBezTo>
                  <a:cubicBezTo>
                    <a:pt x="2811" y="1143"/>
                    <a:pt x="4268" y="1000"/>
                    <a:pt x="4269" y="1000"/>
                  </a:cubicBezTo>
                  <a:lnTo>
                    <a:pt x="4269" y="1000"/>
                  </a:lnTo>
                  <a:cubicBezTo>
                    <a:pt x="4268" y="1000"/>
                    <a:pt x="3863" y="1203"/>
                    <a:pt x="3014" y="1406"/>
                  </a:cubicBezTo>
                  <a:cubicBezTo>
                    <a:pt x="4885" y="1278"/>
                    <a:pt x="6530" y="947"/>
                    <a:pt x="7777" y="474"/>
                  </a:cubicBezTo>
                  <a:lnTo>
                    <a:pt x="7777" y="474"/>
                  </a:lnTo>
                  <a:cubicBezTo>
                    <a:pt x="7465" y="518"/>
                    <a:pt x="6931" y="543"/>
                    <a:pt x="6263" y="543"/>
                  </a:cubicBezTo>
                  <a:cubicBezTo>
                    <a:pt x="4555" y="543"/>
                    <a:pt x="1973" y="38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 name="Google Shape;796;p23"/>
          <p:cNvGrpSpPr/>
          <p:nvPr/>
        </p:nvGrpSpPr>
        <p:grpSpPr>
          <a:xfrm rot="-145304" flipH="1">
            <a:off x="8523912" y="215390"/>
            <a:ext cx="346905" cy="347161"/>
            <a:chOff x="4180357" y="1933842"/>
            <a:chExt cx="505462" cy="505835"/>
          </a:xfrm>
        </p:grpSpPr>
        <p:grpSp>
          <p:nvGrpSpPr>
            <p:cNvPr id="797" name="Google Shape;797;p23"/>
            <p:cNvGrpSpPr/>
            <p:nvPr/>
          </p:nvGrpSpPr>
          <p:grpSpPr>
            <a:xfrm flipH="1">
              <a:off x="4180357" y="1933842"/>
              <a:ext cx="505462" cy="505835"/>
              <a:chOff x="7222877" y="4596000"/>
              <a:chExt cx="260467" cy="260659"/>
            </a:xfrm>
          </p:grpSpPr>
          <p:sp>
            <p:nvSpPr>
              <p:cNvPr id="798" name="Google Shape;798;p23"/>
              <p:cNvSpPr/>
              <p:nvPr/>
            </p:nvSpPr>
            <p:spPr>
              <a:xfrm>
                <a:off x="7341492" y="4598955"/>
                <a:ext cx="133255" cy="202764"/>
              </a:xfrm>
              <a:custGeom>
                <a:avLst/>
                <a:gdLst/>
                <a:ahLst/>
                <a:cxnLst/>
                <a:rect l="l" t="t" r="r" b="b"/>
                <a:pathLst>
                  <a:path w="1984" h="3019" extrusionOk="0">
                    <a:moveTo>
                      <a:pt x="1518" y="1"/>
                    </a:moveTo>
                    <a:cubicBezTo>
                      <a:pt x="1475" y="1"/>
                      <a:pt x="1423" y="28"/>
                      <a:pt x="1383" y="55"/>
                    </a:cubicBezTo>
                    <a:cubicBezTo>
                      <a:pt x="1172" y="197"/>
                      <a:pt x="1090" y="460"/>
                      <a:pt x="909" y="648"/>
                    </a:cubicBezTo>
                    <a:cubicBezTo>
                      <a:pt x="737" y="836"/>
                      <a:pt x="474" y="919"/>
                      <a:pt x="293" y="1091"/>
                    </a:cubicBezTo>
                    <a:cubicBezTo>
                      <a:pt x="38" y="1339"/>
                      <a:pt x="0" y="1700"/>
                      <a:pt x="8" y="2000"/>
                    </a:cubicBezTo>
                    <a:cubicBezTo>
                      <a:pt x="23" y="2241"/>
                      <a:pt x="120" y="2474"/>
                      <a:pt x="278" y="2639"/>
                    </a:cubicBezTo>
                    <a:cubicBezTo>
                      <a:pt x="406" y="2774"/>
                      <a:pt x="579" y="2865"/>
                      <a:pt x="752" y="2955"/>
                    </a:cubicBezTo>
                    <a:cubicBezTo>
                      <a:pt x="809" y="2986"/>
                      <a:pt x="871" y="3018"/>
                      <a:pt x="944" y="3018"/>
                    </a:cubicBezTo>
                    <a:cubicBezTo>
                      <a:pt x="957" y="3018"/>
                      <a:pt x="971" y="3017"/>
                      <a:pt x="984" y="3015"/>
                    </a:cubicBezTo>
                    <a:cubicBezTo>
                      <a:pt x="1062" y="3008"/>
                      <a:pt x="1146" y="2946"/>
                      <a:pt x="1162" y="2876"/>
                    </a:cubicBezTo>
                    <a:lnTo>
                      <a:pt x="1162" y="2876"/>
                    </a:lnTo>
                    <a:cubicBezTo>
                      <a:pt x="1535" y="2410"/>
                      <a:pt x="1732" y="1860"/>
                      <a:pt x="1879" y="1324"/>
                    </a:cubicBezTo>
                    <a:cubicBezTo>
                      <a:pt x="1931" y="1114"/>
                      <a:pt x="1984" y="896"/>
                      <a:pt x="1976" y="693"/>
                    </a:cubicBezTo>
                    <a:cubicBezTo>
                      <a:pt x="1961" y="430"/>
                      <a:pt x="1841" y="197"/>
                      <a:pt x="1653" y="47"/>
                    </a:cubicBezTo>
                    <a:cubicBezTo>
                      <a:pt x="1616" y="24"/>
                      <a:pt x="1578" y="2"/>
                      <a:pt x="1533" y="2"/>
                    </a:cubicBezTo>
                    <a:cubicBezTo>
                      <a:pt x="1528" y="1"/>
                      <a:pt x="1523" y="1"/>
                      <a:pt x="1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3"/>
              <p:cNvSpPr/>
              <p:nvPr/>
            </p:nvSpPr>
            <p:spPr>
              <a:xfrm>
                <a:off x="7342499" y="4596000"/>
                <a:ext cx="140845" cy="211092"/>
              </a:xfrm>
              <a:custGeom>
                <a:avLst/>
                <a:gdLst/>
                <a:ahLst/>
                <a:cxnLst/>
                <a:rect l="l" t="t" r="r" b="b"/>
                <a:pathLst>
                  <a:path w="2097" h="3143" extrusionOk="0">
                    <a:moveTo>
                      <a:pt x="1330" y="144"/>
                    </a:moveTo>
                    <a:cubicBezTo>
                      <a:pt x="1330" y="166"/>
                      <a:pt x="1338" y="181"/>
                      <a:pt x="1345" y="196"/>
                    </a:cubicBezTo>
                    <a:cubicBezTo>
                      <a:pt x="1338" y="196"/>
                      <a:pt x="1338" y="196"/>
                      <a:pt x="1338" y="204"/>
                    </a:cubicBezTo>
                    <a:cubicBezTo>
                      <a:pt x="1338" y="211"/>
                      <a:pt x="1345" y="226"/>
                      <a:pt x="1345" y="234"/>
                    </a:cubicBezTo>
                    <a:cubicBezTo>
                      <a:pt x="1345" y="249"/>
                      <a:pt x="1338" y="264"/>
                      <a:pt x="1330" y="279"/>
                    </a:cubicBezTo>
                    <a:cubicBezTo>
                      <a:pt x="1293" y="346"/>
                      <a:pt x="1225" y="339"/>
                      <a:pt x="1165" y="346"/>
                    </a:cubicBezTo>
                    <a:cubicBezTo>
                      <a:pt x="1217" y="271"/>
                      <a:pt x="1270" y="196"/>
                      <a:pt x="1330" y="144"/>
                    </a:cubicBezTo>
                    <a:close/>
                    <a:moveTo>
                      <a:pt x="1127" y="422"/>
                    </a:moveTo>
                    <a:cubicBezTo>
                      <a:pt x="1127" y="459"/>
                      <a:pt x="1135" y="497"/>
                      <a:pt x="1120" y="534"/>
                    </a:cubicBezTo>
                    <a:cubicBezTo>
                      <a:pt x="1105" y="609"/>
                      <a:pt x="1045" y="647"/>
                      <a:pt x="985" y="647"/>
                    </a:cubicBezTo>
                    <a:cubicBezTo>
                      <a:pt x="1000" y="632"/>
                      <a:pt x="1015" y="609"/>
                      <a:pt x="1022" y="587"/>
                    </a:cubicBezTo>
                    <a:cubicBezTo>
                      <a:pt x="1060" y="542"/>
                      <a:pt x="1090" y="482"/>
                      <a:pt x="1127" y="422"/>
                    </a:cubicBezTo>
                    <a:close/>
                    <a:moveTo>
                      <a:pt x="1465" y="99"/>
                    </a:moveTo>
                    <a:cubicBezTo>
                      <a:pt x="1488" y="99"/>
                      <a:pt x="1503" y="99"/>
                      <a:pt x="1518" y="106"/>
                    </a:cubicBezTo>
                    <a:cubicBezTo>
                      <a:pt x="1533" y="106"/>
                      <a:pt x="1556" y="114"/>
                      <a:pt x="1571" y="129"/>
                    </a:cubicBezTo>
                    <a:cubicBezTo>
                      <a:pt x="1676" y="256"/>
                      <a:pt x="1691" y="467"/>
                      <a:pt x="1721" y="617"/>
                    </a:cubicBezTo>
                    <a:cubicBezTo>
                      <a:pt x="1736" y="685"/>
                      <a:pt x="1743" y="752"/>
                      <a:pt x="1751" y="812"/>
                    </a:cubicBezTo>
                    <a:cubicBezTo>
                      <a:pt x="1751" y="925"/>
                      <a:pt x="1743" y="1038"/>
                      <a:pt x="1728" y="1150"/>
                    </a:cubicBezTo>
                    <a:cubicBezTo>
                      <a:pt x="1668" y="1361"/>
                      <a:pt x="1623" y="1579"/>
                      <a:pt x="1556" y="1789"/>
                    </a:cubicBezTo>
                    <a:cubicBezTo>
                      <a:pt x="1533" y="1857"/>
                      <a:pt x="1510" y="1924"/>
                      <a:pt x="1488" y="1992"/>
                    </a:cubicBezTo>
                    <a:cubicBezTo>
                      <a:pt x="1488" y="1992"/>
                      <a:pt x="1488" y="1998"/>
                      <a:pt x="1482" y="1999"/>
                    </a:cubicBezTo>
                    <a:lnTo>
                      <a:pt x="1482" y="1999"/>
                    </a:lnTo>
                    <a:cubicBezTo>
                      <a:pt x="1525" y="1776"/>
                      <a:pt x="1503" y="1554"/>
                      <a:pt x="1518" y="1331"/>
                    </a:cubicBezTo>
                    <a:cubicBezTo>
                      <a:pt x="1548" y="932"/>
                      <a:pt x="1661" y="429"/>
                      <a:pt x="1465" y="99"/>
                    </a:cubicBezTo>
                    <a:close/>
                    <a:moveTo>
                      <a:pt x="1435" y="99"/>
                    </a:moveTo>
                    <a:cubicBezTo>
                      <a:pt x="1601" y="452"/>
                      <a:pt x="1518" y="895"/>
                      <a:pt x="1488" y="1316"/>
                    </a:cubicBezTo>
                    <a:cubicBezTo>
                      <a:pt x="1465" y="1541"/>
                      <a:pt x="1488" y="1766"/>
                      <a:pt x="1450" y="1999"/>
                    </a:cubicBezTo>
                    <a:cubicBezTo>
                      <a:pt x="1435" y="2082"/>
                      <a:pt x="1413" y="2165"/>
                      <a:pt x="1383" y="2247"/>
                    </a:cubicBezTo>
                    <a:cubicBezTo>
                      <a:pt x="1375" y="2262"/>
                      <a:pt x="1368" y="2277"/>
                      <a:pt x="1360" y="2292"/>
                    </a:cubicBezTo>
                    <a:cubicBezTo>
                      <a:pt x="1420" y="2014"/>
                      <a:pt x="1420" y="1729"/>
                      <a:pt x="1428" y="1458"/>
                    </a:cubicBezTo>
                    <a:cubicBezTo>
                      <a:pt x="1428" y="1060"/>
                      <a:pt x="1435" y="654"/>
                      <a:pt x="1375" y="279"/>
                    </a:cubicBezTo>
                    <a:cubicBezTo>
                      <a:pt x="1390" y="226"/>
                      <a:pt x="1383" y="166"/>
                      <a:pt x="1360" y="121"/>
                    </a:cubicBezTo>
                    <a:cubicBezTo>
                      <a:pt x="1383" y="106"/>
                      <a:pt x="1405" y="99"/>
                      <a:pt x="1435" y="99"/>
                    </a:cubicBezTo>
                    <a:close/>
                    <a:moveTo>
                      <a:pt x="1390" y="1338"/>
                    </a:moveTo>
                    <a:lnTo>
                      <a:pt x="1390" y="1383"/>
                    </a:lnTo>
                    <a:cubicBezTo>
                      <a:pt x="1390" y="1744"/>
                      <a:pt x="1383" y="2090"/>
                      <a:pt x="1278" y="2450"/>
                    </a:cubicBezTo>
                    <a:cubicBezTo>
                      <a:pt x="1270" y="2473"/>
                      <a:pt x="1255" y="2488"/>
                      <a:pt x="1247" y="2510"/>
                    </a:cubicBezTo>
                    <a:cubicBezTo>
                      <a:pt x="1285" y="2353"/>
                      <a:pt x="1278" y="2195"/>
                      <a:pt x="1293" y="2037"/>
                    </a:cubicBezTo>
                    <a:cubicBezTo>
                      <a:pt x="1315" y="1804"/>
                      <a:pt x="1353" y="1571"/>
                      <a:pt x="1390" y="1338"/>
                    </a:cubicBezTo>
                    <a:close/>
                    <a:moveTo>
                      <a:pt x="1353" y="316"/>
                    </a:moveTo>
                    <a:cubicBezTo>
                      <a:pt x="1383" y="594"/>
                      <a:pt x="1390" y="887"/>
                      <a:pt x="1390" y="1180"/>
                    </a:cubicBezTo>
                    <a:cubicBezTo>
                      <a:pt x="1345" y="1421"/>
                      <a:pt x="1308" y="1654"/>
                      <a:pt x="1278" y="1887"/>
                    </a:cubicBezTo>
                    <a:cubicBezTo>
                      <a:pt x="1255" y="2120"/>
                      <a:pt x="1263" y="2337"/>
                      <a:pt x="1202" y="2563"/>
                    </a:cubicBezTo>
                    <a:cubicBezTo>
                      <a:pt x="1217" y="2480"/>
                      <a:pt x="1225" y="2398"/>
                      <a:pt x="1232" y="2315"/>
                    </a:cubicBezTo>
                    <a:cubicBezTo>
                      <a:pt x="1247" y="2075"/>
                      <a:pt x="1232" y="1834"/>
                      <a:pt x="1232" y="1594"/>
                    </a:cubicBezTo>
                    <a:cubicBezTo>
                      <a:pt x="1232" y="1188"/>
                      <a:pt x="1353" y="730"/>
                      <a:pt x="1172" y="384"/>
                    </a:cubicBezTo>
                    <a:lnTo>
                      <a:pt x="1172" y="384"/>
                    </a:lnTo>
                    <a:cubicBezTo>
                      <a:pt x="1180" y="385"/>
                      <a:pt x="1188" y="385"/>
                      <a:pt x="1195" y="385"/>
                    </a:cubicBezTo>
                    <a:cubicBezTo>
                      <a:pt x="1251" y="385"/>
                      <a:pt x="1313" y="362"/>
                      <a:pt x="1353" y="316"/>
                    </a:cubicBezTo>
                    <a:close/>
                    <a:moveTo>
                      <a:pt x="1172" y="437"/>
                    </a:moveTo>
                    <a:lnTo>
                      <a:pt x="1172" y="437"/>
                    </a:lnTo>
                    <a:cubicBezTo>
                      <a:pt x="1315" y="760"/>
                      <a:pt x="1210" y="1173"/>
                      <a:pt x="1202" y="1541"/>
                    </a:cubicBezTo>
                    <a:cubicBezTo>
                      <a:pt x="1195" y="1744"/>
                      <a:pt x="1210" y="1939"/>
                      <a:pt x="1210" y="2142"/>
                    </a:cubicBezTo>
                    <a:cubicBezTo>
                      <a:pt x="1202" y="2300"/>
                      <a:pt x="1210" y="2480"/>
                      <a:pt x="1157" y="2646"/>
                    </a:cubicBezTo>
                    <a:cubicBezTo>
                      <a:pt x="1135" y="2676"/>
                      <a:pt x="1112" y="2706"/>
                      <a:pt x="1090" y="2736"/>
                    </a:cubicBezTo>
                    <a:cubicBezTo>
                      <a:pt x="1045" y="2578"/>
                      <a:pt x="1015" y="2420"/>
                      <a:pt x="1007" y="2247"/>
                    </a:cubicBezTo>
                    <a:cubicBezTo>
                      <a:pt x="1000" y="2060"/>
                      <a:pt x="1022" y="1872"/>
                      <a:pt x="1037" y="1691"/>
                    </a:cubicBezTo>
                    <a:cubicBezTo>
                      <a:pt x="1060" y="1361"/>
                      <a:pt x="1082" y="1023"/>
                      <a:pt x="962" y="737"/>
                    </a:cubicBezTo>
                    <a:cubicBezTo>
                      <a:pt x="962" y="715"/>
                      <a:pt x="962" y="700"/>
                      <a:pt x="954" y="685"/>
                    </a:cubicBezTo>
                    <a:cubicBezTo>
                      <a:pt x="954" y="685"/>
                      <a:pt x="954" y="677"/>
                      <a:pt x="954" y="677"/>
                    </a:cubicBezTo>
                    <a:cubicBezTo>
                      <a:pt x="965" y="680"/>
                      <a:pt x="976" y="681"/>
                      <a:pt x="986" y="681"/>
                    </a:cubicBezTo>
                    <a:cubicBezTo>
                      <a:pt x="1039" y="681"/>
                      <a:pt x="1096" y="652"/>
                      <a:pt x="1127" y="602"/>
                    </a:cubicBezTo>
                    <a:cubicBezTo>
                      <a:pt x="1165" y="557"/>
                      <a:pt x="1180" y="489"/>
                      <a:pt x="1172" y="437"/>
                    </a:cubicBezTo>
                    <a:close/>
                    <a:moveTo>
                      <a:pt x="954" y="797"/>
                    </a:moveTo>
                    <a:cubicBezTo>
                      <a:pt x="1052" y="1105"/>
                      <a:pt x="1022" y="1451"/>
                      <a:pt x="992" y="1797"/>
                    </a:cubicBezTo>
                    <a:cubicBezTo>
                      <a:pt x="969" y="2150"/>
                      <a:pt x="977" y="2458"/>
                      <a:pt x="1067" y="2773"/>
                    </a:cubicBezTo>
                    <a:cubicBezTo>
                      <a:pt x="1052" y="2803"/>
                      <a:pt x="1037" y="2826"/>
                      <a:pt x="1022" y="2856"/>
                    </a:cubicBezTo>
                    <a:cubicBezTo>
                      <a:pt x="1022" y="2856"/>
                      <a:pt x="1022" y="2863"/>
                      <a:pt x="1015" y="2863"/>
                    </a:cubicBezTo>
                    <a:cubicBezTo>
                      <a:pt x="1007" y="2848"/>
                      <a:pt x="1000" y="2833"/>
                      <a:pt x="992" y="2818"/>
                    </a:cubicBezTo>
                    <a:cubicBezTo>
                      <a:pt x="939" y="2503"/>
                      <a:pt x="917" y="2172"/>
                      <a:pt x="932" y="1842"/>
                    </a:cubicBezTo>
                    <a:cubicBezTo>
                      <a:pt x="947" y="1519"/>
                      <a:pt x="992" y="1203"/>
                      <a:pt x="917" y="902"/>
                    </a:cubicBezTo>
                    <a:cubicBezTo>
                      <a:pt x="917" y="900"/>
                      <a:pt x="916" y="899"/>
                      <a:pt x="914" y="899"/>
                    </a:cubicBezTo>
                    <a:cubicBezTo>
                      <a:pt x="909" y="899"/>
                      <a:pt x="902" y="905"/>
                      <a:pt x="902" y="910"/>
                    </a:cubicBezTo>
                    <a:cubicBezTo>
                      <a:pt x="969" y="1241"/>
                      <a:pt x="902" y="1601"/>
                      <a:pt x="887" y="1954"/>
                    </a:cubicBezTo>
                    <a:cubicBezTo>
                      <a:pt x="887" y="2210"/>
                      <a:pt x="902" y="2458"/>
                      <a:pt x="947" y="2698"/>
                    </a:cubicBezTo>
                    <a:cubicBezTo>
                      <a:pt x="849" y="2435"/>
                      <a:pt x="812" y="2142"/>
                      <a:pt x="789" y="1857"/>
                    </a:cubicBezTo>
                    <a:cubicBezTo>
                      <a:pt x="767" y="1556"/>
                      <a:pt x="812" y="1180"/>
                      <a:pt x="669" y="932"/>
                    </a:cubicBezTo>
                    <a:lnTo>
                      <a:pt x="669" y="932"/>
                    </a:lnTo>
                    <a:cubicBezTo>
                      <a:pt x="691" y="948"/>
                      <a:pt x="722" y="956"/>
                      <a:pt x="755" y="956"/>
                    </a:cubicBezTo>
                    <a:cubicBezTo>
                      <a:pt x="801" y="956"/>
                      <a:pt x="852" y="941"/>
                      <a:pt x="887" y="910"/>
                    </a:cubicBezTo>
                    <a:cubicBezTo>
                      <a:pt x="924" y="880"/>
                      <a:pt x="947" y="835"/>
                      <a:pt x="954" y="797"/>
                    </a:cubicBezTo>
                    <a:close/>
                    <a:moveTo>
                      <a:pt x="661" y="978"/>
                    </a:moveTo>
                    <a:cubicBezTo>
                      <a:pt x="729" y="1135"/>
                      <a:pt x="722" y="1323"/>
                      <a:pt x="737" y="1504"/>
                    </a:cubicBezTo>
                    <a:cubicBezTo>
                      <a:pt x="744" y="1684"/>
                      <a:pt x="752" y="1864"/>
                      <a:pt x="767" y="2044"/>
                    </a:cubicBezTo>
                    <a:cubicBezTo>
                      <a:pt x="797" y="2337"/>
                      <a:pt x="857" y="2631"/>
                      <a:pt x="985" y="2886"/>
                    </a:cubicBezTo>
                    <a:cubicBezTo>
                      <a:pt x="985" y="2893"/>
                      <a:pt x="985" y="2901"/>
                      <a:pt x="985" y="2901"/>
                    </a:cubicBezTo>
                    <a:cubicBezTo>
                      <a:pt x="985" y="2909"/>
                      <a:pt x="985" y="2909"/>
                      <a:pt x="985" y="2909"/>
                    </a:cubicBezTo>
                    <a:cubicBezTo>
                      <a:pt x="827" y="2638"/>
                      <a:pt x="744" y="2330"/>
                      <a:pt x="669" y="2007"/>
                    </a:cubicBezTo>
                    <a:cubicBezTo>
                      <a:pt x="601" y="1721"/>
                      <a:pt x="534" y="1421"/>
                      <a:pt x="376" y="1173"/>
                    </a:cubicBezTo>
                    <a:lnTo>
                      <a:pt x="376" y="1173"/>
                    </a:lnTo>
                    <a:cubicBezTo>
                      <a:pt x="391" y="1177"/>
                      <a:pt x="408" y="1179"/>
                      <a:pt x="425" y="1179"/>
                    </a:cubicBezTo>
                    <a:cubicBezTo>
                      <a:pt x="473" y="1179"/>
                      <a:pt x="525" y="1163"/>
                      <a:pt x="564" y="1135"/>
                    </a:cubicBezTo>
                    <a:cubicBezTo>
                      <a:pt x="624" y="1098"/>
                      <a:pt x="654" y="1030"/>
                      <a:pt x="661" y="978"/>
                    </a:cubicBezTo>
                    <a:close/>
                    <a:moveTo>
                      <a:pt x="181" y="1511"/>
                    </a:moveTo>
                    <a:cubicBezTo>
                      <a:pt x="353" y="1744"/>
                      <a:pt x="376" y="2075"/>
                      <a:pt x="481" y="2353"/>
                    </a:cubicBezTo>
                    <a:cubicBezTo>
                      <a:pt x="549" y="2533"/>
                      <a:pt x="616" y="2773"/>
                      <a:pt x="752" y="2924"/>
                    </a:cubicBezTo>
                    <a:cubicBezTo>
                      <a:pt x="564" y="2766"/>
                      <a:pt x="444" y="2563"/>
                      <a:pt x="361" y="2307"/>
                    </a:cubicBezTo>
                    <a:cubicBezTo>
                      <a:pt x="301" y="2112"/>
                      <a:pt x="271" y="1864"/>
                      <a:pt x="105" y="1736"/>
                    </a:cubicBezTo>
                    <a:cubicBezTo>
                      <a:pt x="98" y="1721"/>
                      <a:pt x="83" y="1706"/>
                      <a:pt x="60" y="1699"/>
                    </a:cubicBezTo>
                    <a:cubicBezTo>
                      <a:pt x="128" y="1654"/>
                      <a:pt x="173" y="1579"/>
                      <a:pt x="181" y="1511"/>
                    </a:cubicBezTo>
                    <a:close/>
                    <a:moveTo>
                      <a:pt x="346" y="1203"/>
                    </a:moveTo>
                    <a:cubicBezTo>
                      <a:pt x="496" y="1481"/>
                      <a:pt x="579" y="1789"/>
                      <a:pt x="654" y="2105"/>
                    </a:cubicBezTo>
                    <a:cubicBezTo>
                      <a:pt x="722" y="2398"/>
                      <a:pt x="789" y="2706"/>
                      <a:pt x="954" y="2946"/>
                    </a:cubicBezTo>
                    <a:lnTo>
                      <a:pt x="909" y="3006"/>
                    </a:lnTo>
                    <a:cubicBezTo>
                      <a:pt x="759" y="2916"/>
                      <a:pt x="691" y="2758"/>
                      <a:pt x="624" y="2600"/>
                    </a:cubicBezTo>
                    <a:cubicBezTo>
                      <a:pt x="556" y="2435"/>
                      <a:pt x="489" y="2277"/>
                      <a:pt x="436" y="2105"/>
                    </a:cubicBezTo>
                    <a:cubicBezTo>
                      <a:pt x="368" y="1872"/>
                      <a:pt x="338" y="1601"/>
                      <a:pt x="166" y="1436"/>
                    </a:cubicBezTo>
                    <a:cubicBezTo>
                      <a:pt x="158" y="1428"/>
                      <a:pt x="151" y="1421"/>
                      <a:pt x="143" y="1413"/>
                    </a:cubicBezTo>
                    <a:cubicBezTo>
                      <a:pt x="233" y="1391"/>
                      <a:pt x="323" y="1293"/>
                      <a:pt x="346" y="1203"/>
                    </a:cubicBezTo>
                    <a:close/>
                    <a:moveTo>
                      <a:pt x="128" y="1812"/>
                    </a:moveTo>
                    <a:cubicBezTo>
                      <a:pt x="286" y="1992"/>
                      <a:pt x="308" y="2285"/>
                      <a:pt x="406" y="2510"/>
                    </a:cubicBezTo>
                    <a:cubicBezTo>
                      <a:pt x="496" y="2728"/>
                      <a:pt x="646" y="2954"/>
                      <a:pt x="879" y="3036"/>
                    </a:cubicBezTo>
                    <a:lnTo>
                      <a:pt x="887" y="3036"/>
                    </a:lnTo>
                    <a:cubicBezTo>
                      <a:pt x="879" y="3044"/>
                      <a:pt x="872" y="3059"/>
                      <a:pt x="864" y="3066"/>
                    </a:cubicBezTo>
                    <a:cubicBezTo>
                      <a:pt x="864" y="3074"/>
                      <a:pt x="857" y="3074"/>
                      <a:pt x="857" y="3074"/>
                    </a:cubicBezTo>
                    <a:cubicBezTo>
                      <a:pt x="594" y="2946"/>
                      <a:pt x="346" y="2736"/>
                      <a:pt x="248" y="2458"/>
                    </a:cubicBezTo>
                    <a:cubicBezTo>
                      <a:pt x="204" y="2339"/>
                      <a:pt x="269" y="2022"/>
                      <a:pt x="75" y="2022"/>
                    </a:cubicBezTo>
                    <a:cubicBezTo>
                      <a:pt x="72" y="2022"/>
                      <a:pt x="70" y="2022"/>
                      <a:pt x="68" y="2022"/>
                    </a:cubicBezTo>
                    <a:lnTo>
                      <a:pt x="45" y="2022"/>
                    </a:lnTo>
                    <a:cubicBezTo>
                      <a:pt x="90" y="1962"/>
                      <a:pt x="135" y="1879"/>
                      <a:pt x="128" y="1812"/>
                    </a:cubicBezTo>
                    <a:close/>
                    <a:moveTo>
                      <a:pt x="1486" y="1"/>
                    </a:moveTo>
                    <a:cubicBezTo>
                      <a:pt x="1482" y="1"/>
                      <a:pt x="1477" y="1"/>
                      <a:pt x="1473" y="1"/>
                    </a:cubicBezTo>
                    <a:cubicBezTo>
                      <a:pt x="1458" y="1"/>
                      <a:pt x="1450" y="8"/>
                      <a:pt x="1443" y="16"/>
                    </a:cubicBezTo>
                    <a:cubicBezTo>
                      <a:pt x="1368" y="23"/>
                      <a:pt x="1293" y="61"/>
                      <a:pt x="1225" y="129"/>
                    </a:cubicBezTo>
                    <a:cubicBezTo>
                      <a:pt x="1142" y="234"/>
                      <a:pt x="1105" y="361"/>
                      <a:pt x="1045" y="474"/>
                    </a:cubicBezTo>
                    <a:cubicBezTo>
                      <a:pt x="962" y="617"/>
                      <a:pt x="879" y="715"/>
                      <a:pt x="744" y="812"/>
                    </a:cubicBezTo>
                    <a:cubicBezTo>
                      <a:pt x="738" y="818"/>
                      <a:pt x="737" y="829"/>
                      <a:pt x="741" y="829"/>
                    </a:cubicBezTo>
                    <a:cubicBezTo>
                      <a:pt x="741" y="829"/>
                      <a:pt x="743" y="829"/>
                      <a:pt x="744" y="827"/>
                    </a:cubicBezTo>
                    <a:cubicBezTo>
                      <a:pt x="812" y="805"/>
                      <a:pt x="872" y="760"/>
                      <a:pt x="924" y="707"/>
                    </a:cubicBezTo>
                    <a:lnTo>
                      <a:pt x="924" y="707"/>
                    </a:lnTo>
                    <a:cubicBezTo>
                      <a:pt x="932" y="767"/>
                      <a:pt x="924" y="827"/>
                      <a:pt x="872" y="880"/>
                    </a:cubicBezTo>
                    <a:cubicBezTo>
                      <a:pt x="841" y="911"/>
                      <a:pt x="810" y="920"/>
                      <a:pt x="781" y="920"/>
                    </a:cubicBezTo>
                    <a:cubicBezTo>
                      <a:pt x="739" y="920"/>
                      <a:pt x="698" y="902"/>
                      <a:pt x="654" y="902"/>
                    </a:cubicBezTo>
                    <a:lnTo>
                      <a:pt x="639" y="902"/>
                    </a:lnTo>
                    <a:cubicBezTo>
                      <a:pt x="637" y="900"/>
                      <a:pt x="634" y="899"/>
                      <a:pt x="630" y="899"/>
                    </a:cubicBezTo>
                    <a:cubicBezTo>
                      <a:pt x="621" y="899"/>
                      <a:pt x="611" y="906"/>
                      <a:pt x="616" y="917"/>
                    </a:cubicBezTo>
                    <a:cubicBezTo>
                      <a:pt x="631" y="978"/>
                      <a:pt x="616" y="1060"/>
                      <a:pt x="541" y="1113"/>
                    </a:cubicBezTo>
                    <a:cubicBezTo>
                      <a:pt x="509" y="1134"/>
                      <a:pt x="473" y="1144"/>
                      <a:pt x="438" y="1144"/>
                    </a:cubicBezTo>
                    <a:cubicBezTo>
                      <a:pt x="400" y="1144"/>
                      <a:pt x="362" y="1132"/>
                      <a:pt x="331" y="1113"/>
                    </a:cubicBezTo>
                    <a:cubicBezTo>
                      <a:pt x="323" y="1105"/>
                      <a:pt x="323" y="1105"/>
                      <a:pt x="316" y="1105"/>
                    </a:cubicBezTo>
                    <a:cubicBezTo>
                      <a:pt x="308" y="1105"/>
                      <a:pt x="293" y="1120"/>
                      <a:pt x="301" y="1128"/>
                    </a:cubicBezTo>
                    <a:cubicBezTo>
                      <a:pt x="323" y="1180"/>
                      <a:pt x="293" y="1248"/>
                      <a:pt x="256" y="1301"/>
                    </a:cubicBezTo>
                    <a:cubicBezTo>
                      <a:pt x="211" y="1346"/>
                      <a:pt x="166" y="1368"/>
                      <a:pt x="113" y="1383"/>
                    </a:cubicBezTo>
                    <a:cubicBezTo>
                      <a:pt x="113" y="1391"/>
                      <a:pt x="105" y="1391"/>
                      <a:pt x="105" y="1391"/>
                    </a:cubicBezTo>
                    <a:cubicBezTo>
                      <a:pt x="98" y="1391"/>
                      <a:pt x="83" y="1406"/>
                      <a:pt x="90" y="1413"/>
                    </a:cubicBezTo>
                    <a:cubicBezTo>
                      <a:pt x="98" y="1421"/>
                      <a:pt x="105" y="1428"/>
                      <a:pt x="113" y="1436"/>
                    </a:cubicBezTo>
                    <a:cubicBezTo>
                      <a:pt x="143" y="1466"/>
                      <a:pt x="158" y="1504"/>
                      <a:pt x="143" y="1556"/>
                    </a:cubicBezTo>
                    <a:cubicBezTo>
                      <a:pt x="128" y="1616"/>
                      <a:pt x="83" y="1654"/>
                      <a:pt x="30" y="1691"/>
                    </a:cubicBezTo>
                    <a:cubicBezTo>
                      <a:pt x="30" y="1691"/>
                      <a:pt x="23" y="1691"/>
                      <a:pt x="23" y="1699"/>
                    </a:cubicBezTo>
                    <a:cubicBezTo>
                      <a:pt x="15" y="1699"/>
                      <a:pt x="15" y="1706"/>
                      <a:pt x="15" y="1706"/>
                    </a:cubicBezTo>
                    <a:cubicBezTo>
                      <a:pt x="8" y="1714"/>
                      <a:pt x="8" y="1721"/>
                      <a:pt x="15" y="1721"/>
                    </a:cubicBezTo>
                    <a:cubicBezTo>
                      <a:pt x="30" y="1729"/>
                      <a:pt x="38" y="1729"/>
                      <a:pt x="53" y="1736"/>
                    </a:cubicBezTo>
                    <a:cubicBezTo>
                      <a:pt x="60" y="1744"/>
                      <a:pt x="68" y="1751"/>
                      <a:pt x="83" y="1759"/>
                    </a:cubicBezTo>
                    <a:cubicBezTo>
                      <a:pt x="128" y="1819"/>
                      <a:pt x="53" y="1947"/>
                      <a:pt x="0" y="2037"/>
                    </a:cubicBezTo>
                    <a:cubicBezTo>
                      <a:pt x="0" y="2044"/>
                      <a:pt x="0" y="2052"/>
                      <a:pt x="8" y="2060"/>
                    </a:cubicBezTo>
                    <a:lnTo>
                      <a:pt x="23" y="2060"/>
                    </a:lnTo>
                    <a:cubicBezTo>
                      <a:pt x="38" y="2060"/>
                      <a:pt x="60" y="2060"/>
                      <a:pt x="68" y="2067"/>
                    </a:cubicBezTo>
                    <a:cubicBezTo>
                      <a:pt x="90" y="2075"/>
                      <a:pt x="105" y="2097"/>
                      <a:pt x="105" y="2120"/>
                    </a:cubicBezTo>
                    <a:cubicBezTo>
                      <a:pt x="113" y="2180"/>
                      <a:pt x="75" y="2217"/>
                      <a:pt x="38" y="2255"/>
                    </a:cubicBezTo>
                    <a:cubicBezTo>
                      <a:pt x="25" y="2268"/>
                      <a:pt x="23" y="2286"/>
                      <a:pt x="37" y="2286"/>
                    </a:cubicBezTo>
                    <a:cubicBezTo>
                      <a:pt x="40" y="2286"/>
                      <a:pt x="42" y="2286"/>
                      <a:pt x="45" y="2285"/>
                    </a:cubicBezTo>
                    <a:cubicBezTo>
                      <a:pt x="105" y="2262"/>
                      <a:pt x="143" y="2180"/>
                      <a:pt x="143" y="2120"/>
                    </a:cubicBezTo>
                    <a:cubicBezTo>
                      <a:pt x="203" y="2210"/>
                      <a:pt x="173" y="2390"/>
                      <a:pt x="203" y="2480"/>
                    </a:cubicBezTo>
                    <a:cubicBezTo>
                      <a:pt x="241" y="2578"/>
                      <a:pt x="301" y="2661"/>
                      <a:pt x="361" y="2736"/>
                    </a:cubicBezTo>
                    <a:cubicBezTo>
                      <a:pt x="489" y="2893"/>
                      <a:pt x="639" y="3044"/>
                      <a:pt x="849" y="3104"/>
                    </a:cubicBezTo>
                    <a:cubicBezTo>
                      <a:pt x="849" y="3123"/>
                      <a:pt x="861" y="3143"/>
                      <a:pt x="883" y="3143"/>
                    </a:cubicBezTo>
                    <a:cubicBezTo>
                      <a:pt x="887" y="3143"/>
                      <a:pt x="890" y="3142"/>
                      <a:pt x="894" y="3141"/>
                    </a:cubicBezTo>
                    <a:cubicBezTo>
                      <a:pt x="1022" y="3104"/>
                      <a:pt x="1105" y="3006"/>
                      <a:pt x="1187" y="2901"/>
                    </a:cubicBezTo>
                    <a:cubicBezTo>
                      <a:pt x="1308" y="2743"/>
                      <a:pt x="1420" y="2578"/>
                      <a:pt x="1533" y="2413"/>
                    </a:cubicBezTo>
                    <a:cubicBezTo>
                      <a:pt x="1743" y="2082"/>
                      <a:pt x="1916" y="1729"/>
                      <a:pt x="1999" y="1368"/>
                    </a:cubicBezTo>
                    <a:cubicBezTo>
                      <a:pt x="2081" y="1053"/>
                      <a:pt x="2096" y="707"/>
                      <a:pt x="1991" y="437"/>
                    </a:cubicBezTo>
                    <a:cubicBezTo>
                      <a:pt x="1917" y="222"/>
                      <a:pt x="1756" y="1"/>
                      <a:pt x="1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3"/>
              <p:cNvSpPr/>
              <p:nvPr/>
            </p:nvSpPr>
            <p:spPr>
              <a:xfrm>
                <a:off x="7222877" y="4736438"/>
                <a:ext cx="165562" cy="120221"/>
              </a:xfrm>
              <a:custGeom>
                <a:avLst/>
                <a:gdLst/>
                <a:ahLst/>
                <a:cxnLst/>
                <a:rect l="l" t="t" r="r" b="b"/>
                <a:pathLst>
                  <a:path w="2465" h="1790" extrusionOk="0">
                    <a:moveTo>
                      <a:pt x="1538" y="1"/>
                    </a:moveTo>
                    <a:cubicBezTo>
                      <a:pt x="1458" y="1"/>
                      <a:pt x="1327" y="47"/>
                      <a:pt x="1158" y="216"/>
                    </a:cubicBezTo>
                    <a:cubicBezTo>
                      <a:pt x="1083" y="292"/>
                      <a:pt x="985" y="367"/>
                      <a:pt x="955" y="464"/>
                    </a:cubicBezTo>
                    <a:cubicBezTo>
                      <a:pt x="940" y="502"/>
                      <a:pt x="940" y="540"/>
                      <a:pt x="925" y="585"/>
                    </a:cubicBezTo>
                    <a:cubicBezTo>
                      <a:pt x="902" y="652"/>
                      <a:pt x="850" y="720"/>
                      <a:pt x="812" y="787"/>
                    </a:cubicBezTo>
                    <a:cubicBezTo>
                      <a:pt x="729" y="908"/>
                      <a:pt x="677" y="1043"/>
                      <a:pt x="662" y="1171"/>
                    </a:cubicBezTo>
                    <a:cubicBezTo>
                      <a:pt x="654" y="1216"/>
                      <a:pt x="647" y="1268"/>
                      <a:pt x="624" y="1321"/>
                    </a:cubicBezTo>
                    <a:cubicBezTo>
                      <a:pt x="579" y="1411"/>
                      <a:pt x="481" y="1456"/>
                      <a:pt x="399" y="1471"/>
                    </a:cubicBezTo>
                    <a:cubicBezTo>
                      <a:pt x="324" y="1479"/>
                      <a:pt x="256" y="1471"/>
                      <a:pt x="173" y="1494"/>
                    </a:cubicBezTo>
                    <a:cubicBezTo>
                      <a:pt x="91" y="1524"/>
                      <a:pt x="1" y="1621"/>
                      <a:pt x="1" y="1704"/>
                    </a:cubicBezTo>
                    <a:cubicBezTo>
                      <a:pt x="1" y="1757"/>
                      <a:pt x="37" y="1779"/>
                      <a:pt x="83" y="1779"/>
                    </a:cubicBezTo>
                    <a:cubicBezTo>
                      <a:pt x="116" y="1779"/>
                      <a:pt x="154" y="1768"/>
                      <a:pt x="188" y="1749"/>
                    </a:cubicBezTo>
                    <a:cubicBezTo>
                      <a:pt x="279" y="1697"/>
                      <a:pt x="361" y="1621"/>
                      <a:pt x="444" y="1576"/>
                    </a:cubicBezTo>
                    <a:cubicBezTo>
                      <a:pt x="483" y="1562"/>
                      <a:pt x="521" y="1554"/>
                      <a:pt x="556" y="1554"/>
                    </a:cubicBezTo>
                    <a:cubicBezTo>
                      <a:pt x="575" y="1554"/>
                      <a:pt x="593" y="1556"/>
                      <a:pt x="609" y="1561"/>
                    </a:cubicBezTo>
                    <a:cubicBezTo>
                      <a:pt x="654" y="1576"/>
                      <a:pt x="692" y="1614"/>
                      <a:pt x="722" y="1644"/>
                    </a:cubicBezTo>
                    <a:cubicBezTo>
                      <a:pt x="849" y="1743"/>
                      <a:pt x="1008" y="1790"/>
                      <a:pt x="1184" y="1790"/>
                    </a:cubicBezTo>
                    <a:cubicBezTo>
                      <a:pt x="1249" y="1790"/>
                      <a:pt x="1315" y="1784"/>
                      <a:pt x="1383" y="1772"/>
                    </a:cubicBezTo>
                    <a:cubicBezTo>
                      <a:pt x="1631" y="1734"/>
                      <a:pt x="1901" y="1621"/>
                      <a:pt x="2157" y="1464"/>
                    </a:cubicBezTo>
                    <a:lnTo>
                      <a:pt x="2119" y="1456"/>
                    </a:lnTo>
                    <a:cubicBezTo>
                      <a:pt x="2194" y="1404"/>
                      <a:pt x="2270" y="1351"/>
                      <a:pt x="2345" y="1291"/>
                    </a:cubicBezTo>
                    <a:cubicBezTo>
                      <a:pt x="2375" y="1276"/>
                      <a:pt x="2405" y="1253"/>
                      <a:pt x="2427" y="1216"/>
                    </a:cubicBezTo>
                    <a:cubicBezTo>
                      <a:pt x="2465" y="1163"/>
                      <a:pt x="2457" y="1103"/>
                      <a:pt x="2442" y="1058"/>
                    </a:cubicBezTo>
                    <a:cubicBezTo>
                      <a:pt x="2330" y="585"/>
                      <a:pt x="1999" y="201"/>
                      <a:pt x="1601" y="14"/>
                    </a:cubicBezTo>
                    <a:cubicBezTo>
                      <a:pt x="1586" y="6"/>
                      <a:pt x="1565" y="1"/>
                      <a:pt x="15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1" name="Google Shape;801;p23"/>
              <p:cNvGrpSpPr/>
              <p:nvPr/>
            </p:nvGrpSpPr>
            <p:grpSpPr>
              <a:xfrm>
                <a:off x="7272680" y="4742995"/>
                <a:ext cx="126203" cy="105445"/>
                <a:chOff x="6389550" y="3356488"/>
                <a:chExt cx="46975" cy="39250"/>
              </a:xfrm>
            </p:grpSpPr>
            <p:sp>
              <p:nvSpPr>
                <p:cNvPr id="802" name="Google Shape;802;p23"/>
                <p:cNvSpPr/>
                <p:nvPr/>
              </p:nvSpPr>
              <p:spPr>
                <a:xfrm>
                  <a:off x="6389550" y="3356488"/>
                  <a:ext cx="46975" cy="39250"/>
                </a:xfrm>
                <a:custGeom>
                  <a:avLst/>
                  <a:gdLst/>
                  <a:ahLst/>
                  <a:cxnLst/>
                  <a:rect l="l" t="t" r="r" b="b"/>
                  <a:pathLst>
                    <a:path w="1879" h="1570" extrusionOk="0">
                      <a:moveTo>
                        <a:pt x="780" y="1"/>
                      </a:moveTo>
                      <a:cubicBezTo>
                        <a:pt x="759" y="1"/>
                        <a:pt x="737" y="4"/>
                        <a:pt x="714" y="12"/>
                      </a:cubicBezTo>
                      <a:cubicBezTo>
                        <a:pt x="586" y="50"/>
                        <a:pt x="481" y="193"/>
                        <a:pt x="399" y="320"/>
                      </a:cubicBezTo>
                      <a:cubicBezTo>
                        <a:pt x="278" y="493"/>
                        <a:pt x="143" y="696"/>
                        <a:pt x="113" y="876"/>
                      </a:cubicBezTo>
                      <a:cubicBezTo>
                        <a:pt x="76" y="1109"/>
                        <a:pt x="0" y="1259"/>
                        <a:pt x="61" y="1395"/>
                      </a:cubicBezTo>
                      <a:cubicBezTo>
                        <a:pt x="121" y="1527"/>
                        <a:pt x="265" y="1570"/>
                        <a:pt x="428" y="1570"/>
                      </a:cubicBezTo>
                      <a:cubicBezTo>
                        <a:pt x="506" y="1570"/>
                        <a:pt x="589" y="1560"/>
                        <a:pt x="669" y="1545"/>
                      </a:cubicBezTo>
                      <a:cubicBezTo>
                        <a:pt x="804" y="1522"/>
                        <a:pt x="940" y="1492"/>
                        <a:pt x="1075" y="1440"/>
                      </a:cubicBezTo>
                      <a:cubicBezTo>
                        <a:pt x="1285" y="1372"/>
                        <a:pt x="1653" y="1350"/>
                        <a:pt x="1811" y="1139"/>
                      </a:cubicBezTo>
                      <a:cubicBezTo>
                        <a:pt x="1879" y="1049"/>
                        <a:pt x="1871" y="906"/>
                        <a:pt x="1804" y="794"/>
                      </a:cubicBezTo>
                      <a:cubicBezTo>
                        <a:pt x="1774" y="741"/>
                        <a:pt x="1728" y="711"/>
                        <a:pt x="1683" y="673"/>
                      </a:cubicBezTo>
                      <a:cubicBezTo>
                        <a:pt x="1443" y="478"/>
                        <a:pt x="1210" y="283"/>
                        <a:pt x="970" y="87"/>
                      </a:cubicBezTo>
                      <a:cubicBezTo>
                        <a:pt x="917" y="46"/>
                        <a:pt x="855" y="1"/>
                        <a:pt x="7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3"/>
                <p:cNvSpPr/>
                <p:nvPr/>
              </p:nvSpPr>
              <p:spPr>
                <a:xfrm>
                  <a:off x="6390475" y="3360088"/>
                  <a:ext cx="43575" cy="34050"/>
                </a:xfrm>
                <a:custGeom>
                  <a:avLst/>
                  <a:gdLst/>
                  <a:ahLst/>
                  <a:cxnLst/>
                  <a:rect l="l" t="t" r="r" b="b"/>
                  <a:pathLst>
                    <a:path w="1743" h="1362" extrusionOk="0">
                      <a:moveTo>
                        <a:pt x="614" y="0"/>
                      </a:moveTo>
                      <a:cubicBezTo>
                        <a:pt x="610" y="0"/>
                        <a:pt x="602" y="6"/>
                        <a:pt x="602" y="11"/>
                      </a:cubicBezTo>
                      <a:cubicBezTo>
                        <a:pt x="655" y="229"/>
                        <a:pt x="737" y="447"/>
                        <a:pt x="850" y="627"/>
                      </a:cubicBezTo>
                      <a:cubicBezTo>
                        <a:pt x="662" y="514"/>
                        <a:pt x="504" y="372"/>
                        <a:pt x="362" y="199"/>
                      </a:cubicBezTo>
                      <a:cubicBezTo>
                        <a:pt x="360" y="197"/>
                        <a:pt x="358" y="197"/>
                        <a:pt x="357" y="197"/>
                      </a:cubicBezTo>
                      <a:cubicBezTo>
                        <a:pt x="349" y="197"/>
                        <a:pt x="341" y="208"/>
                        <a:pt x="347" y="214"/>
                      </a:cubicBezTo>
                      <a:cubicBezTo>
                        <a:pt x="459" y="424"/>
                        <a:pt x="662" y="567"/>
                        <a:pt x="857" y="680"/>
                      </a:cubicBezTo>
                      <a:cubicBezTo>
                        <a:pt x="1075" y="807"/>
                        <a:pt x="1301" y="920"/>
                        <a:pt x="1534" y="1018"/>
                      </a:cubicBezTo>
                      <a:cubicBezTo>
                        <a:pt x="1451" y="1018"/>
                        <a:pt x="1361" y="1018"/>
                        <a:pt x="1278" y="1010"/>
                      </a:cubicBezTo>
                      <a:cubicBezTo>
                        <a:pt x="1151" y="995"/>
                        <a:pt x="1030" y="965"/>
                        <a:pt x="895" y="950"/>
                      </a:cubicBezTo>
                      <a:lnTo>
                        <a:pt x="873" y="950"/>
                      </a:lnTo>
                      <a:cubicBezTo>
                        <a:pt x="752" y="920"/>
                        <a:pt x="640" y="845"/>
                        <a:pt x="527" y="800"/>
                      </a:cubicBezTo>
                      <a:cubicBezTo>
                        <a:pt x="392" y="740"/>
                        <a:pt x="264" y="680"/>
                        <a:pt x="129" y="620"/>
                      </a:cubicBezTo>
                      <a:lnTo>
                        <a:pt x="129" y="627"/>
                      </a:lnTo>
                      <a:cubicBezTo>
                        <a:pt x="128" y="626"/>
                        <a:pt x="126" y="626"/>
                        <a:pt x="125" y="626"/>
                      </a:cubicBezTo>
                      <a:cubicBezTo>
                        <a:pt x="117" y="626"/>
                        <a:pt x="107" y="643"/>
                        <a:pt x="114" y="650"/>
                      </a:cubicBezTo>
                      <a:cubicBezTo>
                        <a:pt x="264" y="717"/>
                        <a:pt x="414" y="785"/>
                        <a:pt x="564" y="853"/>
                      </a:cubicBezTo>
                      <a:cubicBezTo>
                        <a:pt x="632" y="875"/>
                        <a:pt x="700" y="920"/>
                        <a:pt x="775" y="950"/>
                      </a:cubicBezTo>
                      <a:cubicBezTo>
                        <a:pt x="623" y="955"/>
                        <a:pt x="459" y="985"/>
                        <a:pt x="312" y="985"/>
                      </a:cubicBezTo>
                      <a:cubicBezTo>
                        <a:pt x="220" y="985"/>
                        <a:pt x="134" y="973"/>
                        <a:pt x="61" y="935"/>
                      </a:cubicBezTo>
                      <a:cubicBezTo>
                        <a:pt x="59" y="934"/>
                        <a:pt x="57" y="934"/>
                        <a:pt x="55" y="934"/>
                      </a:cubicBezTo>
                      <a:cubicBezTo>
                        <a:pt x="42" y="934"/>
                        <a:pt x="33" y="951"/>
                        <a:pt x="46" y="958"/>
                      </a:cubicBezTo>
                      <a:cubicBezTo>
                        <a:pt x="121" y="1003"/>
                        <a:pt x="212" y="1017"/>
                        <a:pt x="311" y="1017"/>
                      </a:cubicBezTo>
                      <a:cubicBezTo>
                        <a:pt x="474" y="1017"/>
                        <a:pt x="657" y="979"/>
                        <a:pt x="816" y="979"/>
                      </a:cubicBezTo>
                      <a:cubicBezTo>
                        <a:pt x="833" y="979"/>
                        <a:pt x="849" y="979"/>
                        <a:pt x="865" y="980"/>
                      </a:cubicBezTo>
                      <a:cubicBezTo>
                        <a:pt x="1091" y="1001"/>
                        <a:pt x="1305" y="1056"/>
                        <a:pt x="1542" y="1056"/>
                      </a:cubicBezTo>
                      <a:cubicBezTo>
                        <a:pt x="1557" y="1056"/>
                        <a:pt x="1571" y="1056"/>
                        <a:pt x="1586" y="1055"/>
                      </a:cubicBezTo>
                      <a:lnTo>
                        <a:pt x="1586" y="1055"/>
                      </a:lnTo>
                      <a:cubicBezTo>
                        <a:pt x="1346" y="1108"/>
                        <a:pt x="1113" y="1168"/>
                        <a:pt x="880" y="1221"/>
                      </a:cubicBezTo>
                      <a:cubicBezTo>
                        <a:pt x="737" y="1198"/>
                        <a:pt x="587" y="1183"/>
                        <a:pt x="444" y="1168"/>
                      </a:cubicBezTo>
                      <a:cubicBezTo>
                        <a:pt x="302" y="1153"/>
                        <a:pt x="151" y="1161"/>
                        <a:pt x="24" y="1108"/>
                      </a:cubicBezTo>
                      <a:cubicBezTo>
                        <a:pt x="16" y="1108"/>
                        <a:pt x="1" y="1123"/>
                        <a:pt x="8" y="1131"/>
                      </a:cubicBezTo>
                      <a:cubicBezTo>
                        <a:pt x="121" y="1183"/>
                        <a:pt x="264" y="1176"/>
                        <a:pt x="399" y="1191"/>
                      </a:cubicBezTo>
                      <a:cubicBezTo>
                        <a:pt x="542" y="1206"/>
                        <a:pt x="677" y="1228"/>
                        <a:pt x="820" y="1236"/>
                      </a:cubicBezTo>
                      <a:cubicBezTo>
                        <a:pt x="587" y="1288"/>
                        <a:pt x="347" y="1326"/>
                        <a:pt x="114" y="1333"/>
                      </a:cubicBezTo>
                      <a:cubicBezTo>
                        <a:pt x="114" y="1333"/>
                        <a:pt x="114" y="1341"/>
                        <a:pt x="114" y="1341"/>
                      </a:cubicBezTo>
                      <a:cubicBezTo>
                        <a:pt x="172" y="1355"/>
                        <a:pt x="235" y="1361"/>
                        <a:pt x="300" y="1361"/>
                      </a:cubicBezTo>
                      <a:cubicBezTo>
                        <a:pt x="476" y="1361"/>
                        <a:pt x="671" y="1317"/>
                        <a:pt x="857" y="1273"/>
                      </a:cubicBezTo>
                      <a:cubicBezTo>
                        <a:pt x="1143" y="1206"/>
                        <a:pt x="1429" y="1138"/>
                        <a:pt x="1714" y="1055"/>
                      </a:cubicBezTo>
                      <a:cubicBezTo>
                        <a:pt x="1734" y="1049"/>
                        <a:pt x="1742" y="1024"/>
                        <a:pt x="1728" y="1024"/>
                      </a:cubicBezTo>
                      <a:cubicBezTo>
                        <a:pt x="1726" y="1024"/>
                        <a:pt x="1724" y="1024"/>
                        <a:pt x="1722" y="1025"/>
                      </a:cubicBezTo>
                      <a:lnTo>
                        <a:pt x="1714" y="1025"/>
                      </a:lnTo>
                      <a:cubicBezTo>
                        <a:pt x="1714" y="1025"/>
                        <a:pt x="1714" y="1018"/>
                        <a:pt x="1714" y="1018"/>
                      </a:cubicBezTo>
                      <a:lnTo>
                        <a:pt x="1616" y="1018"/>
                      </a:lnTo>
                      <a:cubicBezTo>
                        <a:pt x="1391" y="890"/>
                        <a:pt x="1151" y="800"/>
                        <a:pt x="925" y="672"/>
                      </a:cubicBezTo>
                      <a:cubicBezTo>
                        <a:pt x="918" y="665"/>
                        <a:pt x="910" y="665"/>
                        <a:pt x="903" y="657"/>
                      </a:cubicBezTo>
                      <a:cubicBezTo>
                        <a:pt x="805" y="439"/>
                        <a:pt x="707" y="229"/>
                        <a:pt x="617" y="3"/>
                      </a:cubicBezTo>
                      <a:cubicBezTo>
                        <a:pt x="617" y="1"/>
                        <a:pt x="616" y="0"/>
                        <a:pt x="6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3"/>
                <p:cNvSpPr/>
                <p:nvPr/>
              </p:nvSpPr>
              <p:spPr>
                <a:xfrm>
                  <a:off x="6407025" y="3357538"/>
                  <a:ext cx="2650" cy="2450"/>
                </a:xfrm>
                <a:custGeom>
                  <a:avLst/>
                  <a:gdLst/>
                  <a:ahLst/>
                  <a:cxnLst/>
                  <a:rect l="l" t="t" r="r" b="b"/>
                  <a:pathLst>
                    <a:path w="106" h="98" extrusionOk="0">
                      <a:moveTo>
                        <a:pt x="75" y="0"/>
                      </a:moveTo>
                      <a:cubicBezTo>
                        <a:pt x="53" y="0"/>
                        <a:pt x="23" y="15"/>
                        <a:pt x="15" y="45"/>
                      </a:cubicBezTo>
                      <a:cubicBezTo>
                        <a:pt x="0" y="68"/>
                        <a:pt x="8" y="90"/>
                        <a:pt x="30" y="98"/>
                      </a:cubicBezTo>
                      <a:cubicBezTo>
                        <a:pt x="53" y="98"/>
                        <a:pt x="75" y="75"/>
                        <a:pt x="90" y="53"/>
                      </a:cubicBezTo>
                      <a:cubicBezTo>
                        <a:pt x="105" y="23"/>
                        <a:pt x="90" y="0"/>
                        <a:pt x="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3"/>
                <p:cNvSpPr/>
                <p:nvPr/>
              </p:nvSpPr>
              <p:spPr>
                <a:xfrm>
                  <a:off x="6401425" y="3362963"/>
                  <a:ext cx="2425" cy="1725"/>
                </a:xfrm>
                <a:custGeom>
                  <a:avLst/>
                  <a:gdLst/>
                  <a:ahLst/>
                  <a:cxnLst/>
                  <a:rect l="l" t="t" r="r" b="b"/>
                  <a:pathLst>
                    <a:path w="97" h="69" extrusionOk="0">
                      <a:moveTo>
                        <a:pt x="61" y="1"/>
                      </a:moveTo>
                      <a:cubicBezTo>
                        <a:pt x="26" y="1"/>
                        <a:pt x="1" y="62"/>
                        <a:pt x="36" y="69"/>
                      </a:cubicBezTo>
                      <a:cubicBezTo>
                        <a:pt x="66" y="69"/>
                        <a:pt x="96" y="1"/>
                        <a:pt x="66" y="1"/>
                      </a:cubicBezTo>
                      <a:cubicBezTo>
                        <a:pt x="64" y="1"/>
                        <a:pt x="62" y="1"/>
                        <a:pt x="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3"/>
                <p:cNvSpPr/>
                <p:nvPr/>
              </p:nvSpPr>
              <p:spPr>
                <a:xfrm>
                  <a:off x="6396125" y="3370263"/>
                  <a:ext cx="2425" cy="2750"/>
                </a:xfrm>
                <a:custGeom>
                  <a:avLst/>
                  <a:gdLst/>
                  <a:ahLst/>
                  <a:cxnLst/>
                  <a:rect l="l" t="t" r="r" b="b"/>
                  <a:pathLst>
                    <a:path w="97" h="110" extrusionOk="0">
                      <a:moveTo>
                        <a:pt x="67" y="0"/>
                      </a:moveTo>
                      <a:cubicBezTo>
                        <a:pt x="63" y="0"/>
                        <a:pt x="58" y="1"/>
                        <a:pt x="53" y="2"/>
                      </a:cubicBezTo>
                      <a:cubicBezTo>
                        <a:pt x="23" y="17"/>
                        <a:pt x="0" y="47"/>
                        <a:pt x="0" y="77"/>
                      </a:cubicBezTo>
                      <a:cubicBezTo>
                        <a:pt x="0" y="80"/>
                        <a:pt x="0" y="83"/>
                        <a:pt x="0" y="85"/>
                      </a:cubicBezTo>
                      <a:cubicBezTo>
                        <a:pt x="0" y="97"/>
                        <a:pt x="15" y="109"/>
                        <a:pt x="33" y="109"/>
                      </a:cubicBezTo>
                      <a:cubicBezTo>
                        <a:pt x="37" y="109"/>
                        <a:pt x="41" y="109"/>
                        <a:pt x="45" y="107"/>
                      </a:cubicBezTo>
                      <a:cubicBezTo>
                        <a:pt x="68" y="92"/>
                        <a:pt x="91" y="70"/>
                        <a:pt x="91" y="40"/>
                      </a:cubicBezTo>
                      <a:cubicBezTo>
                        <a:pt x="97" y="15"/>
                        <a:pt x="88"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3"/>
                <p:cNvSpPr/>
                <p:nvPr/>
              </p:nvSpPr>
              <p:spPr>
                <a:xfrm>
                  <a:off x="6392750" y="3379513"/>
                  <a:ext cx="2450" cy="2650"/>
                </a:xfrm>
                <a:custGeom>
                  <a:avLst/>
                  <a:gdLst/>
                  <a:ahLst/>
                  <a:cxnLst/>
                  <a:rect l="l" t="t" r="r" b="b"/>
                  <a:pathLst>
                    <a:path w="98" h="106" extrusionOk="0">
                      <a:moveTo>
                        <a:pt x="70" y="0"/>
                      </a:moveTo>
                      <a:cubicBezTo>
                        <a:pt x="55" y="0"/>
                        <a:pt x="37" y="8"/>
                        <a:pt x="23" y="23"/>
                      </a:cubicBezTo>
                      <a:cubicBezTo>
                        <a:pt x="8" y="38"/>
                        <a:pt x="0" y="53"/>
                        <a:pt x="0" y="68"/>
                      </a:cubicBezTo>
                      <a:cubicBezTo>
                        <a:pt x="0" y="76"/>
                        <a:pt x="0" y="76"/>
                        <a:pt x="0" y="76"/>
                      </a:cubicBezTo>
                      <a:cubicBezTo>
                        <a:pt x="8" y="83"/>
                        <a:pt x="8" y="83"/>
                        <a:pt x="8" y="83"/>
                      </a:cubicBezTo>
                      <a:cubicBezTo>
                        <a:pt x="8" y="98"/>
                        <a:pt x="15" y="106"/>
                        <a:pt x="38" y="106"/>
                      </a:cubicBezTo>
                      <a:cubicBezTo>
                        <a:pt x="53" y="106"/>
                        <a:pt x="83" y="83"/>
                        <a:pt x="90" y="60"/>
                      </a:cubicBezTo>
                      <a:cubicBezTo>
                        <a:pt x="98" y="38"/>
                        <a:pt x="98" y="15"/>
                        <a:pt x="90" y="8"/>
                      </a:cubicBezTo>
                      <a:cubicBezTo>
                        <a:pt x="85" y="3"/>
                        <a:pt x="78" y="0"/>
                        <a:pt x="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3"/>
                <p:cNvSpPr/>
                <p:nvPr/>
              </p:nvSpPr>
              <p:spPr>
                <a:xfrm>
                  <a:off x="6390725" y="3385138"/>
                  <a:ext cx="3725" cy="2650"/>
                </a:xfrm>
                <a:custGeom>
                  <a:avLst/>
                  <a:gdLst/>
                  <a:ahLst/>
                  <a:cxnLst/>
                  <a:rect l="l" t="t" r="r" b="b"/>
                  <a:pathLst>
                    <a:path w="149" h="106" extrusionOk="0">
                      <a:moveTo>
                        <a:pt x="91" y="0"/>
                      </a:moveTo>
                      <a:cubicBezTo>
                        <a:pt x="41" y="0"/>
                        <a:pt x="0" y="99"/>
                        <a:pt x="51" y="106"/>
                      </a:cubicBezTo>
                      <a:cubicBezTo>
                        <a:pt x="104" y="106"/>
                        <a:pt x="149" y="8"/>
                        <a:pt x="96" y="1"/>
                      </a:cubicBezTo>
                      <a:cubicBezTo>
                        <a:pt x="94" y="1"/>
                        <a:pt x="93" y="0"/>
                        <a:pt x="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3"/>
                <p:cNvSpPr/>
                <p:nvPr/>
              </p:nvSpPr>
              <p:spPr>
                <a:xfrm>
                  <a:off x="6392175" y="3390038"/>
                  <a:ext cx="2650" cy="2500"/>
                </a:xfrm>
                <a:custGeom>
                  <a:avLst/>
                  <a:gdLst/>
                  <a:ahLst/>
                  <a:cxnLst/>
                  <a:rect l="l" t="t" r="r" b="b"/>
                  <a:pathLst>
                    <a:path w="106" h="100" extrusionOk="0">
                      <a:moveTo>
                        <a:pt x="76" y="0"/>
                      </a:moveTo>
                      <a:cubicBezTo>
                        <a:pt x="53" y="0"/>
                        <a:pt x="23" y="23"/>
                        <a:pt x="8" y="45"/>
                      </a:cubicBezTo>
                      <a:cubicBezTo>
                        <a:pt x="1" y="75"/>
                        <a:pt x="8" y="98"/>
                        <a:pt x="31" y="98"/>
                      </a:cubicBezTo>
                      <a:cubicBezTo>
                        <a:pt x="34" y="99"/>
                        <a:pt x="37" y="99"/>
                        <a:pt x="40" y="99"/>
                      </a:cubicBezTo>
                      <a:cubicBezTo>
                        <a:pt x="59" y="99"/>
                        <a:pt x="78" y="79"/>
                        <a:pt x="91" y="53"/>
                      </a:cubicBezTo>
                      <a:cubicBezTo>
                        <a:pt x="106" y="30"/>
                        <a:pt x="98" y="0"/>
                        <a:pt x="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 name="Google Shape;810;p23"/>
              <p:cNvGrpSpPr/>
              <p:nvPr/>
            </p:nvGrpSpPr>
            <p:grpSpPr>
              <a:xfrm>
                <a:off x="7362010" y="4739637"/>
                <a:ext cx="115457" cy="114445"/>
                <a:chOff x="6422800" y="3355238"/>
                <a:chExt cx="42975" cy="42600"/>
              </a:xfrm>
            </p:grpSpPr>
            <p:sp>
              <p:nvSpPr>
                <p:cNvPr id="811" name="Google Shape;811;p23"/>
                <p:cNvSpPr/>
                <p:nvPr/>
              </p:nvSpPr>
              <p:spPr>
                <a:xfrm>
                  <a:off x="6422800" y="3370763"/>
                  <a:ext cx="31000" cy="27075"/>
                </a:xfrm>
                <a:custGeom>
                  <a:avLst/>
                  <a:gdLst/>
                  <a:ahLst/>
                  <a:cxnLst/>
                  <a:rect l="l" t="t" r="r" b="b"/>
                  <a:pathLst>
                    <a:path w="1240" h="1083" extrusionOk="0">
                      <a:moveTo>
                        <a:pt x="1105" y="0"/>
                      </a:moveTo>
                      <a:cubicBezTo>
                        <a:pt x="1063" y="0"/>
                        <a:pt x="1016" y="15"/>
                        <a:pt x="977" y="35"/>
                      </a:cubicBezTo>
                      <a:cubicBezTo>
                        <a:pt x="549" y="245"/>
                        <a:pt x="0" y="1072"/>
                        <a:pt x="0" y="1072"/>
                      </a:cubicBezTo>
                      <a:cubicBezTo>
                        <a:pt x="5" y="1079"/>
                        <a:pt x="13" y="1083"/>
                        <a:pt x="23" y="1083"/>
                      </a:cubicBezTo>
                      <a:cubicBezTo>
                        <a:pt x="61" y="1083"/>
                        <a:pt x="130" y="1034"/>
                        <a:pt x="166" y="1004"/>
                      </a:cubicBezTo>
                      <a:cubicBezTo>
                        <a:pt x="203" y="974"/>
                        <a:pt x="241" y="929"/>
                        <a:pt x="278" y="884"/>
                      </a:cubicBezTo>
                      <a:cubicBezTo>
                        <a:pt x="526" y="628"/>
                        <a:pt x="872" y="501"/>
                        <a:pt x="1127" y="260"/>
                      </a:cubicBezTo>
                      <a:cubicBezTo>
                        <a:pt x="1187" y="208"/>
                        <a:pt x="1240" y="125"/>
                        <a:pt x="1202" y="50"/>
                      </a:cubicBezTo>
                      <a:cubicBezTo>
                        <a:pt x="1181" y="14"/>
                        <a:pt x="1145" y="0"/>
                        <a:pt x="1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3"/>
                <p:cNvSpPr/>
                <p:nvPr/>
              </p:nvSpPr>
              <p:spPr>
                <a:xfrm>
                  <a:off x="6448350" y="3355238"/>
                  <a:ext cx="10625" cy="17725"/>
                </a:xfrm>
                <a:custGeom>
                  <a:avLst/>
                  <a:gdLst/>
                  <a:ahLst/>
                  <a:cxnLst/>
                  <a:rect l="l" t="t" r="r" b="b"/>
                  <a:pathLst>
                    <a:path w="425" h="709" extrusionOk="0">
                      <a:moveTo>
                        <a:pt x="373" y="0"/>
                      </a:moveTo>
                      <a:cubicBezTo>
                        <a:pt x="363" y="0"/>
                        <a:pt x="355" y="7"/>
                        <a:pt x="353" y="25"/>
                      </a:cubicBezTo>
                      <a:cubicBezTo>
                        <a:pt x="338" y="85"/>
                        <a:pt x="301" y="145"/>
                        <a:pt x="278" y="197"/>
                      </a:cubicBezTo>
                      <a:cubicBezTo>
                        <a:pt x="256" y="250"/>
                        <a:pt x="241" y="303"/>
                        <a:pt x="225" y="348"/>
                      </a:cubicBezTo>
                      <a:cubicBezTo>
                        <a:pt x="203" y="400"/>
                        <a:pt x="180" y="453"/>
                        <a:pt x="150" y="506"/>
                      </a:cubicBezTo>
                      <a:cubicBezTo>
                        <a:pt x="120" y="558"/>
                        <a:pt x="68" y="671"/>
                        <a:pt x="8" y="693"/>
                      </a:cubicBezTo>
                      <a:cubicBezTo>
                        <a:pt x="0" y="693"/>
                        <a:pt x="0" y="708"/>
                        <a:pt x="8" y="708"/>
                      </a:cubicBezTo>
                      <a:cubicBezTo>
                        <a:pt x="98" y="701"/>
                        <a:pt x="165" y="551"/>
                        <a:pt x="203" y="475"/>
                      </a:cubicBezTo>
                      <a:cubicBezTo>
                        <a:pt x="233" y="408"/>
                        <a:pt x="263" y="340"/>
                        <a:pt x="286" y="265"/>
                      </a:cubicBezTo>
                      <a:cubicBezTo>
                        <a:pt x="308" y="197"/>
                        <a:pt x="331" y="92"/>
                        <a:pt x="398" y="55"/>
                      </a:cubicBezTo>
                      <a:cubicBezTo>
                        <a:pt x="425" y="39"/>
                        <a:pt x="395" y="0"/>
                        <a:pt x="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3"/>
                <p:cNvSpPr/>
                <p:nvPr/>
              </p:nvSpPr>
              <p:spPr>
                <a:xfrm>
                  <a:off x="6449850" y="3360688"/>
                  <a:ext cx="15925" cy="13200"/>
                </a:xfrm>
                <a:custGeom>
                  <a:avLst/>
                  <a:gdLst/>
                  <a:ahLst/>
                  <a:cxnLst/>
                  <a:rect l="l" t="t" r="r" b="b"/>
                  <a:pathLst>
                    <a:path w="637" h="528" extrusionOk="0">
                      <a:moveTo>
                        <a:pt x="608" y="1"/>
                      </a:moveTo>
                      <a:cubicBezTo>
                        <a:pt x="606" y="1"/>
                        <a:pt x="604" y="1"/>
                        <a:pt x="601" y="2"/>
                      </a:cubicBezTo>
                      <a:cubicBezTo>
                        <a:pt x="541" y="25"/>
                        <a:pt x="496" y="77"/>
                        <a:pt x="443" y="122"/>
                      </a:cubicBezTo>
                      <a:cubicBezTo>
                        <a:pt x="406" y="160"/>
                        <a:pt x="368" y="197"/>
                        <a:pt x="331" y="235"/>
                      </a:cubicBezTo>
                      <a:cubicBezTo>
                        <a:pt x="233" y="340"/>
                        <a:pt x="135" y="438"/>
                        <a:pt x="15" y="505"/>
                      </a:cubicBezTo>
                      <a:lnTo>
                        <a:pt x="8" y="505"/>
                      </a:lnTo>
                      <a:cubicBezTo>
                        <a:pt x="0" y="513"/>
                        <a:pt x="8" y="528"/>
                        <a:pt x="23" y="528"/>
                      </a:cubicBezTo>
                      <a:cubicBezTo>
                        <a:pt x="128" y="475"/>
                        <a:pt x="211" y="400"/>
                        <a:pt x="293" y="310"/>
                      </a:cubicBezTo>
                      <a:cubicBezTo>
                        <a:pt x="338" y="265"/>
                        <a:pt x="383" y="212"/>
                        <a:pt x="436" y="160"/>
                      </a:cubicBezTo>
                      <a:cubicBezTo>
                        <a:pt x="496" y="115"/>
                        <a:pt x="564" y="92"/>
                        <a:pt x="616" y="40"/>
                      </a:cubicBezTo>
                      <a:cubicBezTo>
                        <a:pt x="636" y="26"/>
                        <a:pt x="627" y="1"/>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14" name="Google Shape;814;p23"/>
            <p:cNvSpPr/>
            <p:nvPr/>
          </p:nvSpPr>
          <p:spPr>
            <a:xfrm rot="-9848413">
              <a:off x="4337992" y="2240780"/>
              <a:ext cx="37365" cy="83276"/>
            </a:xfrm>
            <a:custGeom>
              <a:avLst/>
              <a:gdLst/>
              <a:ahLst/>
              <a:cxnLst/>
              <a:rect l="l" t="t" r="r" b="b"/>
              <a:pathLst>
                <a:path w="1106" h="2465" extrusionOk="0">
                  <a:moveTo>
                    <a:pt x="444" y="53"/>
                  </a:moveTo>
                  <a:cubicBezTo>
                    <a:pt x="444" y="53"/>
                    <a:pt x="444" y="60"/>
                    <a:pt x="444" y="73"/>
                  </a:cubicBezTo>
                  <a:lnTo>
                    <a:pt x="444" y="73"/>
                  </a:lnTo>
                  <a:cubicBezTo>
                    <a:pt x="449" y="60"/>
                    <a:pt x="452" y="53"/>
                    <a:pt x="452" y="53"/>
                  </a:cubicBezTo>
                  <a:close/>
                  <a:moveTo>
                    <a:pt x="173" y="1920"/>
                  </a:moveTo>
                  <a:cubicBezTo>
                    <a:pt x="169" y="1931"/>
                    <a:pt x="164" y="1942"/>
                    <a:pt x="159" y="1953"/>
                  </a:cubicBezTo>
                  <a:cubicBezTo>
                    <a:pt x="163" y="1945"/>
                    <a:pt x="168" y="1933"/>
                    <a:pt x="173" y="1920"/>
                  </a:cubicBezTo>
                  <a:close/>
                  <a:moveTo>
                    <a:pt x="373" y="2058"/>
                  </a:moveTo>
                  <a:cubicBezTo>
                    <a:pt x="371" y="2060"/>
                    <a:pt x="370" y="2063"/>
                    <a:pt x="369" y="2066"/>
                  </a:cubicBezTo>
                  <a:cubicBezTo>
                    <a:pt x="370" y="2064"/>
                    <a:pt x="371" y="2061"/>
                    <a:pt x="373" y="2058"/>
                  </a:cubicBezTo>
                  <a:close/>
                  <a:moveTo>
                    <a:pt x="752" y="0"/>
                  </a:moveTo>
                  <a:lnTo>
                    <a:pt x="752" y="0"/>
                  </a:lnTo>
                  <a:cubicBezTo>
                    <a:pt x="752" y="0"/>
                    <a:pt x="512" y="416"/>
                    <a:pt x="483" y="622"/>
                  </a:cubicBezTo>
                  <a:lnTo>
                    <a:pt x="483" y="622"/>
                  </a:lnTo>
                  <a:cubicBezTo>
                    <a:pt x="515" y="375"/>
                    <a:pt x="640" y="30"/>
                    <a:pt x="640" y="30"/>
                  </a:cubicBezTo>
                  <a:lnTo>
                    <a:pt x="640" y="30"/>
                  </a:lnTo>
                  <a:cubicBezTo>
                    <a:pt x="639" y="30"/>
                    <a:pt x="459" y="316"/>
                    <a:pt x="407" y="511"/>
                  </a:cubicBezTo>
                  <a:cubicBezTo>
                    <a:pt x="437" y="308"/>
                    <a:pt x="443" y="131"/>
                    <a:pt x="444" y="73"/>
                  </a:cubicBezTo>
                  <a:lnTo>
                    <a:pt x="444" y="73"/>
                  </a:lnTo>
                  <a:cubicBezTo>
                    <a:pt x="387" y="223"/>
                    <a:pt x="29" y="1171"/>
                    <a:pt x="1" y="1503"/>
                  </a:cubicBezTo>
                  <a:cubicBezTo>
                    <a:pt x="114" y="1022"/>
                    <a:pt x="354" y="827"/>
                    <a:pt x="354" y="826"/>
                  </a:cubicBezTo>
                  <a:lnTo>
                    <a:pt x="354" y="826"/>
                  </a:lnTo>
                  <a:lnTo>
                    <a:pt x="151" y="1345"/>
                  </a:lnTo>
                  <a:lnTo>
                    <a:pt x="392" y="962"/>
                  </a:lnTo>
                  <a:lnTo>
                    <a:pt x="392" y="962"/>
                  </a:lnTo>
                  <a:cubicBezTo>
                    <a:pt x="392" y="962"/>
                    <a:pt x="258" y="1704"/>
                    <a:pt x="173" y="1920"/>
                  </a:cubicBezTo>
                  <a:lnTo>
                    <a:pt x="173" y="1920"/>
                  </a:lnTo>
                  <a:cubicBezTo>
                    <a:pt x="397" y="1417"/>
                    <a:pt x="519" y="1180"/>
                    <a:pt x="519" y="1180"/>
                  </a:cubicBezTo>
                  <a:lnTo>
                    <a:pt x="519" y="1180"/>
                  </a:lnTo>
                  <a:cubicBezTo>
                    <a:pt x="519" y="1180"/>
                    <a:pt x="426" y="1913"/>
                    <a:pt x="373" y="2058"/>
                  </a:cubicBezTo>
                  <a:lnTo>
                    <a:pt x="373" y="2058"/>
                  </a:lnTo>
                  <a:cubicBezTo>
                    <a:pt x="595" y="1500"/>
                    <a:pt x="670" y="1255"/>
                    <a:pt x="670" y="1255"/>
                  </a:cubicBezTo>
                  <a:lnTo>
                    <a:pt x="670" y="1255"/>
                  </a:lnTo>
                  <a:cubicBezTo>
                    <a:pt x="670" y="1255"/>
                    <a:pt x="543" y="2301"/>
                    <a:pt x="490" y="2463"/>
                  </a:cubicBezTo>
                  <a:lnTo>
                    <a:pt x="490" y="2463"/>
                  </a:lnTo>
                  <a:cubicBezTo>
                    <a:pt x="722" y="1758"/>
                    <a:pt x="812" y="1180"/>
                    <a:pt x="812" y="1180"/>
                  </a:cubicBezTo>
                  <a:lnTo>
                    <a:pt x="812" y="1180"/>
                  </a:lnTo>
                  <a:cubicBezTo>
                    <a:pt x="812" y="1180"/>
                    <a:pt x="760" y="1878"/>
                    <a:pt x="745" y="2029"/>
                  </a:cubicBezTo>
                  <a:cubicBezTo>
                    <a:pt x="925" y="1375"/>
                    <a:pt x="1053" y="421"/>
                    <a:pt x="1105" y="8"/>
                  </a:cubicBezTo>
                  <a:lnTo>
                    <a:pt x="1105" y="8"/>
                  </a:lnTo>
                  <a:cubicBezTo>
                    <a:pt x="910" y="556"/>
                    <a:pt x="850" y="857"/>
                    <a:pt x="850" y="857"/>
                  </a:cubicBezTo>
                  <a:lnTo>
                    <a:pt x="895" y="218"/>
                  </a:lnTo>
                  <a:lnTo>
                    <a:pt x="700" y="684"/>
                  </a:lnTo>
                  <a:lnTo>
                    <a:pt x="872" y="105"/>
                  </a:lnTo>
                  <a:lnTo>
                    <a:pt x="872" y="105"/>
                  </a:lnTo>
                  <a:cubicBezTo>
                    <a:pt x="872" y="105"/>
                    <a:pt x="587" y="624"/>
                    <a:pt x="557" y="736"/>
                  </a:cubicBezTo>
                  <a:cubicBezTo>
                    <a:pt x="625" y="338"/>
                    <a:pt x="752" y="0"/>
                    <a:pt x="752" y="0"/>
                  </a:cubicBezTo>
                  <a:close/>
                  <a:moveTo>
                    <a:pt x="490" y="2463"/>
                  </a:moveTo>
                  <a:cubicBezTo>
                    <a:pt x="490" y="2464"/>
                    <a:pt x="489" y="2464"/>
                    <a:pt x="489" y="2464"/>
                  </a:cubicBezTo>
                  <a:cubicBezTo>
                    <a:pt x="489" y="2464"/>
                    <a:pt x="490" y="2464"/>
                    <a:pt x="490" y="24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3"/>
            <p:cNvSpPr/>
            <p:nvPr/>
          </p:nvSpPr>
          <p:spPr>
            <a:xfrm rot="-235996">
              <a:off x="4364681" y="2312281"/>
              <a:ext cx="96918" cy="48748"/>
            </a:xfrm>
            <a:custGeom>
              <a:avLst/>
              <a:gdLst/>
              <a:ahLst/>
              <a:cxnLst/>
              <a:rect l="l" t="t" r="r" b="b"/>
              <a:pathLst>
                <a:path w="2345" h="1443" extrusionOk="0">
                  <a:moveTo>
                    <a:pt x="4" y="1207"/>
                  </a:moveTo>
                  <a:lnTo>
                    <a:pt x="4" y="1207"/>
                  </a:lnTo>
                  <a:cubicBezTo>
                    <a:pt x="3" y="1208"/>
                    <a:pt x="2" y="1209"/>
                    <a:pt x="1" y="1210"/>
                  </a:cubicBezTo>
                  <a:cubicBezTo>
                    <a:pt x="2" y="1209"/>
                    <a:pt x="3" y="1208"/>
                    <a:pt x="4" y="1207"/>
                  </a:cubicBezTo>
                  <a:close/>
                  <a:moveTo>
                    <a:pt x="421" y="1227"/>
                  </a:moveTo>
                  <a:cubicBezTo>
                    <a:pt x="419" y="1229"/>
                    <a:pt x="416" y="1231"/>
                    <a:pt x="414" y="1232"/>
                  </a:cubicBezTo>
                  <a:cubicBezTo>
                    <a:pt x="416" y="1230"/>
                    <a:pt x="419" y="1229"/>
                    <a:pt x="421" y="1227"/>
                  </a:cubicBezTo>
                  <a:close/>
                  <a:moveTo>
                    <a:pt x="613" y="1370"/>
                  </a:moveTo>
                  <a:lnTo>
                    <a:pt x="613" y="1370"/>
                  </a:lnTo>
                  <a:cubicBezTo>
                    <a:pt x="599" y="1380"/>
                    <a:pt x="588" y="1390"/>
                    <a:pt x="579" y="1398"/>
                  </a:cubicBezTo>
                  <a:cubicBezTo>
                    <a:pt x="591" y="1388"/>
                    <a:pt x="602" y="1379"/>
                    <a:pt x="613" y="1370"/>
                  </a:cubicBezTo>
                  <a:close/>
                  <a:moveTo>
                    <a:pt x="2225" y="0"/>
                  </a:moveTo>
                  <a:lnTo>
                    <a:pt x="2225" y="0"/>
                  </a:lnTo>
                  <a:cubicBezTo>
                    <a:pt x="1834" y="150"/>
                    <a:pt x="947" y="511"/>
                    <a:pt x="354" y="849"/>
                  </a:cubicBezTo>
                  <a:cubicBezTo>
                    <a:pt x="504" y="797"/>
                    <a:pt x="1165" y="571"/>
                    <a:pt x="1165" y="571"/>
                  </a:cubicBezTo>
                  <a:lnTo>
                    <a:pt x="1165" y="571"/>
                  </a:lnTo>
                  <a:cubicBezTo>
                    <a:pt x="1165" y="571"/>
                    <a:pt x="626" y="803"/>
                    <a:pt x="4" y="1207"/>
                  </a:cubicBezTo>
                  <a:lnTo>
                    <a:pt x="4" y="1207"/>
                  </a:lnTo>
                  <a:cubicBezTo>
                    <a:pt x="153" y="1113"/>
                    <a:pt x="1128" y="729"/>
                    <a:pt x="1128" y="729"/>
                  </a:cubicBezTo>
                  <a:lnTo>
                    <a:pt x="1128" y="729"/>
                  </a:lnTo>
                  <a:cubicBezTo>
                    <a:pt x="1128" y="729"/>
                    <a:pt x="905" y="870"/>
                    <a:pt x="421" y="1227"/>
                  </a:cubicBezTo>
                  <a:lnTo>
                    <a:pt x="421" y="1227"/>
                  </a:lnTo>
                  <a:cubicBezTo>
                    <a:pt x="549" y="1137"/>
                    <a:pt x="1233" y="857"/>
                    <a:pt x="1233" y="857"/>
                  </a:cubicBezTo>
                  <a:lnTo>
                    <a:pt x="1233" y="857"/>
                  </a:lnTo>
                  <a:cubicBezTo>
                    <a:pt x="1233" y="857"/>
                    <a:pt x="1033" y="1035"/>
                    <a:pt x="613" y="1370"/>
                  </a:cubicBezTo>
                  <a:lnTo>
                    <a:pt x="613" y="1370"/>
                  </a:lnTo>
                  <a:cubicBezTo>
                    <a:pt x="807" y="1232"/>
                    <a:pt x="1473" y="932"/>
                    <a:pt x="1473" y="932"/>
                  </a:cubicBezTo>
                  <a:lnTo>
                    <a:pt x="1473" y="932"/>
                  </a:lnTo>
                  <a:lnTo>
                    <a:pt x="1165" y="1255"/>
                  </a:lnTo>
                  <a:lnTo>
                    <a:pt x="1616" y="932"/>
                  </a:lnTo>
                  <a:lnTo>
                    <a:pt x="1616" y="932"/>
                  </a:lnTo>
                  <a:cubicBezTo>
                    <a:pt x="1616" y="932"/>
                    <a:pt x="1496" y="1210"/>
                    <a:pt x="1053" y="1443"/>
                  </a:cubicBezTo>
                  <a:cubicBezTo>
                    <a:pt x="1398" y="1323"/>
                    <a:pt x="2345" y="646"/>
                    <a:pt x="2345" y="646"/>
                  </a:cubicBezTo>
                  <a:lnTo>
                    <a:pt x="2345" y="639"/>
                  </a:lnTo>
                  <a:cubicBezTo>
                    <a:pt x="2345" y="639"/>
                    <a:pt x="2142" y="699"/>
                    <a:pt x="1917" y="789"/>
                  </a:cubicBezTo>
                  <a:cubicBezTo>
                    <a:pt x="2089" y="699"/>
                    <a:pt x="2322" y="451"/>
                    <a:pt x="2322" y="451"/>
                  </a:cubicBezTo>
                  <a:lnTo>
                    <a:pt x="2322" y="451"/>
                  </a:lnTo>
                  <a:cubicBezTo>
                    <a:pt x="2322" y="451"/>
                    <a:pt x="2030" y="646"/>
                    <a:pt x="1807" y="748"/>
                  </a:cubicBezTo>
                  <a:lnTo>
                    <a:pt x="1807" y="748"/>
                  </a:lnTo>
                  <a:cubicBezTo>
                    <a:pt x="1999" y="655"/>
                    <a:pt x="2315" y="338"/>
                    <a:pt x="2315" y="338"/>
                  </a:cubicBezTo>
                  <a:lnTo>
                    <a:pt x="2315" y="338"/>
                  </a:lnTo>
                  <a:cubicBezTo>
                    <a:pt x="2315" y="338"/>
                    <a:pt x="2022" y="549"/>
                    <a:pt x="1654" y="706"/>
                  </a:cubicBezTo>
                  <a:cubicBezTo>
                    <a:pt x="1759" y="654"/>
                    <a:pt x="2187" y="248"/>
                    <a:pt x="2187" y="248"/>
                  </a:cubicBezTo>
                  <a:lnTo>
                    <a:pt x="2187" y="248"/>
                  </a:lnTo>
                  <a:lnTo>
                    <a:pt x="1669" y="564"/>
                  </a:lnTo>
                  <a:lnTo>
                    <a:pt x="1669" y="564"/>
                  </a:lnTo>
                  <a:lnTo>
                    <a:pt x="2074" y="248"/>
                  </a:lnTo>
                  <a:lnTo>
                    <a:pt x="2074" y="248"/>
                  </a:lnTo>
                  <a:lnTo>
                    <a:pt x="1466" y="451"/>
                  </a:lnTo>
                  <a:cubicBezTo>
                    <a:pt x="1466" y="451"/>
                    <a:pt x="1744" y="323"/>
                    <a:pt x="2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3"/>
            <p:cNvSpPr/>
            <p:nvPr/>
          </p:nvSpPr>
          <p:spPr>
            <a:xfrm rot="-10141557">
              <a:off x="4374193" y="2378717"/>
              <a:ext cx="160676" cy="23542"/>
            </a:xfrm>
            <a:custGeom>
              <a:avLst/>
              <a:gdLst/>
              <a:ahLst/>
              <a:cxnLst/>
              <a:rect l="l" t="t" r="r" b="b"/>
              <a:pathLst>
                <a:path w="7778" h="1406" extrusionOk="0">
                  <a:moveTo>
                    <a:pt x="1" y="1"/>
                  </a:moveTo>
                  <a:lnTo>
                    <a:pt x="1744" y="436"/>
                  </a:lnTo>
                  <a:lnTo>
                    <a:pt x="782" y="452"/>
                  </a:lnTo>
                  <a:lnTo>
                    <a:pt x="2127" y="639"/>
                  </a:lnTo>
                  <a:lnTo>
                    <a:pt x="647" y="624"/>
                  </a:lnTo>
                  <a:lnTo>
                    <a:pt x="2976" y="962"/>
                  </a:lnTo>
                  <a:cubicBezTo>
                    <a:pt x="2976" y="962"/>
                    <a:pt x="2563" y="1000"/>
                    <a:pt x="1256" y="1120"/>
                  </a:cubicBezTo>
                  <a:cubicBezTo>
                    <a:pt x="1408" y="1136"/>
                    <a:pt x="1601" y="1143"/>
                    <a:pt x="1814" y="1143"/>
                  </a:cubicBezTo>
                  <a:cubicBezTo>
                    <a:pt x="2811" y="1143"/>
                    <a:pt x="4268" y="1000"/>
                    <a:pt x="4269" y="1000"/>
                  </a:cubicBezTo>
                  <a:lnTo>
                    <a:pt x="4269" y="1000"/>
                  </a:lnTo>
                  <a:cubicBezTo>
                    <a:pt x="4268" y="1000"/>
                    <a:pt x="3863" y="1203"/>
                    <a:pt x="3014" y="1406"/>
                  </a:cubicBezTo>
                  <a:cubicBezTo>
                    <a:pt x="4885" y="1278"/>
                    <a:pt x="6530" y="947"/>
                    <a:pt x="7777" y="474"/>
                  </a:cubicBezTo>
                  <a:lnTo>
                    <a:pt x="7777" y="474"/>
                  </a:lnTo>
                  <a:cubicBezTo>
                    <a:pt x="7465" y="518"/>
                    <a:pt x="6931" y="543"/>
                    <a:pt x="6263" y="543"/>
                  </a:cubicBezTo>
                  <a:cubicBezTo>
                    <a:pt x="4555" y="543"/>
                    <a:pt x="1973" y="38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17"/>
        <p:cNvGrpSpPr/>
        <p:nvPr/>
      </p:nvGrpSpPr>
      <p:grpSpPr>
        <a:xfrm>
          <a:off x="0" y="0"/>
          <a:ext cx="0" cy="0"/>
          <a:chOff x="0" y="0"/>
          <a:chExt cx="0" cy="0"/>
        </a:xfrm>
      </p:grpSpPr>
    </p:spTree>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818"/>
        <p:cNvGrpSpPr/>
        <p:nvPr/>
      </p:nvGrpSpPr>
      <p:grpSpPr>
        <a:xfrm>
          <a:off x="0" y="0"/>
          <a:ext cx="0" cy="0"/>
          <a:chOff x="0" y="0"/>
          <a:chExt cx="0" cy="0"/>
        </a:xfrm>
      </p:grpSpPr>
      <p:pic>
        <p:nvPicPr>
          <p:cNvPr id="819" name="Google Shape;819;p25"/>
          <p:cNvPicPr preferRelativeResize="0"/>
          <p:nvPr/>
        </p:nvPicPr>
        <p:blipFill>
          <a:blip r:embed="rId2">
            <a:alphaModFix amt="40000"/>
          </a:blip>
          <a:stretch>
            <a:fillRect/>
          </a:stretch>
        </p:blipFill>
        <p:spPr>
          <a:xfrm>
            <a:off x="320200" y="275361"/>
            <a:ext cx="8503800" cy="4592700"/>
          </a:xfrm>
          <a:prstGeom prst="roundRect">
            <a:avLst>
              <a:gd name="adj" fmla="val 6359"/>
            </a:avLst>
          </a:prstGeom>
          <a:noFill/>
          <a:ln w="9525" cap="flat" cmpd="sng">
            <a:solidFill>
              <a:schemeClr val="dk1"/>
            </a:solidFill>
            <a:prstDash val="solid"/>
            <a:round/>
            <a:headEnd type="none" w="sm" len="sm"/>
            <a:tailEnd type="none" w="sm" len="sm"/>
          </a:ln>
        </p:spPr>
      </p:pic>
      <p:sp>
        <p:nvSpPr>
          <p:cNvPr id="820" name="Google Shape;820;p25"/>
          <p:cNvSpPr txBox="1">
            <a:spLocks noGrp="1"/>
          </p:cNvSpPr>
          <p:nvPr>
            <p:ph type="title"/>
          </p:nvPr>
        </p:nvSpPr>
        <p:spPr>
          <a:xfrm>
            <a:off x="320050" y="274094"/>
            <a:ext cx="8503800" cy="564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800">
                <a:latin typeface="Charmonman"/>
                <a:ea typeface="Charmonman"/>
                <a:cs typeface="Charmonman"/>
                <a:sym typeface="Charmonman"/>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21" name="Google Shape;821;p25"/>
          <p:cNvSpPr txBox="1">
            <a:spLocks noGrp="1"/>
          </p:cNvSpPr>
          <p:nvPr>
            <p:ph type="body" idx="1"/>
          </p:nvPr>
        </p:nvSpPr>
        <p:spPr>
          <a:xfrm>
            <a:off x="320050" y="890125"/>
            <a:ext cx="6584400" cy="2555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BIG_NUMBER_1">
    <p:spTree>
      <p:nvGrpSpPr>
        <p:cNvPr id="1" name="Shape 827"/>
        <p:cNvGrpSpPr/>
        <p:nvPr/>
      </p:nvGrpSpPr>
      <p:grpSpPr>
        <a:xfrm>
          <a:off x="0" y="0"/>
          <a:ext cx="0" cy="0"/>
          <a:chOff x="0" y="0"/>
          <a:chExt cx="0" cy="0"/>
        </a:xfrm>
      </p:grpSpPr>
      <p:pic>
        <p:nvPicPr>
          <p:cNvPr id="828" name="Google Shape;828;p27"/>
          <p:cNvPicPr preferRelativeResize="0"/>
          <p:nvPr/>
        </p:nvPicPr>
        <p:blipFill>
          <a:blip r:embed="rId2">
            <a:alphaModFix amt="40000"/>
          </a:blip>
          <a:stretch>
            <a:fillRect/>
          </a:stretch>
        </p:blipFill>
        <p:spPr>
          <a:xfrm>
            <a:off x="320200" y="275361"/>
            <a:ext cx="8503800" cy="4592700"/>
          </a:xfrm>
          <a:prstGeom prst="roundRect">
            <a:avLst>
              <a:gd name="adj" fmla="val 6359"/>
            </a:avLst>
          </a:prstGeom>
          <a:noFill/>
          <a:ln w="9525" cap="flat" cmpd="sng">
            <a:solidFill>
              <a:schemeClr val="dk1"/>
            </a:solidFill>
            <a:prstDash val="solid"/>
            <a:round/>
            <a:headEnd type="none" w="sm" len="sm"/>
            <a:tailEnd type="none" w="sm" len="sm"/>
          </a:ln>
        </p:spPr>
      </p:pic>
    </p:spTree>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BIG_NUMBER_1_1">
    <p:spTree>
      <p:nvGrpSpPr>
        <p:cNvPr id="1" name="Shape 829"/>
        <p:cNvGrpSpPr/>
        <p:nvPr/>
      </p:nvGrpSpPr>
      <p:grpSpPr>
        <a:xfrm>
          <a:off x="0" y="0"/>
          <a:ext cx="0" cy="0"/>
          <a:chOff x="0" y="0"/>
          <a:chExt cx="0" cy="0"/>
        </a:xfrm>
      </p:grpSpPr>
      <p:pic>
        <p:nvPicPr>
          <p:cNvPr id="830" name="Google Shape;830;p28"/>
          <p:cNvPicPr preferRelativeResize="0"/>
          <p:nvPr/>
        </p:nvPicPr>
        <p:blipFill>
          <a:blip r:embed="rId2">
            <a:alphaModFix amt="40000"/>
          </a:blip>
          <a:stretch>
            <a:fillRect/>
          </a:stretch>
        </p:blipFill>
        <p:spPr>
          <a:xfrm>
            <a:off x="320200" y="275361"/>
            <a:ext cx="8503800" cy="4592700"/>
          </a:xfrm>
          <a:prstGeom prst="roundRect">
            <a:avLst>
              <a:gd name="adj" fmla="val 6359"/>
            </a:avLst>
          </a:prstGeom>
          <a:noFill/>
          <a:ln w="9525" cap="flat" cmpd="sng">
            <a:solidFill>
              <a:schemeClr val="dk1"/>
            </a:solidFill>
            <a:prstDash val="solid"/>
            <a:round/>
            <a:headEnd type="none" w="sm" len="sm"/>
            <a:tailEnd type="none" w="sm" len="sm"/>
          </a:ln>
        </p:spPr>
      </p:pic>
      <p:grpSp>
        <p:nvGrpSpPr>
          <p:cNvPr id="831" name="Google Shape;831;p28"/>
          <p:cNvGrpSpPr/>
          <p:nvPr/>
        </p:nvGrpSpPr>
        <p:grpSpPr>
          <a:xfrm rot="-2898535">
            <a:off x="7260615" y="3688296"/>
            <a:ext cx="1624979" cy="1412892"/>
            <a:chOff x="5349300" y="3668850"/>
            <a:chExt cx="744350" cy="647200"/>
          </a:xfrm>
        </p:grpSpPr>
        <p:grpSp>
          <p:nvGrpSpPr>
            <p:cNvPr id="832" name="Google Shape;832;p28"/>
            <p:cNvGrpSpPr/>
            <p:nvPr/>
          </p:nvGrpSpPr>
          <p:grpSpPr>
            <a:xfrm>
              <a:off x="5349300" y="3668850"/>
              <a:ext cx="740850" cy="578000"/>
              <a:chOff x="5349300" y="3668850"/>
              <a:chExt cx="740850" cy="578000"/>
            </a:xfrm>
          </p:grpSpPr>
          <p:sp>
            <p:nvSpPr>
              <p:cNvPr id="833" name="Google Shape;833;p28"/>
              <p:cNvSpPr/>
              <p:nvPr/>
            </p:nvSpPr>
            <p:spPr>
              <a:xfrm>
                <a:off x="5349300" y="3838825"/>
                <a:ext cx="740850" cy="408025"/>
              </a:xfrm>
              <a:custGeom>
                <a:avLst/>
                <a:gdLst/>
                <a:ahLst/>
                <a:cxnLst/>
                <a:rect l="l" t="t" r="r" b="b"/>
                <a:pathLst>
                  <a:path w="29634" h="16321" extrusionOk="0">
                    <a:moveTo>
                      <a:pt x="2991" y="6665"/>
                    </a:moveTo>
                    <a:lnTo>
                      <a:pt x="2991" y="6665"/>
                    </a:lnTo>
                    <a:cubicBezTo>
                      <a:pt x="2991" y="6665"/>
                      <a:pt x="2998" y="6678"/>
                      <a:pt x="3018" y="6698"/>
                    </a:cubicBezTo>
                    <a:lnTo>
                      <a:pt x="3018" y="6698"/>
                    </a:lnTo>
                    <a:cubicBezTo>
                      <a:pt x="3000" y="6677"/>
                      <a:pt x="2991" y="6665"/>
                      <a:pt x="2991" y="6665"/>
                    </a:cubicBezTo>
                    <a:close/>
                    <a:moveTo>
                      <a:pt x="21511" y="8701"/>
                    </a:moveTo>
                    <a:lnTo>
                      <a:pt x="21511" y="8701"/>
                    </a:lnTo>
                    <a:cubicBezTo>
                      <a:pt x="21511" y="8701"/>
                      <a:pt x="21510" y="8702"/>
                      <a:pt x="21508" y="8703"/>
                    </a:cubicBezTo>
                    <a:lnTo>
                      <a:pt x="21508" y="8703"/>
                    </a:lnTo>
                    <a:cubicBezTo>
                      <a:pt x="21510" y="8702"/>
                      <a:pt x="21511" y="8701"/>
                      <a:pt x="21511" y="8701"/>
                    </a:cubicBezTo>
                    <a:close/>
                    <a:moveTo>
                      <a:pt x="20850" y="8972"/>
                    </a:moveTo>
                    <a:cubicBezTo>
                      <a:pt x="20850" y="8972"/>
                      <a:pt x="20850" y="8972"/>
                      <a:pt x="20849" y="8972"/>
                    </a:cubicBezTo>
                    <a:lnTo>
                      <a:pt x="20849" y="8972"/>
                    </a:lnTo>
                    <a:cubicBezTo>
                      <a:pt x="20850" y="8972"/>
                      <a:pt x="20850" y="8972"/>
                      <a:pt x="20850" y="8972"/>
                    </a:cubicBezTo>
                    <a:close/>
                    <a:moveTo>
                      <a:pt x="5605" y="10768"/>
                    </a:moveTo>
                    <a:cubicBezTo>
                      <a:pt x="5605" y="10768"/>
                      <a:pt x="5618" y="10789"/>
                      <a:pt x="5644" y="10822"/>
                    </a:cubicBezTo>
                    <a:lnTo>
                      <a:pt x="5644" y="10822"/>
                    </a:lnTo>
                    <a:cubicBezTo>
                      <a:pt x="5619" y="10788"/>
                      <a:pt x="5605" y="10768"/>
                      <a:pt x="5605" y="10768"/>
                    </a:cubicBezTo>
                    <a:close/>
                    <a:moveTo>
                      <a:pt x="10872" y="11459"/>
                    </a:moveTo>
                    <a:cubicBezTo>
                      <a:pt x="10873" y="11460"/>
                      <a:pt x="10874" y="11462"/>
                      <a:pt x="10874" y="11463"/>
                    </a:cubicBezTo>
                    <a:lnTo>
                      <a:pt x="10874" y="11463"/>
                    </a:lnTo>
                    <a:cubicBezTo>
                      <a:pt x="10874" y="11462"/>
                      <a:pt x="10873" y="11460"/>
                      <a:pt x="10872" y="11459"/>
                    </a:cubicBezTo>
                    <a:close/>
                    <a:moveTo>
                      <a:pt x="13179" y="11992"/>
                    </a:moveTo>
                    <a:cubicBezTo>
                      <a:pt x="13179" y="11992"/>
                      <a:pt x="13123" y="12016"/>
                      <a:pt x="13052" y="12083"/>
                    </a:cubicBezTo>
                    <a:lnTo>
                      <a:pt x="13052" y="12083"/>
                    </a:lnTo>
                    <a:cubicBezTo>
                      <a:pt x="13130" y="12024"/>
                      <a:pt x="13179" y="11992"/>
                      <a:pt x="13179" y="11992"/>
                    </a:cubicBezTo>
                    <a:close/>
                    <a:moveTo>
                      <a:pt x="917" y="1"/>
                    </a:moveTo>
                    <a:lnTo>
                      <a:pt x="917" y="1"/>
                    </a:lnTo>
                    <a:cubicBezTo>
                      <a:pt x="1150" y="61"/>
                      <a:pt x="1330" y="196"/>
                      <a:pt x="1330" y="196"/>
                    </a:cubicBezTo>
                    <a:cubicBezTo>
                      <a:pt x="1330" y="196"/>
                      <a:pt x="886" y="44"/>
                      <a:pt x="445" y="44"/>
                    </a:cubicBezTo>
                    <a:cubicBezTo>
                      <a:pt x="290" y="44"/>
                      <a:pt x="135" y="63"/>
                      <a:pt x="0" y="114"/>
                    </a:cubicBezTo>
                    <a:cubicBezTo>
                      <a:pt x="121" y="114"/>
                      <a:pt x="278" y="1413"/>
                      <a:pt x="849" y="2082"/>
                    </a:cubicBezTo>
                    <a:cubicBezTo>
                      <a:pt x="481" y="1744"/>
                      <a:pt x="294" y="1481"/>
                      <a:pt x="293" y="1481"/>
                    </a:cubicBezTo>
                    <a:lnTo>
                      <a:pt x="293" y="1481"/>
                    </a:lnTo>
                    <a:cubicBezTo>
                      <a:pt x="294" y="1481"/>
                      <a:pt x="895" y="2661"/>
                      <a:pt x="1293" y="3059"/>
                    </a:cubicBezTo>
                    <a:cubicBezTo>
                      <a:pt x="917" y="2909"/>
                      <a:pt x="474" y="2248"/>
                      <a:pt x="474" y="2247"/>
                    </a:cubicBezTo>
                    <a:lnTo>
                      <a:pt x="474" y="2247"/>
                    </a:lnTo>
                    <a:cubicBezTo>
                      <a:pt x="474" y="2248"/>
                      <a:pt x="1158" y="3600"/>
                      <a:pt x="1623" y="3893"/>
                    </a:cubicBezTo>
                    <a:cubicBezTo>
                      <a:pt x="1330" y="3818"/>
                      <a:pt x="1082" y="3600"/>
                      <a:pt x="1082" y="3600"/>
                    </a:cubicBezTo>
                    <a:lnTo>
                      <a:pt x="1082" y="3600"/>
                    </a:lnTo>
                    <a:cubicBezTo>
                      <a:pt x="1083" y="3600"/>
                      <a:pt x="1683" y="4344"/>
                      <a:pt x="2052" y="4516"/>
                    </a:cubicBezTo>
                    <a:cubicBezTo>
                      <a:pt x="2034" y="4521"/>
                      <a:pt x="2016" y="4523"/>
                      <a:pt x="1996" y="4523"/>
                    </a:cubicBezTo>
                    <a:cubicBezTo>
                      <a:pt x="1821" y="4523"/>
                      <a:pt x="1556" y="4366"/>
                      <a:pt x="1556" y="4366"/>
                    </a:cubicBezTo>
                    <a:lnTo>
                      <a:pt x="1556" y="4366"/>
                    </a:lnTo>
                    <a:cubicBezTo>
                      <a:pt x="1556" y="4366"/>
                      <a:pt x="2127" y="5080"/>
                      <a:pt x="2547" y="5410"/>
                    </a:cubicBezTo>
                    <a:cubicBezTo>
                      <a:pt x="2255" y="5335"/>
                      <a:pt x="2089" y="5200"/>
                      <a:pt x="2089" y="5200"/>
                    </a:cubicBezTo>
                    <a:lnTo>
                      <a:pt x="2089" y="5200"/>
                    </a:lnTo>
                    <a:cubicBezTo>
                      <a:pt x="2089" y="5200"/>
                      <a:pt x="2638" y="5876"/>
                      <a:pt x="3051" y="6192"/>
                    </a:cubicBezTo>
                    <a:cubicBezTo>
                      <a:pt x="2616" y="6034"/>
                      <a:pt x="2473" y="5862"/>
                      <a:pt x="2472" y="5861"/>
                    </a:cubicBezTo>
                    <a:lnTo>
                      <a:pt x="2472" y="5861"/>
                    </a:lnTo>
                    <a:cubicBezTo>
                      <a:pt x="2473" y="5863"/>
                      <a:pt x="3134" y="6673"/>
                      <a:pt x="3554" y="6966"/>
                    </a:cubicBezTo>
                    <a:cubicBezTo>
                      <a:pt x="3216" y="6867"/>
                      <a:pt x="3072" y="6753"/>
                      <a:pt x="3018" y="6698"/>
                    </a:cubicBezTo>
                    <a:lnTo>
                      <a:pt x="3018" y="6698"/>
                    </a:lnTo>
                    <a:cubicBezTo>
                      <a:pt x="3123" y="6823"/>
                      <a:pt x="3515" y="7267"/>
                      <a:pt x="3907" y="7447"/>
                    </a:cubicBezTo>
                    <a:cubicBezTo>
                      <a:pt x="3479" y="7417"/>
                      <a:pt x="3329" y="7311"/>
                      <a:pt x="3329" y="7311"/>
                    </a:cubicBezTo>
                    <a:lnTo>
                      <a:pt x="3329" y="7311"/>
                    </a:lnTo>
                    <a:cubicBezTo>
                      <a:pt x="3329" y="7312"/>
                      <a:pt x="3907" y="8123"/>
                      <a:pt x="4396" y="8393"/>
                    </a:cubicBezTo>
                    <a:cubicBezTo>
                      <a:pt x="4155" y="8341"/>
                      <a:pt x="3915" y="8258"/>
                      <a:pt x="3915" y="8258"/>
                    </a:cubicBezTo>
                    <a:lnTo>
                      <a:pt x="3915" y="8258"/>
                    </a:lnTo>
                    <a:cubicBezTo>
                      <a:pt x="3915" y="8258"/>
                      <a:pt x="4539" y="8964"/>
                      <a:pt x="5042" y="9332"/>
                    </a:cubicBezTo>
                    <a:cubicBezTo>
                      <a:pt x="5042" y="9332"/>
                      <a:pt x="5035" y="9333"/>
                      <a:pt x="5023" y="9333"/>
                    </a:cubicBezTo>
                    <a:cubicBezTo>
                      <a:pt x="4950" y="9333"/>
                      <a:pt x="4681" y="9316"/>
                      <a:pt x="4501" y="9085"/>
                    </a:cubicBezTo>
                    <a:lnTo>
                      <a:pt x="4501" y="9085"/>
                    </a:lnTo>
                    <a:cubicBezTo>
                      <a:pt x="4959" y="9731"/>
                      <a:pt x="5485" y="10151"/>
                      <a:pt x="5808" y="10332"/>
                    </a:cubicBezTo>
                    <a:cubicBezTo>
                      <a:pt x="5470" y="10242"/>
                      <a:pt x="5147" y="10076"/>
                      <a:pt x="5147" y="10076"/>
                    </a:cubicBezTo>
                    <a:lnTo>
                      <a:pt x="5147" y="10076"/>
                    </a:lnTo>
                    <a:cubicBezTo>
                      <a:pt x="5147" y="10076"/>
                      <a:pt x="5605" y="10768"/>
                      <a:pt x="6199" y="11113"/>
                    </a:cubicBezTo>
                    <a:cubicBezTo>
                      <a:pt x="5888" y="11075"/>
                      <a:pt x="5715" y="10910"/>
                      <a:pt x="5644" y="10822"/>
                    </a:cubicBezTo>
                    <a:lnTo>
                      <a:pt x="5644" y="10822"/>
                    </a:lnTo>
                    <a:cubicBezTo>
                      <a:pt x="5794" y="11030"/>
                      <a:pt x="6334" y="11761"/>
                      <a:pt x="6605" y="11864"/>
                    </a:cubicBezTo>
                    <a:cubicBezTo>
                      <a:pt x="6199" y="11767"/>
                      <a:pt x="5876" y="11391"/>
                      <a:pt x="5876" y="11391"/>
                    </a:cubicBezTo>
                    <a:lnTo>
                      <a:pt x="5876" y="11391"/>
                    </a:lnTo>
                    <a:cubicBezTo>
                      <a:pt x="5876" y="11392"/>
                      <a:pt x="6597" y="12368"/>
                      <a:pt x="7078" y="12496"/>
                    </a:cubicBezTo>
                    <a:cubicBezTo>
                      <a:pt x="6650" y="12443"/>
                      <a:pt x="6357" y="12248"/>
                      <a:pt x="6357" y="12248"/>
                    </a:cubicBezTo>
                    <a:lnTo>
                      <a:pt x="6357" y="12248"/>
                    </a:lnTo>
                    <a:cubicBezTo>
                      <a:pt x="6357" y="12248"/>
                      <a:pt x="7041" y="13187"/>
                      <a:pt x="7529" y="13367"/>
                    </a:cubicBezTo>
                    <a:cubicBezTo>
                      <a:pt x="7523" y="13367"/>
                      <a:pt x="7516" y="13367"/>
                      <a:pt x="7510" y="13367"/>
                    </a:cubicBezTo>
                    <a:cubicBezTo>
                      <a:pt x="7256" y="13367"/>
                      <a:pt x="6920" y="13224"/>
                      <a:pt x="6920" y="13224"/>
                    </a:cubicBezTo>
                    <a:lnTo>
                      <a:pt x="6920" y="13224"/>
                    </a:lnTo>
                    <a:cubicBezTo>
                      <a:pt x="6920" y="13225"/>
                      <a:pt x="7514" y="13991"/>
                      <a:pt x="8115" y="14111"/>
                    </a:cubicBezTo>
                    <a:cubicBezTo>
                      <a:pt x="8018" y="14137"/>
                      <a:pt x="7928" y="14146"/>
                      <a:pt x="7849" y="14146"/>
                    </a:cubicBezTo>
                    <a:cubicBezTo>
                      <a:pt x="7652" y="14146"/>
                      <a:pt x="7521" y="14088"/>
                      <a:pt x="7521" y="14088"/>
                    </a:cubicBezTo>
                    <a:lnTo>
                      <a:pt x="7521" y="14088"/>
                    </a:lnTo>
                    <a:cubicBezTo>
                      <a:pt x="7521" y="14089"/>
                      <a:pt x="7859" y="14457"/>
                      <a:pt x="8385" y="14494"/>
                    </a:cubicBezTo>
                    <a:cubicBezTo>
                      <a:pt x="8129" y="14641"/>
                      <a:pt x="7901" y="14652"/>
                      <a:pt x="7838" y="14652"/>
                    </a:cubicBezTo>
                    <a:cubicBezTo>
                      <a:pt x="7828" y="14652"/>
                      <a:pt x="7822" y="14652"/>
                      <a:pt x="7822" y="14652"/>
                    </a:cubicBezTo>
                    <a:lnTo>
                      <a:pt x="7822" y="14652"/>
                    </a:lnTo>
                    <a:cubicBezTo>
                      <a:pt x="7822" y="14652"/>
                      <a:pt x="8154" y="14738"/>
                      <a:pt x="8466" y="14738"/>
                    </a:cubicBezTo>
                    <a:cubicBezTo>
                      <a:pt x="8587" y="14738"/>
                      <a:pt x="8704" y="14725"/>
                      <a:pt x="8799" y="14690"/>
                    </a:cubicBezTo>
                    <a:lnTo>
                      <a:pt x="8799" y="14690"/>
                    </a:lnTo>
                    <a:cubicBezTo>
                      <a:pt x="8498" y="14855"/>
                      <a:pt x="8228" y="14870"/>
                      <a:pt x="8228" y="14870"/>
                    </a:cubicBezTo>
                    <a:cubicBezTo>
                      <a:pt x="8228" y="14870"/>
                      <a:pt x="8661" y="15081"/>
                      <a:pt x="9023" y="15081"/>
                    </a:cubicBezTo>
                    <a:cubicBezTo>
                      <a:pt x="9098" y="15081"/>
                      <a:pt x="9170" y="15072"/>
                      <a:pt x="9234" y="15050"/>
                    </a:cubicBezTo>
                    <a:lnTo>
                      <a:pt x="9234" y="15050"/>
                    </a:lnTo>
                    <a:cubicBezTo>
                      <a:pt x="8926" y="15163"/>
                      <a:pt x="8558" y="15185"/>
                      <a:pt x="8558" y="15185"/>
                    </a:cubicBezTo>
                    <a:cubicBezTo>
                      <a:pt x="8558" y="15185"/>
                      <a:pt x="9054" y="15584"/>
                      <a:pt x="9691" y="15584"/>
                    </a:cubicBezTo>
                    <a:cubicBezTo>
                      <a:pt x="9938" y="15584"/>
                      <a:pt x="10206" y="15524"/>
                      <a:pt x="10474" y="15358"/>
                    </a:cubicBezTo>
                    <a:lnTo>
                      <a:pt x="10482" y="15358"/>
                    </a:lnTo>
                    <a:cubicBezTo>
                      <a:pt x="10482" y="15358"/>
                      <a:pt x="11054" y="16320"/>
                      <a:pt x="12273" y="16320"/>
                    </a:cubicBezTo>
                    <a:cubicBezTo>
                      <a:pt x="12287" y="16320"/>
                      <a:pt x="12301" y="16320"/>
                      <a:pt x="12315" y="16320"/>
                    </a:cubicBezTo>
                    <a:cubicBezTo>
                      <a:pt x="12059" y="16252"/>
                      <a:pt x="11939" y="16087"/>
                      <a:pt x="11939" y="16087"/>
                    </a:cubicBezTo>
                    <a:lnTo>
                      <a:pt x="11939" y="16087"/>
                    </a:lnTo>
                    <a:cubicBezTo>
                      <a:pt x="11939" y="16087"/>
                      <a:pt x="12234" y="16193"/>
                      <a:pt x="12625" y="16193"/>
                    </a:cubicBezTo>
                    <a:cubicBezTo>
                      <a:pt x="12877" y="16193"/>
                      <a:pt x="13170" y="16149"/>
                      <a:pt x="13449" y="16004"/>
                    </a:cubicBezTo>
                    <a:cubicBezTo>
                      <a:pt x="13209" y="15959"/>
                      <a:pt x="13006" y="15959"/>
                      <a:pt x="13006" y="15959"/>
                    </a:cubicBezTo>
                    <a:cubicBezTo>
                      <a:pt x="13006" y="15959"/>
                      <a:pt x="14238" y="15711"/>
                      <a:pt x="14682" y="15636"/>
                    </a:cubicBezTo>
                    <a:cubicBezTo>
                      <a:pt x="14551" y="15576"/>
                      <a:pt x="14387" y="15564"/>
                      <a:pt x="14280" y="15564"/>
                    </a:cubicBezTo>
                    <a:cubicBezTo>
                      <a:pt x="14214" y="15564"/>
                      <a:pt x="14171" y="15569"/>
                      <a:pt x="14171" y="15569"/>
                    </a:cubicBezTo>
                    <a:cubicBezTo>
                      <a:pt x="14171" y="15569"/>
                      <a:pt x="15322" y="15399"/>
                      <a:pt x="15927" y="15399"/>
                    </a:cubicBezTo>
                    <a:cubicBezTo>
                      <a:pt x="15983" y="15399"/>
                      <a:pt x="16034" y="15400"/>
                      <a:pt x="16079" y="15403"/>
                    </a:cubicBezTo>
                    <a:cubicBezTo>
                      <a:pt x="15786" y="15246"/>
                      <a:pt x="15591" y="15223"/>
                      <a:pt x="15591" y="15223"/>
                    </a:cubicBezTo>
                    <a:lnTo>
                      <a:pt x="15591" y="15223"/>
                    </a:lnTo>
                    <a:cubicBezTo>
                      <a:pt x="15591" y="15223"/>
                      <a:pt x="16733" y="15238"/>
                      <a:pt x="17169" y="15261"/>
                    </a:cubicBezTo>
                    <a:cubicBezTo>
                      <a:pt x="16823" y="15133"/>
                      <a:pt x="16688" y="15020"/>
                      <a:pt x="16688" y="15020"/>
                    </a:cubicBezTo>
                    <a:lnTo>
                      <a:pt x="16688" y="15020"/>
                    </a:lnTo>
                    <a:cubicBezTo>
                      <a:pt x="16688" y="15020"/>
                      <a:pt x="17619" y="15177"/>
                      <a:pt x="18272" y="15177"/>
                    </a:cubicBezTo>
                    <a:cubicBezTo>
                      <a:pt x="18441" y="15177"/>
                      <a:pt x="18590" y="15166"/>
                      <a:pt x="18701" y="15140"/>
                    </a:cubicBezTo>
                    <a:cubicBezTo>
                      <a:pt x="18273" y="15133"/>
                      <a:pt x="18093" y="15005"/>
                      <a:pt x="18093" y="15005"/>
                    </a:cubicBezTo>
                    <a:lnTo>
                      <a:pt x="18093" y="15005"/>
                    </a:lnTo>
                    <a:cubicBezTo>
                      <a:pt x="18093" y="15005"/>
                      <a:pt x="19039" y="15095"/>
                      <a:pt x="19483" y="15118"/>
                    </a:cubicBezTo>
                    <a:cubicBezTo>
                      <a:pt x="19160" y="15035"/>
                      <a:pt x="19017" y="14945"/>
                      <a:pt x="19017" y="14945"/>
                    </a:cubicBezTo>
                    <a:lnTo>
                      <a:pt x="19017" y="14945"/>
                    </a:lnTo>
                    <a:cubicBezTo>
                      <a:pt x="19017" y="14945"/>
                      <a:pt x="19896" y="14953"/>
                      <a:pt x="20459" y="15193"/>
                    </a:cubicBezTo>
                    <a:cubicBezTo>
                      <a:pt x="20279" y="14960"/>
                      <a:pt x="20204" y="14840"/>
                      <a:pt x="20204" y="14840"/>
                    </a:cubicBezTo>
                    <a:cubicBezTo>
                      <a:pt x="20204" y="14840"/>
                      <a:pt x="20978" y="14840"/>
                      <a:pt x="21707" y="14261"/>
                    </a:cubicBezTo>
                    <a:lnTo>
                      <a:pt x="21707" y="14261"/>
                    </a:lnTo>
                    <a:cubicBezTo>
                      <a:pt x="21444" y="14329"/>
                      <a:pt x="21203" y="14366"/>
                      <a:pt x="21203" y="14366"/>
                    </a:cubicBezTo>
                    <a:cubicBezTo>
                      <a:pt x="21203" y="14366"/>
                      <a:pt x="22225" y="13983"/>
                      <a:pt x="22728" y="13420"/>
                    </a:cubicBezTo>
                    <a:lnTo>
                      <a:pt x="22728" y="13420"/>
                    </a:lnTo>
                    <a:cubicBezTo>
                      <a:pt x="22496" y="13593"/>
                      <a:pt x="22180" y="13645"/>
                      <a:pt x="22180" y="13645"/>
                    </a:cubicBezTo>
                    <a:cubicBezTo>
                      <a:pt x="22180" y="13645"/>
                      <a:pt x="23142" y="13097"/>
                      <a:pt x="23630" y="12511"/>
                    </a:cubicBezTo>
                    <a:lnTo>
                      <a:pt x="23630" y="12511"/>
                    </a:lnTo>
                    <a:cubicBezTo>
                      <a:pt x="23420" y="12683"/>
                      <a:pt x="23142" y="12736"/>
                      <a:pt x="23142" y="12736"/>
                    </a:cubicBezTo>
                    <a:cubicBezTo>
                      <a:pt x="23142" y="12736"/>
                      <a:pt x="24562" y="11737"/>
                      <a:pt x="24975" y="11511"/>
                    </a:cubicBezTo>
                    <a:lnTo>
                      <a:pt x="24975" y="11511"/>
                    </a:lnTo>
                    <a:cubicBezTo>
                      <a:pt x="24599" y="11564"/>
                      <a:pt x="24434" y="11677"/>
                      <a:pt x="24434" y="11677"/>
                    </a:cubicBezTo>
                    <a:cubicBezTo>
                      <a:pt x="24434" y="11677"/>
                      <a:pt x="25396" y="10925"/>
                      <a:pt x="25704" y="10775"/>
                    </a:cubicBezTo>
                    <a:lnTo>
                      <a:pt x="25704" y="10775"/>
                    </a:lnTo>
                    <a:cubicBezTo>
                      <a:pt x="25343" y="10850"/>
                      <a:pt x="25043" y="11000"/>
                      <a:pt x="25043" y="11000"/>
                    </a:cubicBezTo>
                    <a:cubicBezTo>
                      <a:pt x="25043" y="11000"/>
                      <a:pt x="26245" y="10174"/>
                      <a:pt x="26590" y="10001"/>
                    </a:cubicBezTo>
                    <a:cubicBezTo>
                      <a:pt x="26573" y="9999"/>
                      <a:pt x="26555" y="9999"/>
                      <a:pt x="26536" y="9999"/>
                    </a:cubicBezTo>
                    <a:cubicBezTo>
                      <a:pt x="26303" y="9999"/>
                      <a:pt x="26019" y="10121"/>
                      <a:pt x="26019" y="10121"/>
                    </a:cubicBezTo>
                    <a:cubicBezTo>
                      <a:pt x="26019" y="10121"/>
                      <a:pt x="27056" y="9453"/>
                      <a:pt x="27334" y="9355"/>
                    </a:cubicBezTo>
                    <a:cubicBezTo>
                      <a:pt x="27309" y="9352"/>
                      <a:pt x="27284" y="9351"/>
                      <a:pt x="27259" y="9351"/>
                    </a:cubicBezTo>
                    <a:cubicBezTo>
                      <a:pt x="27076" y="9351"/>
                      <a:pt x="26905" y="9414"/>
                      <a:pt x="26812" y="9455"/>
                    </a:cubicBezTo>
                    <a:lnTo>
                      <a:pt x="26812" y="9455"/>
                    </a:lnTo>
                    <a:cubicBezTo>
                      <a:pt x="27037" y="9346"/>
                      <a:pt x="27724" y="9015"/>
                      <a:pt x="27980" y="8934"/>
                    </a:cubicBezTo>
                    <a:cubicBezTo>
                      <a:pt x="27890" y="8912"/>
                      <a:pt x="27812" y="8904"/>
                      <a:pt x="27747" y="8904"/>
                    </a:cubicBezTo>
                    <a:cubicBezTo>
                      <a:pt x="27679" y="8904"/>
                      <a:pt x="27627" y="8912"/>
                      <a:pt x="27592" y="8920"/>
                    </a:cubicBezTo>
                    <a:lnTo>
                      <a:pt x="27592" y="8920"/>
                    </a:lnTo>
                    <a:cubicBezTo>
                      <a:pt x="27868" y="8841"/>
                      <a:pt x="29255" y="8443"/>
                      <a:pt x="29633" y="8416"/>
                    </a:cubicBezTo>
                    <a:cubicBezTo>
                      <a:pt x="28901" y="8183"/>
                      <a:pt x="28057" y="8032"/>
                      <a:pt x="27472" y="8032"/>
                    </a:cubicBezTo>
                    <a:cubicBezTo>
                      <a:pt x="27396" y="8032"/>
                      <a:pt x="27325" y="8035"/>
                      <a:pt x="27259" y="8040"/>
                    </a:cubicBezTo>
                    <a:cubicBezTo>
                      <a:pt x="27875" y="7875"/>
                      <a:pt x="27980" y="7845"/>
                      <a:pt x="27980" y="7845"/>
                    </a:cubicBezTo>
                    <a:cubicBezTo>
                      <a:pt x="27980" y="7845"/>
                      <a:pt x="27744" y="7812"/>
                      <a:pt x="27421" y="7812"/>
                    </a:cubicBezTo>
                    <a:cubicBezTo>
                      <a:pt x="27070" y="7812"/>
                      <a:pt x="26617" y="7851"/>
                      <a:pt x="26254" y="8013"/>
                    </a:cubicBezTo>
                    <a:lnTo>
                      <a:pt x="26254" y="8013"/>
                    </a:lnTo>
                    <a:cubicBezTo>
                      <a:pt x="26804" y="7742"/>
                      <a:pt x="27019" y="7634"/>
                      <a:pt x="27019" y="7634"/>
                    </a:cubicBezTo>
                    <a:lnTo>
                      <a:pt x="27019" y="7634"/>
                    </a:lnTo>
                    <a:cubicBezTo>
                      <a:pt x="27018" y="7634"/>
                      <a:pt x="25538" y="7649"/>
                      <a:pt x="24937" y="7927"/>
                    </a:cubicBezTo>
                    <a:cubicBezTo>
                      <a:pt x="25426" y="7627"/>
                      <a:pt x="25621" y="7507"/>
                      <a:pt x="25621" y="7507"/>
                    </a:cubicBezTo>
                    <a:lnTo>
                      <a:pt x="25621" y="7507"/>
                    </a:lnTo>
                    <a:cubicBezTo>
                      <a:pt x="25621" y="7507"/>
                      <a:pt x="24321" y="7852"/>
                      <a:pt x="23750" y="8235"/>
                    </a:cubicBezTo>
                    <a:cubicBezTo>
                      <a:pt x="24118" y="7935"/>
                      <a:pt x="24441" y="7732"/>
                      <a:pt x="24442" y="7732"/>
                    </a:cubicBezTo>
                    <a:lnTo>
                      <a:pt x="24442" y="7732"/>
                    </a:lnTo>
                    <a:cubicBezTo>
                      <a:pt x="24441" y="7732"/>
                      <a:pt x="23194" y="8190"/>
                      <a:pt x="22759" y="8604"/>
                    </a:cubicBezTo>
                    <a:cubicBezTo>
                      <a:pt x="23179" y="8078"/>
                      <a:pt x="23427" y="7935"/>
                      <a:pt x="23427" y="7935"/>
                    </a:cubicBezTo>
                    <a:lnTo>
                      <a:pt x="23427" y="7935"/>
                    </a:lnTo>
                    <a:cubicBezTo>
                      <a:pt x="23427" y="7935"/>
                      <a:pt x="22210" y="8499"/>
                      <a:pt x="21759" y="8994"/>
                    </a:cubicBezTo>
                    <a:cubicBezTo>
                      <a:pt x="22210" y="8416"/>
                      <a:pt x="22435" y="8266"/>
                      <a:pt x="22435" y="8266"/>
                    </a:cubicBezTo>
                    <a:lnTo>
                      <a:pt x="22435" y="8266"/>
                    </a:lnTo>
                    <a:cubicBezTo>
                      <a:pt x="22435" y="8266"/>
                      <a:pt x="21248" y="8927"/>
                      <a:pt x="20948" y="9295"/>
                    </a:cubicBezTo>
                    <a:cubicBezTo>
                      <a:pt x="21174" y="8906"/>
                      <a:pt x="21474" y="8723"/>
                      <a:pt x="21508" y="8703"/>
                    </a:cubicBezTo>
                    <a:lnTo>
                      <a:pt x="21508" y="8703"/>
                    </a:lnTo>
                    <a:cubicBezTo>
                      <a:pt x="21445" y="8739"/>
                      <a:pt x="20497" y="9287"/>
                      <a:pt x="20272" y="9490"/>
                    </a:cubicBezTo>
                    <a:cubicBezTo>
                      <a:pt x="20570" y="9076"/>
                      <a:pt x="20832" y="8978"/>
                      <a:pt x="20849" y="8972"/>
                    </a:cubicBezTo>
                    <a:lnTo>
                      <a:pt x="20849" y="8972"/>
                    </a:lnTo>
                    <a:cubicBezTo>
                      <a:pt x="20815" y="8984"/>
                      <a:pt x="19768" y="9355"/>
                      <a:pt x="19295" y="10257"/>
                    </a:cubicBezTo>
                    <a:cubicBezTo>
                      <a:pt x="19460" y="9911"/>
                      <a:pt x="19625" y="9671"/>
                      <a:pt x="19625" y="9671"/>
                    </a:cubicBezTo>
                    <a:lnTo>
                      <a:pt x="19625" y="9671"/>
                    </a:lnTo>
                    <a:cubicBezTo>
                      <a:pt x="19625" y="9671"/>
                      <a:pt x="18791" y="10279"/>
                      <a:pt x="18491" y="10730"/>
                    </a:cubicBezTo>
                    <a:cubicBezTo>
                      <a:pt x="18716" y="10219"/>
                      <a:pt x="18896" y="10129"/>
                      <a:pt x="18897" y="10129"/>
                    </a:cubicBezTo>
                    <a:lnTo>
                      <a:pt x="18897" y="10129"/>
                    </a:lnTo>
                    <a:cubicBezTo>
                      <a:pt x="18896" y="10129"/>
                      <a:pt x="17957" y="10497"/>
                      <a:pt x="17341" y="10940"/>
                    </a:cubicBezTo>
                    <a:cubicBezTo>
                      <a:pt x="17507" y="10753"/>
                      <a:pt x="17882" y="10452"/>
                      <a:pt x="17882" y="10452"/>
                    </a:cubicBezTo>
                    <a:lnTo>
                      <a:pt x="17882" y="10452"/>
                    </a:lnTo>
                    <a:cubicBezTo>
                      <a:pt x="17882" y="10452"/>
                      <a:pt x="16996" y="10730"/>
                      <a:pt x="16267" y="11106"/>
                    </a:cubicBezTo>
                    <a:cubicBezTo>
                      <a:pt x="16582" y="10850"/>
                      <a:pt x="16936" y="10677"/>
                      <a:pt x="16936" y="10677"/>
                    </a:cubicBezTo>
                    <a:lnTo>
                      <a:pt x="16936" y="10677"/>
                    </a:lnTo>
                    <a:cubicBezTo>
                      <a:pt x="16935" y="10677"/>
                      <a:pt x="15591" y="11023"/>
                      <a:pt x="15132" y="11429"/>
                    </a:cubicBezTo>
                    <a:cubicBezTo>
                      <a:pt x="15395" y="11158"/>
                      <a:pt x="15688" y="10978"/>
                      <a:pt x="15688" y="10978"/>
                    </a:cubicBezTo>
                    <a:lnTo>
                      <a:pt x="15688" y="10978"/>
                    </a:lnTo>
                    <a:cubicBezTo>
                      <a:pt x="15688" y="10978"/>
                      <a:pt x="14712" y="11459"/>
                      <a:pt x="14133" y="12060"/>
                    </a:cubicBezTo>
                    <a:cubicBezTo>
                      <a:pt x="14343" y="11759"/>
                      <a:pt x="14712" y="11459"/>
                      <a:pt x="14712" y="11459"/>
                    </a:cubicBezTo>
                    <a:lnTo>
                      <a:pt x="14712" y="11459"/>
                    </a:lnTo>
                    <a:cubicBezTo>
                      <a:pt x="14711" y="11459"/>
                      <a:pt x="13915" y="11789"/>
                      <a:pt x="13577" y="12112"/>
                    </a:cubicBezTo>
                    <a:cubicBezTo>
                      <a:pt x="13795" y="11789"/>
                      <a:pt x="13998" y="11632"/>
                      <a:pt x="13998" y="11632"/>
                    </a:cubicBezTo>
                    <a:lnTo>
                      <a:pt x="13998" y="11632"/>
                    </a:lnTo>
                    <a:cubicBezTo>
                      <a:pt x="13998" y="11632"/>
                      <a:pt x="13089" y="12082"/>
                      <a:pt x="12811" y="12496"/>
                    </a:cubicBezTo>
                    <a:cubicBezTo>
                      <a:pt x="12874" y="12286"/>
                      <a:pt x="12973" y="12157"/>
                      <a:pt x="13052" y="12083"/>
                    </a:cubicBezTo>
                    <a:lnTo>
                      <a:pt x="13052" y="12083"/>
                    </a:lnTo>
                    <a:cubicBezTo>
                      <a:pt x="12852" y="12233"/>
                      <a:pt x="12462" y="12558"/>
                      <a:pt x="12240" y="12954"/>
                    </a:cubicBezTo>
                    <a:cubicBezTo>
                      <a:pt x="12307" y="12601"/>
                      <a:pt x="12443" y="12398"/>
                      <a:pt x="12443" y="12398"/>
                    </a:cubicBezTo>
                    <a:lnTo>
                      <a:pt x="12443" y="12398"/>
                    </a:lnTo>
                    <a:cubicBezTo>
                      <a:pt x="12442" y="12398"/>
                      <a:pt x="11819" y="13067"/>
                      <a:pt x="11729" y="13442"/>
                    </a:cubicBezTo>
                    <a:cubicBezTo>
                      <a:pt x="11669" y="13157"/>
                      <a:pt x="11826" y="12841"/>
                      <a:pt x="11827" y="12841"/>
                    </a:cubicBezTo>
                    <a:lnTo>
                      <a:pt x="11827" y="12841"/>
                    </a:lnTo>
                    <a:cubicBezTo>
                      <a:pt x="11826" y="12841"/>
                      <a:pt x="11286" y="13360"/>
                      <a:pt x="11113" y="13608"/>
                    </a:cubicBezTo>
                    <a:cubicBezTo>
                      <a:pt x="10910" y="13450"/>
                      <a:pt x="11239" y="12297"/>
                      <a:pt x="10874" y="11463"/>
                    </a:cubicBezTo>
                    <a:lnTo>
                      <a:pt x="10874" y="11463"/>
                    </a:lnTo>
                    <a:cubicBezTo>
                      <a:pt x="10951" y="11646"/>
                      <a:pt x="10722" y="12090"/>
                      <a:pt x="10722" y="12090"/>
                    </a:cubicBezTo>
                    <a:cubicBezTo>
                      <a:pt x="10722" y="12090"/>
                      <a:pt x="10835" y="10820"/>
                      <a:pt x="10384" y="10189"/>
                    </a:cubicBezTo>
                    <a:lnTo>
                      <a:pt x="10384" y="10189"/>
                    </a:lnTo>
                    <a:cubicBezTo>
                      <a:pt x="10429" y="10565"/>
                      <a:pt x="10467" y="11203"/>
                      <a:pt x="10467" y="11203"/>
                    </a:cubicBezTo>
                    <a:cubicBezTo>
                      <a:pt x="10467" y="11203"/>
                      <a:pt x="10166" y="9513"/>
                      <a:pt x="9783" y="8852"/>
                    </a:cubicBezTo>
                    <a:lnTo>
                      <a:pt x="9783" y="8852"/>
                    </a:lnTo>
                    <a:cubicBezTo>
                      <a:pt x="9805" y="9100"/>
                      <a:pt x="9768" y="9355"/>
                      <a:pt x="9768" y="9355"/>
                    </a:cubicBezTo>
                    <a:cubicBezTo>
                      <a:pt x="9768" y="9355"/>
                      <a:pt x="9355" y="7589"/>
                      <a:pt x="8784" y="7033"/>
                    </a:cubicBezTo>
                    <a:lnTo>
                      <a:pt x="8784" y="7033"/>
                    </a:lnTo>
                    <a:cubicBezTo>
                      <a:pt x="8971" y="7454"/>
                      <a:pt x="8829" y="7567"/>
                      <a:pt x="8829" y="7567"/>
                    </a:cubicBezTo>
                    <a:cubicBezTo>
                      <a:pt x="8829" y="7567"/>
                      <a:pt x="8273" y="5989"/>
                      <a:pt x="7762" y="5448"/>
                    </a:cubicBezTo>
                    <a:lnTo>
                      <a:pt x="7762" y="5448"/>
                    </a:lnTo>
                    <a:cubicBezTo>
                      <a:pt x="7905" y="5771"/>
                      <a:pt x="7950" y="6072"/>
                      <a:pt x="7950" y="6072"/>
                    </a:cubicBezTo>
                    <a:cubicBezTo>
                      <a:pt x="7950" y="6072"/>
                      <a:pt x="7349" y="4479"/>
                      <a:pt x="7003" y="4148"/>
                    </a:cubicBezTo>
                    <a:lnTo>
                      <a:pt x="7003" y="4148"/>
                    </a:lnTo>
                    <a:cubicBezTo>
                      <a:pt x="7093" y="4404"/>
                      <a:pt x="7168" y="4682"/>
                      <a:pt x="7168" y="4682"/>
                    </a:cubicBezTo>
                    <a:cubicBezTo>
                      <a:pt x="7168" y="4682"/>
                      <a:pt x="6537" y="3359"/>
                      <a:pt x="5838" y="2871"/>
                    </a:cubicBezTo>
                    <a:lnTo>
                      <a:pt x="5838" y="2871"/>
                    </a:lnTo>
                    <a:cubicBezTo>
                      <a:pt x="6199" y="3284"/>
                      <a:pt x="6304" y="3532"/>
                      <a:pt x="6304" y="3532"/>
                    </a:cubicBezTo>
                    <a:cubicBezTo>
                      <a:pt x="6304" y="3532"/>
                      <a:pt x="5282" y="2345"/>
                      <a:pt x="4914" y="2007"/>
                    </a:cubicBezTo>
                    <a:lnTo>
                      <a:pt x="4914" y="2007"/>
                    </a:lnTo>
                    <a:cubicBezTo>
                      <a:pt x="5049" y="2285"/>
                      <a:pt x="5252" y="2661"/>
                      <a:pt x="5252" y="2661"/>
                    </a:cubicBezTo>
                    <a:cubicBezTo>
                      <a:pt x="5252" y="2661"/>
                      <a:pt x="4554" y="1751"/>
                      <a:pt x="3802" y="1165"/>
                    </a:cubicBezTo>
                    <a:lnTo>
                      <a:pt x="3802" y="1165"/>
                    </a:lnTo>
                    <a:cubicBezTo>
                      <a:pt x="3983" y="1376"/>
                      <a:pt x="4133" y="1676"/>
                      <a:pt x="4133" y="1676"/>
                    </a:cubicBezTo>
                    <a:cubicBezTo>
                      <a:pt x="4133" y="1676"/>
                      <a:pt x="3524" y="887"/>
                      <a:pt x="2848" y="602"/>
                    </a:cubicBezTo>
                    <a:lnTo>
                      <a:pt x="2848" y="602"/>
                    </a:lnTo>
                    <a:cubicBezTo>
                      <a:pt x="2983" y="797"/>
                      <a:pt x="3141" y="955"/>
                      <a:pt x="3141" y="955"/>
                    </a:cubicBezTo>
                    <a:cubicBezTo>
                      <a:pt x="3141" y="955"/>
                      <a:pt x="2239" y="61"/>
                      <a:pt x="9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8"/>
              <p:cNvSpPr/>
              <p:nvPr/>
            </p:nvSpPr>
            <p:spPr>
              <a:xfrm>
                <a:off x="5537125" y="3709600"/>
                <a:ext cx="422275" cy="416450"/>
              </a:xfrm>
              <a:custGeom>
                <a:avLst/>
                <a:gdLst/>
                <a:ahLst/>
                <a:cxnLst/>
                <a:rect l="l" t="t" r="r" b="b"/>
                <a:pathLst>
                  <a:path w="16891" h="16658" extrusionOk="0">
                    <a:moveTo>
                      <a:pt x="647" y="1"/>
                    </a:moveTo>
                    <a:cubicBezTo>
                      <a:pt x="331" y="895"/>
                      <a:pt x="204" y="2683"/>
                      <a:pt x="452" y="3547"/>
                    </a:cubicBezTo>
                    <a:cubicBezTo>
                      <a:pt x="256" y="3269"/>
                      <a:pt x="129" y="3066"/>
                      <a:pt x="129" y="3066"/>
                    </a:cubicBezTo>
                    <a:lnTo>
                      <a:pt x="129" y="3066"/>
                    </a:lnTo>
                    <a:cubicBezTo>
                      <a:pt x="129" y="3066"/>
                      <a:pt x="136" y="3848"/>
                      <a:pt x="361" y="4411"/>
                    </a:cubicBezTo>
                    <a:cubicBezTo>
                      <a:pt x="166" y="4141"/>
                      <a:pt x="76" y="3908"/>
                      <a:pt x="76" y="3908"/>
                    </a:cubicBezTo>
                    <a:lnTo>
                      <a:pt x="76" y="3908"/>
                    </a:lnTo>
                    <a:cubicBezTo>
                      <a:pt x="76" y="3908"/>
                      <a:pt x="1" y="4456"/>
                      <a:pt x="294" y="5042"/>
                    </a:cubicBezTo>
                    <a:cubicBezTo>
                      <a:pt x="61" y="4787"/>
                      <a:pt x="8" y="4614"/>
                      <a:pt x="8" y="4614"/>
                    </a:cubicBezTo>
                    <a:lnTo>
                      <a:pt x="8" y="4614"/>
                    </a:lnTo>
                    <a:cubicBezTo>
                      <a:pt x="8" y="4614"/>
                      <a:pt x="69" y="5403"/>
                      <a:pt x="414" y="6071"/>
                    </a:cubicBezTo>
                    <a:cubicBezTo>
                      <a:pt x="174" y="5771"/>
                      <a:pt x="106" y="5591"/>
                      <a:pt x="106" y="5591"/>
                    </a:cubicBezTo>
                    <a:lnTo>
                      <a:pt x="106" y="5591"/>
                    </a:lnTo>
                    <a:cubicBezTo>
                      <a:pt x="106" y="5591"/>
                      <a:pt x="106" y="6740"/>
                      <a:pt x="512" y="7274"/>
                    </a:cubicBezTo>
                    <a:cubicBezTo>
                      <a:pt x="271" y="6966"/>
                      <a:pt x="151" y="6703"/>
                      <a:pt x="151" y="6703"/>
                    </a:cubicBezTo>
                    <a:lnTo>
                      <a:pt x="151" y="6703"/>
                    </a:lnTo>
                    <a:cubicBezTo>
                      <a:pt x="151" y="6703"/>
                      <a:pt x="121" y="7454"/>
                      <a:pt x="865" y="8363"/>
                    </a:cubicBezTo>
                    <a:cubicBezTo>
                      <a:pt x="722" y="8295"/>
                      <a:pt x="557" y="8115"/>
                      <a:pt x="557" y="8115"/>
                    </a:cubicBezTo>
                    <a:lnTo>
                      <a:pt x="557" y="8115"/>
                    </a:lnTo>
                    <a:cubicBezTo>
                      <a:pt x="557" y="8115"/>
                      <a:pt x="872" y="9017"/>
                      <a:pt x="1361" y="9505"/>
                    </a:cubicBezTo>
                    <a:cubicBezTo>
                      <a:pt x="1135" y="9340"/>
                      <a:pt x="1008" y="9272"/>
                      <a:pt x="1008" y="9272"/>
                    </a:cubicBezTo>
                    <a:lnTo>
                      <a:pt x="1008" y="9272"/>
                    </a:lnTo>
                    <a:cubicBezTo>
                      <a:pt x="1008" y="9272"/>
                      <a:pt x="1368" y="10084"/>
                      <a:pt x="1834" y="10564"/>
                    </a:cubicBezTo>
                    <a:cubicBezTo>
                      <a:pt x="1676" y="10497"/>
                      <a:pt x="1549" y="10347"/>
                      <a:pt x="1549" y="10347"/>
                    </a:cubicBezTo>
                    <a:lnTo>
                      <a:pt x="1549" y="10347"/>
                    </a:lnTo>
                    <a:cubicBezTo>
                      <a:pt x="1549" y="10347"/>
                      <a:pt x="1894" y="11233"/>
                      <a:pt x="2255" y="11616"/>
                    </a:cubicBezTo>
                    <a:cubicBezTo>
                      <a:pt x="2052" y="11526"/>
                      <a:pt x="1977" y="11451"/>
                      <a:pt x="1977" y="11451"/>
                    </a:cubicBezTo>
                    <a:lnTo>
                      <a:pt x="1977" y="11451"/>
                    </a:lnTo>
                    <a:cubicBezTo>
                      <a:pt x="1977" y="11451"/>
                      <a:pt x="2390" y="12676"/>
                      <a:pt x="2600" y="13089"/>
                    </a:cubicBezTo>
                    <a:cubicBezTo>
                      <a:pt x="2803" y="13510"/>
                      <a:pt x="3006" y="13923"/>
                      <a:pt x="3269" y="14509"/>
                    </a:cubicBezTo>
                    <a:cubicBezTo>
                      <a:pt x="3532" y="15103"/>
                      <a:pt x="4066" y="16402"/>
                      <a:pt x="4501" y="16575"/>
                    </a:cubicBezTo>
                    <a:lnTo>
                      <a:pt x="4509" y="16575"/>
                    </a:lnTo>
                    <a:cubicBezTo>
                      <a:pt x="4659" y="16632"/>
                      <a:pt x="4804" y="16657"/>
                      <a:pt x="4944" y="16657"/>
                    </a:cubicBezTo>
                    <a:cubicBezTo>
                      <a:pt x="5688" y="16657"/>
                      <a:pt x="6283" y="15947"/>
                      <a:pt x="6605" y="15561"/>
                    </a:cubicBezTo>
                    <a:cubicBezTo>
                      <a:pt x="6996" y="15110"/>
                      <a:pt x="7582" y="15381"/>
                      <a:pt x="8153" y="15200"/>
                    </a:cubicBezTo>
                    <a:cubicBezTo>
                      <a:pt x="7973" y="15155"/>
                      <a:pt x="7860" y="15080"/>
                      <a:pt x="7860" y="15080"/>
                    </a:cubicBezTo>
                    <a:cubicBezTo>
                      <a:pt x="7860" y="15080"/>
                      <a:pt x="8701" y="14900"/>
                      <a:pt x="9595" y="14569"/>
                    </a:cubicBezTo>
                    <a:cubicBezTo>
                      <a:pt x="9500" y="14518"/>
                      <a:pt x="9421" y="14504"/>
                      <a:pt x="9364" y="14504"/>
                    </a:cubicBezTo>
                    <a:cubicBezTo>
                      <a:pt x="9345" y="14504"/>
                      <a:pt x="9329" y="14505"/>
                      <a:pt x="9315" y="14508"/>
                    </a:cubicBezTo>
                    <a:lnTo>
                      <a:pt x="9315" y="14508"/>
                    </a:lnTo>
                    <a:cubicBezTo>
                      <a:pt x="9607" y="14423"/>
                      <a:pt x="10920" y="14034"/>
                      <a:pt x="11354" y="13728"/>
                    </a:cubicBezTo>
                    <a:lnTo>
                      <a:pt x="11354" y="13728"/>
                    </a:lnTo>
                    <a:cubicBezTo>
                      <a:pt x="11196" y="13745"/>
                      <a:pt x="11075" y="13749"/>
                      <a:pt x="10989" y="13749"/>
                    </a:cubicBezTo>
                    <a:cubicBezTo>
                      <a:pt x="10887" y="13749"/>
                      <a:pt x="10835" y="13743"/>
                      <a:pt x="10835" y="13743"/>
                    </a:cubicBezTo>
                    <a:cubicBezTo>
                      <a:pt x="10835" y="13743"/>
                      <a:pt x="11985" y="13495"/>
                      <a:pt x="12729" y="12736"/>
                    </a:cubicBezTo>
                    <a:lnTo>
                      <a:pt x="12729" y="12736"/>
                    </a:lnTo>
                    <a:cubicBezTo>
                      <a:pt x="12285" y="12976"/>
                      <a:pt x="12127" y="12976"/>
                      <a:pt x="12127" y="12976"/>
                    </a:cubicBezTo>
                    <a:cubicBezTo>
                      <a:pt x="12127" y="12976"/>
                      <a:pt x="13367" y="12255"/>
                      <a:pt x="13931" y="11902"/>
                    </a:cubicBezTo>
                    <a:lnTo>
                      <a:pt x="13931" y="11902"/>
                    </a:lnTo>
                    <a:cubicBezTo>
                      <a:pt x="13677" y="11908"/>
                      <a:pt x="13447" y="12010"/>
                      <a:pt x="13399" y="12033"/>
                    </a:cubicBezTo>
                    <a:lnTo>
                      <a:pt x="13399" y="12033"/>
                    </a:lnTo>
                    <a:cubicBezTo>
                      <a:pt x="13504" y="11982"/>
                      <a:pt x="14479" y="11506"/>
                      <a:pt x="14735" y="11158"/>
                    </a:cubicBezTo>
                    <a:lnTo>
                      <a:pt x="14735" y="11158"/>
                    </a:lnTo>
                    <a:cubicBezTo>
                      <a:pt x="14509" y="11188"/>
                      <a:pt x="14291" y="11271"/>
                      <a:pt x="14291" y="11271"/>
                    </a:cubicBezTo>
                    <a:cubicBezTo>
                      <a:pt x="14291" y="11271"/>
                      <a:pt x="15328" y="10572"/>
                      <a:pt x="15636" y="10076"/>
                    </a:cubicBezTo>
                    <a:lnTo>
                      <a:pt x="15636" y="10076"/>
                    </a:lnTo>
                    <a:cubicBezTo>
                      <a:pt x="15426" y="10181"/>
                      <a:pt x="15208" y="10286"/>
                      <a:pt x="15208" y="10286"/>
                    </a:cubicBezTo>
                    <a:cubicBezTo>
                      <a:pt x="15208" y="10286"/>
                      <a:pt x="15839" y="9791"/>
                      <a:pt x="15982" y="9535"/>
                    </a:cubicBezTo>
                    <a:lnTo>
                      <a:pt x="15982" y="9535"/>
                    </a:lnTo>
                    <a:cubicBezTo>
                      <a:pt x="15849" y="9651"/>
                      <a:pt x="15765" y="9674"/>
                      <a:pt x="15719" y="9674"/>
                    </a:cubicBezTo>
                    <a:cubicBezTo>
                      <a:pt x="15688" y="9674"/>
                      <a:pt x="15674" y="9663"/>
                      <a:pt x="15674" y="9663"/>
                    </a:cubicBezTo>
                    <a:cubicBezTo>
                      <a:pt x="15674" y="9663"/>
                      <a:pt x="16696" y="8889"/>
                      <a:pt x="16891" y="8423"/>
                    </a:cubicBezTo>
                    <a:lnTo>
                      <a:pt x="16891" y="8423"/>
                    </a:lnTo>
                    <a:cubicBezTo>
                      <a:pt x="16155" y="8656"/>
                      <a:pt x="15193" y="8806"/>
                      <a:pt x="14787" y="9062"/>
                    </a:cubicBezTo>
                    <a:cubicBezTo>
                      <a:pt x="15065" y="8814"/>
                      <a:pt x="15395" y="8679"/>
                      <a:pt x="15396" y="8679"/>
                    </a:cubicBezTo>
                    <a:lnTo>
                      <a:pt x="15396" y="8679"/>
                    </a:lnTo>
                    <a:cubicBezTo>
                      <a:pt x="15395" y="8679"/>
                      <a:pt x="14366" y="9062"/>
                      <a:pt x="13585" y="9633"/>
                    </a:cubicBezTo>
                    <a:cubicBezTo>
                      <a:pt x="13848" y="9362"/>
                      <a:pt x="14239" y="9069"/>
                      <a:pt x="14239" y="9069"/>
                    </a:cubicBezTo>
                    <a:lnTo>
                      <a:pt x="14239" y="9069"/>
                    </a:lnTo>
                    <a:cubicBezTo>
                      <a:pt x="14238" y="9069"/>
                      <a:pt x="13172" y="9437"/>
                      <a:pt x="12774" y="9760"/>
                    </a:cubicBezTo>
                    <a:cubicBezTo>
                      <a:pt x="13074" y="9460"/>
                      <a:pt x="13330" y="9332"/>
                      <a:pt x="13330" y="9332"/>
                    </a:cubicBezTo>
                    <a:lnTo>
                      <a:pt x="13330" y="9332"/>
                    </a:lnTo>
                    <a:cubicBezTo>
                      <a:pt x="13329" y="9332"/>
                      <a:pt x="12150" y="9618"/>
                      <a:pt x="11774" y="10046"/>
                    </a:cubicBezTo>
                    <a:cubicBezTo>
                      <a:pt x="12075" y="9633"/>
                      <a:pt x="12413" y="9460"/>
                      <a:pt x="12413" y="9460"/>
                    </a:cubicBezTo>
                    <a:lnTo>
                      <a:pt x="12413" y="9460"/>
                    </a:lnTo>
                    <a:cubicBezTo>
                      <a:pt x="12413" y="9460"/>
                      <a:pt x="11346" y="9776"/>
                      <a:pt x="10362" y="10632"/>
                    </a:cubicBezTo>
                    <a:cubicBezTo>
                      <a:pt x="10535" y="10287"/>
                      <a:pt x="10692" y="10181"/>
                      <a:pt x="10692" y="10181"/>
                    </a:cubicBezTo>
                    <a:lnTo>
                      <a:pt x="10692" y="10181"/>
                    </a:lnTo>
                    <a:cubicBezTo>
                      <a:pt x="10692" y="10181"/>
                      <a:pt x="9550" y="10662"/>
                      <a:pt x="8889" y="11256"/>
                    </a:cubicBezTo>
                    <a:cubicBezTo>
                      <a:pt x="9167" y="10850"/>
                      <a:pt x="9445" y="10662"/>
                      <a:pt x="9445" y="10662"/>
                    </a:cubicBezTo>
                    <a:lnTo>
                      <a:pt x="9445" y="10662"/>
                    </a:lnTo>
                    <a:cubicBezTo>
                      <a:pt x="9445" y="10662"/>
                      <a:pt x="8453" y="11068"/>
                      <a:pt x="8055" y="11398"/>
                    </a:cubicBezTo>
                    <a:cubicBezTo>
                      <a:pt x="8100" y="11218"/>
                      <a:pt x="8521" y="10985"/>
                      <a:pt x="8521" y="10985"/>
                    </a:cubicBezTo>
                    <a:lnTo>
                      <a:pt x="8521" y="10985"/>
                    </a:lnTo>
                    <a:cubicBezTo>
                      <a:pt x="8521" y="10985"/>
                      <a:pt x="7642" y="11361"/>
                      <a:pt x="7184" y="12150"/>
                    </a:cubicBezTo>
                    <a:cubicBezTo>
                      <a:pt x="7221" y="11864"/>
                      <a:pt x="7364" y="11661"/>
                      <a:pt x="7364" y="11661"/>
                    </a:cubicBezTo>
                    <a:lnTo>
                      <a:pt x="7364" y="11661"/>
                    </a:lnTo>
                    <a:cubicBezTo>
                      <a:pt x="7364" y="11662"/>
                      <a:pt x="5966" y="12856"/>
                      <a:pt x="5861" y="13517"/>
                    </a:cubicBezTo>
                    <a:cubicBezTo>
                      <a:pt x="5899" y="13044"/>
                      <a:pt x="6079" y="12450"/>
                      <a:pt x="5711" y="11706"/>
                    </a:cubicBezTo>
                    <a:lnTo>
                      <a:pt x="5711" y="11706"/>
                    </a:lnTo>
                    <a:cubicBezTo>
                      <a:pt x="5786" y="12120"/>
                      <a:pt x="5666" y="12255"/>
                      <a:pt x="5666" y="12255"/>
                    </a:cubicBezTo>
                    <a:cubicBezTo>
                      <a:pt x="5666" y="12255"/>
                      <a:pt x="5538" y="10760"/>
                      <a:pt x="5275" y="10219"/>
                    </a:cubicBezTo>
                    <a:lnTo>
                      <a:pt x="5275" y="10219"/>
                    </a:lnTo>
                    <a:cubicBezTo>
                      <a:pt x="5403" y="10640"/>
                      <a:pt x="5335" y="10880"/>
                      <a:pt x="5335" y="10880"/>
                    </a:cubicBezTo>
                    <a:cubicBezTo>
                      <a:pt x="5335" y="10880"/>
                      <a:pt x="5065" y="9340"/>
                      <a:pt x="4434" y="8633"/>
                    </a:cubicBezTo>
                    <a:lnTo>
                      <a:pt x="4434" y="8633"/>
                    </a:lnTo>
                    <a:cubicBezTo>
                      <a:pt x="4539" y="8814"/>
                      <a:pt x="4554" y="9092"/>
                      <a:pt x="4554" y="9092"/>
                    </a:cubicBezTo>
                    <a:cubicBezTo>
                      <a:pt x="4554" y="9092"/>
                      <a:pt x="4005" y="8077"/>
                      <a:pt x="3983" y="7409"/>
                    </a:cubicBezTo>
                    <a:cubicBezTo>
                      <a:pt x="3960" y="6740"/>
                      <a:pt x="3607" y="6004"/>
                      <a:pt x="3607" y="6004"/>
                    </a:cubicBezTo>
                    <a:lnTo>
                      <a:pt x="3607" y="6004"/>
                    </a:lnTo>
                    <a:lnTo>
                      <a:pt x="3682" y="6537"/>
                    </a:lnTo>
                    <a:cubicBezTo>
                      <a:pt x="3682" y="6537"/>
                      <a:pt x="3442" y="5433"/>
                      <a:pt x="3209" y="4922"/>
                    </a:cubicBezTo>
                    <a:lnTo>
                      <a:pt x="3209" y="4922"/>
                    </a:lnTo>
                    <a:cubicBezTo>
                      <a:pt x="3209" y="5070"/>
                      <a:pt x="3256" y="5372"/>
                      <a:pt x="3279" y="5511"/>
                    </a:cubicBezTo>
                    <a:lnTo>
                      <a:pt x="3279" y="5511"/>
                    </a:lnTo>
                    <a:cubicBezTo>
                      <a:pt x="3227" y="5211"/>
                      <a:pt x="3017" y="4055"/>
                      <a:pt x="2796" y="3599"/>
                    </a:cubicBezTo>
                    <a:lnTo>
                      <a:pt x="2796" y="3599"/>
                    </a:lnTo>
                    <a:cubicBezTo>
                      <a:pt x="2856" y="3810"/>
                      <a:pt x="2826" y="4065"/>
                      <a:pt x="2826" y="4065"/>
                    </a:cubicBezTo>
                    <a:cubicBezTo>
                      <a:pt x="2826" y="4065"/>
                      <a:pt x="2631" y="2593"/>
                      <a:pt x="2150" y="2217"/>
                    </a:cubicBezTo>
                    <a:lnTo>
                      <a:pt x="2150" y="2217"/>
                    </a:lnTo>
                    <a:cubicBezTo>
                      <a:pt x="2405" y="2488"/>
                      <a:pt x="2435" y="2871"/>
                      <a:pt x="2435" y="2871"/>
                    </a:cubicBezTo>
                    <a:cubicBezTo>
                      <a:pt x="2435" y="2871"/>
                      <a:pt x="1797" y="1578"/>
                      <a:pt x="1383" y="1225"/>
                    </a:cubicBezTo>
                    <a:lnTo>
                      <a:pt x="1383" y="1225"/>
                    </a:lnTo>
                    <a:cubicBezTo>
                      <a:pt x="1421" y="1466"/>
                      <a:pt x="1519" y="1654"/>
                      <a:pt x="1519" y="1654"/>
                    </a:cubicBezTo>
                    <a:cubicBezTo>
                      <a:pt x="1519" y="1654"/>
                      <a:pt x="850" y="549"/>
                      <a:pt x="6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8"/>
              <p:cNvSpPr/>
              <p:nvPr/>
            </p:nvSpPr>
            <p:spPr>
              <a:xfrm>
                <a:off x="5674825" y="3668850"/>
                <a:ext cx="198750" cy="355775"/>
              </a:xfrm>
              <a:custGeom>
                <a:avLst/>
                <a:gdLst/>
                <a:ahLst/>
                <a:cxnLst/>
                <a:rect l="l" t="t" r="r" b="b"/>
                <a:pathLst>
                  <a:path w="7950" h="14231" extrusionOk="0">
                    <a:moveTo>
                      <a:pt x="7303" y="0"/>
                    </a:moveTo>
                    <a:lnTo>
                      <a:pt x="7303" y="0"/>
                    </a:lnTo>
                    <a:cubicBezTo>
                      <a:pt x="7190" y="669"/>
                      <a:pt x="6612" y="1232"/>
                      <a:pt x="6612" y="1232"/>
                    </a:cubicBezTo>
                    <a:cubicBezTo>
                      <a:pt x="6612" y="1232"/>
                      <a:pt x="6807" y="1022"/>
                      <a:pt x="6860" y="676"/>
                    </a:cubicBezTo>
                    <a:lnTo>
                      <a:pt x="6860" y="676"/>
                    </a:lnTo>
                    <a:cubicBezTo>
                      <a:pt x="6642" y="962"/>
                      <a:pt x="6109" y="1262"/>
                      <a:pt x="6109" y="1262"/>
                    </a:cubicBezTo>
                    <a:cubicBezTo>
                      <a:pt x="6109" y="1262"/>
                      <a:pt x="6311" y="1142"/>
                      <a:pt x="6499" y="834"/>
                    </a:cubicBezTo>
                    <a:lnTo>
                      <a:pt x="6499" y="834"/>
                    </a:lnTo>
                    <a:cubicBezTo>
                      <a:pt x="6259" y="992"/>
                      <a:pt x="5395" y="1300"/>
                      <a:pt x="5395" y="1300"/>
                    </a:cubicBezTo>
                    <a:cubicBezTo>
                      <a:pt x="5395" y="1300"/>
                      <a:pt x="5605" y="1157"/>
                      <a:pt x="5733" y="1014"/>
                    </a:cubicBezTo>
                    <a:lnTo>
                      <a:pt x="5733" y="1014"/>
                    </a:lnTo>
                    <a:cubicBezTo>
                      <a:pt x="5177" y="1105"/>
                      <a:pt x="4764" y="1510"/>
                      <a:pt x="4764" y="1510"/>
                    </a:cubicBezTo>
                    <a:cubicBezTo>
                      <a:pt x="4764" y="1510"/>
                      <a:pt x="4786" y="1360"/>
                      <a:pt x="4929" y="1247"/>
                    </a:cubicBezTo>
                    <a:lnTo>
                      <a:pt x="4929" y="1247"/>
                    </a:lnTo>
                    <a:cubicBezTo>
                      <a:pt x="4388" y="1480"/>
                      <a:pt x="4087" y="2006"/>
                      <a:pt x="4087" y="2006"/>
                    </a:cubicBezTo>
                    <a:cubicBezTo>
                      <a:pt x="4087" y="2006"/>
                      <a:pt x="4155" y="1811"/>
                      <a:pt x="4298" y="1540"/>
                    </a:cubicBezTo>
                    <a:lnTo>
                      <a:pt x="4298" y="1540"/>
                    </a:lnTo>
                    <a:cubicBezTo>
                      <a:pt x="3982" y="1796"/>
                      <a:pt x="3516" y="2382"/>
                      <a:pt x="3516" y="2382"/>
                    </a:cubicBezTo>
                    <a:cubicBezTo>
                      <a:pt x="3516" y="2382"/>
                      <a:pt x="3592" y="2172"/>
                      <a:pt x="3554" y="1886"/>
                    </a:cubicBezTo>
                    <a:lnTo>
                      <a:pt x="3554" y="1886"/>
                    </a:lnTo>
                    <a:cubicBezTo>
                      <a:pt x="3381" y="2149"/>
                      <a:pt x="2885" y="2758"/>
                      <a:pt x="2885" y="2758"/>
                    </a:cubicBezTo>
                    <a:cubicBezTo>
                      <a:pt x="2885" y="2758"/>
                      <a:pt x="2990" y="2562"/>
                      <a:pt x="2990" y="2329"/>
                    </a:cubicBezTo>
                    <a:lnTo>
                      <a:pt x="2990" y="2329"/>
                    </a:lnTo>
                    <a:cubicBezTo>
                      <a:pt x="2833" y="2562"/>
                      <a:pt x="2239" y="3133"/>
                      <a:pt x="2239" y="3133"/>
                    </a:cubicBezTo>
                    <a:cubicBezTo>
                      <a:pt x="2239" y="3133"/>
                      <a:pt x="2284" y="2833"/>
                      <a:pt x="2337" y="2690"/>
                    </a:cubicBezTo>
                    <a:lnTo>
                      <a:pt x="2337" y="2690"/>
                    </a:lnTo>
                    <a:cubicBezTo>
                      <a:pt x="2029" y="2998"/>
                      <a:pt x="1841" y="3749"/>
                      <a:pt x="1841" y="3749"/>
                    </a:cubicBezTo>
                    <a:cubicBezTo>
                      <a:pt x="1841" y="3749"/>
                      <a:pt x="1758" y="3494"/>
                      <a:pt x="1728" y="3306"/>
                    </a:cubicBezTo>
                    <a:cubicBezTo>
                      <a:pt x="1413" y="3885"/>
                      <a:pt x="1533" y="4621"/>
                      <a:pt x="1533" y="4621"/>
                    </a:cubicBezTo>
                    <a:cubicBezTo>
                      <a:pt x="1533" y="4621"/>
                      <a:pt x="1458" y="4215"/>
                      <a:pt x="1225" y="4035"/>
                    </a:cubicBezTo>
                    <a:lnTo>
                      <a:pt x="1225" y="4035"/>
                    </a:lnTo>
                    <a:cubicBezTo>
                      <a:pt x="1292" y="4538"/>
                      <a:pt x="1067" y="5282"/>
                      <a:pt x="1067" y="5282"/>
                    </a:cubicBezTo>
                    <a:cubicBezTo>
                      <a:pt x="1067" y="5282"/>
                      <a:pt x="872" y="5222"/>
                      <a:pt x="819" y="4831"/>
                    </a:cubicBezTo>
                    <a:cubicBezTo>
                      <a:pt x="489" y="5613"/>
                      <a:pt x="751" y="6379"/>
                      <a:pt x="751" y="6379"/>
                    </a:cubicBezTo>
                    <a:cubicBezTo>
                      <a:pt x="751" y="6379"/>
                      <a:pt x="586" y="6041"/>
                      <a:pt x="511" y="5740"/>
                    </a:cubicBezTo>
                    <a:cubicBezTo>
                      <a:pt x="466" y="6199"/>
                      <a:pt x="496" y="6920"/>
                      <a:pt x="496" y="6920"/>
                    </a:cubicBezTo>
                    <a:cubicBezTo>
                      <a:pt x="496" y="6920"/>
                      <a:pt x="346" y="6815"/>
                      <a:pt x="248" y="6326"/>
                    </a:cubicBezTo>
                    <a:lnTo>
                      <a:pt x="248" y="6326"/>
                    </a:lnTo>
                    <a:cubicBezTo>
                      <a:pt x="0" y="7281"/>
                      <a:pt x="346" y="8385"/>
                      <a:pt x="346" y="8385"/>
                    </a:cubicBezTo>
                    <a:lnTo>
                      <a:pt x="113" y="8160"/>
                    </a:lnTo>
                    <a:lnTo>
                      <a:pt x="398" y="9016"/>
                    </a:lnTo>
                    <a:lnTo>
                      <a:pt x="188" y="8866"/>
                    </a:lnTo>
                    <a:lnTo>
                      <a:pt x="489" y="9888"/>
                    </a:lnTo>
                    <a:lnTo>
                      <a:pt x="331" y="9850"/>
                    </a:lnTo>
                    <a:lnTo>
                      <a:pt x="549" y="10496"/>
                    </a:lnTo>
                    <a:lnTo>
                      <a:pt x="413" y="10384"/>
                    </a:lnTo>
                    <a:lnTo>
                      <a:pt x="541" y="11037"/>
                    </a:lnTo>
                    <a:lnTo>
                      <a:pt x="413" y="10902"/>
                    </a:lnTo>
                    <a:lnTo>
                      <a:pt x="413" y="10902"/>
                    </a:lnTo>
                    <a:cubicBezTo>
                      <a:pt x="451" y="11383"/>
                      <a:pt x="519" y="12487"/>
                      <a:pt x="519" y="12487"/>
                    </a:cubicBezTo>
                    <a:cubicBezTo>
                      <a:pt x="519" y="12487"/>
                      <a:pt x="361" y="12382"/>
                      <a:pt x="271" y="11984"/>
                    </a:cubicBezTo>
                    <a:lnTo>
                      <a:pt x="271" y="11984"/>
                    </a:lnTo>
                    <a:cubicBezTo>
                      <a:pt x="98" y="12533"/>
                      <a:pt x="721" y="14231"/>
                      <a:pt x="721" y="14231"/>
                    </a:cubicBezTo>
                    <a:cubicBezTo>
                      <a:pt x="721" y="14231"/>
                      <a:pt x="1578" y="13434"/>
                      <a:pt x="2217" y="12938"/>
                    </a:cubicBezTo>
                    <a:cubicBezTo>
                      <a:pt x="2848" y="12450"/>
                      <a:pt x="3637" y="12240"/>
                      <a:pt x="4148" y="11571"/>
                    </a:cubicBezTo>
                    <a:cubicBezTo>
                      <a:pt x="4651" y="10902"/>
                      <a:pt x="4741" y="10399"/>
                      <a:pt x="5447" y="9970"/>
                    </a:cubicBezTo>
                    <a:cubicBezTo>
                      <a:pt x="6154" y="9542"/>
                      <a:pt x="6995" y="8708"/>
                      <a:pt x="6995" y="8708"/>
                    </a:cubicBezTo>
                    <a:lnTo>
                      <a:pt x="6995" y="8708"/>
                    </a:lnTo>
                    <a:cubicBezTo>
                      <a:pt x="6995" y="8708"/>
                      <a:pt x="6627" y="8889"/>
                      <a:pt x="6372" y="8941"/>
                    </a:cubicBezTo>
                    <a:cubicBezTo>
                      <a:pt x="6882" y="8648"/>
                      <a:pt x="7423" y="7799"/>
                      <a:pt x="7423" y="7799"/>
                    </a:cubicBezTo>
                    <a:lnTo>
                      <a:pt x="7423" y="7799"/>
                    </a:lnTo>
                    <a:cubicBezTo>
                      <a:pt x="7423" y="7799"/>
                      <a:pt x="7311" y="7859"/>
                      <a:pt x="6890" y="8085"/>
                    </a:cubicBezTo>
                    <a:cubicBezTo>
                      <a:pt x="7273" y="7739"/>
                      <a:pt x="7784" y="6792"/>
                      <a:pt x="7784" y="6792"/>
                    </a:cubicBezTo>
                    <a:lnTo>
                      <a:pt x="7784" y="6792"/>
                    </a:lnTo>
                    <a:cubicBezTo>
                      <a:pt x="7784" y="6792"/>
                      <a:pt x="7649" y="6875"/>
                      <a:pt x="7251" y="7213"/>
                    </a:cubicBezTo>
                    <a:cubicBezTo>
                      <a:pt x="7709" y="6650"/>
                      <a:pt x="7934" y="5763"/>
                      <a:pt x="7934" y="5763"/>
                    </a:cubicBezTo>
                    <a:lnTo>
                      <a:pt x="7934" y="5763"/>
                    </a:lnTo>
                    <a:cubicBezTo>
                      <a:pt x="7934" y="5763"/>
                      <a:pt x="7791" y="5808"/>
                      <a:pt x="7468" y="6191"/>
                    </a:cubicBezTo>
                    <a:cubicBezTo>
                      <a:pt x="7754" y="5846"/>
                      <a:pt x="7949" y="4952"/>
                      <a:pt x="7949" y="4952"/>
                    </a:cubicBezTo>
                    <a:lnTo>
                      <a:pt x="7949" y="4952"/>
                    </a:lnTo>
                    <a:cubicBezTo>
                      <a:pt x="7949" y="4952"/>
                      <a:pt x="7902" y="4999"/>
                      <a:pt x="7622" y="5343"/>
                    </a:cubicBezTo>
                    <a:lnTo>
                      <a:pt x="7622" y="5343"/>
                    </a:lnTo>
                    <a:cubicBezTo>
                      <a:pt x="7798" y="5086"/>
                      <a:pt x="7912" y="4478"/>
                      <a:pt x="7912" y="4478"/>
                    </a:cubicBezTo>
                    <a:lnTo>
                      <a:pt x="7912" y="4478"/>
                    </a:lnTo>
                    <a:cubicBezTo>
                      <a:pt x="7912" y="4478"/>
                      <a:pt x="7854" y="4544"/>
                      <a:pt x="7588" y="4938"/>
                    </a:cubicBezTo>
                    <a:lnTo>
                      <a:pt x="7588" y="4938"/>
                    </a:lnTo>
                    <a:cubicBezTo>
                      <a:pt x="7737" y="4693"/>
                      <a:pt x="7829" y="3825"/>
                      <a:pt x="7829" y="3824"/>
                    </a:cubicBezTo>
                    <a:lnTo>
                      <a:pt x="7829" y="3824"/>
                    </a:lnTo>
                    <a:lnTo>
                      <a:pt x="7544" y="4200"/>
                    </a:lnTo>
                    <a:cubicBezTo>
                      <a:pt x="7679" y="3997"/>
                      <a:pt x="7739" y="3111"/>
                      <a:pt x="7739" y="3111"/>
                    </a:cubicBezTo>
                    <a:lnTo>
                      <a:pt x="7739" y="3111"/>
                    </a:lnTo>
                    <a:cubicBezTo>
                      <a:pt x="7739" y="3111"/>
                      <a:pt x="7679" y="3224"/>
                      <a:pt x="7468" y="3644"/>
                    </a:cubicBezTo>
                    <a:cubicBezTo>
                      <a:pt x="7529" y="3374"/>
                      <a:pt x="7701" y="2472"/>
                      <a:pt x="7701" y="2472"/>
                    </a:cubicBezTo>
                    <a:lnTo>
                      <a:pt x="7701" y="2472"/>
                    </a:lnTo>
                    <a:cubicBezTo>
                      <a:pt x="7701" y="2472"/>
                      <a:pt x="7643" y="2501"/>
                      <a:pt x="7196" y="2991"/>
                    </a:cubicBezTo>
                    <a:lnTo>
                      <a:pt x="7196" y="2991"/>
                    </a:lnTo>
                    <a:cubicBezTo>
                      <a:pt x="7493" y="2652"/>
                      <a:pt x="7852" y="1683"/>
                      <a:pt x="7852" y="1683"/>
                    </a:cubicBezTo>
                    <a:lnTo>
                      <a:pt x="7852" y="1683"/>
                    </a:lnTo>
                    <a:cubicBezTo>
                      <a:pt x="7852" y="1683"/>
                      <a:pt x="7724" y="1743"/>
                      <a:pt x="7160" y="2141"/>
                    </a:cubicBezTo>
                    <a:cubicBezTo>
                      <a:pt x="7423" y="1450"/>
                      <a:pt x="7303" y="1"/>
                      <a:pt x="73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6" name="Google Shape;836;p28"/>
            <p:cNvGrpSpPr/>
            <p:nvPr/>
          </p:nvGrpSpPr>
          <p:grpSpPr>
            <a:xfrm>
              <a:off x="5392125" y="3668850"/>
              <a:ext cx="698200" cy="578175"/>
              <a:chOff x="5392125" y="3668850"/>
              <a:chExt cx="698200" cy="578175"/>
            </a:xfrm>
          </p:grpSpPr>
          <p:sp>
            <p:nvSpPr>
              <p:cNvPr id="837" name="Google Shape;837;p28"/>
              <p:cNvSpPr/>
              <p:nvPr/>
            </p:nvSpPr>
            <p:spPr>
              <a:xfrm>
                <a:off x="5824700" y="4048275"/>
                <a:ext cx="265625" cy="145025"/>
              </a:xfrm>
              <a:custGeom>
                <a:avLst/>
                <a:gdLst/>
                <a:ahLst/>
                <a:cxnLst/>
                <a:rect l="l" t="t" r="r" b="b"/>
                <a:pathLst>
                  <a:path w="10625" h="5801" extrusionOk="0">
                    <a:moveTo>
                      <a:pt x="10497" y="0"/>
                    </a:moveTo>
                    <a:cubicBezTo>
                      <a:pt x="9047" y="135"/>
                      <a:pt x="7281" y="1000"/>
                      <a:pt x="6770" y="1232"/>
                    </a:cubicBezTo>
                    <a:cubicBezTo>
                      <a:pt x="6094" y="1533"/>
                      <a:pt x="5335" y="1886"/>
                      <a:pt x="4817" y="2112"/>
                    </a:cubicBezTo>
                    <a:cubicBezTo>
                      <a:pt x="4291" y="2344"/>
                      <a:pt x="4028" y="2397"/>
                      <a:pt x="3404" y="2652"/>
                    </a:cubicBezTo>
                    <a:cubicBezTo>
                      <a:pt x="3727" y="2705"/>
                      <a:pt x="4704" y="2750"/>
                      <a:pt x="4238" y="2983"/>
                    </a:cubicBezTo>
                    <a:cubicBezTo>
                      <a:pt x="3957" y="3122"/>
                      <a:pt x="3617" y="3175"/>
                      <a:pt x="3305" y="3175"/>
                    </a:cubicBezTo>
                    <a:cubicBezTo>
                      <a:pt x="3093" y="3175"/>
                      <a:pt x="2894" y="3150"/>
                      <a:pt x="2736" y="3111"/>
                    </a:cubicBezTo>
                    <a:lnTo>
                      <a:pt x="2736" y="3111"/>
                    </a:lnTo>
                    <a:cubicBezTo>
                      <a:pt x="3156" y="3486"/>
                      <a:pt x="4291" y="3141"/>
                      <a:pt x="4021" y="3517"/>
                    </a:cubicBezTo>
                    <a:cubicBezTo>
                      <a:pt x="3918" y="3656"/>
                      <a:pt x="3626" y="3715"/>
                      <a:pt x="3288" y="3715"/>
                    </a:cubicBezTo>
                    <a:cubicBezTo>
                      <a:pt x="2736" y="3715"/>
                      <a:pt x="2062" y="3558"/>
                      <a:pt x="1894" y="3344"/>
                    </a:cubicBezTo>
                    <a:lnTo>
                      <a:pt x="1894" y="3344"/>
                    </a:lnTo>
                    <a:cubicBezTo>
                      <a:pt x="2246" y="3831"/>
                      <a:pt x="2911" y="3887"/>
                      <a:pt x="3389" y="3887"/>
                    </a:cubicBezTo>
                    <a:cubicBezTo>
                      <a:pt x="3533" y="3887"/>
                      <a:pt x="3659" y="3882"/>
                      <a:pt x="3755" y="3882"/>
                    </a:cubicBezTo>
                    <a:cubicBezTo>
                      <a:pt x="3941" y="3882"/>
                      <a:pt x="4012" y="3901"/>
                      <a:pt x="3870" y="4012"/>
                    </a:cubicBezTo>
                    <a:cubicBezTo>
                      <a:pt x="3676" y="4163"/>
                      <a:pt x="3269" y="4244"/>
                      <a:pt x="2812" y="4244"/>
                    </a:cubicBezTo>
                    <a:cubicBezTo>
                      <a:pt x="2173" y="4244"/>
                      <a:pt x="1435" y="4085"/>
                      <a:pt x="1045" y="3734"/>
                    </a:cubicBezTo>
                    <a:lnTo>
                      <a:pt x="1045" y="3734"/>
                    </a:lnTo>
                    <a:cubicBezTo>
                      <a:pt x="1637" y="4360"/>
                      <a:pt x="2274" y="4497"/>
                      <a:pt x="2792" y="4497"/>
                    </a:cubicBezTo>
                    <a:cubicBezTo>
                      <a:pt x="3200" y="4497"/>
                      <a:pt x="3533" y="4412"/>
                      <a:pt x="3713" y="4412"/>
                    </a:cubicBezTo>
                    <a:cubicBezTo>
                      <a:pt x="3774" y="4412"/>
                      <a:pt x="3818" y="4422"/>
                      <a:pt x="3840" y="4448"/>
                    </a:cubicBezTo>
                    <a:cubicBezTo>
                      <a:pt x="4021" y="4651"/>
                      <a:pt x="3577" y="4824"/>
                      <a:pt x="3096" y="4929"/>
                    </a:cubicBezTo>
                    <a:cubicBezTo>
                      <a:pt x="2982" y="4955"/>
                      <a:pt x="2872" y="4963"/>
                      <a:pt x="2782" y="4963"/>
                    </a:cubicBezTo>
                    <a:cubicBezTo>
                      <a:pt x="2742" y="4963"/>
                      <a:pt x="2706" y="4961"/>
                      <a:pt x="2676" y="4959"/>
                    </a:cubicBezTo>
                    <a:lnTo>
                      <a:pt x="2676" y="4959"/>
                    </a:lnTo>
                    <a:cubicBezTo>
                      <a:pt x="2713" y="4967"/>
                      <a:pt x="2751" y="4974"/>
                      <a:pt x="2811" y="4989"/>
                    </a:cubicBezTo>
                    <a:cubicBezTo>
                      <a:pt x="3344" y="5115"/>
                      <a:pt x="2833" y="5372"/>
                      <a:pt x="2430" y="5372"/>
                    </a:cubicBezTo>
                    <a:cubicBezTo>
                      <a:pt x="2424" y="5372"/>
                      <a:pt x="2418" y="5372"/>
                      <a:pt x="2413" y="5372"/>
                    </a:cubicBezTo>
                    <a:cubicBezTo>
                      <a:pt x="2400" y="5372"/>
                      <a:pt x="2389" y="5371"/>
                      <a:pt x="2378" y="5371"/>
                    </a:cubicBezTo>
                    <a:cubicBezTo>
                      <a:pt x="2143" y="5371"/>
                      <a:pt x="2314" y="5526"/>
                      <a:pt x="2465" y="5598"/>
                    </a:cubicBezTo>
                    <a:cubicBezTo>
                      <a:pt x="1361" y="5312"/>
                      <a:pt x="1" y="4141"/>
                      <a:pt x="1" y="4140"/>
                    </a:cubicBezTo>
                    <a:lnTo>
                      <a:pt x="1" y="4140"/>
                    </a:lnTo>
                    <a:cubicBezTo>
                      <a:pt x="963" y="5079"/>
                      <a:pt x="1939" y="5560"/>
                      <a:pt x="2623" y="5801"/>
                    </a:cubicBezTo>
                    <a:cubicBezTo>
                      <a:pt x="2961" y="5635"/>
                      <a:pt x="3427" y="5365"/>
                      <a:pt x="3712" y="5042"/>
                    </a:cubicBezTo>
                    <a:lnTo>
                      <a:pt x="3712" y="5042"/>
                    </a:lnTo>
                    <a:cubicBezTo>
                      <a:pt x="3480" y="5215"/>
                      <a:pt x="3164" y="5267"/>
                      <a:pt x="3164" y="5267"/>
                    </a:cubicBezTo>
                    <a:cubicBezTo>
                      <a:pt x="3164" y="5267"/>
                      <a:pt x="4126" y="4719"/>
                      <a:pt x="4614" y="4140"/>
                    </a:cubicBezTo>
                    <a:lnTo>
                      <a:pt x="4614" y="4140"/>
                    </a:lnTo>
                    <a:cubicBezTo>
                      <a:pt x="4404" y="4305"/>
                      <a:pt x="4126" y="4358"/>
                      <a:pt x="4126" y="4358"/>
                    </a:cubicBezTo>
                    <a:cubicBezTo>
                      <a:pt x="4126" y="4358"/>
                      <a:pt x="5546" y="3359"/>
                      <a:pt x="5959" y="3141"/>
                    </a:cubicBezTo>
                    <a:lnTo>
                      <a:pt x="5959" y="3141"/>
                    </a:lnTo>
                    <a:cubicBezTo>
                      <a:pt x="5583" y="3186"/>
                      <a:pt x="5418" y="3299"/>
                      <a:pt x="5418" y="3299"/>
                    </a:cubicBezTo>
                    <a:cubicBezTo>
                      <a:pt x="5418" y="3299"/>
                      <a:pt x="6380" y="2547"/>
                      <a:pt x="6688" y="2397"/>
                    </a:cubicBezTo>
                    <a:lnTo>
                      <a:pt x="6688" y="2397"/>
                    </a:lnTo>
                    <a:cubicBezTo>
                      <a:pt x="6327" y="2480"/>
                      <a:pt x="6027" y="2630"/>
                      <a:pt x="6027" y="2630"/>
                    </a:cubicBezTo>
                    <a:cubicBezTo>
                      <a:pt x="6027" y="2630"/>
                      <a:pt x="7229" y="1796"/>
                      <a:pt x="7574" y="1623"/>
                    </a:cubicBezTo>
                    <a:cubicBezTo>
                      <a:pt x="7557" y="1621"/>
                      <a:pt x="7539" y="1621"/>
                      <a:pt x="7520" y="1621"/>
                    </a:cubicBezTo>
                    <a:cubicBezTo>
                      <a:pt x="7287" y="1621"/>
                      <a:pt x="7003" y="1743"/>
                      <a:pt x="7003" y="1743"/>
                    </a:cubicBezTo>
                    <a:cubicBezTo>
                      <a:pt x="7003" y="1743"/>
                      <a:pt x="8040" y="1075"/>
                      <a:pt x="8318" y="977"/>
                    </a:cubicBezTo>
                    <a:cubicBezTo>
                      <a:pt x="8293" y="974"/>
                      <a:pt x="8268" y="973"/>
                      <a:pt x="8243" y="973"/>
                    </a:cubicBezTo>
                    <a:cubicBezTo>
                      <a:pt x="8053" y="973"/>
                      <a:pt x="7878" y="1042"/>
                      <a:pt x="7785" y="1082"/>
                    </a:cubicBezTo>
                    <a:cubicBezTo>
                      <a:pt x="8003" y="977"/>
                      <a:pt x="8701" y="639"/>
                      <a:pt x="8964" y="556"/>
                    </a:cubicBezTo>
                    <a:cubicBezTo>
                      <a:pt x="8875" y="536"/>
                      <a:pt x="8797" y="530"/>
                      <a:pt x="8733" y="530"/>
                    </a:cubicBezTo>
                    <a:cubicBezTo>
                      <a:pt x="8651" y="530"/>
                      <a:pt x="8592" y="540"/>
                      <a:pt x="8559" y="549"/>
                    </a:cubicBezTo>
                    <a:cubicBezTo>
                      <a:pt x="8784" y="481"/>
                      <a:pt x="10234" y="68"/>
                      <a:pt x="10625" y="38"/>
                    </a:cubicBezTo>
                    <a:cubicBezTo>
                      <a:pt x="10580" y="30"/>
                      <a:pt x="10542" y="15"/>
                      <a:pt x="10497"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8"/>
              <p:cNvSpPr/>
              <p:nvPr/>
            </p:nvSpPr>
            <p:spPr>
              <a:xfrm>
                <a:off x="5611325" y="4159700"/>
                <a:ext cx="280650" cy="87325"/>
              </a:xfrm>
              <a:custGeom>
                <a:avLst/>
                <a:gdLst/>
                <a:ahLst/>
                <a:cxnLst/>
                <a:rect l="l" t="t" r="r" b="b"/>
                <a:pathLst>
                  <a:path w="11226" h="3493" extrusionOk="0">
                    <a:moveTo>
                      <a:pt x="10339" y="1404"/>
                    </a:moveTo>
                    <a:lnTo>
                      <a:pt x="10339" y="1404"/>
                    </a:lnTo>
                    <a:cubicBezTo>
                      <a:pt x="10318" y="1412"/>
                      <a:pt x="10297" y="1421"/>
                      <a:pt x="10277" y="1429"/>
                    </a:cubicBezTo>
                    <a:lnTo>
                      <a:pt x="10277" y="1429"/>
                    </a:lnTo>
                    <a:cubicBezTo>
                      <a:pt x="10298" y="1422"/>
                      <a:pt x="10319" y="1413"/>
                      <a:pt x="10339" y="1404"/>
                    </a:cubicBezTo>
                    <a:close/>
                    <a:moveTo>
                      <a:pt x="6280" y="0"/>
                    </a:moveTo>
                    <a:cubicBezTo>
                      <a:pt x="6174" y="0"/>
                      <a:pt x="6078" y="18"/>
                      <a:pt x="5996" y="59"/>
                    </a:cubicBezTo>
                    <a:cubicBezTo>
                      <a:pt x="5546" y="284"/>
                      <a:pt x="5854" y="472"/>
                      <a:pt x="6304" y="885"/>
                    </a:cubicBezTo>
                    <a:cubicBezTo>
                      <a:pt x="6748" y="1306"/>
                      <a:pt x="7259" y="1208"/>
                      <a:pt x="7762" y="1261"/>
                    </a:cubicBezTo>
                    <a:cubicBezTo>
                      <a:pt x="8261" y="1313"/>
                      <a:pt x="8317" y="1779"/>
                      <a:pt x="8876" y="1779"/>
                    </a:cubicBezTo>
                    <a:cubicBezTo>
                      <a:pt x="8880" y="1779"/>
                      <a:pt x="8884" y="1779"/>
                      <a:pt x="8889" y="1779"/>
                    </a:cubicBezTo>
                    <a:lnTo>
                      <a:pt x="8889" y="1779"/>
                    </a:lnTo>
                    <a:cubicBezTo>
                      <a:pt x="8818" y="1799"/>
                      <a:pt x="8748" y="1807"/>
                      <a:pt x="8680" y="1807"/>
                    </a:cubicBezTo>
                    <a:cubicBezTo>
                      <a:pt x="8219" y="1807"/>
                      <a:pt x="7824" y="1416"/>
                      <a:pt x="7411" y="1416"/>
                    </a:cubicBezTo>
                    <a:cubicBezTo>
                      <a:pt x="7346" y="1416"/>
                      <a:pt x="7280" y="1426"/>
                      <a:pt x="7213" y="1449"/>
                    </a:cubicBezTo>
                    <a:cubicBezTo>
                      <a:pt x="7143" y="1473"/>
                      <a:pt x="7069" y="1484"/>
                      <a:pt x="6992" y="1484"/>
                    </a:cubicBezTo>
                    <a:cubicBezTo>
                      <a:pt x="6479" y="1484"/>
                      <a:pt x="5843" y="988"/>
                      <a:pt x="5373" y="667"/>
                    </a:cubicBezTo>
                    <a:cubicBezTo>
                      <a:pt x="5181" y="537"/>
                      <a:pt x="4939" y="486"/>
                      <a:pt x="4694" y="486"/>
                    </a:cubicBezTo>
                    <a:cubicBezTo>
                      <a:pt x="4247" y="486"/>
                      <a:pt x="3789" y="655"/>
                      <a:pt x="3600" y="825"/>
                    </a:cubicBezTo>
                    <a:cubicBezTo>
                      <a:pt x="3314" y="1088"/>
                      <a:pt x="4877" y="1787"/>
                      <a:pt x="4877" y="1787"/>
                    </a:cubicBezTo>
                    <a:cubicBezTo>
                      <a:pt x="4857" y="1789"/>
                      <a:pt x="4838" y="1789"/>
                      <a:pt x="4818" y="1789"/>
                    </a:cubicBezTo>
                    <a:cubicBezTo>
                      <a:pt x="4211" y="1789"/>
                      <a:pt x="3420" y="1030"/>
                      <a:pt x="3079" y="1030"/>
                    </a:cubicBezTo>
                    <a:cubicBezTo>
                      <a:pt x="3034" y="1030"/>
                      <a:pt x="2996" y="1043"/>
                      <a:pt x="2968" y="1073"/>
                    </a:cubicBezTo>
                    <a:cubicBezTo>
                      <a:pt x="2720" y="1336"/>
                      <a:pt x="3487" y="2035"/>
                      <a:pt x="4298" y="2155"/>
                    </a:cubicBezTo>
                    <a:cubicBezTo>
                      <a:pt x="4231" y="2170"/>
                      <a:pt x="4164" y="2177"/>
                      <a:pt x="4095" y="2177"/>
                    </a:cubicBezTo>
                    <a:cubicBezTo>
                      <a:pt x="3619" y="2177"/>
                      <a:pt x="3120" y="1828"/>
                      <a:pt x="2758" y="1381"/>
                    </a:cubicBezTo>
                    <a:cubicBezTo>
                      <a:pt x="2608" y="1189"/>
                      <a:pt x="2460" y="1117"/>
                      <a:pt x="2340" y="1117"/>
                    </a:cubicBezTo>
                    <a:cubicBezTo>
                      <a:pt x="2137" y="1117"/>
                      <a:pt x="2017" y="1327"/>
                      <a:pt x="2112" y="1516"/>
                    </a:cubicBezTo>
                    <a:cubicBezTo>
                      <a:pt x="2262" y="1824"/>
                      <a:pt x="2653" y="2208"/>
                      <a:pt x="3457" y="2268"/>
                    </a:cubicBezTo>
                    <a:cubicBezTo>
                      <a:pt x="3270" y="2318"/>
                      <a:pt x="3103" y="2339"/>
                      <a:pt x="2953" y="2339"/>
                    </a:cubicBezTo>
                    <a:cubicBezTo>
                      <a:pt x="2467" y="2339"/>
                      <a:pt x="2157" y="2114"/>
                      <a:pt x="1939" y="1885"/>
                    </a:cubicBezTo>
                    <a:cubicBezTo>
                      <a:pt x="1714" y="1647"/>
                      <a:pt x="1493" y="1448"/>
                      <a:pt x="1259" y="1448"/>
                    </a:cubicBezTo>
                    <a:cubicBezTo>
                      <a:pt x="1196" y="1448"/>
                      <a:pt x="1133" y="1462"/>
                      <a:pt x="1068" y="1494"/>
                    </a:cubicBezTo>
                    <a:cubicBezTo>
                      <a:pt x="759" y="1644"/>
                      <a:pt x="1255" y="2283"/>
                      <a:pt x="1902" y="2696"/>
                    </a:cubicBezTo>
                    <a:cubicBezTo>
                      <a:pt x="887" y="2260"/>
                      <a:pt x="759" y="1268"/>
                      <a:pt x="759" y="1268"/>
                    </a:cubicBezTo>
                    <a:lnTo>
                      <a:pt x="496" y="1381"/>
                    </a:lnTo>
                    <a:lnTo>
                      <a:pt x="1" y="2523"/>
                    </a:lnTo>
                    <a:cubicBezTo>
                      <a:pt x="1" y="2523"/>
                      <a:pt x="578" y="3493"/>
                      <a:pt x="1806" y="3493"/>
                    </a:cubicBezTo>
                    <a:cubicBezTo>
                      <a:pt x="1815" y="3493"/>
                      <a:pt x="1824" y="3493"/>
                      <a:pt x="1834" y="3492"/>
                    </a:cubicBezTo>
                    <a:cubicBezTo>
                      <a:pt x="1578" y="3417"/>
                      <a:pt x="1458" y="3252"/>
                      <a:pt x="1458" y="3252"/>
                    </a:cubicBezTo>
                    <a:lnTo>
                      <a:pt x="1458" y="3252"/>
                    </a:lnTo>
                    <a:cubicBezTo>
                      <a:pt x="1458" y="3252"/>
                      <a:pt x="1753" y="3358"/>
                      <a:pt x="2144" y="3358"/>
                    </a:cubicBezTo>
                    <a:cubicBezTo>
                      <a:pt x="2396" y="3358"/>
                      <a:pt x="2689" y="3314"/>
                      <a:pt x="2968" y="3169"/>
                    </a:cubicBezTo>
                    <a:cubicBezTo>
                      <a:pt x="2728" y="3124"/>
                      <a:pt x="2533" y="3124"/>
                      <a:pt x="2533" y="3124"/>
                    </a:cubicBezTo>
                    <a:cubicBezTo>
                      <a:pt x="2533" y="3124"/>
                      <a:pt x="3757" y="2876"/>
                      <a:pt x="4201" y="2801"/>
                    </a:cubicBezTo>
                    <a:cubicBezTo>
                      <a:pt x="4070" y="2741"/>
                      <a:pt x="3906" y="2729"/>
                      <a:pt x="3799" y="2729"/>
                    </a:cubicBezTo>
                    <a:cubicBezTo>
                      <a:pt x="3733" y="2729"/>
                      <a:pt x="3690" y="2734"/>
                      <a:pt x="3690" y="2734"/>
                    </a:cubicBezTo>
                    <a:cubicBezTo>
                      <a:pt x="3690" y="2734"/>
                      <a:pt x="4841" y="2564"/>
                      <a:pt x="5446" y="2564"/>
                    </a:cubicBezTo>
                    <a:cubicBezTo>
                      <a:pt x="5502" y="2564"/>
                      <a:pt x="5553" y="2565"/>
                      <a:pt x="5598" y="2568"/>
                    </a:cubicBezTo>
                    <a:cubicBezTo>
                      <a:pt x="5305" y="2418"/>
                      <a:pt x="5110" y="2388"/>
                      <a:pt x="5110" y="2388"/>
                    </a:cubicBezTo>
                    <a:lnTo>
                      <a:pt x="5110" y="2388"/>
                    </a:lnTo>
                    <a:cubicBezTo>
                      <a:pt x="5110" y="2388"/>
                      <a:pt x="6252" y="2403"/>
                      <a:pt x="6688" y="2433"/>
                    </a:cubicBezTo>
                    <a:cubicBezTo>
                      <a:pt x="6342" y="2298"/>
                      <a:pt x="6207" y="2185"/>
                      <a:pt x="6207" y="2185"/>
                    </a:cubicBezTo>
                    <a:lnTo>
                      <a:pt x="6207" y="2185"/>
                    </a:lnTo>
                    <a:cubicBezTo>
                      <a:pt x="6207" y="2185"/>
                      <a:pt x="7166" y="2346"/>
                      <a:pt x="7818" y="2346"/>
                    </a:cubicBezTo>
                    <a:cubicBezTo>
                      <a:pt x="7976" y="2346"/>
                      <a:pt x="8116" y="2336"/>
                      <a:pt x="8220" y="2313"/>
                    </a:cubicBezTo>
                    <a:cubicBezTo>
                      <a:pt x="7800" y="2298"/>
                      <a:pt x="7612" y="2170"/>
                      <a:pt x="7612" y="2170"/>
                    </a:cubicBezTo>
                    <a:lnTo>
                      <a:pt x="7612" y="2170"/>
                    </a:lnTo>
                    <a:cubicBezTo>
                      <a:pt x="7612" y="2170"/>
                      <a:pt x="8558" y="2268"/>
                      <a:pt x="9002" y="2283"/>
                    </a:cubicBezTo>
                    <a:cubicBezTo>
                      <a:pt x="8686" y="2200"/>
                      <a:pt x="8543" y="2110"/>
                      <a:pt x="8543" y="2110"/>
                    </a:cubicBezTo>
                    <a:lnTo>
                      <a:pt x="8543" y="2110"/>
                    </a:lnTo>
                    <a:cubicBezTo>
                      <a:pt x="8544" y="2110"/>
                      <a:pt x="9415" y="2118"/>
                      <a:pt x="9978" y="2358"/>
                    </a:cubicBezTo>
                    <a:cubicBezTo>
                      <a:pt x="9798" y="2125"/>
                      <a:pt x="9723" y="2005"/>
                      <a:pt x="9723" y="2005"/>
                    </a:cubicBezTo>
                    <a:cubicBezTo>
                      <a:pt x="9723" y="2005"/>
                      <a:pt x="10497" y="2005"/>
                      <a:pt x="11226" y="1426"/>
                    </a:cubicBezTo>
                    <a:lnTo>
                      <a:pt x="11226" y="1426"/>
                    </a:lnTo>
                    <a:cubicBezTo>
                      <a:pt x="10858" y="1628"/>
                      <a:pt x="10415" y="1683"/>
                      <a:pt x="10047" y="1683"/>
                    </a:cubicBezTo>
                    <a:cubicBezTo>
                      <a:pt x="9799" y="1683"/>
                      <a:pt x="9586" y="1658"/>
                      <a:pt x="9452" y="1637"/>
                    </a:cubicBezTo>
                    <a:lnTo>
                      <a:pt x="9452" y="1637"/>
                    </a:lnTo>
                    <a:cubicBezTo>
                      <a:pt x="9462" y="1637"/>
                      <a:pt x="9472" y="1637"/>
                      <a:pt x="9483" y="1637"/>
                    </a:cubicBezTo>
                    <a:cubicBezTo>
                      <a:pt x="9625" y="1637"/>
                      <a:pt x="9872" y="1591"/>
                      <a:pt x="10277" y="1429"/>
                    </a:cubicBezTo>
                    <a:lnTo>
                      <a:pt x="10277" y="1429"/>
                    </a:lnTo>
                    <a:cubicBezTo>
                      <a:pt x="10197" y="1456"/>
                      <a:pt x="10104" y="1466"/>
                      <a:pt x="10006" y="1466"/>
                    </a:cubicBezTo>
                    <a:cubicBezTo>
                      <a:pt x="9596" y="1466"/>
                      <a:pt x="9099" y="1276"/>
                      <a:pt x="9099" y="1276"/>
                    </a:cubicBezTo>
                    <a:lnTo>
                      <a:pt x="9099" y="1276"/>
                    </a:lnTo>
                    <a:cubicBezTo>
                      <a:pt x="9099" y="1276"/>
                      <a:pt x="9106" y="1277"/>
                      <a:pt x="9121" y="1277"/>
                    </a:cubicBezTo>
                    <a:cubicBezTo>
                      <a:pt x="9197" y="1277"/>
                      <a:pt x="9483" y="1256"/>
                      <a:pt x="10076" y="990"/>
                    </a:cubicBezTo>
                    <a:lnTo>
                      <a:pt x="10076" y="990"/>
                    </a:lnTo>
                    <a:cubicBezTo>
                      <a:pt x="9895" y="1060"/>
                      <a:pt x="9654" y="1096"/>
                      <a:pt x="9390" y="1096"/>
                    </a:cubicBezTo>
                    <a:cubicBezTo>
                      <a:pt x="8906" y="1096"/>
                      <a:pt x="8348" y="975"/>
                      <a:pt x="7950" y="712"/>
                    </a:cubicBezTo>
                    <a:cubicBezTo>
                      <a:pt x="7399" y="351"/>
                      <a:pt x="6743" y="0"/>
                      <a:pt x="6280"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8"/>
              <p:cNvSpPr/>
              <p:nvPr/>
            </p:nvSpPr>
            <p:spPr>
              <a:xfrm>
                <a:off x="5625050" y="4129800"/>
                <a:ext cx="148775" cy="64700"/>
              </a:xfrm>
              <a:custGeom>
                <a:avLst/>
                <a:gdLst/>
                <a:ahLst/>
                <a:cxnLst/>
                <a:rect l="l" t="t" r="r" b="b"/>
                <a:pathLst>
                  <a:path w="5951" h="2588" extrusionOk="0">
                    <a:moveTo>
                      <a:pt x="5951" y="331"/>
                    </a:moveTo>
                    <a:cubicBezTo>
                      <a:pt x="5946" y="334"/>
                      <a:pt x="5942" y="337"/>
                      <a:pt x="5938" y="341"/>
                    </a:cubicBezTo>
                    <a:lnTo>
                      <a:pt x="5938" y="341"/>
                    </a:lnTo>
                    <a:cubicBezTo>
                      <a:pt x="5942" y="337"/>
                      <a:pt x="5946" y="334"/>
                      <a:pt x="5951" y="331"/>
                    </a:cubicBezTo>
                    <a:close/>
                    <a:moveTo>
                      <a:pt x="5244" y="0"/>
                    </a:moveTo>
                    <a:lnTo>
                      <a:pt x="5244" y="0"/>
                    </a:lnTo>
                    <a:cubicBezTo>
                      <a:pt x="4463" y="391"/>
                      <a:pt x="3276" y="1292"/>
                      <a:pt x="3276" y="1292"/>
                    </a:cubicBezTo>
                    <a:cubicBezTo>
                      <a:pt x="3276" y="1292"/>
                      <a:pt x="3832" y="804"/>
                      <a:pt x="4185" y="225"/>
                    </a:cubicBezTo>
                    <a:lnTo>
                      <a:pt x="4185" y="225"/>
                    </a:lnTo>
                    <a:cubicBezTo>
                      <a:pt x="3704" y="586"/>
                      <a:pt x="2652" y="1360"/>
                      <a:pt x="2652" y="1360"/>
                    </a:cubicBezTo>
                    <a:cubicBezTo>
                      <a:pt x="2652" y="1360"/>
                      <a:pt x="3088" y="992"/>
                      <a:pt x="3321" y="571"/>
                    </a:cubicBezTo>
                    <a:lnTo>
                      <a:pt x="3321" y="571"/>
                    </a:lnTo>
                    <a:cubicBezTo>
                      <a:pt x="2960" y="932"/>
                      <a:pt x="2081" y="1420"/>
                      <a:pt x="2081" y="1420"/>
                    </a:cubicBezTo>
                    <a:cubicBezTo>
                      <a:pt x="2081" y="1420"/>
                      <a:pt x="2472" y="1195"/>
                      <a:pt x="2697" y="804"/>
                    </a:cubicBezTo>
                    <a:lnTo>
                      <a:pt x="2697" y="804"/>
                    </a:lnTo>
                    <a:cubicBezTo>
                      <a:pt x="2457" y="1082"/>
                      <a:pt x="1886" y="1262"/>
                      <a:pt x="1525" y="1661"/>
                    </a:cubicBezTo>
                    <a:cubicBezTo>
                      <a:pt x="1615" y="1435"/>
                      <a:pt x="2006" y="1060"/>
                      <a:pt x="2006" y="1059"/>
                    </a:cubicBezTo>
                    <a:lnTo>
                      <a:pt x="2006" y="1059"/>
                    </a:lnTo>
                    <a:cubicBezTo>
                      <a:pt x="2006" y="1060"/>
                      <a:pt x="1157" y="1600"/>
                      <a:pt x="1105" y="1691"/>
                    </a:cubicBezTo>
                    <a:cubicBezTo>
                      <a:pt x="1029" y="1428"/>
                      <a:pt x="1082" y="1210"/>
                      <a:pt x="1157" y="1059"/>
                    </a:cubicBezTo>
                    <a:lnTo>
                      <a:pt x="1150" y="1059"/>
                    </a:lnTo>
                    <a:cubicBezTo>
                      <a:pt x="969" y="1285"/>
                      <a:pt x="751" y="1593"/>
                      <a:pt x="699" y="1803"/>
                    </a:cubicBezTo>
                    <a:cubicBezTo>
                      <a:pt x="639" y="1518"/>
                      <a:pt x="796" y="1202"/>
                      <a:pt x="797" y="1202"/>
                    </a:cubicBezTo>
                    <a:lnTo>
                      <a:pt x="797" y="1202"/>
                    </a:lnTo>
                    <a:cubicBezTo>
                      <a:pt x="796" y="1202"/>
                      <a:pt x="286" y="1698"/>
                      <a:pt x="98" y="1954"/>
                    </a:cubicBezTo>
                    <a:cubicBezTo>
                      <a:pt x="38" y="2164"/>
                      <a:pt x="0" y="2382"/>
                      <a:pt x="8" y="2585"/>
                    </a:cubicBezTo>
                    <a:cubicBezTo>
                      <a:pt x="17" y="2587"/>
                      <a:pt x="29" y="2587"/>
                      <a:pt x="43" y="2587"/>
                    </a:cubicBezTo>
                    <a:cubicBezTo>
                      <a:pt x="590" y="2587"/>
                      <a:pt x="4561" y="1195"/>
                      <a:pt x="4561" y="1195"/>
                    </a:cubicBezTo>
                    <a:cubicBezTo>
                      <a:pt x="4561" y="1195"/>
                      <a:pt x="5360" y="788"/>
                      <a:pt x="5938" y="341"/>
                    </a:cubicBezTo>
                    <a:lnTo>
                      <a:pt x="5938" y="341"/>
                    </a:lnTo>
                    <a:cubicBezTo>
                      <a:pt x="5660" y="550"/>
                      <a:pt x="4816" y="834"/>
                      <a:pt x="4816" y="834"/>
                    </a:cubicBezTo>
                    <a:cubicBezTo>
                      <a:pt x="4816" y="834"/>
                      <a:pt x="5267" y="609"/>
                      <a:pt x="5868" y="53"/>
                    </a:cubicBezTo>
                    <a:lnTo>
                      <a:pt x="5868" y="53"/>
                    </a:lnTo>
                    <a:cubicBezTo>
                      <a:pt x="5515" y="271"/>
                      <a:pt x="4125" y="1037"/>
                      <a:pt x="4125" y="1037"/>
                    </a:cubicBezTo>
                    <a:cubicBezTo>
                      <a:pt x="4125" y="1037"/>
                      <a:pt x="4703" y="473"/>
                      <a:pt x="5244"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8"/>
              <p:cNvSpPr/>
              <p:nvPr/>
            </p:nvSpPr>
            <p:spPr>
              <a:xfrm>
                <a:off x="5392125" y="3873025"/>
                <a:ext cx="220550" cy="303750"/>
              </a:xfrm>
              <a:custGeom>
                <a:avLst/>
                <a:gdLst/>
                <a:ahLst/>
                <a:cxnLst/>
                <a:rect l="l" t="t" r="r" b="b"/>
                <a:pathLst>
                  <a:path w="8822" h="12150" extrusionOk="0">
                    <a:moveTo>
                      <a:pt x="384" y="0"/>
                    </a:moveTo>
                    <a:cubicBezTo>
                      <a:pt x="425" y="41"/>
                      <a:pt x="467" y="85"/>
                      <a:pt x="511" y="130"/>
                    </a:cubicBezTo>
                    <a:lnTo>
                      <a:pt x="511" y="130"/>
                    </a:lnTo>
                    <a:cubicBezTo>
                      <a:pt x="468" y="79"/>
                      <a:pt x="426" y="35"/>
                      <a:pt x="384" y="0"/>
                    </a:cubicBezTo>
                    <a:close/>
                    <a:moveTo>
                      <a:pt x="0" y="1210"/>
                    </a:moveTo>
                    <a:cubicBezTo>
                      <a:pt x="15" y="1237"/>
                      <a:pt x="32" y="1265"/>
                      <a:pt x="50" y="1293"/>
                    </a:cubicBezTo>
                    <a:lnTo>
                      <a:pt x="50" y="1293"/>
                    </a:lnTo>
                    <a:cubicBezTo>
                      <a:pt x="33" y="1266"/>
                      <a:pt x="17" y="1238"/>
                      <a:pt x="0" y="1210"/>
                    </a:cubicBezTo>
                    <a:close/>
                    <a:moveTo>
                      <a:pt x="872" y="3424"/>
                    </a:moveTo>
                    <a:cubicBezTo>
                      <a:pt x="871" y="3424"/>
                      <a:pt x="872" y="3426"/>
                      <a:pt x="872" y="3426"/>
                    </a:cubicBezTo>
                    <a:cubicBezTo>
                      <a:pt x="872" y="3426"/>
                      <a:pt x="933" y="3491"/>
                      <a:pt x="1037" y="3595"/>
                    </a:cubicBezTo>
                    <a:lnTo>
                      <a:pt x="1037" y="3595"/>
                    </a:lnTo>
                    <a:cubicBezTo>
                      <a:pt x="902" y="3443"/>
                      <a:pt x="877" y="3424"/>
                      <a:pt x="872" y="3424"/>
                    </a:cubicBezTo>
                    <a:close/>
                    <a:moveTo>
                      <a:pt x="2916" y="6680"/>
                    </a:moveTo>
                    <a:lnTo>
                      <a:pt x="2916" y="6680"/>
                    </a:lnTo>
                    <a:cubicBezTo>
                      <a:pt x="2969" y="6699"/>
                      <a:pt x="3022" y="6720"/>
                      <a:pt x="3074" y="6743"/>
                    </a:cubicBezTo>
                    <a:lnTo>
                      <a:pt x="3074" y="6743"/>
                    </a:lnTo>
                    <a:cubicBezTo>
                      <a:pt x="3018" y="6712"/>
                      <a:pt x="2965" y="6690"/>
                      <a:pt x="2916" y="6680"/>
                    </a:cubicBezTo>
                    <a:close/>
                    <a:moveTo>
                      <a:pt x="511" y="130"/>
                    </a:moveTo>
                    <a:cubicBezTo>
                      <a:pt x="765" y="436"/>
                      <a:pt x="1026" y="1005"/>
                      <a:pt x="1270" y="1398"/>
                    </a:cubicBezTo>
                    <a:cubicBezTo>
                      <a:pt x="1556" y="1856"/>
                      <a:pt x="1638" y="2029"/>
                      <a:pt x="1969" y="2247"/>
                    </a:cubicBezTo>
                    <a:cubicBezTo>
                      <a:pt x="2252" y="2438"/>
                      <a:pt x="2155" y="2530"/>
                      <a:pt x="1970" y="2530"/>
                    </a:cubicBezTo>
                    <a:cubicBezTo>
                      <a:pt x="1943" y="2530"/>
                      <a:pt x="1915" y="2528"/>
                      <a:pt x="1886" y="2525"/>
                    </a:cubicBezTo>
                    <a:cubicBezTo>
                      <a:pt x="1205" y="2369"/>
                      <a:pt x="363" y="1770"/>
                      <a:pt x="50" y="1293"/>
                    </a:cubicBezTo>
                    <a:lnTo>
                      <a:pt x="50" y="1293"/>
                    </a:lnTo>
                    <a:cubicBezTo>
                      <a:pt x="741" y="2406"/>
                      <a:pt x="2032" y="2880"/>
                      <a:pt x="2442" y="2968"/>
                    </a:cubicBezTo>
                    <a:cubicBezTo>
                      <a:pt x="2863" y="3058"/>
                      <a:pt x="2608" y="3269"/>
                      <a:pt x="2795" y="3411"/>
                    </a:cubicBezTo>
                    <a:cubicBezTo>
                      <a:pt x="2991" y="3554"/>
                      <a:pt x="3381" y="3704"/>
                      <a:pt x="2931" y="3840"/>
                    </a:cubicBezTo>
                    <a:cubicBezTo>
                      <a:pt x="2880" y="3856"/>
                      <a:pt x="2823" y="3863"/>
                      <a:pt x="2761" y="3863"/>
                    </a:cubicBezTo>
                    <a:cubicBezTo>
                      <a:pt x="2281" y="3863"/>
                      <a:pt x="1518" y="3416"/>
                      <a:pt x="1285" y="3163"/>
                    </a:cubicBezTo>
                    <a:lnTo>
                      <a:pt x="1285" y="3163"/>
                    </a:lnTo>
                    <a:cubicBezTo>
                      <a:pt x="1961" y="4223"/>
                      <a:pt x="3209" y="4042"/>
                      <a:pt x="3442" y="4268"/>
                    </a:cubicBezTo>
                    <a:cubicBezTo>
                      <a:pt x="3675" y="4493"/>
                      <a:pt x="3712" y="4734"/>
                      <a:pt x="3877" y="4952"/>
                    </a:cubicBezTo>
                    <a:cubicBezTo>
                      <a:pt x="3981" y="5089"/>
                      <a:pt x="3934" y="5187"/>
                      <a:pt x="3684" y="5187"/>
                    </a:cubicBezTo>
                    <a:cubicBezTo>
                      <a:pt x="3537" y="5187"/>
                      <a:pt x="3319" y="5153"/>
                      <a:pt x="3021" y="5072"/>
                    </a:cubicBezTo>
                    <a:cubicBezTo>
                      <a:pt x="2388" y="4900"/>
                      <a:pt x="1421" y="3980"/>
                      <a:pt x="1037" y="3595"/>
                    </a:cubicBezTo>
                    <a:lnTo>
                      <a:pt x="1037" y="3595"/>
                    </a:lnTo>
                    <a:cubicBezTo>
                      <a:pt x="1161" y="3735"/>
                      <a:pt x="1379" y="3987"/>
                      <a:pt x="1759" y="4441"/>
                    </a:cubicBezTo>
                    <a:cubicBezTo>
                      <a:pt x="2683" y="5560"/>
                      <a:pt x="4223" y="5493"/>
                      <a:pt x="4328" y="5703"/>
                    </a:cubicBezTo>
                    <a:cubicBezTo>
                      <a:pt x="4433" y="5913"/>
                      <a:pt x="4456" y="6003"/>
                      <a:pt x="4726" y="6342"/>
                    </a:cubicBezTo>
                    <a:cubicBezTo>
                      <a:pt x="4966" y="6648"/>
                      <a:pt x="5164" y="6848"/>
                      <a:pt x="4982" y="6848"/>
                    </a:cubicBezTo>
                    <a:cubicBezTo>
                      <a:pt x="4959" y="6848"/>
                      <a:pt x="4929" y="6844"/>
                      <a:pt x="4892" y="6837"/>
                    </a:cubicBezTo>
                    <a:cubicBezTo>
                      <a:pt x="4561" y="6785"/>
                      <a:pt x="3164" y="6296"/>
                      <a:pt x="2352" y="5327"/>
                    </a:cubicBezTo>
                    <a:lnTo>
                      <a:pt x="2352" y="5327"/>
                    </a:lnTo>
                    <a:cubicBezTo>
                      <a:pt x="3096" y="6469"/>
                      <a:pt x="4531" y="7040"/>
                      <a:pt x="5117" y="7108"/>
                    </a:cubicBezTo>
                    <a:cubicBezTo>
                      <a:pt x="5711" y="7176"/>
                      <a:pt x="5515" y="7311"/>
                      <a:pt x="5628" y="7611"/>
                    </a:cubicBezTo>
                    <a:cubicBezTo>
                      <a:pt x="5733" y="7919"/>
                      <a:pt x="6184" y="8257"/>
                      <a:pt x="6146" y="8468"/>
                    </a:cubicBezTo>
                    <a:cubicBezTo>
                      <a:pt x="6133" y="8563"/>
                      <a:pt x="5963" y="8620"/>
                      <a:pt x="5743" y="8620"/>
                    </a:cubicBezTo>
                    <a:cubicBezTo>
                      <a:pt x="5460" y="8620"/>
                      <a:pt x="5093" y="8526"/>
                      <a:pt x="4869" y="8303"/>
                    </a:cubicBezTo>
                    <a:cubicBezTo>
                      <a:pt x="4502" y="7928"/>
                      <a:pt x="3889" y="7103"/>
                      <a:pt x="3074" y="6743"/>
                    </a:cubicBezTo>
                    <a:lnTo>
                      <a:pt x="3074" y="6743"/>
                    </a:lnTo>
                    <a:cubicBezTo>
                      <a:pt x="3496" y="6975"/>
                      <a:pt x="4096" y="7737"/>
                      <a:pt x="4719" y="8400"/>
                    </a:cubicBezTo>
                    <a:cubicBezTo>
                      <a:pt x="5156" y="8860"/>
                      <a:pt x="5693" y="8892"/>
                      <a:pt x="6084" y="8892"/>
                    </a:cubicBezTo>
                    <a:cubicBezTo>
                      <a:pt x="6147" y="8892"/>
                      <a:pt x="6206" y="8891"/>
                      <a:pt x="6260" y="8891"/>
                    </a:cubicBezTo>
                    <a:cubicBezTo>
                      <a:pt x="6414" y="8891"/>
                      <a:pt x="6529" y="8898"/>
                      <a:pt x="6582" y="8949"/>
                    </a:cubicBezTo>
                    <a:cubicBezTo>
                      <a:pt x="6778" y="9137"/>
                      <a:pt x="6830" y="9407"/>
                      <a:pt x="6838" y="9625"/>
                    </a:cubicBezTo>
                    <a:cubicBezTo>
                      <a:pt x="6845" y="9835"/>
                      <a:pt x="7161" y="9880"/>
                      <a:pt x="7371" y="10173"/>
                    </a:cubicBezTo>
                    <a:cubicBezTo>
                      <a:pt x="7339" y="10175"/>
                      <a:pt x="7295" y="10176"/>
                      <a:pt x="7240" y="10176"/>
                    </a:cubicBezTo>
                    <a:cubicBezTo>
                      <a:pt x="6829" y="10176"/>
                      <a:pt x="5847" y="10105"/>
                      <a:pt x="5230" y="9640"/>
                    </a:cubicBezTo>
                    <a:lnTo>
                      <a:pt x="5230" y="9640"/>
                    </a:lnTo>
                    <a:cubicBezTo>
                      <a:pt x="5959" y="10435"/>
                      <a:pt x="7150" y="10482"/>
                      <a:pt x="7421" y="10482"/>
                    </a:cubicBezTo>
                    <a:cubicBezTo>
                      <a:pt x="7457" y="10482"/>
                      <a:pt x="7476" y="10481"/>
                      <a:pt x="7476" y="10481"/>
                    </a:cubicBezTo>
                    <a:cubicBezTo>
                      <a:pt x="7476" y="10481"/>
                      <a:pt x="7747" y="10902"/>
                      <a:pt x="8010" y="11278"/>
                    </a:cubicBezTo>
                    <a:cubicBezTo>
                      <a:pt x="8003" y="11278"/>
                      <a:pt x="7995" y="11278"/>
                      <a:pt x="7987" y="11278"/>
                    </a:cubicBezTo>
                    <a:cubicBezTo>
                      <a:pt x="7575" y="11278"/>
                      <a:pt x="5897" y="10907"/>
                      <a:pt x="5425" y="10399"/>
                    </a:cubicBezTo>
                    <a:lnTo>
                      <a:pt x="5425" y="10399"/>
                    </a:lnTo>
                    <a:cubicBezTo>
                      <a:pt x="6334" y="11428"/>
                      <a:pt x="7987" y="11804"/>
                      <a:pt x="7987" y="11804"/>
                    </a:cubicBezTo>
                    <a:cubicBezTo>
                      <a:pt x="7987" y="11804"/>
                      <a:pt x="7844" y="11826"/>
                      <a:pt x="7640" y="11826"/>
                    </a:cubicBezTo>
                    <a:cubicBezTo>
                      <a:pt x="7387" y="11826"/>
                      <a:pt x="7041" y="11792"/>
                      <a:pt x="6755" y="11639"/>
                    </a:cubicBezTo>
                    <a:lnTo>
                      <a:pt x="6755" y="11639"/>
                    </a:lnTo>
                    <a:cubicBezTo>
                      <a:pt x="7496" y="12130"/>
                      <a:pt x="8627" y="12150"/>
                      <a:pt x="8799" y="12150"/>
                    </a:cubicBezTo>
                    <a:cubicBezTo>
                      <a:pt x="8814" y="12150"/>
                      <a:pt x="8821" y="12149"/>
                      <a:pt x="8821" y="12149"/>
                    </a:cubicBezTo>
                    <a:cubicBezTo>
                      <a:pt x="4308" y="4957"/>
                      <a:pt x="1861" y="1539"/>
                      <a:pt x="511" y="13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8"/>
              <p:cNvSpPr/>
              <p:nvPr/>
            </p:nvSpPr>
            <p:spPr>
              <a:xfrm>
                <a:off x="5651325" y="3920175"/>
                <a:ext cx="308075" cy="205900"/>
              </a:xfrm>
              <a:custGeom>
                <a:avLst/>
                <a:gdLst/>
                <a:ahLst/>
                <a:cxnLst/>
                <a:rect l="l" t="t" r="r" b="b"/>
                <a:pathLst>
                  <a:path w="12323" h="8236" extrusionOk="0">
                    <a:moveTo>
                      <a:pt x="3675" y="4741"/>
                    </a:moveTo>
                    <a:cubicBezTo>
                      <a:pt x="3680" y="4746"/>
                      <a:pt x="3685" y="4751"/>
                      <a:pt x="3691" y="4755"/>
                    </a:cubicBezTo>
                    <a:lnTo>
                      <a:pt x="3691" y="4755"/>
                    </a:lnTo>
                    <a:cubicBezTo>
                      <a:pt x="3686" y="4750"/>
                      <a:pt x="3680" y="4746"/>
                      <a:pt x="3675" y="4741"/>
                    </a:cubicBezTo>
                    <a:close/>
                    <a:moveTo>
                      <a:pt x="12323" y="0"/>
                    </a:moveTo>
                    <a:cubicBezTo>
                      <a:pt x="12323" y="0"/>
                      <a:pt x="10482" y="1811"/>
                      <a:pt x="9160" y="2036"/>
                    </a:cubicBezTo>
                    <a:cubicBezTo>
                      <a:pt x="9302" y="2052"/>
                      <a:pt x="9429" y="2058"/>
                      <a:pt x="9541" y="2058"/>
                    </a:cubicBezTo>
                    <a:cubicBezTo>
                      <a:pt x="9918" y="2058"/>
                      <a:pt x="10128" y="1985"/>
                      <a:pt x="10227" y="1939"/>
                    </a:cubicBezTo>
                    <a:lnTo>
                      <a:pt x="10227" y="1939"/>
                    </a:lnTo>
                    <a:cubicBezTo>
                      <a:pt x="10009" y="2054"/>
                      <a:pt x="9285" y="2417"/>
                      <a:pt x="8497" y="2417"/>
                    </a:cubicBezTo>
                    <a:cubicBezTo>
                      <a:pt x="8416" y="2417"/>
                      <a:pt x="8333" y="2413"/>
                      <a:pt x="8251" y="2404"/>
                    </a:cubicBezTo>
                    <a:lnTo>
                      <a:pt x="8251" y="2404"/>
                    </a:lnTo>
                    <a:cubicBezTo>
                      <a:pt x="8779" y="2539"/>
                      <a:pt x="9179" y="2565"/>
                      <a:pt x="9408" y="2565"/>
                    </a:cubicBezTo>
                    <a:cubicBezTo>
                      <a:pt x="9550" y="2565"/>
                      <a:pt x="9626" y="2555"/>
                      <a:pt x="9626" y="2555"/>
                    </a:cubicBezTo>
                    <a:lnTo>
                      <a:pt x="9626" y="2555"/>
                    </a:lnTo>
                    <a:cubicBezTo>
                      <a:pt x="9626" y="2555"/>
                      <a:pt x="8838" y="2941"/>
                      <a:pt x="8059" y="2941"/>
                    </a:cubicBezTo>
                    <a:cubicBezTo>
                      <a:pt x="7854" y="2941"/>
                      <a:pt x="7651" y="2915"/>
                      <a:pt x="7462" y="2848"/>
                    </a:cubicBezTo>
                    <a:lnTo>
                      <a:pt x="7462" y="2848"/>
                    </a:lnTo>
                    <a:cubicBezTo>
                      <a:pt x="7731" y="3027"/>
                      <a:pt x="8047" y="3069"/>
                      <a:pt x="8273" y="3069"/>
                    </a:cubicBezTo>
                    <a:cubicBezTo>
                      <a:pt x="8350" y="3069"/>
                      <a:pt x="8417" y="3064"/>
                      <a:pt x="8469" y="3058"/>
                    </a:cubicBezTo>
                    <a:lnTo>
                      <a:pt x="8469" y="3058"/>
                    </a:lnTo>
                    <a:cubicBezTo>
                      <a:pt x="8346" y="3072"/>
                      <a:pt x="8131" y="3094"/>
                      <a:pt x="7888" y="3094"/>
                    </a:cubicBezTo>
                    <a:cubicBezTo>
                      <a:pt x="7625" y="3094"/>
                      <a:pt x="7329" y="3069"/>
                      <a:pt x="7079" y="2983"/>
                    </a:cubicBezTo>
                    <a:lnTo>
                      <a:pt x="7079" y="2983"/>
                    </a:lnTo>
                    <a:cubicBezTo>
                      <a:pt x="7432" y="3220"/>
                      <a:pt x="7937" y="3268"/>
                      <a:pt x="8288" y="3268"/>
                    </a:cubicBezTo>
                    <a:cubicBezTo>
                      <a:pt x="8527" y="3268"/>
                      <a:pt x="8694" y="3246"/>
                      <a:pt x="8694" y="3246"/>
                    </a:cubicBezTo>
                    <a:lnTo>
                      <a:pt x="8694" y="3246"/>
                    </a:lnTo>
                    <a:cubicBezTo>
                      <a:pt x="8694" y="3246"/>
                      <a:pt x="7914" y="3649"/>
                      <a:pt x="7154" y="3649"/>
                    </a:cubicBezTo>
                    <a:cubicBezTo>
                      <a:pt x="6913" y="3649"/>
                      <a:pt x="6674" y="3608"/>
                      <a:pt x="6462" y="3501"/>
                    </a:cubicBezTo>
                    <a:lnTo>
                      <a:pt x="6462" y="3501"/>
                    </a:lnTo>
                    <a:cubicBezTo>
                      <a:pt x="6890" y="3776"/>
                      <a:pt x="7366" y="3817"/>
                      <a:pt x="7611" y="3817"/>
                    </a:cubicBezTo>
                    <a:cubicBezTo>
                      <a:pt x="7715" y="3817"/>
                      <a:pt x="7777" y="3809"/>
                      <a:pt x="7777" y="3809"/>
                    </a:cubicBezTo>
                    <a:lnTo>
                      <a:pt x="7777" y="3809"/>
                    </a:lnTo>
                    <a:cubicBezTo>
                      <a:pt x="7777" y="3809"/>
                      <a:pt x="7302" y="3884"/>
                      <a:pt x="6802" y="3884"/>
                    </a:cubicBezTo>
                    <a:cubicBezTo>
                      <a:pt x="6435" y="3884"/>
                      <a:pt x="6055" y="3844"/>
                      <a:pt x="5839" y="3704"/>
                    </a:cubicBezTo>
                    <a:lnTo>
                      <a:pt x="5839" y="3704"/>
                    </a:lnTo>
                    <a:cubicBezTo>
                      <a:pt x="6295" y="4010"/>
                      <a:pt x="7136" y="4046"/>
                      <a:pt x="7502" y="4046"/>
                    </a:cubicBezTo>
                    <a:cubicBezTo>
                      <a:pt x="7613" y="4046"/>
                      <a:pt x="7680" y="4042"/>
                      <a:pt x="7680" y="4042"/>
                    </a:cubicBezTo>
                    <a:lnTo>
                      <a:pt x="7680" y="4042"/>
                    </a:lnTo>
                    <a:cubicBezTo>
                      <a:pt x="7680" y="4042"/>
                      <a:pt x="7110" y="4216"/>
                      <a:pt x="6434" y="4216"/>
                    </a:cubicBezTo>
                    <a:cubicBezTo>
                      <a:pt x="6049" y="4216"/>
                      <a:pt x="5629" y="4160"/>
                      <a:pt x="5260" y="3982"/>
                    </a:cubicBezTo>
                    <a:lnTo>
                      <a:pt x="5260" y="3982"/>
                    </a:lnTo>
                    <a:cubicBezTo>
                      <a:pt x="5441" y="4193"/>
                      <a:pt x="5696" y="4260"/>
                      <a:pt x="5816" y="4275"/>
                    </a:cubicBezTo>
                    <a:cubicBezTo>
                      <a:pt x="5629" y="4253"/>
                      <a:pt x="5095" y="4170"/>
                      <a:pt x="4847" y="4057"/>
                    </a:cubicBezTo>
                    <a:lnTo>
                      <a:pt x="4847" y="4057"/>
                    </a:lnTo>
                    <a:cubicBezTo>
                      <a:pt x="5178" y="4350"/>
                      <a:pt x="5644" y="4433"/>
                      <a:pt x="5644" y="4433"/>
                    </a:cubicBezTo>
                    <a:cubicBezTo>
                      <a:pt x="5644" y="4433"/>
                      <a:pt x="5474" y="4471"/>
                      <a:pt x="5257" y="4471"/>
                    </a:cubicBezTo>
                    <a:cubicBezTo>
                      <a:pt x="5184" y="4471"/>
                      <a:pt x="5106" y="4467"/>
                      <a:pt x="5027" y="4456"/>
                    </a:cubicBezTo>
                    <a:lnTo>
                      <a:pt x="5027" y="4456"/>
                    </a:lnTo>
                    <a:cubicBezTo>
                      <a:pt x="5349" y="4547"/>
                      <a:pt x="5751" y="4592"/>
                      <a:pt x="6135" y="4592"/>
                    </a:cubicBezTo>
                    <a:cubicBezTo>
                      <a:pt x="6477" y="4592"/>
                      <a:pt x="6804" y="4556"/>
                      <a:pt x="7049" y="4486"/>
                    </a:cubicBezTo>
                    <a:lnTo>
                      <a:pt x="7049" y="4486"/>
                    </a:lnTo>
                    <a:cubicBezTo>
                      <a:pt x="6581" y="4761"/>
                      <a:pt x="5973" y="4907"/>
                      <a:pt x="5375" y="4907"/>
                    </a:cubicBezTo>
                    <a:cubicBezTo>
                      <a:pt x="4897" y="4907"/>
                      <a:pt x="4426" y="4814"/>
                      <a:pt x="4036" y="4621"/>
                    </a:cubicBezTo>
                    <a:lnTo>
                      <a:pt x="4036" y="4621"/>
                    </a:lnTo>
                    <a:cubicBezTo>
                      <a:pt x="4449" y="4974"/>
                      <a:pt x="5088" y="5079"/>
                      <a:pt x="5088" y="5079"/>
                    </a:cubicBezTo>
                    <a:cubicBezTo>
                      <a:pt x="5088" y="5079"/>
                      <a:pt x="4045" y="5057"/>
                      <a:pt x="3691" y="4755"/>
                    </a:cubicBezTo>
                    <a:lnTo>
                      <a:pt x="3691" y="4755"/>
                    </a:lnTo>
                    <a:cubicBezTo>
                      <a:pt x="4117" y="5132"/>
                      <a:pt x="4429" y="5163"/>
                      <a:pt x="4520" y="5163"/>
                    </a:cubicBezTo>
                    <a:cubicBezTo>
                      <a:pt x="4537" y="5163"/>
                      <a:pt x="4546" y="5162"/>
                      <a:pt x="4547" y="5162"/>
                    </a:cubicBezTo>
                    <a:lnTo>
                      <a:pt x="4547" y="5162"/>
                    </a:lnTo>
                    <a:cubicBezTo>
                      <a:pt x="4545" y="5162"/>
                      <a:pt x="4342" y="5188"/>
                      <a:pt x="4084" y="5188"/>
                    </a:cubicBezTo>
                    <a:cubicBezTo>
                      <a:pt x="3785" y="5188"/>
                      <a:pt x="3412" y="5153"/>
                      <a:pt x="3194" y="5004"/>
                    </a:cubicBezTo>
                    <a:lnTo>
                      <a:pt x="3194" y="5004"/>
                    </a:lnTo>
                    <a:cubicBezTo>
                      <a:pt x="3421" y="5178"/>
                      <a:pt x="4069" y="5246"/>
                      <a:pt x="4684" y="5246"/>
                    </a:cubicBezTo>
                    <a:cubicBezTo>
                      <a:pt x="5209" y="5246"/>
                      <a:pt x="5709" y="5197"/>
                      <a:pt x="5907" y="5124"/>
                    </a:cubicBezTo>
                    <a:lnTo>
                      <a:pt x="5907" y="5124"/>
                    </a:lnTo>
                    <a:cubicBezTo>
                      <a:pt x="5215" y="5454"/>
                      <a:pt x="4512" y="5605"/>
                      <a:pt x="3893" y="5605"/>
                    </a:cubicBezTo>
                    <a:cubicBezTo>
                      <a:pt x="3356" y="5605"/>
                      <a:pt x="2882" y="5491"/>
                      <a:pt x="2533" y="5282"/>
                    </a:cubicBezTo>
                    <a:lnTo>
                      <a:pt x="2533" y="5282"/>
                    </a:lnTo>
                    <a:cubicBezTo>
                      <a:pt x="2899" y="5823"/>
                      <a:pt x="3635" y="5831"/>
                      <a:pt x="3673" y="5831"/>
                    </a:cubicBezTo>
                    <a:cubicBezTo>
                      <a:pt x="3674" y="5831"/>
                      <a:pt x="3675" y="5831"/>
                      <a:pt x="3675" y="5831"/>
                    </a:cubicBezTo>
                    <a:lnTo>
                      <a:pt x="3675" y="5831"/>
                    </a:lnTo>
                    <a:cubicBezTo>
                      <a:pt x="3675" y="5831"/>
                      <a:pt x="3635" y="5835"/>
                      <a:pt x="3566" y="5835"/>
                    </a:cubicBezTo>
                    <a:cubicBezTo>
                      <a:pt x="3350" y="5835"/>
                      <a:pt x="2851" y="5796"/>
                      <a:pt x="2390" y="5477"/>
                    </a:cubicBezTo>
                    <a:lnTo>
                      <a:pt x="2390" y="5477"/>
                    </a:lnTo>
                    <a:cubicBezTo>
                      <a:pt x="2616" y="5770"/>
                      <a:pt x="2999" y="5898"/>
                      <a:pt x="2999" y="5898"/>
                    </a:cubicBezTo>
                    <a:cubicBezTo>
                      <a:pt x="2999" y="5898"/>
                      <a:pt x="2813" y="5928"/>
                      <a:pt x="2566" y="5928"/>
                    </a:cubicBezTo>
                    <a:cubicBezTo>
                      <a:pt x="2305" y="5928"/>
                      <a:pt x="1976" y="5894"/>
                      <a:pt x="1729" y="5755"/>
                    </a:cubicBezTo>
                    <a:lnTo>
                      <a:pt x="1729" y="5755"/>
                    </a:lnTo>
                    <a:cubicBezTo>
                      <a:pt x="2089" y="6009"/>
                      <a:pt x="2600" y="6054"/>
                      <a:pt x="3014" y="6054"/>
                    </a:cubicBezTo>
                    <a:cubicBezTo>
                      <a:pt x="3213" y="6054"/>
                      <a:pt x="3390" y="6043"/>
                      <a:pt x="3517" y="6041"/>
                    </a:cubicBezTo>
                    <a:lnTo>
                      <a:pt x="3517" y="6041"/>
                    </a:lnTo>
                    <a:cubicBezTo>
                      <a:pt x="3109" y="6215"/>
                      <a:pt x="2729" y="6274"/>
                      <a:pt x="2403" y="6274"/>
                    </a:cubicBezTo>
                    <a:cubicBezTo>
                      <a:pt x="1731" y="6274"/>
                      <a:pt x="1286" y="6026"/>
                      <a:pt x="1286" y="6026"/>
                    </a:cubicBezTo>
                    <a:lnTo>
                      <a:pt x="1286" y="6026"/>
                    </a:lnTo>
                    <a:cubicBezTo>
                      <a:pt x="1286" y="6026"/>
                      <a:pt x="1421" y="6409"/>
                      <a:pt x="1737" y="6469"/>
                    </a:cubicBezTo>
                    <a:cubicBezTo>
                      <a:pt x="1681" y="6475"/>
                      <a:pt x="1630" y="6477"/>
                      <a:pt x="1582" y="6477"/>
                    </a:cubicBezTo>
                    <a:cubicBezTo>
                      <a:pt x="1103" y="6477"/>
                      <a:pt x="985" y="6229"/>
                      <a:pt x="985" y="6229"/>
                    </a:cubicBezTo>
                    <a:cubicBezTo>
                      <a:pt x="985" y="6229"/>
                      <a:pt x="174" y="7656"/>
                      <a:pt x="1" y="8175"/>
                    </a:cubicBezTo>
                    <a:cubicBezTo>
                      <a:pt x="130" y="8217"/>
                      <a:pt x="256" y="8236"/>
                      <a:pt x="378" y="8236"/>
                    </a:cubicBezTo>
                    <a:cubicBezTo>
                      <a:pt x="1124" y="8236"/>
                      <a:pt x="1715" y="7526"/>
                      <a:pt x="2045" y="7138"/>
                    </a:cubicBezTo>
                    <a:cubicBezTo>
                      <a:pt x="2428" y="6687"/>
                      <a:pt x="3014" y="6958"/>
                      <a:pt x="3585" y="6777"/>
                    </a:cubicBezTo>
                    <a:cubicBezTo>
                      <a:pt x="3405" y="6732"/>
                      <a:pt x="3292" y="6657"/>
                      <a:pt x="3292" y="6657"/>
                    </a:cubicBezTo>
                    <a:cubicBezTo>
                      <a:pt x="3292" y="6657"/>
                      <a:pt x="4133" y="6477"/>
                      <a:pt x="5027" y="6146"/>
                    </a:cubicBezTo>
                    <a:cubicBezTo>
                      <a:pt x="4926" y="6095"/>
                      <a:pt x="4846" y="6083"/>
                      <a:pt x="4787" y="6083"/>
                    </a:cubicBezTo>
                    <a:cubicBezTo>
                      <a:pt x="4767" y="6083"/>
                      <a:pt x="4749" y="6084"/>
                      <a:pt x="4734" y="6086"/>
                    </a:cubicBezTo>
                    <a:cubicBezTo>
                      <a:pt x="5005" y="6011"/>
                      <a:pt x="6350" y="5613"/>
                      <a:pt x="6793" y="5305"/>
                    </a:cubicBezTo>
                    <a:lnTo>
                      <a:pt x="6793" y="5305"/>
                    </a:lnTo>
                    <a:cubicBezTo>
                      <a:pt x="6633" y="5322"/>
                      <a:pt x="6509" y="5326"/>
                      <a:pt x="6423" y="5326"/>
                    </a:cubicBezTo>
                    <a:cubicBezTo>
                      <a:pt x="6319" y="5326"/>
                      <a:pt x="6267" y="5320"/>
                      <a:pt x="6267" y="5320"/>
                    </a:cubicBezTo>
                    <a:cubicBezTo>
                      <a:pt x="6267" y="5320"/>
                      <a:pt x="7424" y="5072"/>
                      <a:pt x="8161" y="4313"/>
                    </a:cubicBezTo>
                    <a:lnTo>
                      <a:pt x="8161" y="4313"/>
                    </a:lnTo>
                    <a:cubicBezTo>
                      <a:pt x="7725" y="4553"/>
                      <a:pt x="7559" y="4553"/>
                      <a:pt x="7559" y="4553"/>
                    </a:cubicBezTo>
                    <a:cubicBezTo>
                      <a:pt x="7559" y="4553"/>
                      <a:pt x="8799" y="3832"/>
                      <a:pt x="9370" y="3471"/>
                    </a:cubicBezTo>
                    <a:lnTo>
                      <a:pt x="9370" y="3471"/>
                    </a:lnTo>
                    <a:cubicBezTo>
                      <a:pt x="9107" y="3486"/>
                      <a:pt x="8874" y="3584"/>
                      <a:pt x="8829" y="3607"/>
                    </a:cubicBezTo>
                    <a:cubicBezTo>
                      <a:pt x="8919" y="3561"/>
                      <a:pt x="9911" y="3088"/>
                      <a:pt x="10167" y="2735"/>
                    </a:cubicBezTo>
                    <a:lnTo>
                      <a:pt x="10167" y="2735"/>
                    </a:lnTo>
                    <a:cubicBezTo>
                      <a:pt x="9949" y="2765"/>
                      <a:pt x="9723" y="2848"/>
                      <a:pt x="9723" y="2848"/>
                    </a:cubicBezTo>
                    <a:cubicBezTo>
                      <a:pt x="9723" y="2848"/>
                      <a:pt x="10760" y="2149"/>
                      <a:pt x="11068" y="1653"/>
                    </a:cubicBezTo>
                    <a:lnTo>
                      <a:pt x="11068" y="1653"/>
                    </a:lnTo>
                    <a:cubicBezTo>
                      <a:pt x="10858" y="1758"/>
                      <a:pt x="10640" y="1863"/>
                      <a:pt x="10640" y="1863"/>
                    </a:cubicBezTo>
                    <a:cubicBezTo>
                      <a:pt x="10640" y="1863"/>
                      <a:pt x="11271" y="1368"/>
                      <a:pt x="11414" y="1112"/>
                    </a:cubicBezTo>
                    <a:lnTo>
                      <a:pt x="11414" y="1112"/>
                    </a:lnTo>
                    <a:cubicBezTo>
                      <a:pt x="11276" y="1227"/>
                      <a:pt x="11192" y="1249"/>
                      <a:pt x="11147" y="1249"/>
                    </a:cubicBezTo>
                    <a:cubicBezTo>
                      <a:pt x="11118" y="1249"/>
                      <a:pt x="11106" y="1240"/>
                      <a:pt x="11106" y="1240"/>
                    </a:cubicBezTo>
                    <a:cubicBezTo>
                      <a:pt x="11106" y="1240"/>
                      <a:pt x="12128" y="466"/>
                      <a:pt x="12323"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8"/>
              <p:cNvSpPr/>
              <p:nvPr/>
            </p:nvSpPr>
            <p:spPr>
              <a:xfrm>
                <a:off x="5556300" y="3742100"/>
                <a:ext cx="103700" cy="284975"/>
              </a:xfrm>
              <a:custGeom>
                <a:avLst/>
                <a:gdLst/>
                <a:ahLst/>
                <a:cxnLst/>
                <a:rect l="l" t="t" r="r" b="b"/>
                <a:pathLst>
                  <a:path w="4148" h="11399" extrusionOk="0">
                    <a:moveTo>
                      <a:pt x="1570" y="7732"/>
                    </a:moveTo>
                    <a:cubicBezTo>
                      <a:pt x="1603" y="7777"/>
                      <a:pt x="1638" y="7820"/>
                      <a:pt x="1673" y="7861"/>
                    </a:cubicBezTo>
                    <a:lnTo>
                      <a:pt x="1673" y="7861"/>
                    </a:lnTo>
                    <a:cubicBezTo>
                      <a:pt x="1639" y="7820"/>
                      <a:pt x="1605" y="7777"/>
                      <a:pt x="1570" y="7732"/>
                    </a:cubicBezTo>
                    <a:close/>
                    <a:moveTo>
                      <a:pt x="158" y="0"/>
                    </a:moveTo>
                    <a:cubicBezTo>
                      <a:pt x="158" y="1"/>
                      <a:pt x="166" y="309"/>
                      <a:pt x="271" y="842"/>
                    </a:cubicBezTo>
                    <a:cubicBezTo>
                      <a:pt x="376" y="1375"/>
                      <a:pt x="481" y="1683"/>
                      <a:pt x="609" y="1939"/>
                    </a:cubicBezTo>
                    <a:cubicBezTo>
                      <a:pt x="736" y="2194"/>
                      <a:pt x="932" y="3096"/>
                      <a:pt x="932" y="3096"/>
                    </a:cubicBezTo>
                    <a:cubicBezTo>
                      <a:pt x="932" y="3096"/>
                      <a:pt x="496" y="2765"/>
                      <a:pt x="203" y="2262"/>
                    </a:cubicBezTo>
                    <a:lnTo>
                      <a:pt x="203" y="2262"/>
                    </a:lnTo>
                    <a:cubicBezTo>
                      <a:pt x="406" y="2983"/>
                      <a:pt x="939" y="3194"/>
                      <a:pt x="984" y="3464"/>
                    </a:cubicBezTo>
                    <a:cubicBezTo>
                      <a:pt x="1022" y="3742"/>
                      <a:pt x="1247" y="3998"/>
                      <a:pt x="1443" y="4343"/>
                    </a:cubicBezTo>
                    <a:cubicBezTo>
                      <a:pt x="984" y="4306"/>
                      <a:pt x="361" y="3825"/>
                      <a:pt x="45" y="3081"/>
                    </a:cubicBezTo>
                    <a:lnTo>
                      <a:pt x="45" y="3081"/>
                    </a:lnTo>
                    <a:cubicBezTo>
                      <a:pt x="158" y="3727"/>
                      <a:pt x="549" y="4358"/>
                      <a:pt x="1465" y="4937"/>
                    </a:cubicBezTo>
                    <a:cubicBezTo>
                      <a:pt x="1195" y="4862"/>
                      <a:pt x="489" y="4426"/>
                      <a:pt x="113" y="4125"/>
                    </a:cubicBezTo>
                    <a:lnTo>
                      <a:pt x="113" y="4125"/>
                    </a:lnTo>
                    <a:cubicBezTo>
                      <a:pt x="601" y="4741"/>
                      <a:pt x="1661" y="5245"/>
                      <a:pt x="1661" y="5245"/>
                    </a:cubicBezTo>
                    <a:cubicBezTo>
                      <a:pt x="1661" y="5245"/>
                      <a:pt x="789" y="5049"/>
                      <a:pt x="331" y="4599"/>
                    </a:cubicBezTo>
                    <a:lnTo>
                      <a:pt x="331" y="4599"/>
                    </a:lnTo>
                    <a:cubicBezTo>
                      <a:pt x="721" y="5147"/>
                      <a:pt x="1766" y="5455"/>
                      <a:pt x="1818" y="5538"/>
                    </a:cubicBezTo>
                    <a:cubicBezTo>
                      <a:pt x="1285" y="5425"/>
                      <a:pt x="564" y="5117"/>
                      <a:pt x="0" y="4388"/>
                    </a:cubicBezTo>
                    <a:lnTo>
                      <a:pt x="0" y="4388"/>
                    </a:lnTo>
                    <a:cubicBezTo>
                      <a:pt x="391" y="5207"/>
                      <a:pt x="1232" y="5756"/>
                      <a:pt x="1826" y="5928"/>
                    </a:cubicBezTo>
                    <a:cubicBezTo>
                      <a:pt x="1816" y="5930"/>
                      <a:pt x="1804" y="5931"/>
                      <a:pt x="1791" y="5931"/>
                    </a:cubicBezTo>
                    <a:cubicBezTo>
                      <a:pt x="1636" y="5931"/>
                      <a:pt x="1241" y="5817"/>
                      <a:pt x="909" y="5658"/>
                    </a:cubicBezTo>
                    <a:lnTo>
                      <a:pt x="909" y="5658"/>
                    </a:lnTo>
                    <a:cubicBezTo>
                      <a:pt x="1217" y="5989"/>
                      <a:pt x="1886" y="6154"/>
                      <a:pt x="1886" y="6154"/>
                    </a:cubicBezTo>
                    <a:lnTo>
                      <a:pt x="1939" y="6349"/>
                    </a:lnTo>
                    <a:cubicBezTo>
                      <a:pt x="1939" y="6349"/>
                      <a:pt x="1172" y="6079"/>
                      <a:pt x="827" y="5786"/>
                    </a:cubicBezTo>
                    <a:lnTo>
                      <a:pt x="827" y="5786"/>
                    </a:lnTo>
                    <a:cubicBezTo>
                      <a:pt x="1180" y="6184"/>
                      <a:pt x="2164" y="6590"/>
                      <a:pt x="2172" y="6717"/>
                    </a:cubicBezTo>
                    <a:cubicBezTo>
                      <a:pt x="1751" y="6710"/>
                      <a:pt x="466" y="5793"/>
                      <a:pt x="165" y="5305"/>
                    </a:cubicBezTo>
                    <a:lnTo>
                      <a:pt x="165" y="5305"/>
                    </a:lnTo>
                    <a:cubicBezTo>
                      <a:pt x="924" y="6695"/>
                      <a:pt x="2344" y="7055"/>
                      <a:pt x="2314" y="7161"/>
                    </a:cubicBezTo>
                    <a:cubicBezTo>
                      <a:pt x="2111" y="7161"/>
                      <a:pt x="1420" y="6823"/>
                      <a:pt x="1420" y="6823"/>
                    </a:cubicBezTo>
                    <a:lnTo>
                      <a:pt x="1420" y="6823"/>
                    </a:lnTo>
                    <a:lnTo>
                      <a:pt x="2277" y="7409"/>
                    </a:lnTo>
                    <a:cubicBezTo>
                      <a:pt x="2277" y="7409"/>
                      <a:pt x="1428" y="6980"/>
                      <a:pt x="1007" y="6665"/>
                    </a:cubicBezTo>
                    <a:lnTo>
                      <a:pt x="1007" y="6665"/>
                    </a:lnTo>
                    <a:cubicBezTo>
                      <a:pt x="1676" y="7401"/>
                      <a:pt x="2622" y="7649"/>
                      <a:pt x="2622" y="7649"/>
                    </a:cubicBezTo>
                    <a:lnTo>
                      <a:pt x="2660" y="7867"/>
                    </a:lnTo>
                    <a:cubicBezTo>
                      <a:pt x="1555" y="7529"/>
                      <a:pt x="616" y="6650"/>
                      <a:pt x="135" y="5921"/>
                    </a:cubicBezTo>
                    <a:lnTo>
                      <a:pt x="135" y="5921"/>
                    </a:lnTo>
                    <a:cubicBezTo>
                      <a:pt x="1142" y="7747"/>
                      <a:pt x="2750" y="8122"/>
                      <a:pt x="2750" y="8122"/>
                    </a:cubicBezTo>
                    <a:lnTo>
                      <a:pt x="2825" y="8243"/>
                    </a:lnTo>
                    <a:cubicBezTo>
                      <a:pt x="2825" y="8243"/>
                      <a:pt x="2299" y="8205"/>
                      <a:pt x="2051" y="8025"/>
                    </a:cubicBezTo>
                    <a:lnTo>
                      <a:pt x="2051" y="8025"/>
                    </a:lnTo>
                    <a:cubicBezTo>
                      <a:pt x="2209" y="8213"/>
                      <a:pt x="2795" y="8543"/>
                      <a:pt x="2795" y="8543"/>
                    </a:cubicBezTo>
                    <a:cubicBezTo>
                      <a:pt x="2795" y="8543"/>
                      <a:pt x="2140" y="8400"/>
                      <a:pt x="1673" y="7861"/>
                    </a:cubicBezTo>
                    <a:lnTo>
                      <a:pt x="1673" y="7861"/>
                    </a:lnTo>
                    <a:cubicBezTo>
                      <a:pt x="2413" y="8767"/>
                      <a:pt x="2991" y="8836"/>
                      <a:pt x="2991" y="8836"/>
                    </a:cubicBezTo>
                    <a:lnTo>
                      <a:pt x="3096" y="9039"/>
                    </a:lnTo>
                    <a:cubicBezTo>
                      <a:pt x="3096" y="9039"/>
                      <a:pt x="2029" y="8769"/>
                      <a:pt x="1586" y="8137"/>
                    </a:cubicBezTo>
                    <a:lnTo>
                      <a:pt x="1586" y="8137"/>
                    </a:lnTo>
                    <a:cubicBezTo>
                      <a:pt x="2164" y="9009"/>
                      <a:pt x="3178" y="9234"/>
                      <a:pt x="3178" y="9234"/>
                    </a:cubicBezTo>
                    <a:cubicBezTo>
                      <a:pt x="3178" y="9234"/>
                      <a:pt x="3284" y="9565"/>
                      <a:pt x="3073" y="9588"/>
                    </a:cubicBezTo>
                    <a:cubicBezTo>
                      <a:pt x="2562" y="9415"/>
                      <a:pt x="1743" y="8829"/>
                      <a:pt x="1390" y="8228"/>
                    </a:cubicBezTo>
                    <a:lnTo>
                      <a:pt x="1390" y="8228"/>
                    </a:lnTo>
                    <a:cubicBezTo>
                      <a:pt x="2036" y="9595"/>
                      <a:pt x="3366" y="9708"/>
                      <a:pt x="3562" y="10211"/>
                    </a:cubicBezTo>
                    <a:cubicBezTo>
                      <a:pt x="2975" y="10174"/>
                      <a:pt x="1818" y="9452"/>
                      <a:pt x="1127" y="8506"/>
                    </a:cubicBezTo>
                    <a:lnTo>
                      <a:pt x="1127" y="8506"/>
                    </a:lnTo>
                    <a:cubicBezTo>
                      <a:pt x="1555" y="9287"/>
                      <a:pt x="2502" y="10016"/>
                      <a:pt x="3111" y="10339"/>
                    </a:cubicBezTo>
                    <a:cubicBezTo>
                      <a:pt x="2728" y="10264"/>
                      <a:pt x="1976" y="9813"/>
                      <a:pt x="1976" y="9813"/>
                    </a:cubicBezTo>
                    <a:lnTo>
                      <a:pt x="1976" y="9813"/>
                    </a:lnTo>
                    <a:cubicBezTo>
                      <a:pt x="1976" y="9813"/>
                      <a:pt x="2472" y="10361"/>
                      <a:pt x="3366" y="10827"/>
                    </a:cubicBezTo>
                    <a:cubicBezTo>
                      <a:pt x="2983" y="10737"/>
                      <a:pt x="1864" y="9963"/>
                      <a:pt x="1533" y="9512"/>
                    </a:cubicBezTo>
                    <a:lnTo>
                      <a:pt x="1533" y="9512"/>
                    </a:lnTo>
                    <a:cubicBezTo>
                      <a:pt x="2788" y="11225"/>
                      <a:pt x="4148" y="11398"/>
                      <a:pt x="4148" y="11398"/>
                    </a:cubicBezTo>
                    <a:lnTo>
                      <a:pt x="158" y="0"/>
                    </a:ln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8"/>
              <p:cNvSpPr/>
              <p:nvPr/>
            </p:nvSpPr>
            <p:spPr>
              <a:xfrm>
                <a:off x="5700725" y="3668850"/>
                <a:ext cx="173025" cy="348650"/>
              </a:xfrm>
              <a:custGeom>
                <a:avLst/>
                <a:gdLst/>
                <a:ahLst/>
                <a:cxnLst/>
                <a:rect l="l" t="t" r="r" b="b"/>
                <a:pathLst>
                  <a:path w="6921" h="13946" extrusionOk="0">
                    <a:moveTo>
                      <a:pt x="6267" y="0"/>
                    </a:moveTo>
                    <a:cubicBezTo>
                      <a:pt x="6237" y="203"/>
                      <a:pt x="6154" y="406"/>
                      <a:pt x="6064" y="579"/>
                    </a:cubicBezTo>
                    <a:cubicBezTo>
                      <a:pt x="5899" y="1631"/>
                      <a:pt x="5478" y="2622"/>
                      <a:pt x="5020" y="3336"/>
                    </a:cubicBezTo>
                    <a:cubicBezTo>
                      <a:pt x="4344" y="4388"/>
                      <a:pt x="3713" y="5913"/>
                      <a:pt x="3359" y="6492"/>
                    </a:cubicBezTo>
                    <a:cubicBezTo>
                      <a:pt x="4261" y="5726"/>
                      <a:pt x="5200" y="3803"/>
                      <a:pt x="5200" y="3802"/>
                    </a:cubicBezTo>
                    <a:lnTo>
                      <a:pt x="5200" y="3802"/>
                    </a:lnTo>
                    <a:cubicBezTo>
                      <a:pt x="5200" y="3803"/>
                      <a:pt x="4742" y="5034"/>
                      <a:pt x="4336" y="5560"/>
                    </a:cubicBezTo>
                    <a:cubicBezTo>
                      <a:pt x="5140" y="4711"/>
                      <a:pt x="5516" y="3705"/>
                      <a:pt x="5516" y="3704"/>
                    </a:cubicBezTo>
                    <a:lnTo>
                      <a:pt x="5516" y="3704"/>
                    </a:lnTo>
                    <a:lnTo>
                      <a:pt x="5320" y="4651"/>
                    </a:lnTo>
                    <a:cubicBezTo>
                      <a:pt x="5320" y="4651"/>
                      <a:pt x="5561" y="3734"/>
                      <a:pt x="6042" y="3314"/>
                    </a:cubicBezTo>
                    <a:lnTo>
                      <a:pt x="6042" y="3314"/>
                    </a:lnTo>
                    <a:cubicBezTo>
                      <a:pt x="5937" y="4133"/>
                      <a:pt x="5260" y="6454"/>
                      <a:pt x="3066" y="7619"/>
                    </a:cubicBezTo>
                    <a:cubicBezTo>
                      <a:pt x="3960" y="7438"/>
                      <a:pt x="5117" y="6394"/>
                      <a:pt x="5118" y="6394"/>
                    </a:cubicBezTo>
                    <a:lnTo>
                      <a:pt x="5118" y="6394"/>
                    </a:lnTo>
                    <a:cubicBezTo>
                      <a:pt x="5117" y="6394"/>
                      <a:pt x="4036" y="7694"/>
                      <a:pt x="2969" y="8167"/>
                    </a:cubicBezTo>
                    <a:cubicBezTo>
                      <a:pt x="3637" y="8040"/>
                      <a:pt x="4224" y="7649"/>
                      <a:pt x="4524" y="7423"/>
                    </a:cubicBezTo>
                    <a:lnTo>
                      <a:pt x="4524" y="7423"/>
                    </a:lnTo>
                    <a:cubicBezTo>
                      <a:pt x="4051" y="7807"/>
                      <a:pt x="2946" y="8678"/>
                      <a:pt x="2586" y="8731"/>
                    </a:cubicBezTo>
                    <a:cubicBezTo>
                      <a:pt x="3201" y="8693"/>
                      <a:pt x="3712" y="8438"/>
                      <a:pt x="3713" y="8438"/>
                    </a:cubicBezTo>
                    <a:lnTo>
                      <a:pt x="3713" y="8438"/>
                    </a:lnTo>
                    <a:cubicBezTo>
                      <a:pt x="3712" y="8438"/>
                      <a:pt x="2781" y="8926"/>
                      <a:pt x="2398" y="8956"/>
                    </a:cubicBezTo>
                    <a:cubicBezTo>
                      <a:pt x="2818" y="8934"/>
                      <a:pt x="3104" y="8926"/>
                      <a:pt x="3104" y="8926"/>
                    </a:cubicBezTo>
                    <a:lnTo>
                      <a:pt x="3104" y="8926"/>
                    </a:lnTo>
                    <a:cubicBezTo>
                      <a:pt x="3104" y="8926"/>
                      <a:pt x="2480" y="9287"/>
                      <a:pt x="2142" y="9347"/>
                    </a:cubicBezTo>
                    <a:cubicBezTo>
                      <a:pt x="2150" y="9347"/>
                      <a:pt x="2159" y="9348"/>
                      <a:pt x="2168" y="9348"/>
                    </a:cubicBezTo>
                    <a:cubicBezTo>
                      <a:pt x="2685" y="9348"/>
                      <a:pt x="4897" y="8275"/>
                      <a:pt x="6049" y="5801"/>
                    </a:cubicBezTo>
                    <a:lnTo>
                      <a:pt x="6049" y="5801"/>
                    </a:lnTo>
                    <a:cubicBezTo>
                      <a:pt x="6260" y="6334"/>
                      <a:pt x="4802" y="9309"/>
                      <a:pt x="1909" y="9783"/>
                    </a:cubicBezTo>
                    <a:cubicBezTo>
                      <a:pt x="1969" y="9785"/>
                      <a:pt x="2027" y="9786"/>
                      <a:pt x="2084" y="9786"/>
                    </a:cubicBezTo>
                    <a:cubicBezTo>
                      <a:pt x="2916" y="9786"/>
                      <a:pt x="3351" y="9542"/>
                      <a:pt x="3352" y="9542"/>
                    </a:cubicBezTo>
                    <a:lnTo>
                      <a:pt x="3352" y="9542"/>
                    </a:lnTo>
                    <a:cubicBezTo>
                      <a:pt x="3351" y="9543"/>
                      <a:pt x="2459" y="10072"/>
                      <a:pt x="1998" y="10072"/>
                    </a:cubicBezTo>
                    <a:cubicBezTo>
                      <a:pt x="1941" y="10072"/>
                      <a:pt x="1891" y="10064"/>
                      <a:pt x="1849" y="10046"/>
                    </a:cubicBezTo>
                    <a:lnTo>
                      <a:pt x="1849" y="10046"/>
                    </a:lnTo>
                    <a:cubicBezTo>
                      <a:pt x="2108" y="10168"/>
                      <a:pt x="2276" y="10199"/>
                      <a:pt x="2380" y="10199"/>
                    </a:cubicBezTo>
                    <a:cubicBezTo>
                      <a:pt x="2476" y="10199"/>
                      <a:pt x="2517" y="10172"/>
                      <a:pt x="2524" y="10167"/>
                    </a:cubicBezTo>
                    <a:lnTo>
                      <a:pt x="2524" y="10167"/>
                    </a:lnTo>
                    <a:cubicBezTo>
                      <a:pt x="2503" y="10183"/>
                      <a:pt x="2230" y="10387"/>
                      <a:pt x="1920" y="10387"/>
                    </a:cubicBezTo>
                    <a:cubicBezTo>
                      <a:pt x="1852" y="10387"/>
                      <a:pt x="1783" y="10377"/>
                      <a:pt x="1714" y="10354"/>
                    </a:cubicBezTo>
                    <a:lnTo>
                      <a:pt x="1714" y="10354"/>
                    </a:lnTo>
                    <a:cubicBezTo>
                      <a:pt x="1836" y="10421"/>
                      <a:pt x="2009" y="10435"/>
                      <a:pt x="2128" y="10435"/>
                    </a:cubicBezTo>
                    <a:cubicBezTo>
                      <a:pt x="2207" y="10435"/>
                      <a:pt x="2262" y="10429"/>
                      <a:pt x="2263" y="10429"/>
                    </a:cubicBezTo>
                    <a:lnTo>
                      <a:pt x="2263" y="10429"/>
                    </a:lnTo>
                    <a:cubicBezTo>
                      <a:pt x="2262" y="10429"/>
                      <a:pt x="1945" y="10644"/>
                      <a:pt x="1672" y="10644"/>
                    </a:cubicBezTo>
                    <a:cubicBezTo>
                      <a:pt x="1648" y="10644"/>
                      <a:pt x="1624" y="10643"/>
                      <a:pt x="1601" y="10639"/>
                    </a:cubicBezTo>
                    <a:lnTo>
                      <a:pt x="1601" y="10639"/>
                    </a:lnTo>
                    <a:cubicBezTo>
                      <a:pt x="1664" y="10676"/>
                      <a:pt x="1733" y="10689"/>
                      <a:pt x="1800" y="10689"/>
                    </a:cubicBezTo>
                    <a:cubicBezTo>
                      <a:pt x="1949" y="10689"/>
                      <a:pt x="2082" y="10624"/>
                      <a:pt x="2082" y="10624"/>
                    </a:cubicBezTo>
                    <a:lnTo>
                      <a:pt x="2082" y="10624"/>
                    </a:lnTo>
                    <a:cubicBezTo>
                      <a:pt x="2082" y="10624"/>
                      <a:pt x="1726" y="10955"/>
                      <a:pt x="1441" y="10955"/>
                    </a:cubicBezTo>
                    <a:cubicBezTo>
                      <a:pt x="1416" y="10955"/>
                      <a:pt x="1392" y="10953"/>
                      <a:pt x="1368" y="10947"/>
                    </a:cubicBezTo>
                    <a:lnTo>
                      <a:pt x="1368" y="10947"/>
                    </a:lnTo>
                    <a:cubicBezTo>
                      <a:pt x="1437" y="10990"/>
                      <a:pt x="1514" y="11005"/>
                      <a:pt x="1590" y="11005"/>
                    </a:cubicBezTo>
                    <a:cubicBezTo>
                      <a:pt x="1778" y="11005"/>
                      <a:pt x="1954" y="10910"/>
                      <a:pt x="1954" y="10910"/>
                    </a:cubicBezTo>
                    <a:lnTo>
                      <a:pt x="1954" y="10910"/>
                    </a:lnTo>
                    <a:cubicBezTo>
                      <a:pt x="1954" y="10910"/>
                      <a:pt x="1574" y="11237"/>
                      <a:pt x="1235" y="11237"/>
                    </a:cubicBezTo>
                    <a:cubicBezTo>
                      <a:pt x="1214" y="11237"/>
                      <a:pt x="1193" y="11235"/>
                      <a:pt x="1173" y="11233"/>
                    </a:cubicBezTo>
                    <a:lnTo>
                      <a:pt x="1173" y="11233"/>
                    </a:lnTo>
                    <a:cubicBezTo>
                      <a:pt x="1274" y="11299"/>
                      <a:pt x="1384" y="11314"/>
                      <a:pt x="1468" y="11314"/>
                    </a:cubicBezTo>
                    <a:cubicBezTo>
                      <a:pt x="1547" y="11314"/>
                      <a:pt x="1601" y="11300"/>
                      <a:pt x="1601" y="11300"/>
                    </a:cubicBezTo>
                    <a:lnTo>
                      <a:pt x="1601" y="11300"/>
                    </a:lnTo>
                    <a:cubicBezTo>
                      <a:pt x="1601" y="11300"/>
                      <a:pt x="1246" y="11546"/>
                      <a:pt x="1063" y="11546"/>
                    </a:cubicBezTo>
                    <a:cubicBezTo>
                      <a:pt x="1048" y="11546"/>
                      <a:pt x="1035" y="11544"/>
                      <a:pt x="1023" y="11541"/>
                    </a:cubicBezTo>
                    <a:lnTo>
                      <a:pt x="1023" y="11541"/>
                    </a:lnTo>
                    <a:cubicBezTo>
                      <a:pt x="1080" y="11565"/>
                      <a:pt x="1144" y="11580"/>
                      <a:pt x="1216" y="11580"/>
                    </a:cubicBezTo>
                    <a:cubicBezTo>
                      <a:pt x="1476" y="11580"/>
                      <a:pt x="1842" y="11391"/>
                      <a:pt x="2383" y="10797"/>
                    </a:cubicBezTo>
                    <a:cubicBezTo>
                      <a:pt x="3029" y="10073"/>
                      <a:pt x="4003" y="9248"/>
                      <a:pt x="4565" y="9248"/>
                    </a:cubicBezTo>
                    <a:cubicBezTo>
                      <a:pt x="4598" y="9248"/>
                      <a:pt x="4629" y="9251"/>
                      <a:pt x="4659" y="9257"/>
                    </a:cubicBezTo>
                    <a:cubicBezTo>
                      <a:pt x="3900" y="9625"/>
                      <a:pt x="2841" y="10662"/>
                      <a:pt x="2315" y="11330"/>
                    </a:cubicBezTo>
                    <a:cubicBezTo>
                      <a:pt x="1782" y="12007"/>
                      <a:pt x="1196" y="12322"/>
                      <a:pt x="617" y="12420"/>
                    </a:cubicBezTo>
                    <a:cubicBezTo>
                      <a:pt x="695" y="12469"/>
                      <a:pt x="776" y="12488"/>
                      <a:pt x="854" y="12488"/>
                    </a:cubicBezTo>
                    <a:cubicBezTo>
                      <a:pt x="1125" y="12488"/>
                      <a:pt x="1368" y="12262"/>
                      <a:pt x="1368" y="12262"/>
                    </a:cubicBezTo>
                    <a:lnTo>
                      <a:pt x="1368" y="12262"/>
                    </a:lnTo>
                    <a:cubicBezTo>
                      <a:pt x="1368" y="12262"/>
                      <a:pt x="1008" y="12705"/>
                      <a:pt x="497" y="12720"/>
                    </a:cubicBezTo>
                    <a:cubicBezTo>
                      <a:pt x="520" y="12743"/>
                      <a:pt x="558" y="12753"/>
                      <a:pt x="607" y="12753"/>
                    </a:cubicBezTo>
                    <a:cubicBezTo>
                      <a:pt x="840" y="12753"/>
                      <a:pt x="1331" y="12514"/>
                      <a:pt x="1797" y="12142"/>
                    </a:cubicBezTo>
                    <a:lnTo>
                      <a:pt x="1797" y="12142"/>
                    </a:lnTo>
                    <a:cubicBezTo>
                      <a:pt x="1383" y="12653"/>
                      <a:pt x="377" y="13231"/>
                      <a:pt x="377" y="13231"/>
                    </a:cubicBezTo>
                    <a:lnTo>
                      <a:pt x="1" y="13945"/>
                    </a:lnTo>
                    <a:cubicBezTo>
                      <a:pt x="309" y="13667"/>
                      <a:pt x="790" y="13246"/>
                      <a:pt x="1181" y="12938"/>
                    </a:cubicBezTo>
                    <a:cubicBezTo>
                      <a:pt x="1812" y="12450"/>
                      <a:pt x="2608" y="12240"/>
                      <a:pt x="3112" y="11571"/>
                    </a:cubicBezTo>
                    <a:cubicBezTo>
                      <a:pt x="3622" y="10902"/>
                      <a:pt x="3713" y="10399"/>
                      <a:pt x="4411" y="9970"/>
                    </a:cubicBezTo>
                    <a:cubicBezTo>
                      <a:pt x="5118" y="9542"/>
                      <a:pt x="5966" y="8708"/>
                      <a:pt x="5967" y="8708"/>
                    </a:cubicBezTo>
                    <a:lnTo>
                      <a:pt x="5967" y="8708"/>
                    </a:lnTo>
                    <a:cubicBezTo>
                      <a:pt x="5966" y="8708"/>
                      <a:pt x="5598" y="8889"/>
                      <a:pt x="5336" y="8941"/>
                    </a:cubicBezTo>
                    <a:cubicBezTo>
                      <a:pt x="5854" y="8648"/>
                      <a:pt x="6395" y="7799"/>
                      <a:pt x="6395" y="7799"/>
                    </a:cubicBezTo>
                    <a:lnTo>
                      <a:pt x="6395" y="7799"/>
                    </a:lnTo>
                    <a:cubicBezTo>
                      <a:pt x="6395" y="7799"/>
                      <a:pt x="6282" y="7859"/>
                      <a:pt x="5854" y="8085"/>
                    </a:cubicBezTo>
                    <a:cubicBezTo>
                      <a:pt x="6237" y="7739"/>
                      <a:pt x="6748" y="6792"/>
                      <a:pt x="6748" y="6792"/>
                    </a:cubicBezTo>
                    <a:lnTo>
                      <a:pt x="6748" y="6792"/>
                    </a:lnTo>
                    <a:cubicBezTo>
                      <a:pt x="6748" y="6792"/>
                      <a:pt x="6613" y="6875"/>
                      <a:pt x="6222" y="7213"/>
                    </a:cubicBezTo>
                    <a:cubicBezTo>
                      <a:pt x="6680" y="6642"/>
                      <a:pt x="6898" y="5763"/>
                      <a:pt x="6898" y="5763"/>
                    </a:cubicBezTo>
                    <a:lnTo>
                      <a:pt x="6898" y="5763"/>
                    </a:lnTo>
                    <a:cubicBezTo>
                      <a:pt x="6898" y="5763"/>
                      <a:pt x="6763" y="5808"/>
                      <a:pt x="6432" y="6191"/>
                    </a:cubicBezTo>
                    <a:cubicBezTo>
                      <a:pt x="6718" y="5846"/>
                      <a:pt x="6921" y="4952"/>
                      <a:pt x="6921" y="4952"/>
                    </a:cubicBezTo>
                    <a:lnTo>
                      <a:pt x="6921" y="4952"/>
                    </a:lnTo>
                    <a:cubicBezTo>
                      <a:pt x="6921" y="4952"/>
                      <a:pt x="6868" y="4997"/>
                      <a:pt x="6583" y="5342"/>
                    </a:cubicBezTo>
                    <a:cubicBezTo>
                      <a:pt x="6763" y="5094"/>
                      <a:pt x="6883" y="4478"/>
                      <a:pt x="6883" y="4478"/>
                    </a:cubicBezTo>
                    <a:lnTo>
                      <a:pt x="6883" y="4478"/>
                    </a:lnTo>
                    <a:cubicBezTo>
                      <a:pt x="6883" y="4478"/>
                      <a:pt x="6817" y="4544"/>
                      <a:pt x="6556" y="4942"/>
                    </a:cubicBezTo>
                    <a:lnTo>
                      <a:pt x="6556" y="4942"/>
                    </a:lnTo>
                    <a:cubicBezTo>
                      <a:pt x="6700" y="4704"/>
                      <a:pt x="6801" y="3817"/>
                      <a:pt x="6801" y="3817"/>
                    </a:cubicBezTo>
                    <a:lnTo>
                      <a:pt x="6801" y="3817"/>
                    </a:lnTo>
                    <a:lnTo>
                      <a:pt x="6508" y="4200"/>
                    </a:lnTo>
                    <a:cubicBezTo>
                      <a:pt x="6643" y="3997"/>
                      <a:pt x="6703" y="3111"/>
                      <a:pt x="6703" y="3111"/>
                    </a:cubicBezTo>
                    <a:lnTo>
                      <a:pt x="6703" y="3111"/>
                    </a:lnTo>
                    <a:cubicBezTo>
                      <a:pt x="6703" y="3111"/>
                      <a:pt x="6643" y="3224"/>
                      <a:pt x="6432" y="3644"/>
                    </a:cubicBezTo>
                    <a:cubicBezTo>
                      <a:pt x="6500" y="3374"/>
                      <a:pt x="6673" y="2472"/>
                      <a:pt x="6673" y="2472"/>
                    </a:cubicBezTo>
                    <a:lnTo>
                      <a:pt x="6673" y="2472"/>
                    </a:lnTo>
                    <a:cubicBezTo>
                      <a:pt x="6673" y="2472"/>
                      <a:pt x="6605" y="2502"/>
                      <a:pt x="6169" y="2975"/>
                    </a:cubicBezTo>
                    <a:cubicBezTo>
                      <a:pt x="6470" y="2630"/>
                      <a:pt x="6816" y="1676"/>
                      <a:pt x="6816" y="1676"/>
                    </a:cubicBezTo>
                    <a:lnTo>
                      <a:pt x="6816" y="1676"/>
                    </a:lnTo>
                    <a:cubicBezTo>
                      <a:pt x="6816" y="1676"/>
                      <a:pt x="6688" y="1743"/>
                      <a:pt x="6132" y="2141"/>
                    </a:cubicBezTo>
                    <a:cubicBezTo>
                      <a:pt x="6387" y="1450"/>
                      <a:pt x="6267" y="1"/>
                      <a:pt x="6267"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8"/>
              <p:cNvSpPr/>
              <p:nvPr/>
            </p:nvSpPr>
            <p:spPr>
              <a:xfrm>
                <a:off x="5687400" y="3891050"/>
                <a:ext cx="29850" cy="120250"/>
              </a:xfrm>
              <a:custGeom>
                <a:avLst/>
                <a:gdLst/>
                <a:ahLst/>
                <a:cxnLst/>
                <a:rect l="l" t="t" r="r" b="b"/>
                <a:pathLst>
                  <a:path w="1194" h="4810" extrusionOk="0">
                    <a:moveTo>
                      <a:pt x="316" y="1"/>
                    </a:moveTo>
                    <a:lnTo>
                      <a:pt x="316" y="8"/>
                    </a:lnTo>
                    <a:cubicBezTo>
                      <a:pt x="316" y="8"/>
                      <a:pt x="319" y="16"/>
                      <a:pt x="325" y="31"/>
                    </a:cubicBezTo>
                    <a:lnTo>
                      <a:pt x="325" y="31"/>
                    </a:lnTo>
                    <a:cubicBezTo>
                      <a:pt x="319" y="11"/>
                      <a:pt x="316" y="1"/>
                      <a:pt x="316" y="1"/>
                    </a:cubicBezTo>
                    <a:close/>
                    <a:moveTo>
                      <a:pt x="325" y="31"/>
                    </a:moveTo>
                    <a:cubicBezTo>
                      <a:pt x="397" y="291"/>
                      <a:pt x="908" y="2125"/>
                      <a:pt x="977" y="2683"/>
                    </a:cubicBezTo>
                    <a:cubicBezTo>
                      <a:pt x="842" y="2172"/>
                      <a:pt x="594" y="1661"/>
                      <a:pt x="594" y="1661"/>
                    </a:cubicBezTo>
                    <a:lnTo>
                      <a:pt x="594" y="1661"/>
                    </a:lnTo>
                    <a:lnTo>
                      <a:pt x="789" y="2871"/>
                    </a:lnTo>
                    <a:lnTo>
                      <a:pt x="511" y="2134"/>
                    </a:lnTo>
                    <a:lnTo>
                      <a:pt x="632" y="3434"/>
                    </a:lnTo>
                    <a:lnTo>
                      <a:pt x="361" y="2728"/>
                    </a:lnTo>
                    <a:lnTo>
                      <a:pt x="474" y="3645"/>
                    </a:lnTo>
                    <a:lnTo>
                      <a:pt x="248" y="3299"/>
                    </a:lnTo>
                    <a:lnTo>
                      <a:pt x="369" y="3998"/>
                    </a:lnTo>
                    <a:lnTo>
                      <a:pt x="203" y="3742"/>
                    </a:lnTo>
                    <a:lnTo>
                      <a:pt x="271" y="4366"/>
                    </a:lnTo>
                    <a:lnTo>
                      <a:pt x="1" y="3817"/>
                    </a:lnTo>
                    <a:lnTo>
                      <a:pt x="256" y="4809"/>
                    </a:lnTo>
                    <a:cubicBezTo>
                      <a:pt x="256" y="4809"/>
                      <a:pt x="895" y="3359"/>
                      <a:pt x="1052" y="3006"/>
                    </a:cubicBezTo>
                    <a:cubicBezTo>
                      <a:pt x="1194" y="2411"/>
                      <a:pt x="416" y="277"/>
                      <a:pt x="325" y="3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8"/>
              <p:cNvSpPr/>
              <p:nvPr/>
            </p:nvSpPr>
            <p:spPr>
              <a:xfrm>
                <a:off x="5769675" y="3921100"/>
                <a:ext cx="188050" cy="86800"/>
              </a:xfrm>
              <a:custGeom>
                <a:avLst/>
                <a:gdLst/>
                <a:ahLst/>
                <a:cxnLst/>
                <a:rect l="l" t="t" r="r" b="b"/>
                <a:pathLst>
                  <a:path w="7522" h="3472" extrusionOk="0">
                    <a:moveTo>
                      <a:pt x="7476" y="1"/>
                    </a:moveTo>
                    <a:cubicBezTo>
                      <a:pt x="6755" y="211"/>
                      <a:pt x="5876" y="361"/>
                      <a:pt x="5485" y="602"/>
                    </a:cubicBezTo>
                    <a:cubicBezTo>
                      <a:pt x="5763" y="361"/>
                      <a:pt x="6094" y="219"/>
                      <a:pt x="6094" y="219"/>
                    </a:cubicBezTo>
                    <a:lnTo>
                      <a:pt x="6094" y="219"/>
                    </a:lnTo>
                    <a:cubicBezTo>
                      <a:pt x="6093" y="219"/>
                      <a:pt x="5064" y="602"/>
                      <a:pt x="4283" y="1173"/>
                    </a:cubicBezTo>
                    <a:cubicBezTo>
                      <a:pt x="4546" y="902"/>
                      <a:pt x="4937" y="609"/>
                      <a:pt x="4937" y="609"/>
                    </a:cubicBezTo>
                    <a:lnTo>
                      <a:pt x="4937" y="609"/>
                    </a:lnTo>
                    <a:cubicBezTo>
                      <a:pt x="4936" y="609"/>
                      <a:pt x="3870" y="977"/>
                      <a:pt x="3472" y="1308"/>
                    </a:cubicBezTo>
                    <a:cubicBezTo>
                      <a:pt x="3772" y="1000"/>
                      <a:pt x="4028" y="872"/>
                      <a:pt x="4028" y="872"/>
                    </a:cubicBezTo>
                    <a:lnTo>
                      <a:pt x="4028" y="872"/>
                    </a:lnTo>
                    <a:cubicBezTo>
                      <a:pt x="4027" y="872"/>
                      <a:pt x="2840" y="1165"/>
                      <a:pt x="2465" y="1586"/>
                    </a:cubicBezTo>
                    <a:cubicBezTo>
                      <a:pt x="2765" y="1173"/>
                      <a:pt x="3111" y="1008"/>
                      <a:pt x="3111" y="1007"/>
                    </a:cubicBezTo>
                    <a:lnTo>
                      <a:pt x="3111" y="1007"/>
                    </a:lnTo>
                    <a:cubicBezTo>
                      <a:pt x="3111" y="1008"/>
                      <a:pt x="2044" y="1316"/>
                      <a:pt x="1060" y="2172"/>
                    </a:cubicBezTo>
                    <a:cubicBezTo>
                      <a:pt x="1233" y="1827"/>
                      <a:pt x="1390" y="1721"/>
                      <a:pt x="1390" y="1721"/>
                    </a:cubicBezTo>
                    <a:lnTo>
                      <a:pt x="1390" y="1721"/>
                    </a:lnTo>
                    <a:cubicBezTo>
                      <a:pt x="1390" y="1721"/>
                      <a:pt x="1323" y="1744"/>
                      <a:pt x="1210" y="1796"/>
                    </a:cubicBezTo>
                    <a:cubicBezTo>
                      <a:pt x="977" y="2067"/>
                      <a:pt x="241" y="2923"/>
                      <a:pt x="0" y="3472"/>
                    </a:cubicBezTo>
                    <a:cubicBezTo>
                      <a:pt x="308" y="2969"/>
                      <a:pt x="1398" y="2217"/>
                      <a:pt x="1398" y="2217"/>
                    </a:cubicBezTo>
                    <a:lnTo>
                      <a:pt x="1398" y="2217"/>
                    </a:lnTo>
                    <a:cubicBezTo>
                      <a:pt x="1398" y="2217"/>
                      <a:pt x="962" y="2728"/>
                      <a:pt x="872" y="2983"/>
                    </a:cubicBezTo>
                    <a:cubicBezTo>
                      <a:pt x="1218" y="2495"/>
                      <a:pt x="2089" y="2014"/>
                      <a:pt x="2089" y="2014"/>
                    </a:cubicBezTo>
                    <a:lnTo>
                      <a:pt x="2089" y="2014"/>
                    </a:lnTo>
                    <a:cubicBezTo>
                      <a:pt x="2089" y="2014"/>
                      <a:pt x="1450" y="2593"/>
                      <a:pt x="1240" y="2908"/>
                    </a:cubicBezTo>
                    <a:cubicBezTo>
                      <a:pt x="1736" y="2533"/>
                      <a:pt x="2517" y="1962"/>
                      <a:pt x="2840" y="1804"/>
                    </a:cubicBezTo>
                    <a:lnTo>
                      <a:pt x="2840" y="1804"/>
                    </a:lnTo>
                    <a:cubicBezTo>
                      <a:pt x="2457" y="2150"/>
                      <a:pt x="2510" y="2367"/>
                      <a:pt x="2510" y="2367"/>
                    </a:cubicBezTo>
                    <a:cubicBezTo>
                      <a:pt x="2510" y="2367"/>
                      <a:pt x="3216" y="1646"/>
                      <a:pt x="3659" y="1421"/>
                    </a:cubicBezTo>
                    <a:lnTo>
                      <a:pt x="3659" y="1421"/>
                    </a:lnTo>
                    <a:cubicBezTo>
                      <a:pt x="3366" y="1571"/>
                      <a:pt x="3209" y="1909"/>
                      <a:pt x="3209" y="1909"/>
                    </a:cubicBezTo>
                    <a:cubicBezTo>
                      <a:pt x="3209" y="1909"/>
                      <a:pt x="6575" y="121"/>
                      <a:pt x="7521" y="53"/>
                    </a:cubicBezTo>
                    <a:cubicBezTo>
                      <a:pt x="7506" y="31"/>
                      <a:pt x="7491" y="16"/>
                      <a:pt x="7476"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 name="Google Shape;846;p28"/>
            <p:cNvGrpSpPr/>
            <p:nvPr/>
          </p:nvGrpSpPr>
          <p:grpSpPr>
            <a:xfrm>
              <a:off x="5395500" y="3686875"/>
              <a:ext cx="698150" cy="629175"/>
              <a:chOff x="5395500" y="3686875"/>
              <a:chExt cx="698150" cy="629175"/>
            </a:xfrm>
          </p:grpSpPr>
          <p:sp>
            <p:nvSpPr>
              <p:cNvPr id="847" name="Google Shape;847;p28"/>
              <p:cNvSpPr/>
              <p:nvPr/>
            </p:nvSpPr>
            <p:spPr>
              <a:xfrm>
                <a:off x="5887725" y="4171650"/>
                <a:ext cx="3875" cy="625"/>
              </a:xfrm>
              <a:custGeom>
                <a:avLst/>
                <a:gdLst/>
                <a:ahLst/>
                <a:cxnLst/>
                <a:rect l="l" t="t" r="r" b="b"/>
                <a:pathLst>
                  <a:path w="155" h="25" extrusionOk="0">
                    <a:moveTo>
                      <a:pt x="20" y="0"/>
                    </a:moveTo>
                    <a:cubicBezTo>
                      <a:pt x="1" y="0"/>
                      <a:pt x="54" y="15"/>
                      <a:pt x="155" y="24"/>
                    </a:cubicBezTo>
                    <a:cubicBezTo>
                      <a:pt x="75" y="6"/>
                      <a:pt x="32" y="0"/>
                      <a:pt x="20"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8"/>
              <p:cNvSpPr/>
              <p:nvPr/>
            </p:nvSpPr>
            <p:spPr>
              <a:xfrm>
                <a:off x="5919575" y="4047675"/>
                <a:ext cx="174075" cy="55475"/>
              </a:xfrm>
              <a:custGeom>
                <a:avLst/>
                <a:gdLst/>
                <a:ahLst/>
                <a:cxnLst/>
                <a:rect l="l" t="t" r="r" b="b"/>
                <a:pathLst>
                  <a:path w="6963" h="2219" extrusionOk="0">
                    <a:moveTo>
                      <a:pt x="5525" y="0"/>
                    </a:moveTo>
                    <a:cubicBezTo>
                      <a:pt x="5069" y="0"/>
                      <a:pt x="4598" y="28"/>
                      <a:pt x="4426" y="114"/>
                    </a:cubicBezTo>
                    <a:cubicBezTo>
                      <a:pt x="3982" y="332"/>
                      <a:pt x="3749" y="129"/>
                      <a:pt x="3178" y="437"/>
                    </a:cubicBezTo>
                    <a:cubicBezTo>
                      <a:pt x="2615" y="738"/>
                      <a:pt x="2487" y="753"/>
                      <a:pt x="1984" y="1024"/>
                    </a:cubicBezTo>
                    <a:cubicBezTo>
                      <a:pt x="1480" y="1302"/>
                      <a:pt x="729" y="1542"/>
                      <a:pt x="0" y="2218"/>
                    </a:cubicBezTo>
                    <a:cubicBezTo>
                      <a:pt x="1931" y="1557"/>
                      <a:pt x="4989" y="129"/>
                      <a:pt x="6304" y="92"/>
                    </a:cubicBezTo>
                    <a:cubicBezTo>
                      <a:pt x="6963" y="73"/>
                      <a:pt x="6263" y="0"/>
                      <a:pt x="5525"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8"/>
              <p:cNvSpPr/>
              <p:nvPr/>
            </p:nvSpPr>
            <p:spPr>
              <a:xfrm>
                <a:off x="5863225" y="4182950"/>
                <a:ext cx="3200" cy="1525"/>
              </a:xfrm>
              <a:custGeom>
                <a:avLst/>
                <a:gdLst/>
                <a:ahLst/>
                <a:cxnLst/>
                <a:rect l="l" t="t" r="r" b="b"/>
                <a:pathLst>
                  <a:path w="128" h="61" extrusionOk="0">
                    <a:moveTo>
                      <a:pt x="128" y="0"/>
                    </a:moveTo>
                    <a:cubicBezTo>
                      <a:pt x="83" y="23"/>
                      <a:pt x="45" y="45"/>
                      <a:pt x="0" y="60"/>
                    </a:cubicBezTo>
                    <a:cubicBezTo>
                      <a:pt x="45" y="45"/>
                      <a:pt x="90" y="23"/>
                      <a:pt x="128"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8"/>
              <p:cNvSpPr/>
              <p:nvPr/>
            </p:nvSpPr>
            <p:spPr>
              <a:xfrm>
                <a:off x="5403025" y="3874900"/>
                <a:ext cx="214350" cy="291725"/>
              </a:xfrm>
              <a:custGeom>
                <a:avLst/>
                <a:gdLst/>
                <a:ahLst/>
                <a:cxnLst/>
                <a:rect l="l" t="t" r="r" b="b"/>
                <a:pathLst>
                  <a:path w="8574" h="11669" extrusionOk="0">
                    <a:moveTo>
                      <a:pt x="2262" y="1278"/>
                    </a:moveTo>
                    <a:lnTo>
                      <a:pt x="2262" y="1278"/>
                    </a:lnTo>
                    <a:cubicBezTo>
                      <a:pt x="2286" y="1311"/>
                      <a:pt x="2310" y="1344"/>
                      <a:pt x="2332" y="1376"/>
                    </a:cubicBezTo>
                    <a:lnTo>
                      <a:pt x="2332" y="1376"/>
                    </a:lnTo>
                    <a:cubicBezTo>
                      <a:pt x="2310" y="1341"/>
                      <a:pt x="2287" y="1308"/>
                      <a:pt x="2262" y="1278"/>
                    </a:cubicBezTo>
                    <a:close/>
                    <a:moveTo>
                      <a:pt x="5470" y="5605"/>
                    </a:moveTo>
                    <a:cubicBezTo>
                      <a:pt x="5490" y="5659"/>
                      <a:pt x="5506" y="5712"/>
                      <a:pt x="5518" y="5764"/>
                    </a:cubicBezTo>
                    <a:lnTo>
                      <a:pt x="5518" y="5764"/>
                    </a:lnTo>
                    <a:cubicBezTo>
                      <a:pt x="5510" y="5709"/>
                      <a:pt x="5495" y="5656"/>
                      <a:pt x="5470" y="5605"/>
                    </a:cubicBezTo>
                    <a:close/>
                    <a:moveTo>
                      <a:pt x="0" y="0"/>
                    </a:moveTo>
                    <a:cubicBezTo>
                      <a:pt x="1" y="1"/>
                      <a:pt x="2638" y="2886"/>
                      <a:pt x="4779" y="6424"/>
                    </a:cubicBezTo>
                    <a:cubicBezTo>
                      <a:pt x="6928" y="9971"/>
                      <a:pt x="8363" y="11669"/>
                      <a:pt x="8363" y="11669"/>
                    </a:cubicBezTo>
                    <a:cubicBezTo>
                      <a:pt x="8363" y="11669"/>
                      <a:pt x="8550" y="11195"/>
                      <a:pt x="8573" y="10887"/>
                    </a:cubicBezTo>
                    <a:lnTo>
                      <a:pt x="8573" y="10887"/>
                    </a:lnTo>
                    <a:cubicBezTo>
                      <a:pt x="8400" y="11233"/>
                      <a:pt x="8212" y="11286"/>
                      <a:pt x="8212" y="11286"/>
                    </a:cubicBezTo>
                    <a:cubicBezTo>
                      <a:pt x="8212" y="11286"/>
                      <a:pt x="7874" y="10677"/>
                      <a:pt x="7979" y="10204"/>
                    </a:cubicBezTo>
                    <a:cubicBezTo>
                      <a:pt x="8085" y="9738"/>
                      <a:pt x="7694" y="9227"/>
                      <a:pt x="7919" y="8716"/>
                    </a:cubicBezTo>
                    <a:lnTo>
                      <a:pt x="7919" y="8716"/>
                    </a:lnTo>
                    <a:cubicBezTo>
                      <a:pt x="7551" y="9062"/>
                      <a:pt x="7814" y="9550"/>
                      <a:pt x="7792" y="9903"/>
                    </a:cubicBezTo>
                    <a:cubicBezTo>
                      <a:pt x="7767" y="10184"/>
                      <a:pt x="7862" y="10625"/>
                      <a:pt x="7777" y="10625"/>
                    </a:cubicBezTo>
                    <a:cubicBezTo>
                      <a:pt x="7757" y="10625"/>
                      <a:pt x="7728" y="10602"/>
                      <a:pt x="7686" y="10549"/>
                    </a:cubicBezTo>
                    <a:cubicBezTo>
                      <a:pt x="7469" y="10256"/>
                      <a:pt x="7499" y="9963"/>
                      <a:pt x="7401" y="9557"/>
                    </a:cubicBezTo>
                    <a:cubicBezTo>
                      <a:pt x="7358" y="9675"/>
                      <a:pt x="7330" y="9797"/>
                      <a:pt x="7280" y="9797"/>
                    </a:cubicBezTo>
                    <a:cubicBezTo>
                      <a:pt x="7260" y="9797"/>
                      <a:pt x="7236" y="9778"/>
                      <a:pt x="7206" y="9730"/>
                    </a:cubicBezTo>
                    <a:cubicBezTo>
                      <a:pt x="7100" y="9565"/>
                      <a:pt x="7356" y="8701"/>
                      <a:pt x="7288" y="8280"/>
                    </a:cubicBezTo>
                    <a:cubicBezTo>
                      <a:pt x="7213" y="7852"/>
                      <a:pt x="6973" y="6920"/>
                      <a:pt x="6687" y="6537"/>
                    </a:cubicBezTo>
                    <a:lnTo>
                      <a:pt x="6687" y="6537"/>
                    </a:lnTo>
                    <a:cubicBezTo>
                      <a:pt x="6883" y="7138"/>
                      <a:pt x="7191" y="8243"/>
                      <a:pt x="7018" y="8663"/>
                    </a:cubicBezTo>
                    <a:cubicBezTo>
                      <a:pt x="6939" y="8867"/>
                      <a:pt x="6878" y="8943"/>
                      <a:pt x="6823" y="8943"/>
                    </a:cubicBezTo>
                    <a:cubicBezTo>
                      <a:pt x="6762" y="8943"/>
                      <a:pt x="6709" y="8849"/>
                      <a:pt x="6650" y="8731"/>
                    </a:cubicBezTo>
                    <a:cubicBezTo>
                      <a:pt x="6544" y="8506"/>
                      <a:pt x="6800" y="7739"/>
                      <a:pt x="6529" y="7101"/>
                    </a:cubicBezTo>
                    <a:lnTo>
                      <a:pt x="6529" y="7101"/>
                    </a:lnTo>
                    <a:cubicBezTo>
                      <a:pt x="6544" y="7544"/>
                      <a:pt x="6492" y="8032"/>
                      <a:pt x="6379" y="8167"/>
                    </a:cubicBezTo>
                    <a:cubicBezTo>
                      <a:pt x="6364" y="8186"/>
                      <a:pt x="6343" y="8195"/>
                      <a:pt x="6319" y="8195"/>
                    </a:cubicBezTo>
                    <a:cubicBezTo>
                      <a:pt x="6169" y="8195"/>
                      <a:pt x="5895" y="7849"/>
                      <a:pt x="6018" y="7409"/>
                    </a:cubicBezTo>
                    <a:cubicBezTo>
                      <a:pt x="6169" y="6898"/>
                      <a:pt x="6229" y="5733"/>
                      <a:pt x="5778" y="5177"/>
                    </a:cubicBezTo>
                    <a:lnTo>
                      <a:pt x="5778" y="5177"/>
                    </a:lnTo>
                    <a:cubicBezTo>
                      <a:pt x="6041" y="5823"/>
                      <a:pt x="5966" y="6853"/>
                      <a:pt x="5831" y="7146"/>
                    </a:cubicBezTo>
                    <a:cubicBezTo>
                      <a:pt x="5787" y="7239"/>
                      <a:pt x="5718" y="7278"/>
                      <a:pt x="5648" y="7278"/>
                    </a:cubicBezTo>
                    <a:cubicBezTo>
                      <a:pt x="5504" y="7278"/>
                      <a:pt x="5354" y="7108"/>
                      <a:pt x="5410" y="6890"/>
                    </a:cubicBezTo>
                    <a:cubicBezTo>
                      <a:pt x="5484" y="6608"/>
                      <a:pt x="5624" y="6206"/>
                      <a:pt x="5518" y="5764"/>
                    </a:cubicBezTo>
                    <a:lnTo>
                      <a:pt x="5518" y="5764"/>
                    </a:lnTo>
                    <a:cubicBezTo>
                      <a:pt x="5567" y="6090"/>
                      <a:pt x="5350" y="6458"/>
                      <a:pt x="5233" y="6458"/>
                    </a:cubicBezTo>
                    <a:cubicBezTo>
                      <a:pt x="5227" y="6458"/>
                      <a:pt x="5220" y="6457"/>
                      <a:pt x="5215" y="6454"/>
                    </a:cubicBezTo>
                    <a:cubicBezTo>
                      <a:pt x="5087" y="6394"/>
                      <a:pt x="4884" y="6116"/>
                      <a:pt x="5087" y="5598"/>
                    </a:cubicBezTo>
                    <a:cubicBezTo>
                      <a:pt x="5290" y="5079"/>
                      <a:pt x="5395" y="4396"/>
                      <a:pt x="4734" y="3381"/>
                    </a:cubicBezTo>
                    <a:lnTo>
                      <a:pt x="4734" y="3381"/>
                    </a:lnTo>
                    <a:cubicBezTo>
                      <a:pt x="5049" y="4065"/>
                      <a:pt x="5132" y="4959"/>
                      <a:pt x="4861" y="5455"/>
                    </a:cubicBezTo>
                    <a:cubicBezTo>
                      <a:pt x="4786" y="5588"/>
                      <a:pt x="4712" y="5641"/>
                      <a:pt x="4645" y="5641"/>
                    </a:cubicBezTo>
                    <a:cubicBezTo>
                      <a:pt x="4465" y="5641"/>
                      <a:pt x="4334" y="5262"/>
                      <a:pt x="4351" y="5027"/>
                    </a:cubicBezTo>
                    <a:cubicBezTo>
                      <a:pt x="4366" y="4696"/>
                      <a:pt x="4373" y="3742"/>
                      <a:pt x="4118" y="3111"/>
                    </a:cubicBezTo>
                    <a:lnTo>
                      <a:pt x="4118" y="3111"/>
                    </a:lnTo>
                    <a:cubicBezTo>
                      <a:pt x="4215" y="3659"/>
                      <a:pt x="4148" y="4606"/>
                      <a:pt x="4080" y="4764"/>
                    </a:cubicBezTo>
                    <a:cubicBezTo>
                      <a:pt x="4065" y="4798"/>
                      <a:pt x="4040" y="4814"/>
                      <a:pt x="4009" y="4814"/>
                    </a:cubicBezTo>
                    <a:cubicBezTo>
                      <a:pt x="3904" y="4814"/>
                      <a:pt x="3728" y="4622"/>
                      <a:pt x="3629" y="4291"/>
                    </a:cubicBezTo>
                    <a:cubicBezTo>
                      <a:pt x="3494" y="3855"/>
                      <a:pt x="3817" y="3141"/>
                      <a:pt x="3133" y="2044"/>
                    </a:cubicBezTo>
                    <a:lnTo>
                      <a:pt x="3133" y="2044"/>
                    </a:lnTo>
                    <a:cubicBezTo>
                      <a:pt x="3426" y="2630"/>
                      <a:pt x="3479" y="3381"/>
                      <a:pt x="3359" y="3547"/>
                    </a:cubicBezTo>
                    <a:cubicBezTo>
                      <a:pt x="3343" y="3567"/>
                      <a:pt x="3325" y="3576"/>
                      <a:pt x="3305" y="3576"/>
                    </a:cubicBezTo>
                    <a:cubicBezTo>
                      <a:pt x="3166" y="3576"/>
                      <a:pt x="2927" y="3150"/>
                      <a:pt x="2803" y="2901"/>
                    </a:cubicBezTo>
                    <a:cubicBezTo>
                      <a:pt x="2665" y="2624"/>
                      <a:pt x="2983" y="2320"/>
                      <a:pt x="2332" y="1376"/>
                    </a:cubicBezTo>
                    <a:lnTo>
                      <a:pt x="2332" y="1376"/>
                    </a:lnTo>
                    <a:cubicBezTo>
                      <a:pt x="2562" y="1753"/>
                      <a:pt x="2594" y="2380"/>
                      <a:pt x="2532" y="2517"/>
                    </a:cubicBezTo>
                    <a:cubicBezTo>
                      <a:pt x="2519" y="2552"/>
                      <a:pt x="2500" y="2568"/>
                      <a:pt x="2477" y="2568"/>
                    </a:cubicBezTo>
                    <a:cubicBezTo>
                      <a:pt x="2401" y="2568"/>
                      <a:pt x="2283" y="2386"/>
                      <a:pt x="2179" y="2119"/>
                    </a:cubicBezTo>
                    <a:cubicBezTo>
                      <a:pt x="2044" y="1766"/>
                      <a:pt x="1871" y="1931"/>
                      <a:pt x="1698" y="1541"/>
                    </a:cubicBezTo>
                    <a:cubicBezTo>
                      <a:pt x="1518" y="1142"/>
                      <a:pt x="1262" y="774"/>
                      <a:pt x="1022" y="654"/>
                    </a:cubicBezTo>
                    <a:cubicBezTo>
                      <a:pt x="782" y="534"/>
                      <a:pt x="0" y="1"/>
                      <a:pt x="0"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8"/>
              <p:cNvSpPr/>
              <p:nvPr/>
            </p:nvSpPr>
            <p:spPr>
              <a:xfrm>
                <a:off x="5562675" y="3746800"/>
                <a:ext cx="92450" cy="262975"/>
              </a:xfrm>
              <a:custGeom>
                <a:avLst/>
                <a:gdLst/>
                <a:ahLst/>
                <a:cxnLst/>
                <a:rect l="l" t="t" r="r" b="b"/>
                <a:pathLst>
                  <a:path w="3698" h="10519" extrusionOk="0">
                    <a:moveTo>
                      <a:pt x="1" y="0"/>
                    </a:moveTo>
                    <a:lnTo>
                      <a:pt x="1" y="0"/>
                    </a:lnTo>
                    <a:cubicBezTo>
                      <a:pt x="196" y="1255"/>
                      <a:pt x="3697" y="10519"/>
                      <a:pt x="3697" y="10519"/>
                    </a:cubicBezTo>
                    <a:cubicBezTo>
                      <a:pt x="3697" y="10519"/>
                      <a:pt x="3675" y="8964"/>
                      <a:pt x="3344" y="8017"/>
                    </a:cubicBezTo>
                    <a:cubicBezTo>
                      <a:pt x="3299" y="8355"/>
                      <a:pt x="3337" y="8866"/>
                      <a:pt x="3337" y="8866"/>
                    </a:cubicBezTo>
                    <a:cubicBezTo>
                      <a:pt x="3337" y="8866"/>
                      <a:pt x="3111" y="7544"/>
                      <a:pt x="3059" y="7168"/>
                    </a:cubicBezTo>
                    <a:cubicBezTo>
                      <a:pt x="2953" y="7439"/>
                      <a:pt x="2976" y="7927"/>
                      <a:pt x="2976" y="7927"/>
                    </a:cubicBezTo>
                    <a:cubicBezTo>
                      <a:pt x="2976" y="7927"/>
                      <a:pt x="2600" y="6732"/>
                      <a:pt x="2585" y="6266"/>
                    </a:cubicBezTo>
                    <a:lnTo>
                      <a:pt x="2585" y="6266"/>
                    </a:lnTo>
                    <a:cubicBezTo>
                      <a:pt x="2567" y="6386"/>
                      <a:pt x="2560" y="6498"/>
                      <a:pt x="2561" y="6600"/>
                    </a:cubicBezTo>
                    <a:lnTo>
                      <a:pt x="2561" y="6600"/>
                    </a:lnTo>
                    <a:cubicBezTo>
                      <a:pt x="2491" y="6079"/>
                      <a:pt x="2391" y="5311"/>
                      <a:pt x="2367" y="5019"/>
                    </a:cubicBezTo>
                    <a:cubicBezTo>
                      <a:pt x="2300" y="5635"/>
                      <a:pt x="2225" y="6071"/>
                      <a:pt x="2225" y="6071"/>
                    </a:cubicBezTo>
                    <a:lnTo>
                      <a:pt x="2059" y="5410"/>
                    </a:lnTo>
                    <a:cubicBezTo>
                      <a:pt x="2059" y="5410"/>
                      <a:pt x="2225" y="4343"/>
                      <a:pt x="2022" y="3885"/>
                    </a:cubicBezTo>
                    <a:lnTo>
                      <a:pt x="2022" y="3885"/>
                    </a:lnTo>
                    <a:cubicBezTo>
                      <a:pt x="2082" y="4598"/>
                      <a:pt x="1826" y="4997"/>
                      <a:pt x="1826" y="4997"/>
                    </a:cubicBezTo>
                    <a:lnTo>
                      <a:pt x="1541" y="4260"/>
                    </a:lnTo>
                    <a:cubicBezTo>
                      <a:pt x="1541" y="4260"/>
                      <a:pt x="1751" y="2743"/>
                      <a:pt x="1541" y="2209"/>
                    </a:cubicBezTo>
                    <a:lnTo>
                      <a:pt x="1541" y="2209"/>
                    </a:lnTo>
                    <a:cubicBezTo>
                      <a:pt x="1624" y="3178"/>
                      <a:pt x="1406" y="3659"/>
                      <a:pt x="1406" y="3659"/>
                    </a:cubicBezTo>
                    <a:lnTo>
                      <a:pt x="1113" y="2690"/>
                    </a:lnTo>
                    <a:cubicBezTo>
                      <a:pt x="1113" y="2690"/>
                      <a:pt x="1263" y="1924"/>
                      <a:pt x="1158" y="1495"/>
                    </a:cubicBezTo>
                    <a:lnTo>
                      <a:pt x="1158" y="1495"/>
                    </a:lnTo>
                    <a:cubicBezTo>
                      <a:pt x="1188" y="1826"/>
                      <a:pt x="925" y="2149"/>
                      <a:pt x="925" y="2149"/>
                    </a:cubicBezTo>
                    <a:lnTo>
                      <a:pt x="579" y="1338"/>
                    </a:lnTo>
                    <a:cubicBezTo>
                      <a:pt x="579" y="1338"/>
                      <a:pt x="143" y="301"/>
                      <a:pt x="1"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8"/>
              <p:cNvSpPr/>
              <p:nvPr/>
            </p:nvSpPr>
            <p:spPr>
              <a:xfrm>
                <a:off x="5765725" y="4026850"/>
                <a:ext cx="11300" cy="4725"/>
              </a:xfrm>
              <a:custGeom>
                <a:avLst/>
                <a:gdLst/>
                <a:ahLst/>
                <a:cxnLst/>
                <a:rect l="l" t="t" r="r" b="b"/>
                <a:pathLst>
                  <a:path w="452" h="189" extrusionOk="0">
                    <a:moveTo>
                      <a:pt x="1" y="1"/>
                    </a:moveTo>
                    <a:lnTo>
                      <a:pt x="1" y="1"/>
                    </a:lnTo>
                    <a:cubicBezTo>
                      <a:pt x="128" y="113"/>
                      <a:pt x="294" y="166"/>
                      <a:pt x="451" y="189"/>
                    </a:cubicBezTo>
                    <a:cubicBezTo>
                      <a:pt x="271" y="136"/>
                      <a:pt x="113" y="76"/>
                      <a:pt x="1"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8"/>
              <p:cNvSpPr/>
              <p:nvPr/>
            </p:nvSpPr>
            <p:spPr>
              <a:xfrm>
                <a:off x="5687025" y="3686875"/>
                <a:ext cx="158375" cy="229550"/>
              </a:xfrm>
              <a:custGeom>
                <a:avLst/>
                <a:gdLst/>
                <a:ahLst/>
                <a:cxnLst/>
                <a:rect l="l" t="t" r="r" b="b"/>
                <a:pathLst>
                  <a:path w="6335" h="9182" extrusionOk="0">
                    <a:moveTo>
                      <a:pt x="6334" y="0"/>
                    </a:moveTo>
                    <a:lnTo>
                      <a:pt x="6334" y="0"/>
                    </a:lnTo>
                    <a:cubicBezTo>
                      <a:pt x="6101" y="271"/>
                      <a:pt x="5628" y="541"/>
                      <a:pt x="5628" y="541"/>
                    </a:cubicBezTo>
                    <a:cubicBezTo>
                      <a:pt x="5628" y="541"/>
                      <a:pt x="5823" y="421"/>
                      <a:pt x="6011" y="113"/>
                    </a:cubicBezTo>
                    <a:lnTo>
                      <a:pt x="6011" y="113"/>
                    </a:lnTo>
                    <a:cubicBezTo>
                      <a:pt x="5771" y="271"/>
                      <a:pt x="4907" y="579"/>
                      <a:pt x="4907" y="579"/>
                    </a:cubicBezTo>
                    <a:cubicBezTo>
                      <a:pt x="4907" y="579"/>
                      <a:pt x="5117" y="436"/>
                      <a:pt x="5245" y="293"/>
                    </a:cubicBezTo>
                    <a:lnTo>
                      <a:pt x="5245" y="293"/>
                    </a:lnTo>
                    <a:cubicBezTo>
                      <a:pt x="4696" y="384"/>
                      <a:pt x="4276" y="789"/>
                      <a:pt x="4276" y="789"/>
                    </a:cubicBezTo>
                    <a:cubicBezTo>
                      <a:pt x="4276" y="789"/>
                      <a:pt x="4298" y="639"/>
                      <a:pt x="4441" y="526"/>
                    </a:cubicBezTo>
                    <a:lnTo>
                      <a:pt x="4441" y="526"/>
                    </a:lnTo>
                    <a:cubicBezTo>
                      <a:pt x="3900" y="752"/>
                      <a:pt x="3599" y="1278"/>
                      <a:pt x="3599" y="1278"/>
                    </a:cubicBezTo>
                    <a:cubicBezTo>
                      <a:pt x="3599" y="1278"/>
                      <a:pt x="3667" y="1090"/>
                      <a:pt x="3810" y="819"/>
                    </a:cubicBezTo>
                    <a:lnTo>
                      <a:pt x="3810" y="819"/>
                    </a:lnTo>
                    <a:cubicBezTo>
                      <a:pt x="3502" y="1075"/>
                      <a:pt x="3036" y="1661"/>
                      <a:pt x="3036" y="1661"/>
                    </a:cubicBezTo>
                    <a:cubicBezTo>
                      <a:pt x="3036" y="1661"/>
                      <a:pt x="3104" y="1443"/>
                      <a:pt x="3066" y="1165"/>
                    </a:cubicBezTo>
                    <a:lnTo>
                      <a:pt x="3066" y="1165"/>
                    </a:lnTo>
                    <a:cubicBezTo>
                      <a:pt x="2901" y="1428"/>
                      <a:pt x="2397" y="2029"/>
                      <a:pt x="2397" y="2029"/>
                    </a:cubicBezTo>
                    <a:cubicBezTo>
                      <a:pt x="2397" y="2029"/>
                      <a:pt x="2502" y="1841"/>
                      <a:pt x="2502" y="1601"/>
                    </a:cubicBezTo>
                    <a:lnTo>
                      <a:pt x="2502" y="1601"/>
                    </a:lnTo>
                    <a:cubicBezTo>
                      <a:pt x="2345" y="1841"/>
                      <a:pt x="1751" y="2412"/>
                      <a:pt x="1751" y="2412"/>
                    </a:cubicBezTo>
                    <a:cubicBezTo>
                      <a:pt x="1751" y="2412"/>
                      <a:pt x="1804" y="2112"/>
                      <a:pt x="1849" y="1969"/>
                    </a:cubicBezTo>
                    <a:lnTo>
                      <a:pt x="1849" y="1969"/>
                    </a:lnTo>
                    <a:cubicBezTo>
                      <a:pt x="1541" y="2277"/>
                      <a:pt x="1353" y="3028"/>
                      <a:pt x="1353" y="3028"/>
                    </a:cubicBezTo>
                    <a:cubicBezTo>
                      <a:pt x="1353" y="3028"/>
                      <a:pt x="1270" y="2765"/>
                      <a:pt x="1240" y="2585"/>
                    </a:cubicBezTo>
                    <a:cubicBezTo>
                      <a:pt x="925" y="3156"/>
                      <a:pt x="1045" y="3892"/>
                      <a:pt x="1045" y="3892"/>
                    </a:cubicBezTo>
                    <a:cubicBezTo>
                      <a:pt x="1045" y="3892"/>
                      <a:pt x="970" y="3494"/>
                      <a:pt x="737" y="3306"/>
                    </a:cubicBezTo>
                    <a:lnTo>
                      <a:pt x="737" y="3306"/>
                    </a:lnTo>
                    <a:cubicBezTo>
                      <a:pt x="812" y="3810"/>
                      <a:pt x="579" y="4561"/>
                      <a:pt x="579" y="4561"/>
                    </a:cubicBezTo>
                    <a:cubicBezTo>
                      <a:pt x="579" y="4561"/>
                      <a:pt x="391" y="4493"/>
                      <a:pt x="339" y="4103"/>
                    </a:cubicBezTo>
                    <a:cubicBezTo>
                      <a:pt x="1" y="4884"/>
                      <a:pt x="263" y="5651"/>
                      <a:pt x="263" y="5651"/>
                    </a:cubicBezTo>
                    <a:cubicBezTo>
                      <a:pt x="263" y="5651"/>
                      <a:pt x="98" y="5320"/>
                      <a:pt x="31" y="5012"/>
                    </a:cubicBezTo>
                    <a:lnTo>
                      <a:pt x="31" y="5012"/>
                    </a:lnTo>
                    <a:cubicBezTo>
                      <a:pt x="31" y="5013"/>
                      <a:pt x="271" y="7522"/>
                      <a:pt x="1143" y="9182"/>
                    </a:cubicBezTo>
                    <a:cubicBezTo>
                      <a:pt x="654" y="8107"/>
                      <a:pt x="436" y="6364"/>
                      <a:pt x="579" y="5658"/>
                    </a:cubicBezTo>
                    <a:lnTo>
                      <a:pt x="579" y="5658"/>
                    </a:lnTo>
                    <a:cubicBezTo>
                      <a:pt x="519" y="6620"/>
                      <a:pt x="774" y="7138"/>
                      <a:pt x="774" y="7138"/>
                    </a:cubicBezTo>
                    <a:cubicBezTo>
                      <a:pt x="774" y="7138"/>
                      <a:pt x="444" y="6146"/>
                      <a:pt x="1120" y="4696"/>
                    </a:cubicBezTo>
                    <a:lnTo>
                      <a:pt x="1120" y="4696"/>
                    </a:lnTo>
                    <a:cubicBezTo>
                      <a:pt x="1045" y="5147"/>
                      <a:pt x="977" y="5403"/>
                      <a:pt x="977" y="5403"/>
                    </a:cubicBezTo>
                    <a:cubicBezTo>
                      <a:pt x="977" y="5403"/>
                      <a:pt x="1466" y="4013"/>
                      <a:pt x="1939" y="3517"/>
                    </a:cubicBezTo>
                    <a:lnTo>
                      <a:pt x="1939" y="3517"/>
                    </a:lnTo>
                    <a:cubicBezTo>
                      <a:pt x="2172" y="3877"/>
                      <a:pt x="707" y="6469"/>
                      <a:pt x="1759" y="8243"/>
                    </a:cubicBezTo>
                    <a:cubicBezTo>
                      <a:pt x="1391" y="6853"/>
                      <a:pt x="1691" y="5328"/>
                      <a:pt x="1691" y="5327"/>
                    </a:cubicBezTo>
                    <a:lnTo>
                      <a:pt x="1691" y="5327"/>
                    </a:lnTo>
                    <a:cubicBezTo>
                      <a:pt x="1691" y="5328"/>
                      <a:pt x="1563" y="7041"/>
                      <a:pt x="1931" y="7799"/>
                    </a:cubicBezTo>
                    <a:cubicBezTo>
                      <a:pt x="1924" y="6725"/>
                      <a:pt x="1886" y="5891"/>
                      <a:pt x="1886" y="5891"/>
                    </a:cubicBezTo>
                    <a:lnTo>
                      <a:pt x="1886" y="5891"/>
                    </a:lnTo>
                    <a:cubicBezTo>
                      <a:pt x="1886" y="5892"/>
                      <a:pt x="2112" y="7552"/>
                      <a:pt x="2270" y="7912"/>
                    </a:cubicBezTo>
                    <a:cubicBezTo>
                      <a:pt x="2435" y="7431"/>
                      <a:pt x="1804" y="5590"/>
                      <a:pt x="2518" y="4366"/>
                    </a:cubicBezTo>
                    <a:cubicBezTo>
                      <a:pt x="2728" y="4719"/>
                      <a:pt x="2871" y="6582"/>
                      <a:pt x="2871" y="6582"/>
                    </a:cubicBezTo>
                    <a:cubicBezTo>
                      <a:pt x="2871" y="6582"/>
                      <a:pt x="3051" y="5733"/>
                      <a:pt x="3043" y="5403"/>
                    </a:cubicBezTo>
                    <a:lnTo>
                      <a:pt x="3043" y="5403"/>
                    </a:lnTo>
                    <a:cubicBezTo>
                      <a:pt x="3119" y="5959"/>
                      <a:pt x="3096" y="6349"/>
                      <a:pt x="3096" y="6349"/>
                    </a:cubicBezTo>
                    <a:cubicBezTo>
                      <a:pt x="3096" y="6349"/>
                      <a:pt x="3261" y="5312"/>
                      <a:pt x="3276" y="4411"/>
                    </a:cubicBezTo>
                    <a:cubicBezTo>
                      <a:pt x="3284" y="3509"/>
                      <a:pt x="3577" y="2690"/>
                      <a:pt x="4118" y="2239"/>
                    </a:cubicBezTo>
                    <a:lnTo>
                      <a:pt x="4118" y="2239"/>
                    </a:lnTo>
                    <a:cubicBezTo>
                      <a:pt x="4193" y="2480"/>
                      <a:pt x="3539" y="4020"/>
                      <a:pt x="3810" y="5019"/>
                    </a:cubicBezTo>
                    <a:cubicBezTo>
                      <a:pt x="4080" y="4193"/>
                      <a:pt x="4020" y="2946"/>
                      <a:pt x="4606" y="1984"/>
                    </a:cubicBezTo>
                    <a:lnTo>
                      <a:pt x="4606" y="1984"/>
                    </a:lnTo>
                    <a:cubicBezTo>
                      <a:pt x="4373" y="2728"/>
                      <a:pt x="4261" y="3825"/>
                      <a:pt x="4261" y="3825"/>
                    </a:cubicBezTo>
                    <a:cubicBezTo>
                      <a:pt x="4261" y="3825"/>
                      <a:pt x="4689" y="2480"/>
                      <a:pt x="5019" y="1976"/>
                    </a:cubicBezTo>
                    <a:lnTo>
                      <a:pt x="5019" y="1976"/>
                    </a:lnTo>
                    <a:cubicBezTo>
                      <a:pt x="4711" y="2683"/>
                      <a:pt x="4674" y="3419"/>
                      <a:pt x="4674" y="3419"/>
                    </a:cubicBezTo>
                    <a:cubicBezTo>
                      <a:pt x="4674" y="3419"/>
                      <a:pt x="5403" y="2187"/>
                      <a:pt x="5658" y="1698"/>
                    </a:cubicBezTo>
                    <a:cubicBezTo>
                      <a:pt x="5808" y="1420"/>
                      <a:pt x="6124" y="887"/>
                      <a:pt x="6267" y="361"/>
                    </a:cubicBezTo>
                    <a:lnTo>
                      <a:pt x="6267" y="361"/>
                    </a:lnTo>
                    <a:cubicBezTo>
                      <a:pt x="6184" y="459"/>
                      <a:pt x="6131" y="511"/>
                      <a:pt x="6131" y="511"/>
                    </a:cubicBezTo>
                    <a:cubicBezTo>
                      <a:pt x="6131" y="511"/>
                      <a:pt x="6229" y="406"/>
                      <a:pt x="6304" y="218"/>
                    </a:cubicBezTo>
                    <a:cubicBezTo>
                      <a:pt x="6319" y="143"/>
                      <a:pt x="6327" y="68"/>
                      <a:pt x="6334"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8"/>
              <p:cNvSpPr/>
              <p:nvPr/>
            </p:nvSpPr>
            <p:spPr>
              <a:xfrm>
                <a:off x="5569450" y="3777750"/>
                <a:ext cx="330600" cy="293025"/>
              </a:xfrm>
              <a:custGeom>
                <a:avLst/>
                <a:gdLst/>
                <a:ahLst/>
                <a:cxnLst/>
                <a:rect l="l" t="t" r="r" b="b"/>
                <a:pathLst>
                  <a:path w="13224" h="11721" extrusionOk="0">
                    <a:moveTo>
                      <a:pt x="79" y="0"/>
                    </a:moveTo>
                    <a:cubicBezTo>
                      <a:pt x="73" y="0"/>
                      <a:pt x="66" y="1"/>
                      <a:pt x="60" y="2"/>
                    </a:cubicBezTo>
                    <a:cubicBezTo>
                      <a:pt x="23" y="17"/>
                      <a:pt x="0" y="62"/>
                      <a:pt x="15" y="100"/>
                    </a:cubicBezTo>
                    <a:lnTo>
                      <a:pt x="4155" y="11670"/>
                    </a:lnTo>
                    <a:cubicBezTo>
                      <a:pt x="4163" y="11693"/>
                      <a:pt x="4178" y="11708"/>
                      <a:pt x="4200" y="11715"/>
                    </a:cubicBezTo>
                    <a:cubicBezTo>
                      <a:pt x="4211" y="11719"/>
                      <a:pt x="4221" y="11721"/>
                      <a:pt x="4230" y="11721"/>
                    </a:cubicBezTo>
                    <a:cubicBezTo>
                      <a:pt x="4240" y="11721"/>
                      <a:pt x="4249" y="11719"/>
                      <a:pt x="4260" y="11715"/>
                    </a:cubicBezTo>
                    <a:lnTo>
                      <a:pt x="13179" y="7080"/>
                    </a:lnTo>
                    <a:cubicBezTo>
                      <a:pt x="13209" y="7057"/>
                      <a:pt x="13224" y="7019"/>
                      <a:pt x="13209" y="6982"/>
                    </a:cubicBezTo>
                    <a:cubicBezTo>
                      <a:pt x="13193" y="6956"/>
                      <a:pt x="13168" y="6941"/>
                      <a:pt x="13143" y="6941"/>
                    </a:cubicBezTo>
                    <a:cubicBezTo>
                      <a:pt x="13132" y="6941"/>
                      <a:pt x="13121" y="6945"/>
                      <a:pt x="13111" y="6952"/>
                    </a:cubicBezTo>
                    <a:lnTo>
                      <a:pt x="4268" y="11550"/>
                    </a:lnTo>
                    <a:lnTo>
                      <a:pt x="150" y="47"/>
                    </a:lnTo>
                    <a:cubicBezTo>
                      <a:pt x="138" y="16"/>
                      <a:pt x="110" y="0"/>
                      <a:pt x="79"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8"/>
              <p:cNvSpPr/>
              <p:nvPr/>
            </p:nvSpPr>
            <p:spPr>
              <a:xfrm>
                <a:off x="5682525" y="4062400"/>
                <a:ext cx="46225" cy="13250"/>
              </a:xfrm>
              <a:custGeom>
                <a:avLst/>
                <a:gdLst/>
                <a:ahLst/>
                <a:cxnLst/>
                <a:rect l="l" t="t" r="r" b="b"/>
                <a:pathLst>
                  <a:path w="1849" h="530" extrusionOk="0">
                    <a:moveTo>
                      <a:pt x="78" y="1"/>
                    </a:moveTo>
                    <a:cubicBezTo>
                      <a:pt x="64" y="1"/>
                      <a:pt x="50" y="5"/>
                      <a:pt x="38" y="14"/>
                    </a:cubicBezTo>
                    <a:cubicBezTo>
                      <a:pt x="0" y="44"/>
                      <a:pt x="0" y="89"/>
                      <a:pt x="23" y="119"/>
                    </a:cubicBezTo>
                    <a:cubicBezTo>
                      <a:pt x="40" y="137"/>
                      <a:pt x="356" y="530"/>
                      <a:pt x="1079" y="530"/>
                    </a:cubicBezTo>
                    <a:cubicBezTo>
                      <a:pt x="1283" y="530"/>
                      <a:pt x="1518" y="499"/>
                      <a:pt x="1788" y="420"/>
                    </a:cubicBezTo>
                    <a:cubicBezTo>
                      <a:pt x="1826" y="412"/>
                      <a:pt x="1848" y="367"/>
                      <a:pt x="1841" y="329"/>
                    </a:cubicBezTo>
                    <a:cubicBezTo>
                      <a:pt x="1841" y="329"/>
                      <a:pt x="1833" y="322"/>
                      <a:pt x="1833" y="322"/>
                    </a:cubicBezTo>
                    <a:cubicBezTo>
                      <a:pt x="1821" y="297"/>
                      <a:pt x="1793" y="282"/>
                      <a:pt x="1767" y="282"/>
                    </a:cubicBezTo>
                    <a:cubicBezTo>
                      <a:pt x="1761" y="282"/>
                      <a:pt x="1756" y="283"/>
                      <a:pt x="1751" y="284"/>
                    </a:cubicBezTo>
                    <a:cubicBezTo>
                      <a:pt x="1495" y="359"/>
                      <a:pt x="1273" y="388"/>
                      <a:pt x="1083" y="388"/>
                    </a:cubicBezTo>
                    <a:cubicBezTo>
                      <a:pt x="432" y="388"/>
                      <a:pt x="153" y="46"/>
                      <a:pt x="135" y="29"/>
                    </a:cubicBezTo>
                    <a:cubicBezTo>
                      <a:pt x="122" y="11"/>
                      <a:pt x="100" y="1"/>
                      <a:pt x="78"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8"/>
              <p:cNvSpPr/>
              <p:nvPr/>
            </p:nvSpPr>
            <p:spPr>
              <a:xfrm>
                <a:off x="5715025" y="4045425"/>
                <a:ext cx="75900" cy="14100"/>
              </a:xfrm>
              <a:custGeom>
                <a:avLst/>
                <a:gdLst/>
                <a:ahLst/>
                <a:cxnLst/>
                <a:rect l="l" t="t" r="r" b="b"/>
                <a:pathLst>
                  <a:path w="3036" h="564" extrusionOk="0">
                    <a:moveTo>
                      <a:pt x="78" y="1"/>
                    </a:moveTo>
                    <a:cubicBezTo>
                      <a:pt x="59" y="1"/>
                      <a:pt x="39" y="8"/>
                      <a:pt x="23" y="24"/>
                    </a:cubicBezTo>
                    <a:cubicBezTo>
                      <a:pt x="0" y="54"/>
                      <a:pt x="0" y="99"/>
                      <a:pt x="30" y="122"/>
                    </a:cubicBezTo>
                    <a:cubicBezTo>
                      <a:pt x="57" y="149"/>
                      <a:pt x="534" y="563"/>
                      <a:pt x="1551" y="563"/>
                    </a:cubicBezTo>
                    <a:cubicBezTo>
                      <a:pt x="1944" y="563"/>
                      <a:pt x="2417" y="502"/>
                      <a:pt x="2975" y="332"/>
                    </a:cubicBezTo>
                    <a:cubicBezTo>
                      <a:pt x="3013" y="317"/>
                      <a:pt x="3035" y="280"/>
                      <a:pt x="3028" y="242"/>
                    </a:cubicBezTo>
                    <a:cubicBezTo>
                      <a:pt x="3028" y="234"/>
                      <a:pt x="3020" y="234"/>
                      <a:pt x="3020" y="234"/>
                    </a:cubicBezTo>
                    <a:cubicBezTo>
                      <a:pt x="3009" y="211"/>
                      <a:pt x="2983" y="192"/>
                      <a:pt x="2958" y="192"/>
                    </a:cubicBezTo>
                    <a:cubicBezTo>
                      <a:pt x="2951" y="192"/>
                      <a:pt x="2944" y="194"/>
                      <a:pt x="2938" y="197"/>
                    </a:cubicBezTo>
                    <a:cubicBezTo>
                      <a:pt x="2404" y="357"/>
                      <a:pt x="1950" y="416"/>
                      <a:pt x="1574" y="416"/>
                    </a:cubicBezTo>
                    <a:cubicBezTo>
                      <a:pt x="593" y="416"/>
                      <a:pt x="131" y="22"/>
                      <a:pt x="120" y="17"/>
                    </a:cubicBezTo>
                    <a:cubicBezTo>
                      <a:pt x="110" y="6"/>
                      <a:pt x="94" y="1"/>
                      <a:pt x="78"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8"/>
              <p:cNvSpPr/>
              <p:nvPr/>
            </p:nvSpPr>
            <p:spPr>
              <a:xfrm>
                <a:off x="5752400" y="4026375"/>
                <a:ext cx="65200" cy="15650"/>
              </a:xfrm>
              <a:custGeom>
                <a:avLst/>
                <a:gdLst/>
                <a:ahLst/>
                <a:cxnLst/>
                <a:rect l="l" t="t" r="r" b="b"/>
                <a:pathLst>
                  <a:path w="2608" h="626" extrusionOk="0">
                    <a:moveTo>
                      <a:pt x="75" y="1"/>
                    </a:moveTo>
                    <a:cubicBezTo>
                      <a:pt x="55" y="1"/>
                      <a:pt x="35" y="10"/>
                      <a:pt x="23" y="27"/>
                    </a:cubicBezTo>
                    <a:cubicBezTo>
                      <a:pt x="0" y="65"/>
                      <a:pt x="8" y="110"/>
                      <a:pt x="38" y="132"/>
                    </a:cubicBezTo>
                    <a:cubicBezTo>
                      <a:pt x="44" y="138"/>
                      <a:pt x="681" y="625"/>
                      <a:pt x="1622" y="625"/>
                    </a:cubicBezTo>
                    <a:cubicBezTo>
                      <a:pt x="1908" y="625"/>
                      <a:pt x="2222" y="580"/>
                      <a:pt x="2555" y="463"/>
                    </a:cubicBezTo>
                    <a:cubicBezTo>
                      <a:pt x="2592" y="455"/>
                      <a:pt x="2607" y="410"/>
                      <a:pt x="2592" y="373"/>
                    </a:cubicBezTo>
                    <a:cubicBezTo>
                      <a:pt x="2592" y="373"/>
                      <a:pt x="2592" y="365"/>
                      <a:pt x="2592" y="365"/>
                    </a:cubicBezTo>
                    <a:cubicBezTo>
                      <a:pt x="2580" y="340"/>
                      <a:pt x="2552" y="326"/>
                      <a:pt x="2521" y="326"/>
                    </a:cubicBezTo>
                    <a:cubicBezTo>
                      <a:pt x="2515" y="326"/>
                      <a:pt x="2509" y="326"/>
                      <a:pt x="2502" y="328"/>
                    </a:cubicBezTo>
                    <a:cubicBezTo>
                      <a:pt x="2184" y="441"/>
                      <a:pt x="1885" y="484"/>
                      <a:pt x="1613" y="484"/>
                    </a:cubicBezTo>
                    <a:cubicBezTo>
                      <a:pt x="728" y="484"/>
                      <a:pt x="132" y="25"/>
                      <a:pt x="120" y="20"/>
                    </a:cubicBezTo>
                    <a:cubicBezTo>
                      <a:pt x="107" y="7"/>
                      <a:pt x="91" y="1"/>
                      <a:pt x="75"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8"/>
              <p:cNvSpPr/>
              <p:nvPr/>
            </p:nvSpPr>
            <p:spPr>
              <a:xfrm>
                <a:off x="5782250" y="4011250"/>
                <a:ext cx="53000" cy="14500"/>
              </a:xfrm>
              <a:custGeom>
                <a:avLst/>
                <a:gdLst/>
                <a:ahLst/>
                <a:cxnLst/>
                <a:rect l="l" t="t" r="r" b="b"/>
                <a:pathLst>
                  <a:path w="2120" h="580" extrusionOk="0">
                    <a:moveTo>
                      <a:pt x="79" y="0"/>
                    </a:moveTo>
                    <a:cubicBezTo>
                      <a:pt x="62" y="0"/>
                      <a:pt x="45" y="6"/>
                      <a:pt x="31" y="16"/>
                    </a:cubicBezTo>
                    <a:cubicBezTo>
                      <a:pt x="1" y="46"/>
                      <a:pt x="1" y="91"/>
                      <a:pt x="23" y="121"/>
                    </a:cubicBezTo>
                    <a:cubicBezTo>
                      <a:pt x="47" y="145"/>
                      <a:pt x="464" y="580"/>
                      <a:pt x="1258" y="580"/>
                    </a:cubicBezTo>
                    <a:cubicBezTo>
                      <a:pt x="1493" y="580"/>
                      <a:pt x="1760" y="542"/>
                      <a:pt x="2059" y="444"/>
                    </a:cubicBezTo>
                    <a:cubicBezTo>
                      <a:pt x="2097" y="429"/>
                      <a:pt x="2120" y="392"/>
                      <a:pt x="2105" y="354"/>
                    </a:cubicBezTo>
                    <a:cubicBezTo>
                      <a:pt x="2105" y="354"/>
                      <a:pt x="2105" y="347"/>
                      <a:pt x="2105" y="347"/>
                    </a:cubicBezTo>
                    <a:cubicBezTo>
                      <a:pt x="2092" y="322"/>
                      <a:pt x="2064" y="307"/>
                      <a:pt x="2038" y="307"/>
                    </a:cubicBezTo>
                    <a:cubicBezTo>
                      <a:pt x="2032" y="307"/>
                      <a:pt x="2027" y="308"/>
                      <a:pt x="2022" y="309"/>
                    </a:cubicBezTo>
                    <a:cubicBezTo>
                      <a:pt x="1736" y="402"/>
                      <a:pt x="1482" y="437"/>
                      <a:pt x="1261" y="437"/>
                    </a:cubicBezTo>
                    <a:cubicBezTo>
                      <a:pt x="529" y="437"/>
                      <a:pt x="152" y="47"/>
                      <a:pt x="129" y="24"/>
                    </a:cubicBezTo>
                    <a:cubicBezTo>
                      <a:pt x="116" y="8"/>
                      <a:pt x="98" y="0"/>
                      <a:pt x="79"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8"/>
              <p:cNvSpPr/>
              <p:nvPr/>
            </p:nvSpPr>
            <p:spPr>
              <a:xfrm>
                <a:off x="5808925" y="3996625"/>
                <a:ext cx="40425" cy="14100"/>
              </a:xfrm>
              <a:custGeom>
                <a:avLst/>
                <a:gdLst/>
                <a:ahLst/>
                <a:cxnLst/>
                <a:rect l="l" t="t" r="r" b="b"/>
                <a:pathLst>
                  <a:path w="1617" h="564" extrusionOk="0">
                    <a:moveTo>
                      <a:pt x="76" y="0"/>
                    </a:moveTo>
                    <a:cubicBezTo>
                      <a:pt x="57" y="0"/>
                      <a:pt x="38" y="8"/>
                      <a:pt x="23" y="23"/>
                    </a:cubicBezTo>
                    <a:cubicBezTo>
                      <a:pt x="1" y="53"/>
                      <a:pt x="1" y="98"/>
                      <a:pt x="31" y="120"/>
                    </a:cubicBezTo>
                    <a:cubicBezTo>
                      <a:pt x="49" y="144"/>
                      <a:pt x="496" y="564"/>
                      <a:pt x="1094" y="564"/>
                    </a:cubicBezTo>
                    <a:cubicBezTo>
                      <a:pt x="1242" y="564"/>
                      <a:pt x="1400" y="538"/>
                      <a:pt x="1564" y="473"/>
                    </a:cubicBezTo>
                    <a:cubicBezTo>
                      <a:pt x="1601" y="458"/>
                      <a:pt x="1616" y="421"/>
                      <a:pt x="1601" y="383"/>
                    </a:cubicBezTo>
                    <a:lnTo>
                      <a:pt x="1601" y="376"/>
                    </a:lnTo>
                    <a:cubicBezTo>
                      <a:pt x="1589" y="352"/>
                      <a:pt x="1564" y="333"/>
                      <a:pt x="1535" y="333"/>
                    </a:cubicBezTo>
                    <a:cubicBezTo>
                      <a:pt x="1527" y="333"/>
                      <a:pt x="1519" y="335"/>
                      <a:pt x="1511" y="338"/>
                    </a:cubicBezTo>
                    <a:cubicBezTo>
                      <a:pt x="1371" y="393"/>
                      <a:pt x="1234" y="415"/>
                      <a:pt x="1104" y="415"/>
                    </a:cubicBezTo>
                    <a:cubicBezTo>
                      <a:pt x="558" y="415"/>
                      <a:pt x="135" y="23"/>
                      <a:pt x="128" y="23"/>
                    </a:cubicBezTo>
                    <a:cubicBezTo>
                      <a:pt x="113" y="8"/>
                      <a:pt x="95" y="0"/>
                      <a:pt x="76"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8"/>
              <p:cNvSpPr/>
              <p:nvPr/>
            </p:nvSpPr>
            <p:spPr>
              <a:xfrm>
                <a:off x="5835800" y="3982775"/>
                <a:ext cx="40025" cy="8850"/>
              </a:xfrm>
              <a:custGeom>
                <a:avLst/>
                <a:gdLst/>
                <a:ahLst/>
                <a:cxnLst/>
                <a:rect l="l" t="t" r="r" b="b"/>
                <a:pathLst>
                  <a:path w="1601" h="354" extrusionOk="0">
                    <a:moveTo>
                      <a:pt x="82" y="0"/>
                    </a:moveTo>
                    <a:cubicBezTo>
                      <a:pt x="60" y="0"/>
                      <a:pt x="37" y="12"/>
                      <a:pt x="23" y="36"/>
                    </a:cubicBezTo>
                    <a:cubicBezTo>
                      <a:pt x="0" y="66"/>
                      <a:pt x="8" y="111"/>
                      <a:pt x="45" y="133"/>
                    </a:cubicBezTo>
                    <a:cubicBezTo>
                      <a:pt x="61" y="144"/>
                      <a:pt x="382" y="353"/>
                      <a:pt x="845" y="353"/>
                    </a:cubicBezTo>
                    <a:cubicBezTo>
                      <a:pt x="1056" y="353"/>
                      <a:pt x="1295" y="310"/>
                      <a:pt x="1548" y="186"/>
                    </a:cubicBezTo>
                    <a:cubicBezTo>
                      <a:pt x="1585" y="163"/>
                      <a:pt x="1600" y="126"/>
                      <a:pt x="1585" y="88"/>
                    </a:cubicBezTo>
                    <a:cubicBezTo>
                      <a:pt x="1570" y="63"/>
                      <a:pt x="1548" y="48"/>
                      <a:pt x="1523" y="48"/>
                    </a:cubicBezTo>
                    <a:cubicBezTo>
                      <a:pt x="1512" y="48"/>
                      <a:pt x="1500" y="51"/>
                      <a:pt x="1488" y="58"/>
                    </a:cubicBezTo>
                    <a:cubicBezTo>
                      <a:pt x="1257" y="171"/>
                      <a:pt x="1039" y="211"/>
                      <a:pt x="848" y="211"/>
                    </a:cubicBezTo>
                    <a:cubicBezTo>
                      <a:pt x="430" y="211"/>
                      <a:pt x="141" y="23"/>
                      <a:pt x="120" y="13"/>
                    </a:cubicBezTo>
                    <a:cubicBezTo>
                      <a:pt x="109" y="5"/>
                      <a:pt x="96" y="0"/>
                      <a:pt x="82"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8"/>
              <p:cNvSpPr/>
              <p:nvPr/>
            </p:nvSpPr>
            <p:spPr>
              <a:xfrm>
                <a:off x="5604575" y="3994225"/>
                <a:ext cx="58800" cy="39275"/>
              </a:xfrm>
              <a:custGeom>
                <a:avLst/>
                <a:gdLst/>
                <a:ahLst/>
                <a:cxnLst/>
                <a:rect l="l" t="t" r="r" b="b"/>
                <a:pathLst>
                  <a:path w="2352" h="1571" extrusionOk="0">
                    <a:moveTo>
                      <a:pt x="82" y="1"/>
                    </a:moveTo>
                    <a:cubicBezTo>
                      <a:pt x="67" y="1"/>
                      <a:pt x="52" y="5"/>
                      <a:pt x="38" y="13"/>
                    </a:cubicBezTo>
                    <a:cubicBezTo>
                      <a:pt x="8" y="36"/>
                      <a:pt x="0" y="81"/>
                      <a:pt x="23" y="119"/>
                    </a:cubicBezTo>
                    <a:cubicBezTo>
                      <a:pt x="894" y="1351"/>
                      <a:pt x="2209" y="1561"/>
                      <a:pt x="2269" y="1569"/>
                    </a:cubicBezTo>
                    <a:cubicBezTo>
                      <a:pt x="2274" y="1570"/>
                      <a:pt x="2279" y="1570"/>
                      <a:pt x="2283" y="1570"/>
                    </a:cubicBezTo>
                    <a:cubicBezTo>
                      <a:pt x="2316" y="1570"/>
                      <a:pt x="2345" y="1548"/>
                      <a:pt x="2352" y="1509"/>
                    </a:cubicBezTo>
                    <a:cubicBezTo>
                      <a:pt x="2352" y="1494"/>
                      <a:pt x="2352" y="1479"/>
                      <a:pt x="2344" y="1471"/>
                    </a:cubicBezTo>
                    <a:cubicBezTo>
                      <a:pt x="2329" y="1448"/>
                      <a:pt x="2314" y="1433"/>
                      <a:pt x="2292" y="1426"/>
                    </a:cubicBezTo>
                    <a:cubicBezTo>
                      <a:pt x="2277" y="1426"/>
                      <a:pt x="977" y="1216"/>
                      <a:pt x="143" y="36"/>
                    </a:cubicBezTo>
                    <a:cubicBezTo>
                      <a:pt x="129" y="12"/>
                      <a:pt x="106" y="1"/>
                      <a:pt x="82"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8"/>
              <p:cNvSpPr/>
              <p:nvPr/>
            </p:nvSpPr>
            <p:spPr>
              <a:xfrm>
                <a:off x="5584275" y="3946000"/>
                <a:ext cx="66700" cy="52350"/>
              </a:xfrm>
              <a:custGeom>
                <a:avLst/>
                <a:gdLst/>
                <a:ahLst/>
                <a:cxnLst/>
                <a:rect l="l" t="t" r="r" b="b"/>
                <a:pathLst>
                  <a:path w="2668" h="2094" extrusionOk="0">
                    <a:moveTo>
                      <a:pt x="79" y="1"/>
                    </a:moveTo>
                    <a:cubicBezTo>
                      <a:pt x="67" y="1"/>
                      <a:pt x="56" y="4"/>
                      <a:pt x="46" y="11"/>
                    </a:cubicBezTo>
                    <a:cubicBezTo>
                      <a:pt x="8" y="34"/>
                      <a:pt x="1" y="79"/>
                      <a:pt x="23" y="109"/>
                    </a:cubicBezTo>
                    <a:cubicBezTo>
                      <a:pt x="992" y="1755"/>
                      <a:pt x="2563" y="2085"/>
                      <a:pt x="2578" y="2093"/>
                    </a:cubicBezTo>
                    <a:cubicBezTo>
                      <a:pt x="2582" y="2093"/>
                      <a:pt x="2586" y="2094"/>
                      <a:pt x="2590" y="2094"/>
                    </a:cubicBezTo>
                    <a:cubicBezTo>
                      <a:pt x="2623" y="2094"/>
                      <a:pt x="2654" y="2066"/>
                      <a:pt x="2660" y="2033"/>
                    </a:cubicBezTo>
                    <a:cubicBezTo>
                      <a:pt x="2668" y="2018"/>
                      <a:pt x="2668" y="2003"/>
                      <a:pt x="2660" y="1987"/>
                    </a:cubicBezTo>
                    <a:cubicBezTo>
                      <a:pt x="2645" y="1972"/>
                      <a:pt x="2630" y="1957"/>
                      <a:pt x="2608" y="1950"/>
                    </a:cubicBezTo>
                    <a:cubicBezTo>
                      <a:pt x="2593" y="1950"/>
                      <a:pt x="1083" y="1627"/>
                      <a:pt x="143" y="34"/>
                    </a:cubicBezTo>
                    <a:cubicBezTo>
                      <a:pt x="128" y="14"/>
                      <a:pt x="103" y="1"/>
                      <a:pt x="79"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8"/>
              <p:cNvSpPr/>
              <p:nvPr/>
            </p:nvSpPr>
            <p:spPr>
              <a:xfrm>
                <a:off x="5592550" y="3936525"/>
                <a:ext cx="48675" cy="34200"/>
              </a:xfrm>
              <a:custGeom>
                <a:avLst/>
                <a:gdLst/>
                <a:ahLst/>
                <a:cxnLst/>
                <a:rect l="l" t="t" r="r" b="b"/>
                <a:pathLst>
                  <a:path w="1947" h="1368" extrusionOk="0">
                    <a:moveTo>
                      <a:pt x="77" y="0"/>
                    </a:moveTo>
                    <a:cubicBezTo>
                      <a:pt x="66" y="0"/>
                      <a:pt x="55" y="3"/>
                      <a:pt x="45" y="7"/>
                    </a:cubicBezTo>
                    <a:cubicBezTo>
                      <a:pt x="8" y="30"/>
                      <a:pt x="0" y="75"/>
                      <a:pt x="15" y="105"/>
                    </a:cubicBezTo>
                    <a:cubicBezTo>
                      <a:pt x="714" y="1307"/>
                      <a:pt x="1826" y="1367"/>
                      <a:pt x="1879" y="1367"/>
                    </a:cubicBezTo>
                    <a:cubicBezTo>
                      <a:pt x="1916" y="1367"/>
                      <a:pt x="1946" y="1337"/>
                      <a:pt x="1946" y="1300"/>
                    </a:cubicBezTo>
                    <a:cubicBezTo>
                      <a:pt x="1946" y="1285"/>
                      <a:pt x="1946" y="1270"/>
                      <a:pt x="1939" y="1262"/>
                    </a:cubicBezTo>
                    <a:lnTo>
                      <a:pt x="1946" y="1262"/>
                    </a:lnTo>
                    <a:cubicBezTo>
                      <a:pt x="1931" y="1239"/>
                      <a:pt x="1909" y="1224"/>
                      <a:pt x="1879" y="1224"/>
                    </a:cubicBezTo>
                    <a:cubicBezTo>
                      <a:pt x="1871" y="1224"/>
                      <a:pt x="797" y="1164"/>
                      <a:pt x="143" y="37"/>
                    </a:cubicBezTo>
                    <a:cubicBezTo>
                      <a:pt x="128" y="12"/>
                      <a:pt x="102" y="0"/>
                      <a:pt x="77"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8"/>
              <p:cNvSpPr/>
              <p:nvPr/>
            </p:nvSpPr>
            <p:spPr>
              <a:xfrm>
                <a:off x="5558175" y="3883825"/>
                <a:ext cx="73650" cy="60625"/>
              </a:xfrm>
              <a:custGeom>
                <a:avLst/>
                <a:gdLst/>
                <a:ahLst/>
                <a:cxnLst/>
                <a:rect l="l" t="t" r="r" b="b"/>
                <a:pathLst>
                  <a:path w="2946" h="2425" extrusionOk="0">
                    <a:moveTo>
                      <a:pt x="77" y="1"/>
                    </a:moveTo>
                    <a:cubicBezTo>
                      <a:pt x="64" y="1"/>
                      <a:pt x="50" y="4"/>
                      <a:pt x="38" y="12"/>
                    </a:cubicBezTo>
                    <a:cubicBezTo>
                      <a:pt x="8" y="27"/>
                      <a:pt x="0" y="72"/>
                      <a:pt x="15" y="102"/>
                    </a:cubicBezTo>
                    <a:cubicBezTo>
                      <a:pt x="1165" y="2115"/>
                      <a:pt x="2795" y="2416"/>
                      <a:pt x="2863" y="2423"/>
                    </a:cubicBezTo>
                    <a:cubicBezTo>
                      <a:pt x="2868" y="2424"/>
                      <a:pt x="2872" y="2425"/>
                      <a:pt x="2877" y="2425"/>
                    </a:cubicBezTo>
                    <a:cubicBezTo>
                      <a:pt x="2910" y="2425"/>
                      <a:pt x="2939" y="2403"/>
                      <a:pt x="2946" y="2363"/>
                    </a:cubicBezTo>
                    <a:cubicBezTo>
                      <a:pt x="2946" y="2348"/>
                      <a:pt x="2946" y="2333"/>
                      <a:pt x="2938" y="2326"/>
                    </a:cubicBezTo>
                    <a:lnTo>
                      <a:pt x="2938" y="2318"/>
                    </a:lnTo>
                    <a:cubicBezTo>
                      <a:pt x="2931" y="2303"/>
                      <a:pt x="2908" y="2288"/>
                      <a:pt x="2885" y="2281"/>
                    </a:cubicBezTo>
                    <a:cubicBezTo>
                      <a:pt x="2870" y="2281"/>
                      <a:pt x="1255" y="1980"/>
                      <a:pt x="136" y="34"/>
                    </a:cubicBezTo>
                    <a:cubicBezTo>
                      <a:pt x="126" y="14"/>
                      <a:pt x="102" y="1"/>
                      <a:pt x="77"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8"/>
              <p:cNvSpPr/>
              <p:nvPr/>
            </p:nvSpPr>
            <p:spPr>
              <a:xfrm>
                <a:off x="5558175" y="3869825"/>
                <a:ext cx="63500" cy="45850"/>
              </a:xfrm>
              <a:custGeom>
                <a:avLst/>
                <a:gdLst/>
                <a:ahLst/>
                <a:cxnLst/>
                <a:rect l="l" t="t" r="r" b="b"/>
                <a:pathLst>
                  <a:path w="2540" h="1834" extrusionOk="0">
                    <a:moveTo>
                      <a:pt x="79" y="1"/>
                    </a:moveTo>
                    <a:cubicBezTo>
                      <a:pt x="67" y="1"/>
                      <a:pt x="55" y="3"/>
                      <a:pt x="45" y="8"/>
                    </a:cubicBezTo>
                    <a:cubicBezTo>
                      <a:pt x="8" y="31"/>
                      <a:pt x="0" y="76"/>
                      <a:pt x="23" y="113"/>
                    </a:cubicBezTo>
                    <a:cubicBezTo>
                      <a:pt x="1092" y="1812"/>
                      <a:pt x="2347" y="1834"/>
                      <a:pt x="2465" y="1834"/>
                    </a:cubicBezTo>
                    <a:cubicBezTo>
                      <a:pt x="2468" y="1834"/>
                      <a:pt x="2471" y="1834"/>
                      <a:pt x="2472" y="1834"/>
                    </a:cubicBezTo>
                    <a:cubicBezTo>
                      <a:pt x="2510" y="1834"/>
                      <a:pt x="2540" y="1796"/>
                      <a:pt x="2540" y="1759"/>
                    </a:cubicBezTo>
                    <a:cubicBezTo>
                      <a:pt x="2540" y="1751"/>
                      <a:pt x="2532" y="1736"/>
                      <a:pt x="2532" y="1729"/>
                    </a:cubicBezTo>
                    <a:cubicBezTo>
                      <a:pt x="2517" y="1706"/>
                      <a:pt x="2495" y="1691"/>
                      <a:pt x="2465" y="1691"/>
                    </a:cubicBezTo>
                    <a:cubicBezTo>
                      <a:pt x="2464" y="1691"/>
                      <a:pt x="2464" y="1691"/>
                      <a:pt x="2463" y="1691"/>
                    </a:cubicBezTo>
                    <a:cubicBezTo>
                      <a:pt x="2406" y="1691"/>
                      <a:pt x="1176" y="1677"/>
                      <a:pt x="143" y="31"/>
                    </a:cubicBezTo>
                    <a:cubicBezTo>
                      <a:pt x="128" y="11"/>
                      <a:pt x="103" y="1"/>
                      <a:pt x="79"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8"/>
              <p:cNvSpPr/>
              <p:nvPr/>
            </p:nvSpPr>
            <p:spPr>
              <a:xfrm>
                <a:off x="5552525" y="3846225"/>
                <a:ext cx="57900" cy="40725"/>
              </a:xfrm>
              <a:custGeom>
                <a:avLst/>
                <a:gdLst/>
                <a:ahLst/>
                <a:cxnLst/>
                <a:rect l="l" t="t" r="r" b="b"/>
                <a:pathLst>
                  <a:path w="2316" h="1629" extrusionOk="0">
                    <a:moveTo>
                      <a:pt x="82" y="0"/>
                    </a:moveTo>
                    <a:cubicBezTo>
                      <a:pt x="68" y="0"/>
                      <a:pt x="53" y="4"/>
                      <a:pt x="38" y="13"/>
                    </a:cubicBezTo>
                    <a:cubicBezTo>
                      <a:pt x="8" y="35"/>
                      <a:pt x="1" y="73"/>
                      <a:pt x="16" y="111"/>
                    </a:cubicBezTo>
                    <a:cubicBezTo>
                      <a:pt x="951" y="1577"/>
                      <a:pt x="2030" y="1629"/>
                      <a:pt x="2220" y="1629"/>
                    </a:cubicBezTo>
                    <a:cubicBezTo>
                      <a:pt x="2234" y="1629"/>
                      <a:pt x="2244" y="1628"/>
                      <a:pt x="2247" y="1628"/>
                    </a:cubicBezTo>
                    <a:cubicBezTo>
                      <a:pt x="2285" y="1621"/>
                      <a:pt x="2315" y="1591"/>
                      <a:pt x="2315" y="1546"/>
                    </a:cubicBezTo>
                    <a:cubicBezTo>
                      <a:pt x="2315" y="1538"/>
                      <a:pt x="2315" y="1531"/>
                      <a:pt x="2308" y="1523"/>
                    </a:cubicBezTo>
                    <a:cubicBezTo>
                      <a:pt x="2293" y="1493"/>
                      <a:pt x="2270" y="1478"/>
                      <a:pt x="2240" y="1478"/>
                    </a:cubicBezTo>
                    <a:cubicBezTo>
                      <a:pt x="2238" y="1479"/>
                      <a:pt x="2225" y="1480"/>
                      <a:pt x="2202" y="1480"/>
                    </a:cubicBezTo>
                    <a:cubicBezTo>
                      <a:pt x="1995" y="1480"/>
                      <a:pt x="994" y="1384"/>
                      <a:pt x="144" y="35"/>
                    </a:cubicBezTo>
                    <a:cubicBezTo>
                      <a:pt x="130" y="12"/>
                      <a:pt x="107" y="0"/>
                      <a:pt x="82"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8"/>
              <p:cNvSpPr/>
              <p:nvPr/>
            </p:nvSpPr>
            <p:spPr>
              <a:xfrm>
                <a:off x="5554050" y="3813175"/>
                <a:ext cx="47350" cy="46350"/>
              </a:xfrm>
              <a:custGeom>
                <a:avLst/>
                <a:gdLst/>
                <a:ahLst/>
                <a:cxnLst/>
                <a:rect l="l" t="t" r="r" b="b"/>
                <a:pathLst>
                  <a:path w="1894" h="1854" extrusionOk="0">
                    <a:moveTo>
                      <a:pt x="84" y="0"/>
                    </a:moveTo>
                    <a:cubicBezTo>
                      <a:pt x="76" y="0"/>
                      <a:pt x="68" y="2"/>
                      <a:pt x="60" y="5"/>
                    </a:cubicBezTo>
                    <a:cubicBezTo>
                      <a:pt x="23" y="12"/>
                      <a:pt x="0" y="58"/>
                      <a:pt x="15" y="95"/>
                    </a:cubicBezTo>
                    <a:cubicBezTo>
                      <a:pt x="548" y="1711"/>
                      <a:pt x="1803" y="1853"/>
                      <a:pt x="1818" y="1853"/>
                    </a:cubicBezTo>
                    <a:cubicBezTo>
                      <a:pt x="1856" y="1853"/>
                      <a:pt x="1886" y="1823"/>
                      <a:pt x="1893" y="1786"/>
                    </a:cubicBezTo>
                    <a:cubicBezTo>
                      <a:pt x="1893" y="1771"/>
                      <a:pt x="1893" y="1756"/>
                      <a:pt x="1886" y="1748"/>
                    </a:cubicBezTo>
                    <a:cubicBezTo>
                      <a:pt x="1878" y="1726"/>
                      <a:pt x="1856" y="1711"/>
                      <a:pt x="1826" y="1711"/>
                    </a:cubicBezTo>
                    <a:cubicBezTo>
                      <a:pt x="1818" y="1711"/>
                      <a:pt x="654" y="1575"/>
                      <a:pt x="150" y="50"/>
                    </a:cubicBezTo>
                    <a:cubicBezTo>
                      <a:pt x="138" y="21"/>
                      <a:pt x="113" y="0"/>
                      <a:pt x="84"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8"/>
              <p:cNvSpPr/>
              <p:nvPr/>
            </p:nvSpPr>
            <p:spPr>
              <a:xfrm>
                <a:off x="5395500" y="3866975"/>
                <a:ext cx="691275" cy="329000"/>
              </a:xfrm>
              <a:custGeom>
                <a:avLst/>
                <a:gdLst/>
                <a:ahLst/>
                <a:cxnLst/>
                <a:rect l="l" t="t" r="r" b="b"/>
                <a:pathLst>
                  <a:path w="27651" h="13160" extrusionOk="0">
                    <a:moveTo>
                      <a:pt x="80" y="1"/>
                    </a:moveTo>
                    <a:cubicBezTo>
                      <a:pt x="60" y="1"/>
                      <a:pt x="39" y="8"/>
                      <a:pt x="23" y="24"/>
                    </a:cubicBezTo>
                    <a:cubicBezTo>
                      <a:pt x="1" y="54"/>
                      <a:pt x="1" y="99"/>
                      <a:pt x="31" y="122"/>
                    </a:cubicBezTo>
                    <a:cubicBezTo>
                      <a:pt x="38" y="130"/>
                      <a:pt x="662" y="671"/>
                      <a:pt x="1924" y="2278"/>
                    </a:cubicBezTo>
                    <a:cubicBezTo>
                      <a:pt x="3194" y="3894"/>
                      <a:pt x="9009" y="13038"/>
                      <a:pt x="9069" y="13128"/>
                    </a:cubicBezTo>
                    <a:cubicBezTo>
                      <a:pt x="9082" y="13146"/>
                      <a:pt x="9104" y="13160"/>
                      <a:pt x="9129" y="13160"/>
                    </a:cubicBezTo>
                    <a:cubicBezTo>
                      <a:pt x="9134" y="13160"/>
                      <a:pt x="9139" y="13159"/>
                      <a:pt x="9145" y="13158"/>
                    </a:cubicBezTo>
                    <a:cubicBezTo>
                      <a:pt x="9265" y="13120"/>
                      <a:pt x="21158" y="9664"/>
                      <a:pt x="23210" y="8612"/>
                    </a:cubicBezTo>
                    <a:cubicBezTo>
                      <a:pt x="25238" y="7575"/>
                      <a:pt x="27560" y="7372"/>
                      <a:pt x="27582" y="7372"/>
                    </a:cubicBezTo>
                    <a:cubicBezTo>
                      <a:pt x="27620" y="7365"/>
                      <a:pt x="27650" y="7335"/>
                      <a:pt x="27643" y="7290"/>
                    </a:cubicBezTo>
                    <a:cubicBezTo>
                      <a:pt x="27643" y="7282"/>
                      <a:pt x="27643" y="7275"/>
                      <a:pt x="27635" y="7267"/>
                    </a:cubicBezTo>
                    <a:cubicBezTo>
                      <a:pt x="27628" y="7245"/>
                      <a:pt x="27597" y="7230"/>
                      <a:pt x="27567" y="7230"/>
                    </a:cubicBezTo>
                    <a:cubicBezTo>
                      <a:pt x="27545" y="7230"/>
                      <a:pt x="25193" y="7440"/>
                      <a:pt x="23142" y="8492"/>
                    </a:cubicBezTo>
                    <a:cubicBezTo>
                      <a:pt x="21173" y="9499"/>
                      <a:pt x="10016" y="12760"/>
                      <a:pt x="9160" y="13008"/>
                    </a:cubicBezTo>
                    <a:cubicBezTo>
                      <a:pt x="8709" y="12309"/>
                      <a:pt x="3262" y="3759"/>
                      <a:pt x="2037" y="2196"/>
                    </a:cubicBezTo>
                    <a:cubicBezTo>
                      <a:pt x="767" y="573"/>
                      <a:pt x="151" y="39"/>
                      <a:pt x="128" y="17"/>
                    </a:cubicBezTo>
                    <a:cubicBezTo>
                      <a:pt x="114" y="6"/>
                      <a:pt x="97" y="1"/>
                      <a:pt x="80"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8"/>
              <p:cNvSpPr/>
              <p:nvPr/>
            </p:nvSpPr>
            <p:spPr>
              <a:xfrm>
                <a:off x="5887075" y="4056350"/>
                <a:ext cx="25" cy="25"/>
              </a:xfrm>
              <a:custGeom>
                <a:avLst/>
                <a:gdLst/>
                <a:ahLst/>
                <a:cxnLst/>
                <a:rect l="l" t="t" r="r" b="b"/>
                <a:pathLst>
                  <a:path w="1" h="1" extrusionOk="0">
                    <a:moveTo>
                      <a:pt x="0" y="0"/>
                    </a:moveTo>
                    <a:lnTo>
                      <a:pt x="0" y="0"/>
                    </a:lnTo>
                    <a:cubicBezTo>
                      <a:pt x="0" y="0"/>
                      <a:pt x="0" y="0"/>
                      <a:pt x="0"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8"/>
              <p:cNvSpPr/>
              <p:nvPr/>
            </p:nvSpPr>
            <p:spPr>
              <a:xfrm>
                <a:off x="5923325" y="4073825"/>
                <a:ext cx="1700" cy="3400"/>
              </a:xfrm>
              <a:custGeom>
                <a:avLst/>
                <a:gdLst/>
                <a:ahLst/>
                <a:cxnLst/>
                <a:rect l="l" t="t" r="r" b="b"/>
                <a:pathLst>
                  <a:path w="68" h="136" extrusionOk="0">
                    <a:moveTo>
                      <a:pt x="68" y="0"/>
                    </a:moveTo>
                    <a:cubicBezTo>
                      <a:pt x="38" y="45"/>
                      <a:pt x="23" y="90"/>
                      <a:pt x="0" y="135"/>
                    </a:cubicBezTo>
                    <a:cubicBezTo>
                      <a:pt x="23" y="90"/>
                      <a:pt x="45" y="45"/>
                      <a:pt x="68"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8"/>
              <p:cNvSpPr/>
              <p:nvPr/>
            </p:nvSpPr>
            <p:spPr>
              <a:xfrm>
                <a:off x="5779450" y="4026475"/>
                <a:ext cx="245325" cy="113675"/>
              </a:xfrm>
              <a:custGeom>
                <a:avLst/>
                <a:gdLst/>
                <a:ahLst/>
                <a:cxnLst/>
                <a:rect l="l" t="t" r="r" b="b"/>
                <a:pathLst>
                  <a:path w="9813" h="4547" extrusionOk="0">
                    <a:moveTo>
                      <a:pt x="9144" y="467"/>
                    </a:moveTo>
                    <a:lnTo>
                      <a:pt x="9144" y="467"/>
                    </a:lnTo>
                    <a:cubicBezTo>
                      <a:pt x="9131" y="472"/>
                      <a:pt x="9119" y="477"/>
                      <a:pt x="9106" y="483"/>
                    </a:cubicBezTo>
                    <a:lnTo>
                      <a:pt x="9106" y="483"/>
                    </a:lnTo>
                    <a:cubicBezTo>
                      <a:pt x="9118" y="478"/>
                      <a:pt x="9131" y="473"/>
                      <a:pt x="9144" y="467"/>
                    </a:cubicBezTo>
                    <a:close/>
                    <a:moveTo>
                      <a:pt x="8423" y="1"/>
                    </a:moveTo>
                    <a:cubicBezTo>
                      <a:pt x="8422" y="1"/>
                      <a:pt x="7115" y="346"/>
                      <a:pt x="6544" y="722"/>
                    </a:cubicBezTo>
                    <a:cubicBezTo>
                      <a:pt x="6912" y="422"/>
                      <a:pt x="7235" y="226"/>
                      <a:pt x="7236" y="226"/>
                    </a:cubicBezTo>
                    <a:lnTo>
                      <a:pt x="7236" y="226"/>
                    </a:lnTo>
                    <a:cubicBezTo>
                      <a:pt x="7235" y="226"/>
                      <a:pt x="5988" y="684"/>
                      <a:pt x="5553" y="1098"/>
                    </a:cubicBezTo>
                    <a:cubicBezTo>
                      <a:pt x="5973" y="572"/>
                      <a:pt x="6221" y="429"/>
                      <a:pt x="6221" y="429"/>
                    </a:cubicBezTo>
                    <a:lnTo>
                      <a:pt x="6221" y="429"/>
                    </a:lnTo>
                    <a:cubicBezTo>
                      <a:pt x="6221" y="429"/>
                      <a:pt x="5004" y="985"/>
                      <a:pt x="4553" y="1488"/>
                    </a:cubicBezTo>
                    <a:cubicBezTo>
                      <a:pt x="5004" y="910"/>
                      <a:pt x="5229" y="760"/>
                      <a:pt x="5229" y="760"/>
                    </a:cubicBezTo>
                    <a:lnTo>
                      <a:pt x="5229" y="760"/>
                    </a:lnTo>
                    <a:cubicBezTo>
                      <a:pt x="5229" y="760"/>
                      <a:pt x="4042" y="1421"/>
                      <a:pt x="3749" y="1789"/>
                    </a:cubicBezTo>
                    <a:cubicBezTo>
                      <a:pt x="3967" y="1398"/>
                      <a:pt x="4268" y="1218"/>
                      <a:pt x="4305" y="1195"/>
                    </a:cubicBezTo>
                    <a:lnTo>
                      <a:pt x="4305" y="1195"/>
                    </a:lnTo>
                    <a:cubicBezTo>
                      <a:pt x="4238" y="1233"/>
                      <a:pt x="3291" y="1774"/>
                      <a:pt x="3066" y="1984"/>
                    </a:cubicBezTo>
                    <a:cubicBezTo>
                      <a:pt x="3373" y="1556"/>
                      <a:pt x="3644" y="1458"/>
                      <a:pt x="3644" y="1458"/>
                    </a:cubicBezTo>
                    <a:lnTo>
                      <a:pt x="3644" y="1458"/>
                    </a:lnTo>
                    <a:cubicBezTo>
                      <a:pt x="3643" y="1459"/>
                      <a:pt x="2569" y="1834"/>
                      <a:pt x="2089" y="2743"/>
                    </a:cubicBezTo>
                    <a:cubicBezTo>
                      <a:pt x="2254" y="2405"/>
                      <a:pt x="2419" y="2165"/>
                      <a:pt x="2419" y="2165"/>
                    </a:cubicBezTo>
                    <a:lnTo>
                      <a:pt x="2419" y="2165"/>
                    </a:lnTo>
                    <a:cubicBezTo>
                      <a:pt x="2419" y="2165"/>
                      <a:pt x="1585" y="2773"/>
                      <a:pt x="1285" y="3224"/>
                    </a:cubicBezTo>
                    <a:cubicBezTo>
                      <a:pt x="1465" y="2818"/>
                      <a:pt x="1615" y="2675"/>
                      <a:pt x="1668" y="2638"/>
                    </a:cubicBezTo>
                    <a:lnTo>
                      <a:pt x="1668" y="2638"/>
                    </a:lnTo>
                    <a:cubicBezTo>
                      <a:pt x="724" y="3255"/>
                      <a:pt x="109" y="3973"/>
                      <a:pt x="232" y="3973"/>
                    </a:cubicBezTo>
                    <a:cubicBezTo>
                      <a:pt x="258" y="3973"/>
                      <a:pt x="320" y="3939"/>
                      <a:pt x="421" y="3863"/>
                    </a:cubicBezTo>
                    <a:lnTo>
                      <a:pt x="421" y="3863"/>
                    </a:lnTo>
                    <a:cubicBezTo>
                      <a:pt x="173" y="4148"/>
                      <a:pt x="0" y="4546"/>
                      <a:pt x="0" y="4546"/>
                    </a:cubicBezTo>
                    <a:cubicBezTo>
                      <a:pt x="0" y="4546"/>
                      <a:pt x="564" y="3825"/>
                      <a:pt x="1435" y="3262"/>
                    </a:cubicBezTo>
                    <a:lnTo>
                      <a:pt x="1435" y="3262"/>
                    </a:lnTo>
                    <a:cubicBezTo>
                      <a:pt x="1180" y="3547"/>
                      <a:pt x="774" y="4253"/>
                      <a:pt x="774" y="4253"/>
                    </a:cubicBezTo>
                    <a:cubicBezTo>
                      <a:pt x="774" y="4253"/>
                      <a:pt x="1090" y="3818"/>
                      <a:pt x="1743" y="3464"/>
                    </a:cubicBezTo>
                    <a:lnTo>
                      <a:pt x="1743" y="3464"/>
                    </a:lnTo>
                    <a:cubicBezTo>
                      <a:pt x="1353" y="3750"/>
                      <a:pt x="1390" y="4156"/>
                      <a:pt x="1390" y="4156"/>
                    </a:cubicBezTo>
                    <a:cubicBezTo>
                      <a:pt x="1390" y="4156"/>
                      <a:pt x="1743" y="3585"/>
                      <a:pt x="2600" y="3111"/>
                    </a:cubicBezTo>
                    <a:cubicBezTo>
                      <a:pt x="3456" y="2638"/>
                      <a:pt x="3712" y="2247"/>
                      <a:pt x="4290" y="1691"/>
                    </a:cubicBezTo>
                    <a:lnTo>
                      <a:pt x="4290" y="1691"/>
                    </a:lnTo>
                    <a:cubicBezTo>
                      <a:pt x="4117" y="1887"/>
                      <a:pt x="3877" y="2480"/>
                      <a:pt x="3877" y="2480"/>
                    </a:cubicBezTo>
                    <a:cubicBezTo>
                      <a:pt x="3877" y="2480"/>
                      <a:pt x="4418" y="1894"/>
                      <a:pt x="5087" y="1376"/>
                    </a:cubicBezTo>
                    <a:lnTo>
                      <a:pt x="5087" y="1376"/>
                    </a:lnTo>
                    <a:cubicBezTo>
                      <a:pt x="4809" y="1676"/>
                      <a:pt x="4155" y="2127"/>
                      <a:pt x="3937" y="2984"/>
                    </a:cubicBezTo>
                    <a:cubicBezTo>
                      <a:pt x="4456" y="1984"/>
                      <a:pt x="6274" y="925"/>
                      <a:pt x="6274" y="925"/>
                    </a:cubicBezTo>
                    <a:lnTo>
                      <a:pt x="6274" y="925"/>
                    </a:lnTo>
                    <a:cubicBezTo>
                      <a:pt x="6274" y="925"/>
                      <a:pt x="6131" y="1210"/>
                      <a:pt x="5823" y="1887"/>
                    </a:cubicBezTo>
                    <a:cubicBezTo>
                      <a:pt x="6176" y="1248"/>
                      <a:pt x="7393" y="722"/>
                      <a:pt x="7393" y="722"/>
                    </a:cubicBezTo>
                    <a:lnTo>
                      <a:pt x="7393" y="722"/>
                    </a:lnTo>
                    <a:cubicBezTo>
                      <a:pt x="7393" y="722"/>
                      <a:pt x="7040" y="1188"/>
                      <a:pt x="6687" y="1811"/>
                    </a:cubicBezTo>
                    <a:cubicBezTo>
                      <a:pt x="7078" y="1165"/>
                      <a:pt x="8535" y="504"/>
                      <a:pt x="8535" y="504"/>
                    </a:cubicBezTo>
                    <a:lnTo>
                      <a:pt x="8535" y="504"/>
                    </a:lnTo>
                    <a:cubicBezTo>
                      <a:pt x="8535" y="504"/>
                      <a:pt x="8205" y="692"/>
                      <a:pt x="7461" y="1458"/>
                    </a:cubicBezTo>
                    <a:cubicBezTo>
                      <a:pt x="7821" y="1091"/>
                      <a:pt x="8507" y="743"/>
                      <a:pt x="9073" y="497"/>
                    </a:cubicBezTo>
                    <a:lnTo>
                      <a:pt x="9073" y="497"/>
                    </a:lnTo>
                    <a:cubicBezTo>
                      <a:pt x="9069" y="499"/>
                      <a:pt x="9065" y="502"/>
                      <a:pt x="9061" y="504"/>
                    </a:cubicBezTo>
                    <a:cubicBezTo>
                      <a:pt x="9071" y="499"/>
                      <a:pt x="9080" y="495"/>
                      <a:pt x="9089" y="490"/>
                    </a:cubicBezTo>
                    <a:lnTo>
                      <a:pt x="9089" y="490"/>
                    </a:lnTo>
                    <a:cubicBezTo>
                      <a:pt x="9095" y="488"/>
                      <a:pt x="9101" y="485"/>
                      <a:pt x="9106" y="483"/>
                    </a:cubicBezTo>
                    <a:lnTo>
                      <a:pt x="9106" y="483"/>
                    </a:lnTo>
                    <a:cubicBezTo>
                      <a:pt x="9102" y="484"/>
                      <a:pt x="9099" y="486"/>
                      <a:pt x="9095" y="487"/>
                    </a:cubicBezTo>
                    <a:lnTo>
                      <a:pt x="9095" y="487"/>
                    </a:lnTo>
                    <a:cubicBezTo>
                      <a:pt x="9611" y="229"/>
                      <a:pt x="9813" y="128"/>
                      <a:pt x="9813" y="128"/>
                    </a:cubicBezTo>
                    <a:lnTo>
                      <a:pt x="9813" y="128"/>
                    </a:lnTo>
                    <a:cubicBezTo>
                      <a:pt x="9812" y="128"/>
                      <a:pt x="8332" y="143"/>
                      <a:pt x="7731" y="421"/>
                    </a:cubicBezTo>
                    <a:cubicBezTo>
                      <a:pt x="8220" y="121"/>
                      <a:pt x="8423" y="1"/>
                      <a:pt x="8423"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8"/>
              <p:cNvSpPr/>
              <p:nvPr/>
            </p:nvSpPr>
            <p:spPr>
              <a:xfrm>
                <a:off x="5699975" y="3782525"/>
                <a:ext cx="34975" cy="148375"/>
              </a:xfrm>
              <a:custGeom>
                <a:avLst/>
                <a:gdLst/>
                <a:ahLst/>
                <a:cxnLst/>
                <a:rect l="l" t="t" r="r" b="b"/>
                <a:pathLst>
                  <a:path w="1399" h="5935" extrusionOk="0">
                    <a:moveTo>
                      <a:pt x="1331" y="1"/>
                    </a:moveTo>
                    <a:cubicBezTo>
                      <a:pt x="1302" y="1"/>
                      <a:pt x="1274" y="16"/>
                      <a:pt x="1263" y="44"/>
                    </a:cubicBezTo>
                    <a:cubicBezTo>
                      <a:pt x="1" y="2831"/>
                      <a:pt x="512" y="3951"/>
                      <a:pt x="918" y="4852"/>
                    </a:cubicBezTo>
                    <a:cubicBezTo>
                      <a:pt x="1083" y="5206"/>
                      <a:pt x="1218" y="5506"/>
                      <a:pt x="1226" y="5867"/>
                    </a:cubicBezTo>
                    <a:cubicBezTo>
                      <a:pt x="1226" y="5904"/>
                      <a:pt x="1256" y="5934"/>
                      <a:pt x="1293" y="5934"/>
                    </a:cubicBezTo>
                    <a:cubicBezTo>
                      <a:pt x="1338" y="5934"/>
                      <a:pt x="1368" y="5904"/>
                      <a:pt x="1368" y="5859"/>
                    </a:cubicBezTo>
                    <a:cubicBezTo>
                      <a:pt x="1361" y="5476"/>
                      <a:pt x="1211" y="5145"/>
                      <a:pt x="1053" y="4792"/>
                    </a:cubicBezTo>
                    <a:cubicBezTo>
                      <a:pt x="655" y="3921"/>
                      <a:pt x="151" y="2831"/>
                      <a:pt x="1391" y="104"/>
                    </a:cubicBezTo>
                    <a:cubicBezTo>
                      <a:pt x="1398" y="81"/>
                      <a:pt x="1398" y="59"/>
                      <a:pt x="1391" y="44"/>
                    </a:cubicBezTo>
                    <a:cubicBezTo>
                      <a:pt x="1383" y="29"/>
                      <a:pt x="1376" y="14"/>
                      <a:pt x="1361" y="6"/>
                    </a:cubicBezTo>
                    <a:cubicBezTo>
                      <a:pt x="1351" y="2"/>
                      <a:pt x="1341" y="1"/>
                      <a:pt x="1331"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8"/>
              <p:cNvSpPr/>
              <p:nvPr/>
            </p:nvSpPr>
            <p:spPr>
              <a:xfrm>
                <a:off x="5747125" y="3803850"/>
                <a:ext cx="12250" cy="75225"/>
              </a:xfrm>
              <a:custGeom>
                <a:avLst/>
                <a:gdLst/>
                <a:ahLst/>
                <a:cxnLst/>
                <a:rect l="l" t="t" r="r" b="b"/>
                <a:pathLst>
                  <a:path w="490" h="3009" extrusionOk="0">
                    <a:moveTo>
                      <a:pt x="174" y="1"/>
                    </a:moveTo>
                    <a:cubicBezTo>
                      <a:pt x="142" y="1"/>
                      <a:pt x="113" y="23"/>
                      <a:pt x="106" y="62"/>
                    </a:cubicBezTo>
                    <a:cubicBezTo>
                      <a:pt x="1" y="716"/>
                      <a:pt x="106" y="1302"/>
                      <a:pt x="204" y="1813"/>
                    </a:cubicBezTo>
                    <a:cubicBezTo>
                      <a:pt x="279" y="2211"/>
                      <a:pt x="346" y="2579"/>
                      <a:pt x="309" y="2933"/>
                    </a:cubicBezTo>
                    <a:cubicBezTo>
                      <a:pt x="301" y="2970"/>
                      <a:pt x="331" y="3008"/>
                      <a:pt x="369" y="3008"/>
                    </a:cubicBezTo>
                    <a:cubicBezTo>
                      <a:pt x="374" y="3008"/>
                      <a:pt x="378" y="3009"/>
                      <a:pt x="383" y="3009"/>
                    </a:cubicBezTo>
                    <a:cubicBezTo>
                      <a:pt x="420" y="3009"/>
                      <a:pt x="445" y="2981"/>
                      <a:pt x="452" y="2948"/>
                    </a:cubicBezTo>
                    <a:cubicBezTo>
                      <a:pt x="489" y="2579"/>
                      <a:pt x="422" y="2196"/>
                      <a:pt x="346" y="1790"/>
                    </a:cubicBezTo>
                    <a:cubicBezTo>
                      <a:pt x="249" y="1257"/>
                      <a:pt x="144" y="716"/>
                      <a:pt x="249" y="85"/>
                    </a:cubicBezTo>
                    <a:cubicBezTo>
                      <a:pt x="249" y="70"/>
                      <a:pt x="249" y="55"/>
                      <a:pt x="241" y="40"/>
                    </a:cubicBezTo>
                    <a:cubicBezTo>
                      <a:pt x="234" y="17"/>
                      <a:pt x="211" y="2"/>
                      <a:pt x="189" y="2"/>
                    </a:cubicBezTo>
                    <a:cubicBezTo>
                      <a:pt x="184" y="1"/>
                      <a:pt x="179" y="1"/>
                      <a:pt x="174"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8"/>
              <p:cNvSpPr/>
              <p:nvPr/>
            </p:nvSpPr>
            <p:spPr>
              <a:xfrm>
                <a:off x="5771175" y="3748725"/>
                <a:ext cx="16375" cy="99375"/>
              </a:xfrm>
              <a:custGeom>
                <a:avLst/>
                <a:gdLst/>
                <a:ahLst/>
                <a:cxnLst/>
                <a:rect l="l" t="t" r="r" b="b"/>
                <a:pathLst>
                  <a:path w="655" h="3975" extrusionOk="0">
                    <a:moveTo>
                      <a:pt x="579" y="0"/>
                    </a:moveTo>
                    <a:cubicBezTo>
                      <a:pt x="550" y="0"/>
                      <a:pt x="523" y="16"/>
                      <a:pt x="511" y="43"/>
                    </a:cubicBezTo>
                    <a:cubicBezTo>
                      <a:pt x="1" y="1231"/>
                      <a:pt x="31" y="2282"/>
                      <a:pt x="53" y="3056"/>
                    </a:cubicBezTo>
                    <a:cubicBezTo>
                      <a:pt x="61" y="3417"/>
                      <a:pt x="68" y="3702"/>
                      <a:pt x="8" y="3883"/>
                    </a:cubicBezTo>
                    <a:cubicBezTo>
                      <a:pt x="1" y="3920"/>
                      <a:pt x="23" y="3958"/>
                      <a:pt x="61" y="3973"/>
                    </a:cubicBezTo>
                    <a:cubicBezTo>
                      <a:pt x="65" y="3974"/>
                      <a:pt x="70" y="3974"/>
                      <a:pt x="75" y="3974"/>
                    </a:cubicBezTo>
                    <a:cubicBezTo>
                      <a:pt x="107" y="3974"/>
                      <a:pt x="137" y="3953"/>
                      <a:pt x="143" y="3920"/>
                    </a:cubicBezTo>
                    <a:cubicBezTo>
                      <a:pt x="211" y="3725"/>
                      <a:pt x="203" y="3432"/>
                      <a:pt x="196" y="3056"/>
                    </a:cubicBezTo>
                    <a:cubicBezTo>
                      <a:pt x="173" y="2297"/>
                      <a:pt x="151" y="1253"/>
                      <a:pt x="647" y="104"/>
                    </a:cubicBezTo>
                    <a:cubicBezTo>
                      <a:pt x="654" y="81"/>
                      <a:pt x="654" y="58"/>
                      <a:pt x="647" y="36"/>
                    </a:cubicBezTo>
                    <a:cubicBezTo>
                      <a:pt x="639" y="28"/>
                      <a:pt x="624" y="13"/>
                      <a:pt x="609" y="6"/>
                    </a:cubicBezTo>
                    <a:cubicBezTo>
                      <a:pt x="599" y="2"/>
                      <a:pt x="589" y="0"/>
                      <a:pt x="579"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8"/>
              <p:cNvSpPr/>
              <p:nvPr/>
            </p:nvSpPr>
            <p:spPr>
              <a:xfrm>
                <a:off x="5767225" y="3755625"/>
                <a:ext cx="84000" cy="99425"/>
              </a:xfrm>
              <a:custGeom>
                <a:avLst/>
                <a:gdLst/>
                <a:ahLst/>
                <a:cxnLst/>
                <a:rect l="l" t="t" r="r" b="b"/>
                <a:pathLst>
                  <a:path w="3360" h="3977" extrusionOk="0">
                    <a:moveTo>
                      <a:pt x="3284" y="0"/>
                    </a:moveTo>
                    <a:cubicBezTo>
                      <a:pt x="3265" y="0"/>
                      <a:pt x="3247" y="8"/>
                      <a:pt x="3232" y="23"/>
                    </a:cubicBezTo>
                    <a:cubicBezTo>
                      <a:pt x="3216" y="38"/>
                      <a:pt x="3216" y="45"/>
                      <a:pt x="3171" y="151"/>
                    </a:cubicBezTo>
                    <a:cubicBezTo>
                      <a:pt x="2398" y="2224"/>
                      <a:pt x="1293" y="3532"/>
                      <a:pt x="61" y="3832"/>
                    </a:cubicBezTo>
                    <a:cubicBezTo>
                      <a:pt x="23" y="3847"/>
                      <a:pt x="1" y="3885"/>
                      <a:pt x="8" y="3922"/>
                    </a:cubicBezTo>
                    <a:cubicBezTo>
                      <a:pt x="15" y="3955"/>
                      <a:pt x="44" y="3976"/>
                      <a:pt x="76" y="3976"/>
                    </a:cubicBezTo>
                    <a:cubicBezTo>
                      <a:pt x="81" y="3976"/>
                      <a:pt x="86" y="3976"/>
                      <a:pt x="91" y="3975"/>
                    </a:cubicBezTo>
                    <a:cubicBezTo>
                      <a:pt x="1368" y="3659"/>
                      <a:pt x="2510" y="2322"/>
                      <a:pt x="3307" y="203"/>
                    </a:cubicBezTo>
                    <a:cubicBezTo>
                      <a:pt x="3322" y="166"/>
                      <a:pt x="3337" y="121"/>
                      <a:pt x="3344" y="113"/>
                    </a:cubicBezTo>
                    <a:cubicBezTo>
                      <a:pt x="3359" y="91"/>
                      <a:pt x="3359" y="60"/>
                      <a:pt x="3344" y="38"/>
                    </a:cubicBezTo>
                    <a:cubicBezTo>
                      <a:pt x="3344" y="30"/>
                      <a:pt x="3337" y="23"/>
                      <a:pt x="3337" y="23"/>
                    </a:cubicBezTo>
                    <a:cubicBezTo>
                      <a:pt x="3322" y="8"/>
                      <a:pt x="3303" y="0"/>
                      <a:pt x="3284"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8"/>
              <p:cNvSpPr/>
              <p:nvPr/>
            </p:nvSpPr>
            <p:spPr>
              <a:xfrm>
                <a:off x="5742425" y="3817025"/>
                <a:ext cx="111600" cy="91800"/>
              </a:xfrm>
              <a:custGeom>
                <a:avLst/>
                <a:gdLst/>
                <a:ahLst/>
                <a:cxnLst/>
                <a:rect l="l" t="t" r="r" b="b"/>
                <a:pathLst>
                  <a:path w="4464" h="3672" extrusionOk="0">
                    <a:moveTo>
                      <a:pt x="4392" y="0"/>
                    </a:moveTo>
                    <a:cubicBezTo>
                      <a:pt x="4375" y="0"/>
                      <a:pt x="4358" y="6"/>
                      <a:pt x="4344" y="16"/>
                    </a:cubicBezTo>
                    <a:cubicBezTo>
                      <a:pt x="4329" y="31"/>
                      <a:pt x="4321" y="39"/>
                      <a:pt x="4261" y="144"/>
                    </a:cubicBezTo>
                    <a:cubicBezTo>
                      <a:pt x="3020" y="2341"/>
                      <a:pt x="1617" y="3535"/>
                      <a:pt x="295" y="3535"/>
                    </a:cubicBezTo>
                    <a:cubicBezTo>
                      <a:pt x="224" y="3535"/>
                      <a:pt x="154" y="3532"/>
                      <a:pt x="84" y="3525"/>
                    </a:cubicBezTo>
                    <a:cubicBezTo>
                      <a:pt x="79" y="3524"/>
                      <a:pt x="74" y="3524"/>
                      <a:pt x="70" y="3524"/>
                    </a:cubicBezTo>
                    <a:cubicBezTo>
                      <a:pt x="33" y="3524"/>
                      <a:pt x="8" y="3551"/>
                      <a:pt x="1" y="3585"/>
                    </a:cubicBezTo>
                    <a:cubicBezTo>
                      <a:pt x="1" y="3623"/>
                      <a:pt x="31" y="3660"/>
                      <a:pt x="69" y="3660"/>
                    </a:cubicBezTo>
                    <a:cubicBezTo>
                      <a:pt x="144" y="3668"/>
                      <a:pt x="220" y="3671"/>
                      <a:pt x="296" y="3671"/>
                    </a:cubicBezTo>
                    <a:cubicBezTo>
                      <a:pt x="1671" y="3671"/>
                      <a:pt x="3114" y="2454"/>
                      <a:pt x="4389" y="212"/>
                    </a:cubicBezTo>
                    <a:cubicBezTo>
                      <a:pt x="4411" y="174"/>
                      <a:pt x="4434" y="129"/>
                      <a:pt x="4441" y="114"/>
                    </a:cubicBezTo>
                    <a:cubicBezTo>
                      <a:pt x="4464" y="91"/>
                      <a:pt x="4464" y="61"/>
                      <a:pt x="4456" y="39"/>
                    </a:cubicBezTo>
                    <a:cubicBezTo>
                      <a:pt x="4449" y="31"/>
                      <a:pt x="4449" y="31"/>
                      <a:pt x="4441" y="24"/>
                    </a:cubicBezTo>
                    <a:cubicBezTo>
                      <a:pt x="4429" y="8"/>
                      <a:pt x="4411" y="0"/>
                      <a:pt x="4392"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8"/>
              <p:cNvSpPr/>
              <p:nvPr/>
            </p:nvSpPr>
            <p:spPr>
              <a:xfrm>
                <a:off x="5711450" y="3900475"/>
                <a:ext cx="101250" cy="76650"/>
              </a:xfrm>
              <a:custGeom>
                <a:avLst/>
                <a:gdLst/>
                <a:ahLst/>
                <a:cxnLst/>
                <a:rect l="l" t="t" r="r" b="b"/>
                <a:pathLst>
                  <a:path w="4050" h="3066" extrusionOk="0">
                    <a:moveTo>
                      <a:pt x="3974" y="1"/>
                    </a:moveTo>
                    <a:cubicBezTo>
                      <a:pt x="3964" y="1"/>
                      <a:pt x="3955" y="3"/>
                      <a:pt x="3945" y="7"/>
                    </a:cubicBezTo>
                    <a:cubicBezTo>
                      <a:pt x="3441" y="217"/>
                      <a:pt x="2840" y="796"/>
                      <a:pt x="2209" y="1412"/>
                    </a:cubicBezTo>
                    <a:cubicBezTo>
                      <a:pt x="1446" y="2152"/>
                      <a:pt x="661" y="2922"/>
                      <a:pt x="99" y="2922"/>
                    </a:cubicBezTo>
                    <a:cubicBezTo>
                      <a:pt x="91" y="2922"/>
                      <a:pt x="83" y="2922"/>
                      <a:pt x="75" y="2922"/>
                    </a:cubicBezTo>
                    <a:cubicBezTo>
                      <a:pt x="38" y="2922"/>
                      <a:pt x="8" y="2952"/>
                      <a:pt x="8" y="2990"/>
                    </a:cubicBezTo>
                    <a:cubicBezTo>
                      <a:pt x="0" y="3027"/>
                      <a:pt x="30" y="3065"/>
                      <a:pt x="75" y="3065"/>
                    </a:cubicBezTo>
                    <a:cubicBezTo>
                      <a:pt x="84" y="3065"/>
                      <a:pt x="93" y="3065"/>
                      <a:pt x="101" y="3065"/>
                    </a:cubicBezTo>
                    <a:cubicBezTo>
                      <a:pt x="721" y="3065"/>
                      <a:pt x="1529" y="2273"/>
                      <a:pt x="2307" y="1517"/>
                    </a:cubicBezTo>
                    <a:cubicBezTo>
                      <a:pt x="2908" y="938"/>
                      <a:pt x="3517" y="337"/>
                      <a:pt x="3997" y="142"/>
                    </a:cubicBezTo>
                    <a:cubicBezTo>
                      <a:pt x="4035" y="127"/>
                      <a:pt x="4050" y="89"/>
                      <a:pt x="4042" y="52"/>
                    </a:cubicBezTo>
                    <a:cubicBezTo>
                      <a:pt x="4042" y="44"/>
                      <a:pt x="4035" y="44"/>
                      <a:pt x="4035" y="44"/>
                    </a:cubicBezTo>
                    <a:cubicBezTo>
                      <a:pt x="4024" y="16"/>
                      <a:pt x="4000" y="1"/>
                      <a:pt x="3974"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8"/>
              <p:cNvSpPr/>
              <p:nvPr/>
            </p:nvSpPr>
            <p:spPr>
              <a:xfrm>
                <a:off x="5695675" y="3889175"/>
                <a:ext cx="22375" cy="78525"/>
              </a:xfrm>
              <a:custGeom>
                <a:avLst/>
                <a:gdLst/>
                <a:ahLst/>
                <a:cxnLst/>
                <a:rect l="l" t="t" r="r" b="b"/>
                <a:pathLst>
                  <a:path w="895" h="3141" extrusionOk="0">
                    <a:moveTo>
                      <a:pt x="75" y="0"/>
                    </a:moveTo>
                    <a:cubicBezTo>
                      <a:pt x="30" y="0"/>
                      <a:pt x="0" y="38"/>
                      <a:pt x="8" y="76"/>
                    </a:cubicBezTo>
                    <a:cubicBezTo>
                      <a:pt x="38" y="526"/>
                      <a:pt x="195" y="985"/>
                      <a:pt x="368" y="1481"/>
                    </a:cubicBezTo>
                    <a:cubicBezTo>
                      <a:pt x="549" y="2006"/>
                      <a:pt x="736" y="2547"/>
                      <a:pt x="751" y="3073"/>
                    </a:cubicBezTo>
                    <a:cubicBezTo>
                      <a:pt x="751" y="3111"/>
                      <a:pt x="782" y="3141"/>
                      <a:pt x="819" y="3141"/>
                    </a:cubicBezTo>
                    <a:cubicBezTo>
                      <a:pt x="864" y="3141"/>
                      <a:pt x="894" y="3111"/>
                      <a:pt x="894" y="3066"/>
                    </a:cubicBezTo>
                    <a:cubicBezTo>
                      <a:pt x="879" y="2525"/>
                      <a:pt x="691" y="1969"/>
                      <a:pt x="504" y="1428"/>
                    </a:cubicBezTo>
                    <a:cubicBezTo>
                      <a:pt x="331" y="947"/>
                      <a:pt x="173" y="496"/>
                      <a:pt x="150" y="68"/>
                    </a:cubicBezTo>
                    <a:cubicBezTo>
                      <a:pt x="150" y="61"/>
                      <a:pt x="143" y="45"/>
                      <a:pt x="143" y="38"/>
                    </a:cubicBezTo>
                    <a:cubicBezTo>
                      <a:pt x="128" y="15"/>
                      <a:pt x="105" y="0"/>
                      <a:pt x="75"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8"/>
              <p:cNvSpPr/>
              <p:nvPr/>
            </p:nvSpPr>
            <p:spPr>
              <a:xfrm>
                <a:off x="5580900" y="3787300"/>
                <a:ext cx="227500" cy="528750"/>
              </a:xfrm>
              <a:custGeom>
                <a:avLst/>
                <a:gdLst/>
                <a:ahLst/>
                <a:cxnLst/>
                <a:rect l="l" t="t" r="r" b="b"/>
                <a:pathLst>
                  <a:path w="9100" h="21150" extrusionOk="0">
                    <a:moveTo>
                      <a:pt x="8988" y="1"/>
                    </a:moveTo>
                    <a:cubicBezTo>
                      <a:pt x="8955" y="1"/>
                      <a:pt x="8922" y="16"/>
                      <a:pt x="8904" y="48"/>
                    </a:cubicBezTo>
                    <a:cubicBezTo>
                      <a:pt x="7642" y="1806"/>
                      <a:pt x="5230" y="7081"/>
                      <a:pt x="4381" y="9463"/>
                    </a:cubicBezTo>
                    <a:cubicBezTo>
                      <a:pt x="4133" y="10154"/>
                      <a:pt x="3780" y="10950"/>
                      <a:pt x="3366" y="11867"/>
                    </a:cubicBezTo>
                    <a:cubicBezTo>
                      <a:pt x="2435" y="13971"/>
                      <a:pt x="1150" y="16856"/>
                      <a:pt x="15" y="21018"/>
                    </a:cubicBezTo>
                    <a:cubicBezTo>
                      <a:pt x="0" y="21071"/>
                      <a:pt x="30" y="21131"/>
                      <a:pt x="91" y="21146"/>
                    </a:cubicBezTo>
                    <a:cubicBezTo>
                      <a:pt x="101" y="21148"/>
                      <a:pt x="111" y="21150"/>
                      <a:pt x="121" y="21150"/>
                    </a:cubicBezTo>
                    <a:cubicBezTo>
                      <a:pt x="168" y="21150"/>
                      <a:pt x="206" y="21121"/>
                      <a:pt x="218" y="21071"/>
                    </a:cubicBezTo>
                    <a:cubicBezTo>
                      <a:pt x="1353" y="16931"/>
                      <a:pt x="2630" y="14053"/>
                      <a:pt x="3562" y="11957"/>
                    </a:cubicBezTo>
                    <a:cubicBezTo>
                      <a:pt x="3975" y="11033"/>
                      <a:pt x="4328" y="10229"/>
                      <a:pt x="4584" y="9530"/>
                    </a:cubicBezTo>
                    <a:cubicBezTo>
                      <a:pt x="5425" y="7163"/>
                      <a:pt x="7829" y="1919"/>
                      <a:pt x="9077" y="168"/>
                    </a:cubicBezTo>
                    <a:cubicBezTo>
                      <a:pt x="9099" y="138"/>
                      <a:pt x="9099" y="93"/>
                      <a:pt x="9084" y="56"/>
                    </a:cubicBezTo>
                    <a:cubicBezTo>
                      <a:pt x="9077" y="41"/>
                      <a:pt x="9062" y="33"/>
                      <a:pt x="9047" y="18"/>
                    </a:cubicBezTo>
                    <a:cubicBezTo>
                      <a:pt x="9029" y="7"/>
                      <a:pt x="9009" y="1"/>
                      <a:pt x="89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80" name="Google Shape;880;p28"/>
          <p:cNvGrpSpPr/>
          <p:nvPr/>
        </p:nvGrpSpPr>
        <p:grpSpPr>
          <a:xfrm rot="1349491">
            <a:off x="8598760" y="3147200"/>
            <a:ext cx="820882" cy="2597466"/>
            <a:chOff x="3875175" y="3568500"/>
            <a:chExt cx="274450" cy="868425"/>
          </a:xfrm>
        </p:grpSpPr>
        <p:sp>
          <p:nvSpPr>
            <p:cNvPr id="881" name="Google Shape;881;p28"/>
            <p:cNvSpPr/>
            <p:nvPr/>
          </p:nvSpPr>
          <p:spPr>
            <a:xfrm>
              <a:off x="3875175" y="3568500"/>
              <a:ext cx="274450" cy="868425"/>
            </a:xfrm>
            <a:custGeom>
              <a:avLst/>
              <a:gdLst/>
              <a:ahLst/>
              <a:cxnLst/>
              <a:rect l="l" t="t" r="r" b="b"/>
              <a:pathLst>
                <a:path w="10978" h="34737" extrusionOk="0">
                  <a:moveTo>
                    <a:pt x="5740" y="0"/>
                  </a:moveTo>
                  <a:cubicBezTo>
                    <a:pt x="5723" y="0"/>
                    <a:pt x="5705" y="1"/>
                    <a:pt x="5688" y="2"/>
                  </a:cubicBezTo>
                  <a:cubicBezTo>
                    <a:pt x="4335" y="92"/>
                    <a:pt x="2840" y="3518"/>
                    <a:pt x="2667" y="6073"/>
                  </a:cubicBezTo>
                  <a:cubicBezTo>
                    <a:pt x="2495" y="8635"/>
                    <a:pt x="1292" y="11858"/>
                    <a:pt x="1676" y="16501"/>
                  </a:cubicBezTo>
                  <a:cubicBezTo>
                    <a:pt x="2059" y="21145"/>
                    <a:pt x="0" y="29004"/>
                    <a:pt x="2690" y="34736"/>
                  </a:cubicBezTo>
                  <a:cubicBezTo>
                    <a:pt x="2690" y="34736"/>
                    <a:pt x="7957" y="30356"/>
                    <a:pt x="9467" y="25615"/>
                  </a:cubicBezTo>
                  <a:cubicBezTo>
                    <a:pt x="10970" y="20867"/>
                    <a:pt x="10977" y="17305"/>
                    <a:pt x="10188" y="14743"/>
                  </a:cubicBezTo>
                  <a:cubicBezTo>
                    <a:pt x="9399" y="12189"/>
                    <a:pt x="8776" y="8244"/>
                    <a:pt x="8520" y="5810"/>
                  </a:cubicBezTo>
                  <a:cubicBezTo>
                    <a:pt x="8261" y="3414"/>
                    <a:pt x="7078" y="0"/>
                    <a:pt x="57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2" name="Google Shape;882;p28"/>
            <p:cNvGrpSpPr/>
            <p:nvPr/>
          </p:nvGrpSpPr>
          <p:grpSpPr>
            <a:xfrm>
              <a:off x="3907475" y="3569675"/>
              <a:ext cx="234625" cy="867250"/>
              <a:chOff x="3907475" y="3569675"/>
              <a:chExt cx="234625" cy="867250"/>
            </a:xfrm>
          </p:grpSpPr>
          <p:sp>
            <p:nvSpPr>
              <p:cNvPr id="883" name="Google Shape;883;p28"/>
              <p:cNvSpPr/>
              <p:nvPr/>
            </p:nvSpPr>
            <p:spPr>
              <a:xfrm>
                <a:off x="3907475" y="4259200"/>
                <a:ext cx="61825" cy="177725"/>
              </a:xfrm>
              <a:custGeom>
                <a:avLst/>
                <a:gdLst/>
                <a:ahLst/>
                <a:cxnLst/>
                <a:rect l="l" t="t" r="r" b="b"/>
                <a:pathLst>
                  <a:path w="2473" h="7109" extrusionOk="0">
                    <a:moveTo>
                      <a:pt x="248" y="1"/>
                    </a:moveTo>
                    <a:lnTo>
                      <a:pt x="0" y="301"/>
                    </a:lnTo>
                    <a:cubicBezTo>
                      <a:pt x="68" y="2683"/>
                      <a:pt x="421" y="5035"/>
                      <a:pt x="1398" y="7108"/>
                    </a:cubicBezTo>
                    <a:cubicBezTo>
                      <a:pt x="1789" y="6290"/>
                      <a:pt x="2472" y="4794"/>
                      <a:pt x="2472" y="4794"/>
                    </a:cubicBezTo>
                    <a:lnTo>
                      <a:pt x="1946" y="3682"/>
                    </a:lnTo>
                    <a:cubicBezTo>
                      <a:pt x="1946" y="3682"/>
                      <a:pt x="2104" y="3404"/>
                      <a:pt x="1233" y="2608"/>
                    </a:cubicBezTo>
                    <a:cubicBezTo>
                      <a:pt x="361" y="1812"/>
                      <a:pt x="248" y="1"/>
                      <a:pt x="248"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8"/>
              <p:cNvSpPr/>
              <p:nvPr/>
            </p:nvSpPr>
            <p:spPr>
              <a:xfrm>
                <a:off x="3969275" y="4055400"/>
                <a:ext cx="172825" cy="323675"/>
              </a:xfrm>
              <a:custGeom>
                <a:avLst/>
                <a:gdLst/>
                <a:ahLst/>
                <a:cxnLst/>
                <a:rect l="l" t="t" r="r" b="b"/>
                <a:pathLst>
                  <a:path w="6913" h="12947" extrusionOk="0">
                    <a:moveTo>
                      <a:pt x="6905" y="1"/>
                    </a:moveTo>
                    <a:cubicBezTo>
                      <a:pt x="6905" y="1"/>
                      <a:pt x="5019" y="5621"/>
                      <a:pt x="1052" y="9828"/>
                    </a:cubicBezTo>
                    <a:cubicBezTo>
                      <a:pt x="692" y="11076"/>
                      <a:pt x="0" y="12946"/>
                      <a:pt x="0" y="12946"/>
                    </a:cubicBezTo>
                    <a:cubicBezTo>
                      <a:pt x="0" y="12946"/>
                      <a:pt x="2645" y="10933"/>
                      <a:pt x="4937" y="7965"/>
                    </a:cubicBezTo>
                    <a:cubicBezTo>
                      <a:pt x="5245" y="7364"/>
                      <a:pt x="5500" y="6755"/>
                      <a:pt x="5696" y="6139"/>
                    </a:cubicBezTo>
                    <a:cubicBezTo>
                      <a:pt x="6432" y="3818"/>
                      <a:pt x="6815" y="1789"/>
                      <a:pt x="6913" y="8"/>
                    </a:cubicBezTo>
                    <a:cubicBezTo>
                      <a:pt x="6913" y="1"/>
                      <a:pt x="6905" y="1"/>
                      <a:pt x="6905"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8"/>
              <p:cNvSpPr/>
              <p:nvPr/>
            </p:nvSpPr>
            <p:spPr>
              <a:xfrm>
                <a:off x="4001025" y="4005450"/>
                <a:ext cx="136200" cy="278950"/>
              </a:xfrm>
              <a:custGeom>
                <a:avLst/>
                <a:gdLst/>
                <a:ahLst/>
                <a:cxnLst/>
                <a:rect l="l" t="t" r="r" b="b"/>
                <a:pathLst>
                  <a:path w="5448" h="11158" extrusionOk="0">
                    <a:moveTo>
                      <a:pt x="5417" y="0"/>
                    </a:moveTo>
                    <a:cubicBezTo>
                      <a:pt x="5417" y="0"/>
                      <a:pt x="4042" y="4929"/>
                      <a:pt x="263" y="9993"/>
                    </a:cubicBezTo>
                    <a:cubicBezTo>
                      <a:pt x="226" y="10474"/>
                      <a:pt x="0" y="11158"/>
                      <a:pt x="0" y="11158"/>
                    </a:cubicBezTo>
                    <a:cubicBezTo>
                      <a:pt x="0" y="11158"/>
                      <a:pt x="4140" y="6079"/>
                      <a:pt x="5417" y="1743"/>
                    </a:cubicBezTo>
                    <a:cubicBezTo>
                      <a:pt x="5447" y="481"/>
                      <a:pt x="5417" y="0"/>
                      <a:pt x="5417"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8"/>
              <p:cNvSpPr/>
              <p:nvPr/>
            </p:nvSpPr>
            <p:spPr>
              <a:xfrm>
                <a:off x="4079525" y="3964125"/>
                <a:ext cx="53375" cy="157600"/>
              </a:xfrm>
              <a:custGeom>
                <a:avLst/>
                <a:gdLst/>
                <a:ahLst/>
                <a:cxnLst/>
                <a:rect l="l" t="t" r="r" b="b"/>
                <a:pathLst>
                  <a:path w="2135" h="6304" extrusionOk="0">
                    <a:moveTo>
                      <a:pt x="1842" y="0"/>
                    </a:moveTo>
                    <a:cubicBezTo>
                      <a:pt x="1842" y="0"/>
                      <a:pt x="1173" y="2945"/>
                      <a:pt x="1" y="5568"/>
                    </a:cubicBezTo>
                    <a:cubicBezTo>
                      <a:pt x="715" y="4531"/>
                      <a:pt x="1458" y="2885"/>
                      <a:pt x="1992" y="789"/>
                    </a:cubicBezTo>
                    <a:lnTo>
                      <a:pt x="1992" y="789"/>
                    </a:lnTo>
                    <a:cubicBezTo>
                      <a:pt x="1977" y="1661"/>
                      <a:pt x="1023" y="4523"/>
                      <a:pt x="23" y="6304"/>
                    </a:cubicBezTo>
                    <a:cubicBezTo>
                      <a:pt x="1503" y="4050"/>
                      <a:pt x="2135" y="1202"/>
                      <a:pt x="2135" y="1202"/>
                    </a:cubicBezTo>
                    <a:cubicBezTo>
                      <a:pt x="2089" y="601"/>
                      <a:pt x="1842" y="0"/>
                      <a:pt x="1842"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8"/>
              <p:cNvSpPr/>
              <p:nvPr/>
            </p:nvSpPr>
            <p:spPr>
              <a:xfrm>
                <a:off x="4024300" y="3761250"/>
                <a:ext cx="85675" cy="407625"/>
              </a:xfrm>
              <a:custGeom>
                <a:avLst/>
                <a:gdLst/>
                <a:ahLst/>
                <a:cxnLst/>
                <a:rect l="l" t="t" r="r" b="b"/>
                <a:pathLst>
                  <a:path w="3427" h="16305" extrusionOk="0">
                    <a:moveTo>
                      <a:pt x="2390" y="1"/>
                    </a:moveTo>
                    <a:cubicBezTo>
                      <a:pt x="2390" y="1"/>
                      <a:pt x="1263" y="6725"/>
                      <a:pt x="872" y="8040"/>
                    </a:cubicBezTo>
                    <a:cubicBezTo>
                      <a:pt x="1134" y="7334"/>
                      <a:pt x="1333" y="6678"/>
                      <a:pt x="1482" y="6119"/>
                    </a:cubicBezTo>
                    <a:lnTo>
                      <a:pt x="1482" y="6119"/>
                    </a:lnTo>
                    <a:cubicBezTo>
                      <a:pt x="1227" y="7233"/>
                      <a:pt x="887" y="8585"/>
                      <a:pt x="587" y="9332"/>
                    </a:cubicBezTo>
                    <a:cubicBezTo>
                      <a:pt x="1526" y="7710"/>
                      <a:pt x="2007" y="5524"/>
                      <a:pt x="2007" y="5523"/>
                    </a:cubicBezTo>
                    <a:lnTo>
                      <a:pt x="2007" y="5523"/>
                    </a:lnTo>
                    <a:cubicBezTo>
                      <a:pt x="2007" y="5525"/>
                      <a:pt x="1233" y="9693"/>
                      <a:pt x="812" y="10873"/>
                    </a:cubicBezTo>
                    <a:cubicBezTo>
                      <a:pt x="1118" y="10089"/>
                      <a:pt x="1338" y="9459"/>
                      <a:pt x="1496" y="8961"/>
                    </a:cubicBezTo>
                    <a:lnTo>
                      <a:pt x="1496" y="8961"/>
                    </a:lnTo>
                    <a:cubicBezTo>
                      <a:pt x="1191" y="10051"/>
                      <a:pt x="739" y="11460"/>
                      <a:pt x="249" y="12308"/>
                    </a:cubicBezTo>
                    <a:cubicBezTo>
                      <a:pt x="189" y="13457"/>
                      <a:pt x="189" y="14389"/>
                      <a:pt x="189" y="14389"/>
                    </a:cubicBezTo>
                    <a:cubicBezTo>
                      <a:pt x="189" y="14389"/>
                      <a:pt x="1143" y="12233"/>
                      <a:pt x="1436" y="10700"/>
                    </a:cubicBezTo>
                    <a:lnTo>
                      <a:pt x="1436" y="10700"/>
                    </a:lnTo>
                    <a:cubicBezTo>
                      <a:pt x="1105" y="13194"/>
                      <a:pt x="174" y="14637"/>
                      <a:pt x="174" y="14637"/>
                    </a:cubicBezTo>
                    <a:lnTo>
                      <a:pt x="730" y="14126"/>
                    </a:lnTo>
                    <a:lnTo>
                      <a:pt x="730" y="14126"/>
                    </a:lnTo>
                    <a:cubicBezTo>
                      <a:pt x="729" y="14126"/>
                      <a:pt x="256" y="14832"/>
                      <a:pt x="83" y="15238"/>
                    </a:cubicBezTo>
                    <a:cubicBezTo>
                      <a:pt x="23" y="15771"/>
                      <a:pt x="1" y="16305"/>
                      <a:pt x="1" y="16305"/>
                    </a:cubicBezTo>
                    <a:cubicBezTo>
                      <a:pt x="1" y="16305"/>
                      <a:pt x="1917" y="12924"/>
                      <a:pt x="2578" y="11083"/>
                    </a:cubicBezTo>
                    <a:lnTo>
                      <a:pt x="2578" y="11083"/>
                    </a:lnTo>
                    <a:cubicBezTo>
                      <a:pt x="1962" y="12338"/>
                      <a:pt x="1278" y="13450"/>
                      <a:pt x="1278" y="13450"/>
                    </a:cubicBezTo>
                    <a:cubicBezTo>
                      <a:pt x="1278" y="13450"/>
                      <a:pt x="2465" y="10918"/>
                      <a:pt x="2661" y="10392"/>
                    </a:cubicBezTo>
                    <a:lnTo>
                      <a:pt x="2661" y="10392"/>
                    </a:lnTo>
                    <a:cubicBezTo>
                      <a:pt x="2022" y="11737"/>
                      <a:pt x="1676" y="12293"/>
                      <a:pt x="1676" y="12293"/>
                    </a:cubicBezTo>
                    <a:cubicBezTo>
                      <a:pt x="1676" y="12293"/>
                      <a:pt x="2383" y="10752"/>
                      <a:pt x="2488" y="10242"/>
                    </a:cubicBezTo>
                    <a:lnTo>
                      <a:pt x="2488" y="10242"/>
                    </a:lnTo>
                    <a:cubicBezTo>
                      <a:pt x="2044" y="11166"/>
                      <a:pt x="1736" y="11759"/>
                      <a:pt x="1736" y="11759"/>
                    </a:cubicBezTo>
                    <a:cubicBezTo>
                      <a:pt x="1736" y="11759"/>
                      <a:pt x="2931" y="8093"/>
                      <a:pt x="3014" y="7401"/>
                    </a:cubicBezTo>
                    <a:lnTo>
                      <a:pt x="3014" y="7401"/>
                    </a:lnTo>
                    <a:cubicBezTo>
                      <a:pt x="2608" y="8626"/>
                      <a:pt x="2285" y="9573"/>
                      <a:pt x="2285" y="9573"/>
                    </a:cubicBezTo>
                    <a:cubicBezTo>
                      <a:pt x="2285" y="9573"/>
                      <a:pt x="3269" y="6004"/>
                      <a:pt x="3427" y="5170"/>
                    </a:cubicBezTo>
                    <a:lnTo>
                      <a:pt x="3427" y="5170"/>
                    </a:lnTo>
                    <a:cubicBezTo>
                      <a:pt x="3111" y="6320"/>
                      <a:pt x="2856" y="6928"/>
                      <a:pt x="2856" y="6928"/>
                    </a:cubicBezTo>
                    <a:lnTo>
                      <a:pt x="3419" y="4494"/>
                    </a:lnTo>
                    <a:lnTo>
                      <a:pt x="2390" y="1"/>
                    </a:ln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8"/>
              <p:cNvSpPr/>
              <p:nvPr/>
            </p:nvSpPr>
            <p:spPr>
              <a:xfrm>
                <a:off x="4022625" y="3586200"/>
                <a:ext cx="39075" cy="138450"/>
              </a:xfrm>
              <a:custGeom>
                <a:avLst/>
                <a:gdLst/>
                <a:ahLst/>
                <a:cxnLst/>
                <a:rect l="l" t="t" r="r" b="b"/>
                <a:pathLst>
                  <a:path w="1563" h="5538" extrusionOk="0">
                    <a:moveTo>
                      <a:pt x="857" y="0"/>
                    </a:moveTo>
                    <a:cubicBezTo>
                      <a:pt x="947" y="669"/>
                      <a:pt x="474" y="2998"/>
                      <a:pt x="120" y="4373"/>
                    </a:cubicBezTo>
                    <a:cubicBezTo>
                      <a:pt x="75" y="4561"/>
                      <a:pt x="30" y="4809"/>
                      <a:pt x="0" y="5102"/>
                    </a:cubicBezTo>
                    <a:lnTo>
                      <a:pt x="38" y="5200"/>
                    </a:lnTo>
                    <a:cubicBezTo>
                      <a:pt x="38" y="5200"/>
                      <a:pt x="443" y="3344"/>
                      <a:pt x="661" y="2758"/>
                    </a:cubicBezTo>
                    <a:lnTo>
                      <a:pt x="661" y="2758"/>
                    </a:lnTo>
                    <a:cubicBezTo>
                      <a:pt x="361" y="4358"/>
                      <a:pt x="346" y="5538"/>
                      <a:pt x="346" y="5538"/>
                    </a:cubicBezTo>
                    <a:cubicBezTo>
                      <a:pt x="346" y="5538"/>
                      <a:pt x="616" y="3599"/>
                      <a:pt x="909" y="2803"/>
                    </a:cubicBezTo>
                    <a:lnTo>
                      <a:pt x="909" y="2803"/>
                    </a:lnTo>
                    <a:cubicBezTo>
                      <a:pt x="789" y="3712"/>
                      <a:pt x="729" y="4336"/>
                      <a:pt x="729" y="4336"/>
                    </a:cubicBezTo>
                    <a:cubicBezTo>
                      <a:pt x="729" y="4336"/>
                      <a:pt x="1022" y="2953"/>
                      <a:pt x="1142" y="2495"/>
                    </a:cubicBezTo>
                    <a:lnTo>
                      <a:pt x="1142" y="2495"/>
                    </a:lnTo>
                    <a:cubicBezTo>
                      <a:pt x="1112" y="2915"/>
                      <a:pt x="1075" y="3299"/>
                      <a:pt x="1052" y="3524"/>
                    </a:cubicBezTo>
                    <a:cubicBezTo>
                      <a:pt x="1142" y="3171"/>
                      <a:pt x="1217" y="2878"/>
                      <a:pt x="1270" y="2675"/>
                    </a:cubicBezTo>
                    <a:cubicBezTo>
                      <a:pt x="1563" y="1465"/>
                      <a:pt x="1563" y="924"/>
                      <a:pt x="857"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8"/>
              <p:cNvSpPr/>
              <p:nvPr/>
            </p:nvSpPr>
            <p:spPr>
              <a:xfrm>
                <a:off x="4008725" y="3569675"/>
                <a:ext cx="29325" cy="121925"/>
              </a:xfrm>
              <a:custGeom>
                <a:avLst/>
                <a:gdLst/>
                <a:ahLst/>
                <a:cxnLst/>
                <a:rect l="l" t="t" r="r" b="b"/>
                <a:pathLst>
                  <a:path w="1173" h="4877" extrusionOk="0">
                    <a:moveTo>
                      <a:pt x="661" y="0"/>
                    </a:moveTo>
                    <a:cubicBezTo>
                      <a:pt x="977" y="1405"/>
                      <a:pt x="0" y="4012"/>
                      <a:pt x="301" y="4876"/>
                    </a:cubicBezTo>
                    <a:cubicBezTo>
                      <a:pt x="173" y="3704"/>
                      <a:pt x="1127" y="1255"/>
                      <a:pt x="1172" y="323"/>
                    </a:cubicBezTo>
                    <a:cubicBezTo>
                      <a:pt x="1007" y="165"/>
                      <a:pt x="834" y="60"/>
                      <a:pt x="661"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8"/>
              <p:cNvSpPr/>
              <p:nvPr/>
            </p:nvSpPr>
            <p:spPr>
              <a:xfrm>
                <a:off x="3945050" y="3676550"/>
                <a:ext cx="52050" cy="173575"/>
              </a:xfrm>
              <a:custGeom>
                <a:avLst/>
                <a:gdLst/>
                <a:ahLst/>
                <a:cxnLst/>
                <a:rect l="l" t="t" r="r" b="b"/>
                <a:pathLst>
                  <a:path w="2082" h="6943" extrusionOk="0">
                    <a:moveTo>
                      <a:pt x="549" y="0"/>
                    </a:moveTo>
                    <a:cubicBezTo>
                      <a:pt x="398" y="654"/>
                      <a:pt x="0" y="1706"/>
                      <a:pt x="143" y="2495"/>
                    </a:cubicBezTo>
                    <a:cubicBezTo>
                      <a:pt x="256" y="3111"/>
                      <a:pt x="383" y="3892"/>
                      <a:pt x="398" y="4538"/>
                    </a:cubicBezTo>
                    <a:cubicBezTo>
                      <a:pt x="451" y="4824"/>
                      <a:pt x="489" y="5042"/>
                      <a:pt x="489" y="5042"/>
                    </a:cubicBezTo>
                    <a:cubicBezTo>
                      <a:pt x="489" y="5042"/>
                      <a:pt x="451" y="4508"/>
                      <a:pt x="496" y="3960"/>
                    </a:cubicBezTo>
                    <a:lnTo>
                      <a:pt x="496" y="3960"/>
                    </a:lnTo>
                    <a:cubicBezTo>
                      <a:pt x="489" y="4674"/>
                      <a:pt x="699" y="5598"/>
                      <a:pt x="699" y="5598"/>
                    </a:cubicBezTo>
                    <a:cubicBezTo>
                      <a:pt x="699" y="5598"/>
                      <a:pt x="601" y="5049"/>
                      <a:pt x="646" y="4275"/>
                    </a:cubicBezTo>
                    <a:lnTo>
                      <a:pt x="646" y="4275"/>
                    </a:lnTo>
                    <a:cubicBezTo>
                      <a:pt x="699" y="5004"/>
                      <a:pt x="1210" y="6447"/>
                      <a:pt x="1210" y="6447"/>
                    </a:cubicBezTo>
                    <a:cubicBezTo>
                      <a:pt x="1210" y="6447"/>
                      <a:pt x="999" y="5643"/>
                      <a:pt x="1014" y="4944"/>
                    </a:cubicBezTo>
                    <a:lnTo>
                      <a:pt x="1014" y="4944"/>
                    </a:lnTo>
                    <a:cubicBezTo>
                      <a:pt x="1045" y="5545"/>
                      <a:pt x="1435" y="6334"/>
                      <a:pt x="1578" y="6605"/>
                    </a:cubicBezTo>
                    <a:cubicBezTo>
                      <a:pt x="1503" y="6409"/>
                      <a:pt x="1443" y="6229"/>
                      <a:pt x="1405" y="6086"/>
                    </a:cubicBezTo>
                    <a:cubicBezTo>
                      <a:pt x="1247" y="5523"/>
                      <a:pt x="1285" y="4456"/>
                      <a:pt x="1135" y="3817"/>
                    </a:cubicBezTo>
                    <a:lnTo>
                      <a:pt x="1135" y="3817"/>
                    </a:lnTo>
                    <a:cubicBezTo>
                      <a:pt x="1488" y="4891"/>
                      <a:pt x="1338" y="6011"/>
                      <a:pt x="2081" y="6943"/>
                    </a:cubicBezTo>
                    <a:lnTo>
                      <a:pt x="1916" y="6342"/>
                    </a:lnTo>
                    <a:cubicBezTo>
                      <a:pt x="1766" y="5718"/>
                      <a:pt x="1540" y="4749"/>
                      <a:pt x="1510" y="4418"/>
                    </a:cubicBezTo>
                    <a:cubicBezTo>
                      <a:pt x="1458" y="3915"/>
                      <a:pt x="917" y="2810"/>
                      <a:pt x="782" y="2142"/>
                    </a:cubicBezTo>
                    <a:cubicBezTo>
                      <a:pt x="646" y="1480"/>
                      <a:pt x="428" y="722"/>
                      <a:pt x="549"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8"/>
              <p:cNvSpPr/>
              <p:nvPr/>
            </p:nvSpPr>
            <p:spPr>
              <a:xfrm>
                <a:off x="3999525" y="3978575"/>
                <a:ext cx="22550" cy="136025"/>
              </a:xfrm>
              <a:custGeom>
                <a:avLst/>
                <a:gdLst/>
                <a:ahLst/>
                <a:cxnLst/>
                <a:rect l="l" t="t" r="r" b="b"/>
                <a:pathLst>
                  <a:path w="902" h="5441" extrusionOk="0">
                    <a:moveTo>
                      <a:pt x="646" y="1"/>
                    </a:moveTo>
                    <a:lnTo>
                      <a:pt x="676" y="2330"/>
                    </a:lnTo>
                    <a:cubicBezTo>
                      <a:pt x="676" y="2330"/>
                      <a:pt x="391" y="1105"/>
                      <a:pt x="0" y="459"/>
                    </a:cubicBezTo>
                    <a:lnTo>
                      <a:pt x="0" y="459"/>
                    </a:lnTo>
                    <a:cubicBezTo>
                      <a:pt x="158" y="1225"/>
                      <a:pt x="556" y="2503"/>
                      <a:pt x="639" y="2863"/>
                    </a:cubicBezTo>
                    <a:cubicBezTo>
                      <a:pt x="721" y="3217"/>
                      <a:pt x="759" y="4103"/>
                      <a:pt x="759" y="4103"/>
                    </a:cubicBezTo>
                    <a:lnTo>
                      <a:pt x="413" y="3232"/>
                    </a:lnTo>
                    <a:lnTo>
                      <a:pt x="413" y="3232"/>
                    </a:lnTo>
                    <a:cubicBezTo>
                      <a:pt x="413" y="3232"/>
                      <a:pt x="766" y="4982"/>
                      <a:pt x="834" y="5440"/>
                    </a:cubicBezTo>
                    <a:cubicBezTo>
                      <a:pt x="902" y="4877"/>
                      <a:pt x="864" y="3570"/>
                      <a:pt x="842" y="3081"/>
                    </a:cubicBezTo>
                    <a:cubicBezTo>
                      <a:pt x="827" y="2593"/>
                      <a:pt x="796" y="1917"/>
                      <a:pt x="781" y="1503"/>
                    </a:cubicBezTo>
                    <a:cubicBezTo>
                      <a:pt x="759" y="1083"/>
                      <a:pt x="646" y="1"/>
                      <a:pt x="646"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8"/>
              <p:cNvSpPr/>
              <p:nvPr/>
            </p:nvSpPr>
            <p:spPr>
              <a:xfrm>
                <a:off x="3918175" y="3887100"/>
                <a:ext cx="98650" cy="339450"/>
              </a:xfrm>
              <a:custGeom>
                <a:avLst/>
                <a:gdLst/>
                <a:ahLst/>
                <a:cxnLst/>
                <a:rect l="l" t="t" r="r" b="b"/>
                <a:pathLst>
                  <a:path w="3946" h="13578" extrusionOk="0">
                    <a:moveTo>
                      <a:pt x="249" y="1"/>
                    </a:moveTo>
                    <a:cubicBezTo>
                      <a:pt x="159" y="887"/>
                      <a:pt x="211" y="1383"/>
                      <a:pt x="211" y="1383"/>
                    </a:cubicBezTo>
                    <a:cubicBezTo>
                      <a:pt x="211" y="1383"/>
                      <a:pt x="1068" y="3382"/>
                      <a:pt x="1526" y="4321"/>
                    </a:cubicBezTo>
                    <a:cubicBezTo>
                      <a:pt x="1984" y="5268"/>
                      <a:pt x="2330" y="5861"/>
                      <a:pt x="2413" y="6695"/>
                    </a:cubicBezTo>
                    <a:cubicBezTo>
                      <a:pt x="2503" y="7529"/>
                      <a:pt x="3277" y="8003"/>
                      <a:pt x="3382" y="8679"/>
                    </a:cubicBezTo>
                    <a:cubicBezTo>
                      <a:pt x="3269" y="8265"/>
                      <a:pt x="2390" y="7679"/>
                      <a:pt x="2240" y="6973"/>
                    </a:cubicBezTo>
                    <a:cubicBezTo>
                      <a:pt x="2089" y="6267"/>
                      <a:pt x="1751" y="5162"/>
                      <a:pt x="1383" y="4546"/>
                    </a:cubicBezTo>
                    <a:cubicBezTo>
                      <a:pt x="1015" y="3923"/>
                      <a:pt x="114" y="1879"/>
                      <a:pt x="113" y="1879"/>
                    </a:cubicBezTo>
                    <a:lnTo>
                      <a:pt x="113" y="1879"/>
                    </a:lnTo>
                    <a:cubicBezTo>
                      <a:pt x="113" y="1879"/>
                      <a:pt x="1" y="3337"/>
                      <a:pt x="121" y="4111"/>
                    </a:cubicBezTo>
                    <a:cubicBezTo>
                      <a:pt x="241" y="4892"/>
                      <a:pt x="23" y="5072"/>
                      <a:pt x="241" y="5508"/>
                    </a:cubicBezTo>
                    <a:cubicBezTo>
                      <a:pt x="459" y="5944"/>
                      <a:pt x="1624" y="8115"/>
                      <a:pt x="1909" y="8987"/>
                    </a:cubicBezTo>
                    <a:cubicBezTo>
                      <a:pt x="1609" y="8401"/>
                      <a:pt x="504" y="6432"/>
                      <a:pt x="331" y="6244"/>
                    </a:cubicBezTo>
                    <a:cubicBezTo>
                      <a:pt x="287" y="6197"/>
                      <a:pt x="250" y="6172"/>
                      <a:pt x="224" y="6172"/>
                    </a:cubicBezTo>
                    <a:cubicBezTo>
                      <a:pt x="149" y="6172"/>
                      <a:pt x="179" y="6388"/>
                      <a:pt x="459" y="6876"/>
                    </a:cubicBezTo>
                    <a:cubicBezTo>
                      <a:pt x="835" y="7537"/>
                      <a:pt x="1496" y="9160"/>
                      <a:pt x="1789" y="9851"/>
                    </a:cubicBezTo>
                    <a:cubicBezTo>
                      <a:pt x="2082" y="10542"/>
                      <a:pt x="2255" y="11474"/>
                      <a:pt x="2615" y="12210"/>
                    </a:cubicBezTo>
                    <a:cubicBezTo>
                      <a:pt x="2976" y="12954"/>
                      <a:pt x="3141" y="13577"/>
                      <a:pt x="3141" y="13577"/>
                    </a:cubicBezTo>
                    <a:lnTo>
                      <a:pt x="3149" y="13577"/>
                    </a:lnTo>
                    <a:cubicBezTo>
                      <a:pt x="3149" y="13577"/>
                      <a:pt x="3945" y="9573"/>
                      <a:pt x="3780" y="9017"/>
                    </a:cubicBezTo>
                    <a:cubicBezTo>
                      <a:pt x="3615" y="8468"/>
                      <a:pt x="3186" y="7356"/>
                      <a:pt x="2863" y="6665"/>
                    </a:cubicBezTo>
                    <a:cubicBezTo>
                      <a:pt x="2548" y="5981"/>
                      <a:pt x="1984" y="4719"/>
                      <a:pt x="1729" y="3975"/>
                    </a:cubicBezTo>
                    <a:cubicBezTo>
                      <a:pt x="1473" y="3232"/>
                      <a:pt x="294" y="639"/>
                      <a:pt x="249"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3" name="Google Shape;893;p28"/>
            <p:cNvSpPr/>
            <p:nvPr/>
          </p:nvSpPr>
          <p:spPr>
            <a:xfrm>
              <a:off x="3995200" y="4338475"/>
              <a:ext cx="1525" cy="975"/>
            </a:xfrm>
            <a:custGeom>
              <a:avLst/>
              <a:gdLst/>
              <a:ahLst/>
              <a:cxnLst/>
              <a:rect l="l" t="t" r="r" b="b"/>
              <a:pathLst>
                <a:path w="61" h="39" extrusionOk="0">
                  <a:moveTo>
                    <a:pt x="60" y="0"/>
                  </a:moveTo>
                  <a:lnTo>
                    <a:pt x="0" y="38"/>
                  </a:lnTo>
                  <a:cubicBezTo>
                    <a:pt x="15" y="31"/>
                    <a:pt x="38" y="15"/>
                    <a:pt x="60" y="0"/>
                  </a:cubicBezTo>
                  <a:close/>
                </a:path>
              </a:pathLst>
            </a:custGeom>
            <a:solidFill>
              <a:srgbClr val="887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4" name="Google Shape;894;p28"/>
            <p:cNvGrpSpPr/>
            <p:nvPr/>
          </p:nvGrpSpPr>
          <p:grpSpPr>
            <a:xfrm>
              <a:off x="3909350" y="3579050"/>
              <a:ext cx="233875" cy="789075"/>
              <a:chOff x="3909350" y="3579050"/>
              <a:chExt cx="233875" cy="789075"/>
            </a:xfrm>
          </p:grpSpPr>
          <p:sp>
            <p:nvSpPr>
              <p:cNvPr id="895" name="Google Shape;895;p28"/>
              <p:cNvSpPr/>
              <p:nvPr/>
            </p:nvSpPr>
            <p:spPr>
              <a:xfrm>
                <a:off x="3989375" y="4028550"/>
                <a:ext cx="153850" cy="324800"/>
              </a:xfrm>
              <a:custGeom>
                <a:avLst/>
                <a:gdLst/>
                <a:ahLst/>
                <a:cxnLst/>
                <a:rect l="l" t="t" r="r" b="b"/>
                <a:pathLst>
                  <a:path w="6154" h="12992" extrusionOk="0">
                    <a:moveTo>
                      <a:pt x="1231" y="10905"/>
                    </a:moveTo>
                    <a:cubicBezTo>
                      <a:pt x="1203" y="10928"/>
                      <a:pt x="1187" y="10940"/>
                      <a:pt x="1187" y="10940"/>
                    </a:cubicBezTo>
                    <a:cubicBezTo>
                      <a:pt x="1202" y="10929"/>
                      <a:pt x="1216" y="10917"/>
                      <a:pt x="1231" y="10905"/>
                    </a:cubicBezTo>
                    <a:close/>
                    <a:moveTo>
                      <a:pt x="6139" y="0"/>
                    </a:moveTo>
                    <a:lnTo>
                      <a:pt x="4824" y="4163"/>
                    </a:lnTo>
                    <a:cubicBezTo>
                      <a:pt x="4824" y="4163"/>
                      <a:pt x="4005" y="6868"/>
                      <a:pt x="1946" y="9279"/>
                    </a:cubicBezTo>
                    <a:cubicBezTo>
                      <a:pt x="3268" y="7852"/>
                      <a:pt x="4245" y="6169"/>
                      <a:pt x="4245" y="6169"/>
                    </a:cubicBezTo>
                    <a:lnTo>
                      <a:pt x="4245" y="6169"/>
                    </a:lnTo>
                    <a:cubicBezTo>
                      <a:pt x="4245" y="6169"/>
                      <a:pt x="3253" y="8694"/>
                      <a:pt x="1135" y="10369"/>
                    </a:cubicBezTo>
                    <a:cubicBezTo>
                      <a:pt x="2472" y="9512"/>
                      <a:pt x="3711" y="7890"/>
                      <a:pt x="3712" y="7889"/>
                    </a:cubicBezTo>
                    <a:lnTo>
                      <a:pt x="3712" y="7889"/>
                    </a:lnTo>
                    <a:cubicBezTo>
                      <a:pt x="3711" y="7890"/>
                      <a:pt x="2189" y="10127"/>
                      <a:pt x="1231" y="10905"/>
                    </a:cubicBezTo>
                    <a:lnTo>
                      <a:pt x="1231" y="10905"/>
                    </a:lnTo>
                    <a:cubicBezTo>
                      <a:pt x="1456" y="10725"/>
                      <a:pt x="2487" y="9889"/>
                      <a:pt x="2908" y="9355"/>
                    </a:cubicBezTo>
                    <a:lnTo>
                      <a:pt x="2908" y="9355"/>
                    </a:lnTo>
                    <a:cubicBezTo>
                      <a:pt x="1736" y="11053"/>
                      <a:pt x="692" y="11774"/>
                      <a:pt x="692" y="11774"/>
                    </a:cubicBezTo>
                    <a:cubicBezTo>
                      <a:pt x="692" y="11774"/>
                      <a:pt x="2006" y="10872"/>
                      <a:pt x="2570" y="10143"/>
                    </a:cubicBezTo>
                    <a:lnTo>
                      <a:pt x="2570" y="10143"/>
                    </a:lnTo>
                    <a:cubicBezTo>
                      <a:pt x="1758" y="11240"/>
                      <a:pt x="646" y="12172"/>
                      <a:pt x="293" y="12397"/>
                    </a:cubicBezTo>
                    <a:cubicBezTo>
                      <a:pt x="1357" y="11768"/>
                      <a:pt x="2257" y="10743"/>
                      <a:pt x="2262" y="10737"/>
                    </a:cubicBezTo>
                    <a:lnTo>
                      <a:pt x="2262" y="10737"/>
                    </a:lnTo>
                    <a:cubicBezTo>
                      <a:pt x="2255" y="10744"/>
                      <a:pt x="728" y="12489"/>
                      <a:pt x="0" y="12991"/>
                    </a:cubicBezTo>
                    <a:cubicBezTo>
                      <a:pt x="1187" y="12202"/>
                      <a:pt x="3787" y="9535"/>
                      <a:pt x="3787" y="9535"/>
                    </a:cubicBezTo>
                    <a:lnTo>
                      <a:pt x="3787" y="9535"/>
                    </a:lnTo>
                    <a:lnTo>
                      <a:pt x="3629" y="9948"/>
                    </a:lnTo>
                    <a:cubicBezTo>
                      <a:pt x="4155" y="9069"/>
                      <a:pt x="4599" y="8145"/>
                      <a:pt x="4899" y="7213"/>
                    </a:cubicBezTo>
                    <a:cubicBezTo>
                      <a:pt x="5786" y="4403"/>
                      <a:pt x="6154" y="2014"/>
                      <a:pt x="6139"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8"/>
              <p:cNvSpPr/>
              <p:nvPr/>
            </p:nvSpPr>
            <p:spPr>
              <a:xfrm>
                <a:off x="4022625" y="3714100"/>
                <a:ext cx="61825" cy="328000"/>
              </a:xfrm>
              <a:custGeom>
                <a:avLst/>
                <a:gdLst/>
                <a:ahLst/>
                <a:cxnLst/>
                <a:rect l="l" t="t" r="r" b="b"/>
                <a:pathLst>
                  <a:path w="2473" h="13120" extrusionOk="0">
                    <a:moveTo>
                      <a:pt x="2239" y="1"/>
                    </a:moveTo>
                    <a:cubicBezTo>
                      <a:pt x="2239" y="1"/>
                      <a:pt x="1623" y="1752"/>
                      <a:pt x="1540" y="2555"/>
                    </a:cubicBezTo>
                    <a:cubicBezTo>
                      <a:pt x="1465" y="3359"/>
                      <a:pt x="917" y="5193"/>
                      <a:pt x="1014" y="6147"/>
                    </a:cubicBezTo>
                    <a:cubicBezTo>
                      <a:pt x="1007" y="5441"/>
                      <a:pt x="1743" y="3518"/>
                      <a:pt x="1743" y="3517"/>
                    </a:cubicBezTo>
                    <a:lnTo>
                      <a:pt x="1743" y="3517"/>
                    </a:lnTo>
                    <a:lnTo>
                      <a:pt x="624" y="8581"/>
                    </a:lnTo>
                    <a:cubicBezTo>
                      <a:pt x="624" y="8581"/>
                      <a:pt x="0" y="10685"/>
                      <a:pt x="271" y="11647"/>
                    </a:cubicBezTo>
                    <a:cubicBezTo>
                      <a:pt x="323" y="12218"/>
                      <a:pt x="406" y="13119"/>
                      <a:pt x="406" y="13119"/>
                    </a:cubicBezTo>
                    <a:cubicBezTo>
                      <a:pt x="406" y="13119"/>
                      <a:pt x="1217" y="11158"/>
                      <a:pt x="1360" y="10279"/>
                    </a:cubicBezTo>
                    <a:lnTo>
                      <a:pt x="1360" y="10279"/>
                    </a:lnTo>
                    <a:cubicBezTo>
                      <a:pt x="864" y="11511"/>
                      <a:pt x="481" y="11722"/>
                      <a:pt x="481" y="11722"/>
                    </a:cubicBezTo>
                    <a:lnTo>
                      <a:pt x="436" y="11248"/>
                    </a:lnTo>
                    <a:cubicBezTo>
                      <a:pt x="436" y="11248"/>
                      <a:pt x="1285" y="7402"/>
                      <a:pt x="1563" y="5846"/>
                    </a:cubicBezTo>
                    <a:cubicBezTo>
                      <a:pt x="1841" y="4291"/>
                      <a:pt x="2232" y="1917"/>
                      <a:pt x="2472" y="1316"/>
                    </a:cubicBezTo>
                    <a:cubicBezTo>
                      <a:pt x="2435" y="797"/>
                      <a:pt x="2239" y="1"/>
                      <a:pt x="2239"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8"/>
              <p:cNvSpPr/>
              <p:nvPr/>
            </p:nvSpPr>
            <p:spPr>
              <a:xfrm>
                <a:off x="4026750" y="3675800"/>
                <a:ext cx="52625" cy="257175"/>
              </a:xfrm>
              <a:custGeom>
                <a:avLst/>
                <a:gdLst/>
                <a:ahLst/>
                <a:cxnLst/>
                <a:rect l="l" t="t" r="r" b="b"/>
                <a:pathLst>
                  <a:path w="2105" h="10287" extrusionOk="0">
                    <a:moveTo>
                      <a:pt x="1781" y="0"/>
                    </a:moveTo>
                    <a:cubicBezTo>
                      <a:pt x="1293" y="812"/>
                      <a:pt x="849" y="3892"/>
                      <a:pt x="737" y="4974"/>
                    </a:cubicBezTo>
                    <a:cubicBezTo>
                      <a:pt x="624" y="6063"/>
                      <a:pt x="0" y="10286"/>
                      <a:pt x="0" y="10286"/>
                    </a:cubicBezTo>
                    <a:cubicBezTo>
                      <a:pt x="0" y="10286"/>
                      <a:pt x="263" y="9610"/>
                      <a:pt x="496" y="7912"/>
                    </a:cubicBezTo>
                    <a:cubicBezTo>
                      <a:pt x="647" y="6847"/>
                      <a:pt x="831" y="5595"/>
                      <a:pt x="946" y="4810"/>
                    </a:cubicBezTo>
                    <a:lnTo>
                      <a:pt x="946" y="4810"/>
                    </a:lnTo>
                    <a:cubicBezTo>
                      <a:pt x="892" y="5232"/>
                      <a:pt x="842" y="5735"/>
                      <a:pt x="857" y="6071"/>
                    </a:cubicBezTo>
                    <a:cubicBezTo>
                      <a:pt x="1135" y="3607"/>
                      <a:pt x="2104" y="1270"/>
                      <a:pt x="2104" y="1270"/>
                    </a:cubicBezTo>
                    <a:cubicBezTo>
                      <a:pt x="2104" y="1270"/>
                      <a:pt x="2022" y="413"/>
                      <a:pt x="1781"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8"/>
              <p:cNvSpPr/>
              <p:nvPr/>
            </p:nvSpPr>
            <p:spPr>
              <a:xfrm>
                <a:off x="4018100" y="3586200"/>
                <a:ext cx="43800" cy="260350"/>
              </a:xfrm>
              <a:custGeom>
                <a:avLst/>
                <a:gdLst/>
                <a:ahLst/>
                <a:cxnLst/>
                <a:rect l="l" t="t" r="r" b="b"/>
                <a:pathLst>
                  <a:path w="1752" h="10414" extrusionOk="0">
                    <a:moveTo>
                      <a:pt x="1038" y="0"/>
                    </a:moveTo>
                    <a:cubicBezTo>
                      <a:pt x="1128" y="669"/>
                      <a:pt x="655" y="2998"/>
                      <a:pt x="301" y="4373"/>
                    </a:cubicBezTo>
                    <a:cubicBezTo>
                      <a:pt x="14" y="5491"/>
                      <a:pt x="0" y="8784"/>
                      <a:pt x="5" y="9977"/>
                    </a:cubicBezTo>
                    <a:lnTo>
                      <a:pt x="5" y="9977"/>
                    </a:lnTo>
                    <a:cubicBezTo>
                      <a:pt x="62" y="7678"/>
                      <a:pt x="1169" y="3809"/>
                      <a:pt x="1451" y="2675"/>
                    </a:cubicBezTo>
                    <a:cubicBezTo>
                      <a:pt x="1751" y="1465"/>
                      <a:pt x="1744" y="924"/>
                      <a:pt x="1038" y="0"/>
                    </a:cubicBezTo>
                    <a:close/>
                    <a:moveTo>
                      <a:pt x="5" y="9977"/>
                    </a:moveTo>
                    <a:cubicBezTo>
                      <a:pt x="1" y="10130"/>
                      <a:pt x="2" y="10276"/>
                      <a:pt x="8" y="10414"/>
                    </a:cubicBezTo>
                    <a:cubicBezTo>
                      <a:pt x="8" y="10414"/>
                      <a:pt x="6" y="10251"/>
                      <a:pt x="5" y="9977"/>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8"/>
              <p:cNvSpPr/>
              <p:nvPr/>
            </p:nvSpPr>
            <p:spPr>
              <a:xfrm>
                <a:off x="4030125" y="3682925"/>
                <a:ext cx="29525" cy="122675"/>
              </a:xfrm>
              <a:custGeom>
                <a:avLst/>
                <a:gdLst/>
                <a:ahLst/>
                <a:cxnLst/>
                <a:rect l="l" t="t" r="r" b="b"/>
                <a:pathLst>
                  <a:path w="1181" h="4907" extrusionOk="0">
                    <a:moveTo>
                      <a:pt x="1180" y="1"/>
                    </a:moveTo>
                    <a:lnTo>
                      <a:pt x="1180" y="1"/>
                    </a:lnTo>
                    <a:cubicBezTo>
                      <a:pt x="549" y="1293"/>
                      <a:pt x="106" y="3780"/>
                      <a:pt x="1" y="4907"/>
                    </a:cubicBezTo>
                    <a:cubicBezTo>
                      <a:pt x="1" y="4907"/>
                      <a:pt x="707" y="1128"/>
                      <a:pt x="1180"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8"/>
              <p:cNvSpPr/>
              <p:nvPr/>
            </p:nvSpPr>
            <p:spPr>
              <a:xfrm>
                <a:off x="3961950" y="3579050"/>
                <a:ext cx="45300" cy="276150"/>
              </a:xfrm>
              <a:custGeom>
                <a:avLst/>
                <a:gdLst/>
                <a:ahLst/>
                <a:cxnLst/>
                <a:rect l="l" t="t" r="r" b="b"/>
                <a:pathLst>
                  <a:path w="1812" h="11046" extrusionOk="0">
                    <a:moveTo>
                      <a:pt x="1398" y="1"/>
                    </a:moveTo>
                    <a:cubicBezTo>
                      <a:pt x="1052" y="331"/>
                      <a:pt x="714" y="820"/>
                      <a:pt x="406" y="1406"/>
                    </a:cubicBezTo>
                    <a:cubicBezTo>
                      <a:pt x="75" y="2285"/>
                      <a:pt x="0" y="2999"/>
                      <a:pt x="0" y="2999"/>
                    </a:cubicBezTo>
                    <a:cubicBezTo>
                      <a:pt x="0" y="2999"/>
                      <a:pt x="83" y="3502"/>
                      <a:pt x="271" y="4223"/>
                    </a:cubicBezTo>
                    <a:cubicBezTo>
                      <a:pt x="451" y="4937"/>
                      <a:pt x="526" y="7169"/>
                      <a:pt x="797" y="7537"/>
                    </a:cubicBezTo>
                    <a:cubicBezTo>
                      <a:pt x="1067" y="7905"/>
                      <a:pt x="1533" y="10444"/>
                      <a:pt x="1811" y="11045"/>
                    </a:cubicBezTo>
                    <a:cubicBezTo>
                      <a:pt x="1435" y="10122"/>
                      <a:pt x="1338" y="7718"/>
                      <a:pt x="1338" y="7717"/>
                    </a:cubicBezTo>
                    <a:lnTo>
                      <a:pt x="1338" y="7717"/>
                    </a:lnTo>
                    <a:cubicBezTo>
                      <a:pt x="1338" y="7718"/>
                      <a:pt x="1436" y="8822"/>
                      <a:pt x="1743" y="9565"/>
                    </a:cubicBezTo>
                    <a:cubicBezTo>
                      <a:pt x="1796" y="8791"/>
                      <a:pt x="1420" y="7116"/>
                      <a:pt x="1142" y="6019"/>
                    </a:cubicBezTo>
                    <a:lnTo>
                      <a:pt x="1142" y="6019"/>
                    </a:lnTo>
                    <a:cubicBezTo>
                      <a:pt x="1180" y="6109"/>
                      <a:pt x="1225" y="6192"/>
                      <a:pt x="1270" y="6274"/>
                    </a:cubicBezTo>
                    <a:cubicBezTo>
                      <a:pt x="1015" y="4697"/>
                      <a:pt x="1293" y="1173"/>
                      <a:pt x="1398"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8"/>
              <p:cNvSpPr/>
              <p:nvPr/>
            </p:nvSpPr>
            <p:spPr>
              <a:xfrm>
                <a:off x="3945050" y="3676550"/>
                <a:ext cx="66700" cy="280275"/>
              </a:xfrm>
              <a:custGeom>
                <a:avLst/>
                <a:gdLst/>
                <a:ahLst/>
                <a:cxnLst/>
                <a:rect l="l" t="t" r="r" b="b"/>
                <a:pathLst>
                  <a:path w="2668" h="11211" extrusionOk="0">
                    <a:moveTo>
                      <a:pt x="549" y="0"/>
                    </a:moveTo>
                    <a:cubicBezTo>
                      <a:pt x="398" y="654"/>
                      <a:pt x="0" y="1706"/>
                      <a:pt x="143" y="2495"/>
                    </a:cubicBezTo>
                    <a:cubicBezTo>
                      <a:pt x="293" y="3284"/>
                      <a:pt x="458" y="4358"/>
                      <a:pt x="383" y="5049"/>
                    </a:cubicBezTo>
                    <a:cubicBezTo>
                      <a:pt x="301" y="5740"/>
                      <a:pt x="526" y="6732"/>
                      <a:pt x="1202" y="7649"/>
                    </a:cubicBezTo>
                    <a:cubicBezTo>
                      <a:pt x="1879" y="8566"/>
                      <a:pt x="2637" y="11210"/>
                      <a:pt x="2637" y="11210"/>
                    </a:cubicBezTo>
                    <a:lnTo>
                      <a:pt x="2667" y="10609"/>
                    </a:lnTo>
                    <a:cubicBezTo>
                      <a:pt x="2667" y="10609"/>
                      <a:pt x="2495" y="9535"/>
                      <a:pt x="2299" y="9024"/>
                    </a:cubicBezTo>
                    <a:cubicBezTo>
                      <a:pt x="2111" y="8520"/>
                      <a:pt x="1488" y="7656"/>
                      <a:pt x="1360" y="7258"/>
                    </a:cubicBezTo>
                    <a:lnTo>
                      <a:pt x="1360" y="7258"/>
                    </a:lnTo>
                    <a:cubicBezTo>
                      <a:pt x="1721" y="7919"/>
                      <a:pt x="2329" y="8423"/>
                      <a:pt x="2607" y="9024"/>
                    </a:cubicBezTo>
                    <a:cubicBezTo>
                      <a:pt x="2262" y="8242"/>
                      <a:pt x="1593" y="6770"/>
                      <a:pt x="1405" y="6086"/>
                    </a:cubicBezTo>
                    <a:cubicBezTo>
                      <a:pt x="1251" y="5524"/>
                      <a:pt x="1289" y="4464"/>
                      <a:pt x="1141" y="3821"/>
                    </a:cubicBezTo>
                    <a:lnTo>
                      <a:pt x="1141" y="3821"/>
                    </a:lnTo>
                    <a:cubicBezTo>
                      <a:pt x="1551" y="5082"/>
                      <a:pt x="1355" y="5974"/>
                      <a:pt x="2051" y="6898"/>
                    </a:cubicBezTo>
                    <a:cubicBezTo>
                      <a:pt x="2051" y="6898"/>
                      <a:pt x="1563" y="4921"/>
                      <a:pt x="1510" y="4418"/>
                    </a:cubicBezTo>
                    <a:cubicBezTo>
                      <a:pt x="1458" y="3922"/>
                      <a:pt x="917" y="2810"/>
                      <a:pt x="782" y="2149"/>
                    </a:cubicBezTo>
                    <a:cubicBezTo>
                      <a:pt x="646" y="1480"/>
                      <a:pt x="428" y="722"/>
                      <a:pt x="549"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8"/>
              <p:cNvSpPr/>
              <p:nvPr/>
            </p:nvSpPr>
            <p:spPr>
              <a:xfrm>
                <a:off x="3938275" y="3787550"/>
                <a:ext cx="59950" cy="184300"/>
              </a:xfrm>
              <a:custGeom>
                <a:avLst/>
                <a:gdLst/>
                <a:ahLst/>
                <a:cxnLst/>
                <a:rect l="l" t="t" r="r" b="b"/>
                <a:pathLst>
                  <a:path w="2398" h="7372" extrusionOk="0">
                    <a:moveTo>
                      <a:pt x="1" y="1"/>
                    </a:moveTo>
                    <a:cubicBezTo>
                      <a:pt x="1" y="1"/>
                      <a:pt x="31" y="1270"/>
                      <a:pt x="143" y="1624"/>
                    </a:cubicBezTo>
                    <a:cubicBezTo>
                      <a:pt x="264" y="1969"/>
                      <a:pt x="534" y="2270"/>
                      <a:pt x="654" y="2841"/>
                    </a:cubicBezTo>
                    <a:cubicBezTo>
                      <a:pt x="775" y="3419"/>
                      <a:pt x="1376" y="4802"/>
                      <a:pt x="1706" y="5433"/>
                    </a:cubicBezTo>
                    <a:cubicBezTo>
                      <a:pt x="2037" y="6064"/>
                      <a:pt x="2397" y="7371"/>
                      <a:pt x="2397" y="7371"/>
                    </a:cubicBezTo>
                    <a:cubicBezTo>
                      <a:pt x="2397" y="7371"/>
                      <a:pt x="1872" y="5050"/>
                      <a:pt x="1383" y="4223"/>
                    </a:cubicBezTo>
                    <a:cubicBezTo>
                      <a:pt x="895" y="3397"/>
                      <a:pt x="572" y="2029"/>
                      <a:pt x="354" y="1481"/>
                    </a:cubicBezTo>
                    <a:cubicBezTo>
                      <a:pt x="143" y="925"/>
                      <a:pt x="1" y="1"/>
                      <a:pt x="1"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8"/>
              <p:cNvSpPr/>
              <p:nvPr/>
            </p:nvSpPr>
            <p:spPr>
              <a:xfrm>
                <a:off x="3922500" y="3808400"/>
                <a:ext cx="76650" cy="257350"/>
              </a:xfrm>
              <a:custGeom>
                <a:avLst/>
                <a:gdLst/>
                <a:ahLst/>
                <a:cxnLst/>
                <a:rect l="l" t="t" r="r" b="b"/>
                <a:pathLst>
                  <a:path w="3066" h="10294" extrusionOk="0">
                    <a:moveTo>
                      <a:pt x="572" y="1"/>
                    </a:moveTo>
                    <a:cubicBezTo>
                      <a:pt x="571" y="1"/>
                      <a:pt x="264" y="647"/>
                      <a:pt x="301" y="1233"/>
                    </a:cubicBezTo>
                    <a:cubicBezTo>
                      <a:pt x="331" y="1819"/>
                      <a:pt x="1" y="1947"/>
                      <a:pt x="203" y="2736"/>
                    </a:cubicBezTo>
                    <a:cubicBezTo>
                      <a:pt x="406" y="3524"/>
                      <a:pt x="654" y="4509"/>
                      <a:pt x="1090" y="5500"/>
                    </a:cubicBezTo>
                    <a:cubicBezTo>
                      <a:pt x="1526" y="6492"/>
                      <a:pt x="2044" y="7927"/>
                      <a:pt x="2442" y="8701"/>
                    </a:cubicBezTo>
                    <a:cubicBezTo>
                      <a:pt x="2803" y="9490"/>
                      <a:pt x="3066" y="10294"/>
                      <a:pt x="3066" y="10294"/>
                    </a:cubicBezTo>
                    <a:cubicBezTo>
                      <a:pt x="3066" y="10294"/>
                      <a:pt x="2623" y="8626"/>
                      <a:pt x="2457" y="8025"/>
                    </a:cubicBezTo>
                    <a:lnTo>
                      <a:pt x="2457" y="8025"/>
                    </a:lnTo>
                    <a:cubicBezTo>
                      <a:pt x="2871" y="8919"/>
                      <a:pt x="2953" y="9054"/>
                      <a:pt x="2953" y="9054"/>
                    </a:cubicBezTo>
                    <a:cubicBezTo>
                      <a:pt x="2953" y="9054"/>
                      <a:pt x="2638" y="7176"/>
                      <a:pt x="2247" y="6417"/>
                    </a:cubicBezTo>
                    <a:cubicBezTo>
                      <a:pt x="1864" y="5651"/>
                      <a:pt x="1188" y="3855"/>
                      <a:pt x="970" y="2871"/>
                    </a:cubicBezTo>
                    <a:cubicBezTo>
                      <a:pt x="871" y="2445"/>
                      <a:pt x="867" y="2283"/>
                      <a:pt x="909" y="2283"/>
                    </a:cubicBezTo>
                    <a:cubicBezTo>
                      <a:pt x="963" y="2283"/>
                      <a:pt x="1094" y="2553"/>
                      <a:pt x="1195" y="2871"/>
                    </a:cubicBezTo>
                    <a:cubicBezTo>
                      <a:pt x="1375" y="3434"/>
                      <a:pt x="2668" y="6327"/>
                      <a:pt x="2668" y="6327"/>
                    </a:cubicBezTo>
                    <a:cubicBezTo>
                      <a:pt x="2668" y="6327"/>
                      <a:pt x="1856" y="4133"/>
                      <a:pt x="1533" y="3314"/>
                    </a:cubicBezTo>
                    <a:cubicBezTo>
                      <a:pt x="1210" y="2495"/>
                      <a:pt x="1143" y="1774"/>
                      <a:pt x="835" y="1240"/>
                    </a:cubicBezTo>
                    <a:cubicBezTo>
                      <a:pt x="519" y="707"/>
                      <a:pt x="572" y="1"/>
                      <a:pt x="572"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8"/>
              <p:cNvSpPr/>
              <p:nvPr/>
            </p:nvSpPr>
            <p:spPr>
              <a:xfrm>
                <a:off x="3928225" y="4099675"/>
                <a:ext cx="67275" cy="152325"/>
              </a:xfrm>
              <a:custGeom>
                <a:avLst/>
                <a:gdLst/>
                <a:ahLst/>
                <a:cxnLst/>
                <a:rect l="l" t="t" r="r" b="b"/>
                <a:pathLst>
                  <a:path w="2691" h="6093" extrusionOk="0">
                    <a:moveTo>
                      <a:pt x="20" y="1"/>
                    </a:moveTo>
                    <a:cubicBezTo>
                      <a:pt x="1" y="1"/>
                      <a:pt x="270" y="599"/>
                      <a:pt x="463" y="1062"/>
                    </a:cubicBezTo>
                    <a:cubicBezTo>
                      <a:pt x="696" y="1641"/>
                      <a:pt x="899" y="1934"/>
                      <a:pt x="989" y="2475"/>
                    </a:cubicBezTo>
                    <a:cubicBezTo>
                      <a:pt x="1071" y="3008"/>
                      <a:pt x="1462" y="3857"/>
                      <a:pt x="1695" y="4286"/>
                    </a:cubicBezTo>
                    <a:cubicBezTo>
                      <a:pt x="1928" y="4706"/>
                      <a:pt x="2048" y="5232"/>
                      <a:pt x="2266" y="5518"/>
                    </a:cubicBezTo>
                    <a:cubicBezTo>
                      <a:pt x="2347" y="5625"/>
                      <a:pt x="2357" y="5681"/>
                      <a:pt x="2324" y="5681"/>
                    </a:cubicBezTo>
                    <a:cubicBezTo>
                      <a:pt x="2272" y="5681"/>
                      <a:pt x="2113" y="5540"/>
                      <a:pt x="1965" y="5240"/>
                    </a:cubicBezTo>
                    <a:cubicBezTo>
                      <a:pt x="1725" y="4759"/>
                      <a:pt x="1417" y="4451"/>
                      <a:pt x="1116" y="3835"/>
                    </a:cubicBezTo>
                    <a:cubicBezTo>
                      <a:pt x="823" y="3211"/>
                      <a:pt x="568" y="3136"/>
                      <a:pt x="568" y="3136"/>
                    </a:cubicBezTo>
                    <a:lnTo>
                      <a:pt x="568" y="3136"/>
                    </a:lnTo>
                    <a:cubicBezTo>
                      <a:pt x="568" y="3136"/>
                      <a:pt x="786" y="3594"/>
                      <a:pt x="1124" y="4233"/>
                    </a:cubicBezTo>
                    <a:cubicBezTo>
                      <a:pt x="1470" y="4879"/>
                      <a:pt x="1755" y="5210"/>
                      <a:pt x="2093" y="5653"/>
                    </a:cubicBezTo>
                    <a:cubicBezTo>
                      <a:pt x="2305" y="5926"/>
                      <a:pt x="2537" y="6093"/>
                      <a:pt x="2630" y="6093"/>
                    </a:cubicBezTo>
                    <a:cubicBezTo>
                      <a:pt x="2685" y="6093"/>
                      <a:pt x="2690" y="6033"/>
                      <a:pt x="2612" y="5901"/>
                    </a:cubicBezTo>
                    <a:lnTo>
                      <a:pt x="2619" y="5893"/>
                    </a:lnTo>
                    <a:cubicBezTo>
                      <a:pt x="2619" y="5893"/>
                      <a:pt x="1958" y="4541"/>
                      <a:pt x="1763" y="4105"/>
                    </a:cubicBezTo>
                    <a:cubicBezTo>
                      <a:pt x="1567" y="3669"/>
                      <a:pt x="1192" y="2670"/>
                      <a:pt x="989" y="2054"/>
                    </a:cubicBezTo>
                    <a:cubicBezTo>
                      <a:pt x="786" y="1445"/>
                      <a:pt x="328" y="544"/>
                      <a:pt x="95" y="123"/>
                    </a:cubicBezTo>
                    <a:cubicBezTo>
                      <a:pt x="48" y="38"/>
                      <a:pt x="25" y="1"/>
                      <a:pt x="20"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8"/>
              <p:cNvSpPr/>
              <p:nvPr/>
            </p:nvSpPr>
            <p:spPr>
              <a:xfrm>
                <a:off x="3910675" y="4172875"/>
                <a:ext cx="67950" cy="149675"/>
              </a:xfrm>
              <a:custGeom>
                <a:avLst/>
                <a:gdLst/>
                <a:ahLst/>
                <a:cxnLst/>
                <a:rect l="l" t="t" r="r" b="b"/>
                <a:pathLst>
                  <a:path w="2718" h="5987" extrusionOk="0">
                    <a:moveTo>
                      <a:pt x="198" y="1"/>
                    </a:moveTo>
                    <a:cubicBezTo>
                      <a:pt x="180" y="1"/>
                      <a:pt x="162" y="30"/>
                      <a:pt x="143" y="95"/>
                    </a:cubicBezTo>
                    <a:cubicBezTo>
                      <a:pt x="23" y="509"/>
                      <a:pt x="98" y="1305"/>
                      <a:pt x="45" y="1651"/>
                    </a:cubicBezTo>
                    <a:cubicBezTo>
                      <a:pt x="0" y="1989"/>
                      <a:pt x="173" y="2402"/>
                      <a:pt x="489" y="2725"/>
                    </a:cubicBezTo>
                    <a:cubicBezTo>
                      <a:pt x="812" y="3048"/>
                      <a:pt x="1007" y="3364"/>
                      <a:pt x="1428" y="4183"/>
                    </a:cubicBezTo>
                    <a:cubicBezTo>
                      <a:pt x="1848" y="5009"/>
                      <a:pt x="2179" y="5520"/>
                      <a:pt x="2577" y="5956"/>
                    </a:cubicBezTo>
                    <a:cubicBezTo>
                      <a:pt x="2597" y="5976"/>
                      <a:pt x="2610" y="5986"/>
                      <a:pt x="2618" y="5986"/>
                    </a:cubicBezTo>
                    <a:cubicBezTo>
                      <a:pt x="2717" y="5986"/>
                      <a:pt x="1965" y="4485"/>
                      <a:pt x="1548" y="3942"/>
                    </a:cubicBezTo>
                    <a:cubicBezTo>
                      <a:pt x="1205" y="3504"/>
                      <a:pt x="858" y="2855"/>
                      <a:pt x="922" y="2855"/>
                    </a:cubicBezTo>
                    <a:cubicBezTo>
                      <a:pt x="944" y="2855"/>
                      <a:pt x="1012" y="2928"/>
                      <a:pt x="1142" y="3108"/>
                    </a:cubicBezTo>
                    <a:cubicBezTo>
                      <a:pt x="1653" y="3814"/>
                      <a:pt x="2081" y="4198"/>
                      <a:pt x="2367" y="4731"/>
                    </a:cubicBezTo>
                    <a:cubicBezTo>
                      <a:pt x="2412" y="4816"/>
                      <a:pt x="2438" y="4853"/>
                      <a:pt x="2448" y="4853"/>
                    </a:cubicBezTo>
                    <a:cubicBezTo>
                      <a:pt x="2500" y="4853"/>
                      <a:pt x="2107" y="3823"/>
                      <a:pt x="1803" y="3431"/>
                    </a:cubicBezTo>
                    <a:cubicBezTo>
                      <a:pt x="1443" y="2965"/>
                      <a:pt x="1901" y="2838"/>
                      <a:pt x="1593" y="2409"/>
                    </a:cubicBezTo>
                    <a:cubicBezTo>
                      <a:pt x="1293" y="1981"/>
                      <a:pt x="842" y="1598"/>
                      <a:pt x="586" y="1147"/>
                    </a:cubicBezTo>
                    <a:cubicBezTo>
                      <a:pt x="372" y="769"/>
                      <a:pt x="290" y="1"/>
                      <a:pt x="198"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8"/>
              <p:cNvSpPr/>
              <p:nvPr/>
            </p:nvSpPr>
            <p:spPr>
              <a:xfrm>
                <a:off x="3920850" y="4163725"/>
                <a:ext cx="40400" cy="73900"/>
              </a:xfrm>
              <a:custGeom>
                <a:avLst/>
                <a:gdLst/>
                <a:ahLst/>
                <a:cxnLst/>
                <a:rect l="l" t="t" r="r" b="b"/>
                <a:pathLst>
                  <a:path w="1616" h="2956" extrusionOk="0">
                    <a:moveTo>
                      <a:pt x="40" y="0"/>
                    </a:moveTo>
                    <a:cubicBezTo>
                      <a:pt x="1" y="0"/>
                      <a:pt x="4" y="88"/>
                      <a:pt x="82" y="243"/>
                    </a:cubicBezTo>
                    <a:cubicBezTo>
                      <a:pt x="269" y="619"/>
                      <a:pt x="397" y="1431"/>
                      <a:pt x="630" y="1874"/>
                    </a:cubicBezTo>
                    <a:cubicBezTo>
                      <a:pt x="863" y="2325"/>
                      <a:pt x="1389" y="2821"/>
                      <a:pt x="1389" y="2821"/>
                    </a:cubicBezTo>
                    <a:cubicBezTo>
                      <a:pt x="1467" y="2913"/>
                      <a:pt x="1525" y="2956"/>
                      <a:pt x="1554" y="2956"/>
                    </a:cubicBezTo>
                    <a:cubicBezTo>
                      <a:pt x="1615" y="2956"/>
                      <a:pt x="1551" y="2768"/>
                      <a:pt x="1276" y="2452"/>
                    </a:cubicBezTo>
                    <a:cubicBezTo>
                      <a:pt x="863" y="1979"/>
                      <a:pt x="585" y="1258"/>
                      <a:pt x="367" y="574"/>
                    </a:cubicBezTo>
                    <a:cubicBezTo>
                      <a:pt x="235" y="174"/>
                      <a:pt x="96" y="0"/>
                      <a:pt x="40"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8"/>
              <p:cNvSpPr/>
              <p:nvPr/>
            </p:nvSpPr>
            <p:spPr>
              <a:xfrm>
                <a:off x="3909350" y="4275100"/>
                <a:ext cx="56750" cy="93025"/>
              </a:xfrm>
              <a:custGeom>
                <a:avLst/>
                <a:gdLst/>
                <a:ahLst/>
                <a:cxnLst/>
                <a:rect l="l" t="t" r="r" b="b"/>
                <a:pathLst>
                  <a:path w="2270" h="3721" extrusionOk="0">
                    <a:moveTo>
                      <a:pt x="91" y="0"/>
                    </a:moveTo>
                    <a:cubicBezTo>
                      <a:pt x="60" y="0"/>
                      <a:pt x="39" y="55"/>
                      <a:pt x="31" y="184"/>
                    </a:cubicBezTo>
                    <a:cubicBezTo>
                      <a:pt x="1" y="620"/>
                      <a:pt x="38" y="905"/>
                      <a:pt x="294" y="1311"/>
                    </a:cubicBezTo>
                    <a:cubicBezTo>
                      <a:pt x="524" y="1669"/>
                      <a:pt x="2130" y="3721"/>
                      <a:pt x="2256" y="3721"/>
                    </a:cubicBezTo>
                    <a:cubicBezTo>
                      <a:pt x="2270" y="3721"/>
                      <a:pt x="2266" y="3695"/>
                      <a:pt x="2240" y="3640"/>
                    </a:cubicBezTo>
                    <a:cubicBezTo>
                      <a:pt x="2014" y="3167"/>
                      <a:pt x="2007" y="2716"/>
                      <a:pt x="1691" y="2303"/>
                    </a:cubicBezTo>
                    <a:cubicBezTo>
                      <a:pt x="1376" y="1882"/>
                      <a:pt x="714" y="1191"/>
                      <a:pt x="474" y="687"/>
                    </a:cubicBezTo>
                    <a:cubicBezTo>
                      <a:pt x="303" y="325"/>
                      <a:pt x="167" y="0"/>
                      <a:pt x="91"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8"/>
              <p:cNvSpPr/>
              <p:nvPr/>
            </p:nvSpPr>
            <p:spPr>
              <a:xfrm>
                <a:off x="3909725" y="4256450"/>
                <a:ext cx="52900" cy="89050"/>
              </a:xfrm>
              <a:custGeom>
                <a:avLst/>
                <a:gdLst/>
                <a:ahLst/>
                <a:cxnLst/>
                <a:rect l="l" t="t" r="r" b="b"/>
                <a:pathLst>
                  <a:path w="2116" h="3562" extrusionOk="0">
                    <a:moveTo>
                      <a:pt x="93" y="0"/>
                    </a:moveTo>
                    <a:cubicBezTo>
                      <a:pt x="44" y="0"/>
                      <a:pt x="29" y="184"/>
                      <a:pt x="38" y="381"/>
                    </a:cubicBezTo>
                    <a:cubicBezTo>
                      <a:pt x="46" y="712"/>
                      <a:pt x="1" y="1208"/>
                      <a:pt x="324" y="1606"/>
                    </a:cubicBezTo>
                    <a:cubicBezTo>
                      <a:pt x="606" y="1956"/>
                      <a:pt x="1897" y="3561"/>
                      <a:pt x="2086" y="3561"/>
                    </a:cubicBezTo>
                    <a:cubicBezTo>
                      <a:pt x="2108" y="3561"/>
                      <a:pt x="2115" y="3539"/>
                      <a:pt x="2104" y="3492"/>
                    </a:cubicBezTo>
                    <a:cubicBezTo>
                      <a:pt x="2104" y="3492"/>
                      <a:pt x="1563" y="2508"/>
                      <a:pt x="1188" y="2079"/>
                    </a:cubicBezTo>
                    <a:cubicBezTo>
                      <a:pt x="820" y="1651"/>
                      <a:pt x="406" y="862"/>
                      <a:pt x="241" y="306"/>
                    </a:cubicBezTo>
                    <a:cubicBezTo>
                      <a:pt x="174" y="85"/>
                      <a:pt x="126" y="0"/>
                      <a:pt x="93"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09" name="Google Shape;909;p28"/>
          <p:cNvGrpSpPr/>
          <p:nvPr/>
        </p:nvGrpSpPr>
        <p:grpSpPr>
          <a:xfrm rot="-3410667">
            <a:off x="8347826" y="3195364"/>
            <a:ext cx="739686" cy="745930"/>
            <a:chOff x="7763425" y="4290013"/>
            <a:chExt cx="355425" cy="358425"/>
          </a:xfrm>
        </p:grpSpPr>
        <p:sp>
          <p:nvSpPr>
            <p:cNvPr id="910" name="Google Shape;910;p28"/>
            <p:cNvSpPr/>
            <p:nvPr/>
          </p:nvSpPr>
          <p:spPr>
            <a:xfrm>
              <a:off x="7763425" y="4290013"/>
              <a:ext cx="355425" cy="358425"/>
            </a:xfrm>
            <a:custGeom>
              <a:avLst/>
              <a:gdLst/>
              <a:ahLst/>
              <a:cxnLst/>
              <a:rect l="l" t="t" r="r" b="b"/>
              <a:pathLst>
                <a:path w="14217" h="14337" extrusionOk="0">
                  <a:moveTo>
                    <a:pt x="3137" y="0"/>
                  </a:moveTo>
                  <a:cubicBezTo>
                    <a:pt x="3013" y="0"/>
                    <a:pt x="2889" y="11"/>
                    <a:pt x="2766" y="33"/>
                  </a:cubicBezTo>
                  <a:cubicBezTo>
                    <a:pt x="3449" y="1806"/>
                    <a:pt x="4193" y="3647"/>
                    <a:pt x="5621" y="4894"/>
                  </a:cubicBezTo>
                  <a:cubicBezTo>
                    <a:pt x="5001" y="4589"/>
                    <a:pt x="4315" y="4443"/>
                    <a:pt x="3626" y="4443"/>
                  </a:cubicBezTo>
                  <a:cubicBezTo>
                    <a:pt x="2260" y="4443"/>
                    <a:pt x="885" y="5017"/>
                    <a:pt x="1" y="6066"/>
                  </a:cubicBezTo>
                  <a:cubicBezTo>
                    <a:pt x="714" y="6622"/>
                    <a:pt x="1488" y="7095"/>
                    <a:pt x="2277" y="7539"/>
                  </a:cubicBezTo>
                  <a:cubicBezTo>
                    <a:pt x="2936" y="7908"/>
                    <a:pt x="3756" y="8300"/>
                    <a:pt x="4482" y="8300"/>
                  </a:cubicBezTo>
                  <a:cubicBezTo>
                    <a:pt x="4849" y="8300"/>
                    <a:pt x="5193" y="8199"/>
                    <a:pt x="5478" y="7944"/>
                  </a:cubicBezTo>
                  <a:lnTo>
                    <a:pt x="5478" y="7944"/>
                  </a:lnTo>
                  <a:cubicBezTo>
                    <a:pt x="5440" y="8215"/>
                    <a:pt x="5095" y="8237"/>
                    <a:pt x="4802" y="9357"/>
                  </a:cubicBezTo>
                  <a:cubicBezTo>
                    <a:pt x="4358" y="11040"/>
                    <a:pt x="4802" y="12941"/>
                    <a:pt x="5996" y="14180"/>
                  </a:cubicBezTo>
                  <a:cubicBezTo>
                    <a:pt x="6097" y="14286"/>
                    <a:pt x="6261" y="14337"/>
                    <a:pt x="6465" y="14337"/>
                  </a:cubicBezTo>
                  <a:cubicBezTo>
                    <a:pt x="7696" y="14337"/>
                    <a:pt x="10384" y="12508"/>
                    <a:pt x="9385" y="9988"/>
                  </a:cubicBezTo>
                  <a:lnTo>
                    <a:pt x="9385" y="9988"/>
                  </a:lnTo>
                  <a:cubicBezTo>
                    <a:pt x="9644" y="10547"/>
                    <a:pt x="10354" y="11062"/>
                    <a:pt x="11334" y="11062"/>
                  </a:cubicBezTo>
                  <a:cubicBezTo>
                    <a:pt x="12118" y="11062"/>
                    <a:pt x="13075" y="10732"/>
                    <a:pt x="14111" y="9830"/>
                  </a:cubicBezTo>
                  <a:cubicBezTo>
                    <a:pt x="14216" y="9733"/>
                    <a:pt x="14216" y="9680"/>
                    <a:pt x="14179" y="9590"/>
                  </a:cubicBezTo>
                  <a:cubicBezTo>
                    <a:pt x="13164" y="7200"/>
                    <a:pt x="13097" y="6953"/>
                    <a:pt x="12804" y="6652"/>
                  </a:cubicBezTo>
                  <a:cubicBezTo>
                    <a:pt x="12255" y="6073"/>
                    <a:pt x="11338" y="6104"/>
                    <a:pt x="10625" y="5743"/>
                  </a:cubicBezTo>
                  <a:cubicBezTo>
                    <a:pt x="11271" y="5330"/>
                    <a:pt x="11774" y="4684"/>
                    <a:pt x="11909" y="3925"/>
                  </a:cubicBezTo>
                  <a:cubicBezTo>
                    <a:pt x="12015" y="3309"/>
                    <a:pt x="11887" y="2091"/>
                    <a:pt x="11774" y="2001"/>
                  </a:cubicBezTo>
                  <a:cubicBezTo>
                    <a:pt x="11699" y="1926"/>
                    <a:pt x="10940" y="1843"/>
                    <a:pt x="10835" y="1836"/>
                  </a:cubicBezTo>
                  <a:cubicBezTo>
                    <a:pt x="10629" y="1816"/>
                    <a:pt x="10439" y="1805"/>
                    <a:pt x="10263" y="1805"/>
                  </a:cubicBezTo>
                  <a:cubicBezTo>
                    <a:pt x="8817" y="1805"/>
                    <a:pt x="8308" y="2492"/>
                    <a:pt x="7860" y="3865"/>
                  </a:cubicBezTo>
                  <a:cubicBezTo>
                    <a:pt x="7807" y="4028"/>
                    <a:pt x="7762" y="4101"/>
                    <a:pt x="7715" y="4101"/>
                  </a:cubicBezTo>
                  <a:cubicBezTo>
                    <a:pt x="7457" y="4101"/>
                    <a:pt x="7114" y="1962"/>
                    <a:pt x="4945" y="611"/>
                  </a:cubicBezTo>
                  <a:cubicBezTo>
                    <a:pt x="4397" y="272"/>
                    <a:pt x="3771" y="0"/>
                    <a:pt x="3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8"/>
            <p:cNvSpPr/>
            <p:nvPr/>
          </p:nvSpPr>
          <p:spPr>
            <a:xfrm>
              <a:off x="7851150" y="4358213"/>
              <a:ext cx="214525" cy="199375"/>
            </a:xfrm>
            <a:custGeom>
              <a:avLst/>
              <a:gdLst/>
              <a:ahLst/>
              <a:cxnLst/>
              <a:rect l="l" t="t" r="r" b="b"/>
              <a:pathLst>
                <a:path w="8581" h="7975" extrusionOk="0">
                  <a:moveTo>
                    <a:pt x="1996" y="0"/>
                  </a:moveTo>
                  <a:cubicBezTo>
                    <a:pt x="1985" y="0"/>
                    <a:pt x="1973" y="1"/>
                    <a:pt x="1961" y="2"/>
                  </a:cubicBezTo>
                  <a:cubicBezTo>
                    <a:pt x="1789" y="17"/>
                    <a:pt x="1661" y="190"/>
                    <a:pt x="1646" y="363"/>
                  </a:cubicBezTo>
                  <a:cubicBezTo>
                    <a:pt x="1578" y="1174"/>
                    <a:pt x="3359" y="2534"/>
                    <a:pt x="3134" y="4029"/>
                  </a:cubicBezTo>
                  <a:cubicBezTo>
                    <a:pt x="2472" y="3709"/>
                    <a:pt x="2127" y="2568"/>
                    <a:pt x="1340" y="2568"/>
                  </a:cubicBezTo>
                  <a:cubicBezTo>
                    <a:pt x="1296" y="2568"/>
                    <a:pt x="1250" y="2571"/>
                    <a:pt x="1203" y="2579"/>
                  </a:cubicBezTo>
                  <a:cubicBezTo>
                    <a:pt x="1120" y="2774"/>
                    <a:pt x="1353" y="2970"/>
                    <a:pt x="1323" y="3173"/>
                  </a:cubicBezTo>
                  <a:cubicBezTo>
                    <a:pt x="1263" y="3578"/>
                    <a:pt x="632" y="3391"/>
                    <a:pt x="376" y="3518"/>
                  </a:cubicBezTo>
                  <a:cubicBezTo>
                    <a:pt x="0" y="3699"/>
                    <a:pt x="98" y="4315"/>
                    <a:pt x="451" y="4533"/>
                  </a:cubicBezTo>
                  <a:cubicBezTo>
                    <a:pt x="626" y="4641"/>
                    <a:pt x="865" y="4680"/>
                    <a:pt x="1131" y="4680"/>
                  </a:cubicBezTo>
                  <a:cubicBezTo>
                    <a:pt x="1811" y="4680"/>
                    <a:pt x="2666" y="4424"/>
                    <a:pt x="3068" y="4424"/>
                  </a:cubicBezTo>
                  <a:cubicBezTo>
                    <a:pt x="3128" y="4424"/>
                    <a:pt x="3178" y="4429"/>
                    <a:pt x="3216" y="4442"/>
                  </a:cubicBezTo>
                  <a:cubicBezTo>
                    <a:pt x="3735" y="4630"/>
                    <a:pt x="3216" y="5419"/>
                    <a:pt x="3682" y="7283"/>
                  </a:cubicBezTo>
                  <a:cubicBezTo>
                    <a:pt x="3803" y="7766"/>
                    <a:pt x="4064" y="7974"/>
                    <a:pt x="4340" y="7974"/>
                  </a:cubicBezTo>
                  <a:cubicBezTo>
                    <a:pt x="5133" y="7974"/>
                    <a:pt x="6051" y="6266"/>
                    <a:pt x="4140" y="4450"/>
                  </a:cubicBezTo>
                  <a:cubicBezTo>
                    <a:pt x="4221" y="4416"/>
                    <a:pt x="4299" y="4399"/>
                    <a:pt x="4381" y="4399"/>
                  </a:cubicBezTo>
                  <a:cubicBezTo>
                    <a:pt x="4806" y="4399"/>
                    <a:pt x="5316" y="4854"/>
                    <a:pt x="6545" y="5742"/>
                  </a:cubicBezTo>
                  <a:cubicBezTo>
                    <a:pt x="6778" y="5911"/>
                    <a:pt x="6975" y="6015"/>
                    <a:pt x="7169" y="6015"/>
                  </a:cubicBezTo>
                  <a:cubicBezTo>
                    <a:pt x="7356" y="6015"/>
                    <a:pt x="7541" y="5918"/>
                    <a:pt x="7754" y="5690"/>
                  </a:cubicBezTo>
                  <a:cubicBezTo>
                    <a:pt x="8581" y="4811"/>
                    <a:pt x="8017" y="4007"/>
                    <a:pt x="6890" y="3699"/>
                  </a:cubicBezTo>
                  <a:cubicBezTo>
                    <a:pt x="6049" y="3466"/>
                    <a:pt x="5282" y="3571"/>
                    <a:pt x="4441" y="3518"/>
                  </a:cubicBezTo>
                  <a:cubicBezTo>
                    <a:pt x="4884" y="3075"/>
                    <a:pt x="5515" y="2737"/>
                    <a:pt x="6026" y="2369"/>
                  </a:cubicBezTo>
                  <a:cubicBezTo>
                    <a:pt x="7351" y="1429"/>
                    <a:pt x="6678" y="655"/>
                    <a:pt x="5938" y="655"/>
                  </a:cubicBezTo>
                  <a:cubicBezTo>
                    <a:pt x="5784" y="655"/>
                    <a:pt x="5628" y="688"/>
                    <a:pt x="5485" y="761"/>
                  </a:cubicBezTo>
                  <a:cubicBezTo>
                    <a:pt x="4884" y="1076"/>
                    <a:pt x="4629" y="1745"/>
                    <a:pt x="3847" y="3293"/>
                  </a:cubicBezTo>
                  <a:cubicBezTo>
                    <a:pt x="3629" y="2654"/>
                    <a:pt x="4050" y="1963"/>
                    <a:pt x="3870" y="1324"/>
                  </a:cubicBezTo>
                  <a:cubicBezTo>
                    <a:pt x="3729" y="841"/>
                    <a:pt x="3410" y="751"/>
                    <a:pt x="3172" y="751"/>
                  </a:cubicBezTo>
                  <a:cubicBezTo>
                    <a:pt x="3028" y="751"/>
                    <a:pt x="2914" y="783"/>
                    <a:pt x="2886" y="783"/>
                  </a:cubicBezTo>
                  <a:cubicBezTo>
                    <a:pt x="2477" y="747"/>
                    <a:pt x="2387" y="0"/>
                    <a:pt x="19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2" name="Google Shape;912;p28"/>
            <p:cNvGrpSpPr/>
            <p:nvPr/>
          </p:nvGrpSpPr>
          <p:grpSpPr>
            <a:xfrm>
              <a:off x="7820675" y="4318450"/>
              <a:ext cx="264250" cy="289455"/>
              <a:chOff x="7820675" y="4318450"/>
              <a:chExt cx="264250" cy="289455"/>
            </a:xfrm>
          </p:grpSpPr>
          <p:sp>
            <p:nvSpPr>
              <p:cNvPr id="913" name="Google Shape;913;p28"/>
              <p:cNvSpPr/>
              <p:nvPr/>
            </p:nvSpPr>
            <p:spPr>
              <a:xfrm rot="-3618575">
                <a:off x="7989947" y="4416216"/>
                <a:ext cx="36544" cy="133619"/>
              </a:xfrm>
              <a:custGeom>
                <a:avLst/>
                <a:gdLst/>
                <a:ahLst/>
                <a:cxnLst/>
                <a:rect l="l" t="t" r="r" b="b"/>
                <a:pathLst>
                  <a:path w="1474" h="6921" extrusionOk="0">
                    <a:moveTo>
                      <a:pt x="775" y="1"/>
                    </a:moveTo>
                    <a:lnTo>
                      <a:pt x="775" y="1"/>
                    </a:lnTo>
                    <a:cubicBezTo>
                      <a:pt x="294" y="2082"/>
                      <a:pt x="76" y="4148"/>
                      <a:pt x="1" y="5876"/>
                    </a:cubicBezTo>
                    <a:cubicBezTo>
                      <a:pt x="286" y="4599"/>
                      <a:pt x="369" y="4141"/>
                      <a:pt x="369" y="4141"/>
                    </a:cubicBezTo>
                    <a:lnTo>
                      <a:pt x="369" y="4141"/>
                    </a:lnTo>
                    <a:cubicBezTo>
                      <a:pt x="369" y="4141"/>
                      <a:pt x="369" y="6057"/>
                      <a:pt x="309" y="6575"/>
                    </a:cubicBezTo>
                    <a:cubicBezTo>
                      <a:pt x="602" y="5223"/>
                      <a:pt x="707" y="3893"/>
                      <a:pt x="707" y="3893"/>
                    </a:cubicBezTo>
                    <a:lnTo>
                      <a:pt x="827" y="5553"/>
                    </a:lnTo>
                    <a:lnTo>
                      <a:pt x="955" y="4689"/>
                    </a:lnTo>
                    <a:cubicBezTo>
                      <a:pt x="955" y="4689"/>
                      <a:pt x="1226" y="5996"/>
                      <a:pt x="1474" y="6921"/>
                    </a:cubicBezTo>
                    <a:cubicBezTo>
                      <a:pt x="1075" y="4494"/>
                      <a:pt x="715" y="752"/>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8"/>
              <p:cNvSpPr/>
              <p:nvPr/>
            </p:nvSpPr>
            <p:spPr>
              <a:xfrm rot="2227638">
                <a:off x="7982837" y="4355428"/>
                <a:ext cx="42357" cy="73066"/>
              </a:xfrm>
              <a:custGeom>
                <a:avLst/>
                <a:gdLst/>
                <a:ahLst/>
                <a:cxnLst/>
                <a:rect l="l" t="t" r="r" b="b"/>
                <a:pathLst>
                  <a:path w="1256" h="2923" extrusionOk="0">
                    <a:moveTo>
                      <a:pt x="816" y="2596"/>
                    </a:moveTo>
                    <a:lnTo>
                      <a:pt x="812" y="2607"/>
                    </a:lnTo>
                    <a:cubicBezTo>
                      <a:pt x="813" y="2604"/>
                      <a:pt x="815" y="2600"/>
                      <a:pt x="816" y="2596"/>
                    </a:cubicBezTo>
                    <a:close/>
                    <a:moveTo>
                      <a:pt x="1098" y="0"/>
                    </a:moveTo>
                    <a:lnTo>
                      <a:pt x="857" y="1060"/>
                    </a:lnTo>
                    <a:lnTo>
                      <a:pt x="910" y="105"/>
                    </a:lnTo>
                    <a:lnTo>
                      <a:pt x="722" y="879"/>
                    </a:lnTo>
                    <a:lnTo>
                      <a:pt x="700" y="549"/>
                    </a:lnTo>
                    <a:lnTo>
                      <a:pt x="624" y="1022"/>
                    </a:lnTo>
                    <a:lnTo>
                      <a:pt x="617" y="661"/>
                    </a:lnTo>
                    <a:lnTo>
                      <a:pt x="519" y="932"/>
                    </a:lnTo>
                    <a:lnTo>
                      <a:pt x="534" y="639"/>
                    </a:lnTo>
                    <a:lnTo>
                      <a:pt x="429" y="1014"/>
                    </a:lnTo>
                    <a:lnTo>
                      <a:pt x="414" y="188"/>
                    </a:lnTo>
                    <a:lnTo>
                      <a:pt x="301" y="804"/>
                    </a:lnTo>
                    <a:lnTo>
                      <a:pt x="204" y="263"/>
                    </a:lnTo>
                    <a:cubicBezTo>
                      <a:pt x="204" y="263"/>
                      <a:pt x="1" y="1676"/>
                      <a:pt x="83" y="2081"/>
                    </a:cubicBezTo>
                    <a:cubicBezTo>
                      <a:pt x="151" y="1450"/>
                      <a:pt x="339" y="1082"/>
                      <a:pt x="339" y="1082"/>
                    </a:cubicBezTo>
                    <a:lnTo>
                      <a:pt x="339" y="1082"/>
                    </a:lnTo>
                    <a:lnTo>
                      <a:pt x="249" y="1683"/>
                    </a:lnTo>
                    <a:lnTo>
                      <a:pt x="497" y="1135"/>
                    </a:lnTo>
                    <a:cubicBezTo>
                      <a:pt x="497" y="1135"/>
                      <a:pt x="579" y="2059"/>
                      <a:pt x="512" y="2517"/>
                    </a:cubicBezTo>
                    <a:cubicBezTo>
                      <a:pt x="707" y="1841"/>
                      <a:pt x="812" y="1525"/>
                      <a:pt x="812" y="1525"/>
                    </a:cubicBezTo>
                    <a:cubicBezTo>
                      <a:pt x="812" y="1525"/>
                      <a:pt x="870" y="2392"/>
                      <a:pt x="816" y="2596"/>
                    </a:cubicBezTo>
                    <a:lnTo>
                      <a:pt x="816" y="2596"/>
                    </a:lnTo>
                    <a:lnTo>
                      <a:pt x="1060" y="1773"/>
                    </a:lnTo>
                    <a:lnTo>
                      <a:pt x="1060" y="1773"/>
                    </a:lnTo>
                    <a:cubicBezTo>
                      <a:pt x="1060" y="1774"/>
                      <a:pt x="985" y="2637"/>
                      <a:pt x="947" y="2923"/>
                    </a:cubicBezTo>
                    <a:cubicBezTo>
                      <a:pt x="1218" y="2104"/>
                      <a:pt x="1256" y="1090"/>
                      <a:pt x="1150" y="466"/>
                    </a:cubicBezTo>
                    <a:lnTo>
                      <a:pt x="1150" y="466"/>
                    </a:lnTo>
                    <a:cubicBezTo>
                      <a:pt x="1098" y="1090"/>
                      <a:pt x="1045" y="1270"/>
                      <a:pt x="1045" y="1270"/>
                    </a:cubicBezTo>
                    <a:lnTo>
                      <a:pt x="10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8"/>
              <p:cNvSpPr/>
              <p:nvPr/>
            </p:nvSpPr>
            <p:spPr>
              <a:xfrm rot="-1805119">
                <a:off x="7893998" y="4324162"/>
                <a:ext cx="51216" cy="105768"/>
              </a:xfrm>
              <a:custGeom>
                <a:avLst/>
                <a:gdLst/>
                <a:ahLst/>
                <a:cxnLst/>
                <a:rect l="l" t="t" r="r" b="b"/>
                <a:pathLst>
                  <a:path w="1398" h="4231" extrusionOk="0">
                    <a:moveTo>
                      <a:pt x="459" y="0"/>
                    </a:moveTo>
                    <a:lnTo>
                      <a:pt x="459" y="0"/>
                    </a:lnTo>
                    <a:cubicBezTo>
                      <a:pt x="459" y="1"/>
                      <a:pt x="0" y="1931"/>
                      <a:pt x="23" y="2412"/>
                    </a:cubicBezTo>
                    <a:cubicBezTo>
                      <a:pt x="256" y="1571"/>
                      <a:pt x="436" y="1436"/>
                      <a:pt x="436" y="1436"/>
                    </a:cubicBezTo>
                    <a:lnTo>
                      <a:pt x="444" y="3006"/>
                    </a:lnTo>
                    <a:lnTo>
                      <a:pt x="662" y="2097"/>
                    </a:lnTo>
                    <a:lnTo>
                      <a:pt x="489" y="3667"/>
                    </a:lnTo>
                    <a:lnTo>
                      <a:pt x="789" y="2886"/>
                    </a:lnTo>
                    <a:lnTo>
                      <a:pt x="579" y="3780"/>
                    </a:lnTo>
                    <a:lnTo>
                      <a:pt x="797" y="3374"/>
                    </a:lnTo>
                    <a:lnTo>
                      <a:pt x="699" y="4231"/>
                    </a:lnTo>
                    <a:lnTo>
                      <a:pt x="1052" y="3013"/>
                    </a:lnTo>
                    <a:lnTo>
                      <a:pt x="917" y="4088"/>
                    </a:lnTo>
                    <a:cubicBezTo>
                      <a:pt x="917" y="4088"/>
                      <a:pt x="1398" y="2578"/>
                      <a:pt x="1157" y="812"/>
                    </a:cubicBezTo>
                    <a:lnTo>
                      <a:pt x="1157" y="812"/>
                    </a:lnTo>
                    <a:cubicBezTo>
                      <a:pt x="1165" y="1638"/>
                      <a:pt x="1105" y="2375"/>
                      <a:pt x="1105" y="2375"/>
                    </a:cubicBezTo>
                    <a:lnTo>
                      <a:pt x="992" y="1188"/>
                    </a:lnTo>
                    <a:lnTo>
                      <a:pt x="940" y="2052"/>
                    </a:lnTo>
                    <a:cubicBezTo>
                      <a:pt x="940" y="2052"/>
                      <a:pt x="940" y="1007"/>
                      <a:pt x="827" y="617"/>
                    </a:cubicBezTo>
                    <a:lnTo>
                      <a:pt x="827" y="617"/>
                    </a:lnTo>
                    <a:cubicBezTo>
                      <a:pt x="849" y="1300"/>
                      <a:pt x="699" y="1616"/>
                      <a:pt x="699" y="1616"/>
                    </a:cubicBezTo>
                    <a:cubicBezTo>
                      <a:pt x="699" y="1616"/>
                      <a:pt x="684" y="526"/>
                      <a:pt x="684" y="241"/>
                    </a:cubicBezTo>
                    <a:cubicBezTo>
                      <a:pt x="564" y="917"/>
                      <a:pt x="421" y="1090"/>
                      <a:pt x="421" y="1090"/>
                    </a:cubicBezTo>
                    <a:lnTo>
                      <a:pt x="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8"/>
              <p:cNvSpPr/>
              <p:nvPr/>
            </p:nvSpPr>
            <p:spPr>
              <a:xfrm>
                <a:off x="7820675" y="4447150"/>
                <a:ext cx="96550" cy="33526"/>
              </a:xfrm>
              <a:custGeom>
                <a:avLst/>
                <a:gdLst/>
                <a:ahLst/>
                <a:cxnLst/>
                <a:rect l="l" t="t" r="r" b="b"/>
                <a:pathLst>
                  <a:path w="3862" h="1163" extrusionOk="0">
                    <a:moveTo>
                      <a:pt x="1836" y="1"/>
                    </a:moveTo>
                    <a:cubicBezTo>
                      <a:pt x="1205" y="1"/>
                      <a:pt x="545" y="53"/>
                      <a:pt x="0" y="96"/>
                    </a:cubicBezTo>
                    <a:cubicBezTo>
                      <a:pt x="30" y="95"/>
                      <a:pt x="63" y="94"/>
                      <a:pt x="97" y="94"/>
                    </a:cubicBezTo>
                    <a:cubicBezTo>
                      <a:pt x="546" y="94"/>
                      <a:pt x="1330" y="178"/>
                      <a:pt x="1330" y="178"/>
                    </a:cubicBezTo>
                    <a:lnTo>
                      <a:pt x="413" y="276"/>
                    </a:lnTo>
                    <a:lnTo>
                      <a:pt x="1803" y="479"/>
                    </a:lnTo>
                    <a:lnTo>
                      <a:pt x="466" y="584"/>
                    </a:lnTo>
                    <a:lnTo>
                      <a:pt x="1781" y="742"/>
                    </a:lnTo>
                    <a:lnTo>
                      <a:pt x="1067" y="945"/>
                    </a:lnTo>
                    <a:lnTo>
                      <a:pt x="2104" y="907"/>
                    </a:lnTo>
                    <a:lnTo>
                      <a:pt x="2104" y="907"/>
                    </a:lnTo>
                    <a:cubicBezTo>
                      <a:pt x="2104" y="907"/>
                      <a:pt x="1818" y="1035"/>
                      <a:pt x="811" y="1125"/>
                    </a:cubicBezTo>
                    <a:cubicBezTo>
                      <a:pt x="939" y="1152"/>
                      <a:pt x="1138" y="1163"/>
                      <a:pt x="1374" y="1163"/>
                    </a:cubicBezTo>
                    <a:cubicBezTo>
                      <a:pt x="2318" y="1163"/>
                      <a:pt x="3862" y="990"/>
                      <a:pt x="3862" y="990"/>
                    </a:cubicBezTo>
                    <a:lnTo>
                      <a:pt x="3862" y="990"/>
                    </a:lnTo>
                    <a:lnTo>
                      <a:pt x="2727" y="1027"/>
                    </a:lnTo>
                    <a:lnTo>
                      <a:pt x="3321" y="862"/>
                    </a:lnTo>
                    <a:lnTo>
                      <a:pt x="2607" y="757"/>
                    </a:lnTo>
                    <a:lnTo>
                      <a:pt x="3824" y="637"/>
                    </a:lnTo>
                    <a:lnTo>
                      <a:pt x="2464" y="539"/>
                    </a:lnTo>
                    <a:lnTo>
                      <a:pt x="3261" y="449"/>
                    </a:lnTo>
                    <a:lnTo>
                      <a:pt x="2239" y="374"/>
                    </a:lnTo>
                    <a:lnTo>
                      <a:pt x="2990" y="284"/>
                    </a:lnTo>
                    <a:lnTo>
                      <a:pt x="2006" y="141"/>
                    </a:lnTo>
                    <a:cubicBezTo>
                      <a:pt x="2006" y="141"/>
                      <a:pt x="2102" y="138"/>
                      <a:pt x="2261" y="138"/>
                    </a:cubicBezTo>
                    <a:cubicBezTo>
                      <a:pt x="2525" y="138"/>
                      <a:pt x="2963" y="146"/>
                      <a:pt x="3419" y="193"/>
                    </a:cubicBezTo>
                    <a:cubicBezTo>
                      <a:pt x="2999" y="47"/>
                      <a:pt x="2431" y="1"/>
                      <a:pt x="18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8"/>
              <p:cNvSpPr/>
              <p:nvPr/>
            </p:nvSpPr>
            <p:spPr>
              <a:xfrm rot="295205">
                <a:off x="7956651" y="4452518"/>
                <a:ext cx="126811" cy="34919"/>
              </a:xfrm>
              <a:custGeom>
                <a:avLst/>
                <a:gdLst/>
                <a:ahLst/>
                <a:cxnLst/>
                <a:rect l="l" t="t" r="r" b="b"/>
                <a:pathLst>
                  <a:path w="4765" h="1396" extrusionOk="0">
                    <a:moveTo>
                      <a:pt x="492" y="1"/>
                    </a:moveTo>
                    <a:cubicBezTo>
                      <a:pt x="326" y="1"/>
                      <a:pt x="162" y="5"/>
                      <a:pt x="1" y="13"/>
                    </a:cubicBezTo>
                    <a:cubicBezTo>
                      <a:pt x="467" y="96"/>
                      <a:pt x="2180" y="404"/>
                      <a:pt x="2180" y="404"/>
                    </a:cubicBezTo>
                    <a:cubicBezTo>
                      <a:pt x="2180" y="404"/>
                      <a:pt x="1504" y="291"/>
                      <a:pt x="294" y="269"/>
                    </a:cubicBezTo>
                    <a:lnTo>
                      <a:pt x="294" y="269"/>
                    </a:lnTo>
                    <a:cubicBezTo>
                      <a:pt x="602" y="336"/>
                      <a:pt x="2247" y="674"/>
                      <a:pt x="2247" y="674"/>
                    </a:cubicBezTo>
                    <a:cubicBezTo>
                      <a:pt x="2247" y="674"/>
                      <a:pt x="1609" y="599"/>
                      <a:pt x="557" y="592"/>
                    </a:cubicBezTo>
                    <a:lnTo>
                      <a:pt x="557" y="592"/>
                    </a:lnTo>
                    <a:cubicBezTo>
                      <a:pt x="1023" y="704"/>
                      <a:pt x="2788" y="1170"/>
                      <a:pt x="2788" y="1170"/>
                    </a:cubicBezTo>
                    <a:cubicBezTo>
                      <a:pt x="2788" y="1170"/>
                      <a:pt x="2653" y="1170"/>
                      <a:pt x="1511" y="1185"/>
                    </a:cubicBezTo>
                    <a:cubicBezTo>
                      <a:pt x="1830" y="1265"/>
                      <a:pt x="4142" y="1387"/>
                      <a:pt x="4305" y="1395"/>
                    </a:cubicBezTo>
                    <a:lnTo>
                      <a:pt x="4305" y="1395"/>
                    </a:lnTo>
                    <a:lnTo>
                      <a:pt x="3044" y="1013"/>
                    </a:lnTo>
                    <a:lnTo>
                      <a:pt x="4028" y="915"/>
                    </a:lnTo>
                    <a:lnTo>
                      <a:pt x="3247" y="772"/>
                    </a:lnTo>
                    <a:lnTo>
                      <a:pt x="4764" y="750"/>
                    </a:lnTo>
                    <a:lnTo>
                      <a:pt x="3713" y="577"/>
                    </a:lnTo>
                    <a:lnTo>
                      <a:pt x="3713" y="577"/>
                    </a:lnTo>
                    <a:lnTo>
                      <a:pt x="4697" y="584"/>
                    </a:lnTo>
                    <a:cubicBezTo>
                      <a:pt x="4697" y="584"/>
                      <a:pt x="2497" y="1"/>
                      <a:pt x="492" y="1"/>
                    </a:cubicBezTo>
                    <a:close/>
                    <a:moveTo>
                      <a:pt x="4305" y="1395"/>
                    </a:moveTo>
                    <a:lnTo>
                      <a:pt x="4306" y="1396"/>
                    </a:lnTo>
                    <a:lnTo>
                      <a:pt x="4314" y="1396"/>
                    </a:lnTo>
                    <a:cubicBezTo>
                      <a:pt x="4314" y="1396"/>
                      <a:pt x="4311" y="1396"/>
                      <a:pt x="4305" y="139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8"/>
              <p:cNvSpPr/>
              <p:nvPr/>
            </p:nvSpPr>
            <p:spPr>
              <a:xfrm rot="4513549">
                <a:off x="7891852" y="4511798"/>
                <a:ext cx="123820" cy="34024"/>
              </a:xfrm>
              <a:custGeom>
                <a:avLst/>
                <a:gdLst/>
                <a:ahLst/>
                <a:cxnLst/>
                <a:rect l="l" t="t" r="r" b="b"/>
                <a:pathLst>
                  <a:path w="4953" h="1361" extrusionOk="0">
                    <a:moveTo>
                      <a:pt x="623" y="0"/>
                    </a:moveTo>
                    <a:cubicBezTo>
                      <a:pt x="381" y="0"/>
                      <a:pt x="168" y="10"/>
                      <a:pt x="1" y="31"/>
                    </a:cubicBezTo>
                    <a:cubicBezTo>
                      <a:pt x="607" y="84"/>
                      <a:pt x="1876" y="344"/>
                      <a:pt x="2181" y="408"/>
                    </a:cubicBezTo>
                    <a:lnTo>
                      <a:pt x="2181" y="408"/>
                    </a:lnTo>
                    <a:cubicBezTo>
                      <a:pt x="2073" y="389"/>
                      <a:pt x="1830" y="357"/>
                      <a:pt x="1394" y="357"/>
                    </a:cubicBezTo>
                    <a:cubicBezTo>
                      <a:pt x="1117" y="357"/>
                      <a:pt x="763" y="370"/>
                      <a:pt x="316" y="407"/>
                    </a:cubicBezTo>
                    <a:cubicBezTo>
                      <a:pt x="835" y="437"/>
                      <a:pt x="2961" y="850"/>
                      <a:pt x="2961" y="850"/>
                    </a:cubicBezTo>
                    <a:cubicBezTo>
                      <a:pt x="2961" y="850"/>
                      <a:pt x="2734" y="914"/>
                      <a:pt x="2195" y="914"/>
                    </a:cubicBezTo>
                    <a:cubicBezTo>
                      <a:pt x="2040" y="914"/>
                      <a:pt x="1861" y="909"/>
                      <a:pt x="1654" y="895"/>
                    </a:cubicBezTo>
                    <a:lnTo>
                      <a:pt x="1654" y="895"/>
                    </a:lnTo>
                    <a:cubicBezTo>
                      <a:pt x="2315" y="1166"/>
                      <a:pt x="4952" y="1361"/>
                      <a:pt x="4952" y="1361"/>
                    </a:cubicBezTo>
                    <a:lnTo>
                      <a:pt x="3555" y="1113"/>
                    </a:lnTo>
                    <a:lnTo>
                      <a:pt x="4479" y="828"/>
                    </a:lnTo>
                    <a:lnTo>
                      <a:pt x="3510" y="670"/>
                    </a:lnTo>
                    <a:lnTo>
                      <a:pt x="4201" y="595"/>
                    </a:lnTo>
                    <a:lnTo>
                      <a:pt x="3059" y="362"/>
                    </a:lnTo>
                    <a:lnTo>
                      <a:pt x="4562" y="332"/>
                    </a:lnTo>
                    <a:cubicBezTo>
                      <a:pt x="4562" y="332"/>
                      <a:pt x="2072"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8"/>
              <p:cNvSpPr/>
              <p:nvPr/>
            </p:nvSpPr>
            <p:spPr>
              <a:xfrm>
                <a:off x="7927988" y="4469800"/>
                <a:ext cx="26226" cy="138105"/>
              </a:xfrm>
              <a:custGeom>
                <a:avLst/>
                <a:gdLst/>
                <a:ahLst/>
                <a:cxnLst/>
                <a:rect l="l" t="t" r="r" b="b"/>
                <a:pathLst>
                  <a:path w="1474" h="7762" extrusionOk="0">
                    <a:moveTo>
                      <a:pt x="827" y="0"/>
                    </a:moveTo>
                    <a:cubicBezTo>
                      <a:pt x="384" y="1255"/>
                      <a:pt x="91" y="2908"/>
                      <a:pt x="1" y="4786"/>
                    </a:cubicBezTo>
                    <a:cubicBezTo>
                      <a:pt x="188" y="3930"/>
                      <a:pt x="384" y="3516"/>
                      <a:pt x="384" y="3516"/>
                    </a:cubicBezTo>
                    <a:lnTo>
                      <a:pt x="384" y="3516"/>
                    </a:lnTo>
                    <a:cubicBezTo>
                      <a:pt x="384" y="3517"/>
                      <a:pt x="218" y="5673"/>
                      <a:pt x="331" y="6537"/>
                    </a:cubicBezTo>
                    <a:cubicBezTo>
                      <a:pt x="421" y="5222"/>
                      <a:pt x="451" y="4809"/>
                      <a:pt x="451" y="4809"/>
                    </a:cubicBezTo>
                    <a:lnTo>
                      <a:pt x="835" y="7138"/>
                    </a:lnTo>
                    <a:lnTo>
                      <a:pt x="782" y="5650"/>
                    </a:lnTo>
                    <a:lnTo>
                      <a:pt x="1007" y="6995"/>
                    </a:lnTo>
                    <a:lnTo>
                      <a:pt x="1000" y="6026"/>
                    </a:lnTo>
                    <a:lnTo>
                      <a:pt x="1473" y="7761"/>
                    </a:lnTo>
                    <a:cubicBezTo>
                      <a:pt x="880" y="5034"/>
                      <a:pt x="692" y="1112"/>
                      <a:pt x="8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8"/>
              <p:cNvSpPr/>
              <p:nvPr/>
            </p:nvSpPr>
            <p:spPr>
              <a:xfrm rot="1712298">
                <a:off x="7847050" y="4424152"/>
                <a:ext cx="70976" cy="26792"/>
              </a:xfrm>
              <a:custGeom>
                <a:avLst/>
                <a:gdLst/>
                <a:ahLst/>
                <a:cxnLst/>
                <a:rect l="l" t="t" r="r" b="b"/>
                <a:pathLst>
                  <a:path w="3862" h="1163" extrusionOk="0">
                    <a:moveTo>
                      <a:pt x="1836" y="1"/>
                    </a:moveTo>
                    <a:cubicBezTo>
                      <a:pt x="1205" y="1"/>
                      <a:pt x="545" y="53"/>
                      <a:pt x="0" y="96"/>
                    </a:cubicBezTo>
                    <a:cubicBezTo>
                      <a:pt x="30" y="95"/>
                      <a:pt x="63" y="94"/>
                      <a:pt x="97" y="94"/>
                    </a:cubicBezTo>
                    <a:cubicBezTo>
                      <a:pt x="546" y="94"/>
                      <a:pt x="1330" y="178"/>
                      <a:pt x="1330" y="178"/>
                    </a:cubicBezTo>
                    <a:lnTo>
                      <a:pt x="413" y="276"/>
                    </a:lnTo>
                    <a:lnTo>
                      <a:pt x="1803" y="479"/>
                    </a:lnTo>
                    <a:lnTo>
                      <a:pt x="466" y="584"/>
                    </a:lnTo>
                    <a:lnTo>
                      <a:pt x="1781" y="742"/>
                    </a:lnTo>
                    <a:lnTo>
                      <a:pt x="1067" y="945"/>
                    </a:lnTo>
                    <a:lnTo>
                      <a:pt x="2104" y="907"/>
                    </a:lnTo>
                    <a:lnTo>
                      <a:pt x="2104" y="907"/>
                    </a:lnTo>
                    <a:cubicBezTo>
                      <a:pt x="2104" y="907"/>
                      <a:pt x="1818" y="1035"/>
                      <a:pt x="811" y="1125"/>
                    </a:cubicBezTo>
                    <a:cubicBezTo>
                      <a:pt x="939" y="1152"/>
                      <a:pt x="1138" y="1163"/>
                      <a:pt x="1374" y="1163"/>
                    </a:cubicBezTo>
                    <a:cubicBezTo>
                      <a:pt x="2318" y="1163"/>
                      <a:pt x="3862" y="990"/>
                      <a:pt x="3862" y="990"/>
                    </a:cubicBezTo>
                    <a:lnTo>
                      <a:pt x="3862" y="990"/>
                    </a:lnTo>
                    <a:lnTo>
                      <a:pt x="2727" y="1027"/>
                    </a:lnTo>
                    <a:lnTo>
                      <a:pt x="3321" y="862"/>
                    </a:lnTo>
                    <a:lnTo>
                      <a:pt x="2607" y="757"/>
                    </a:lnTo>
                    <a:lnTo>
                      <a:pt x="3824" y="637"/>
                    </a:lnTo>
                    <a:lnTo>
                      <a:pt x="2464" y="539"/>
                    </a:lnTo>
                    <a:lnTo>
                      <a:pt x="3261" y="449"/>
                    </a:lnTo>
                    <a:lnTo>
                      <a:pt x="2239" y="374"/>
                    </a:lnTo>
                    <a:lnTo>
                      <a:pt x="2990" y="284"/>
                    </a:lnTo>
                    <a:lnTo>
                      <a:pt x="2006" y="141"/>
                    </a:lnTo>
                    <a:cubicBezTo>
                      <a:pt x="2006" y="141"/>
                      <a:pt x="2102" y="138"/>
                      <a:pt x="2261" y="138"/>
                    </a:cubicBezTo>
                    <a:cubicBezTo>
                      <a:pt x="2525" y="138"/>
                      <a:pt x="2963" y="146"/>
                      <a:pt x="3419" y="193"/>
                    </a:cubicBezTo>
                    <a:cubicBezTo>
                      <a:pt x="2999" y="47"/>
                      <a:pt x="2431" y="1"/>
                      <a:pt x="18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1" name="Google Shape;921;p28"/>
            <p:cNvSpPr/>
            <p:nvPr/>
          </p:nvSpPr>
          <p:spPr>
            <a:xfrm rot="3429607">
              <a:off x="7905263" y="4502575"/>
              <a:ext cx="123827" cy="34025"/>
            </a:xfrm>
            <a:custGeom>
              <a:avLst/>
              <a:gdLst/>
              <a:ahLst/>
              <a:cxnLst/>
              <a:rect l="l" t="t" r="r" b="b"/>
              <a:pathLst>
                <a:path w="4953" h="1361" extrusionOk="0">
                  <a:moveTo>
                    <a:pt x="623" y="0"/>
                  </a:moveTo>
                  <a:cubicBezTo>
                    <a:pt x="381" y="0"/>
                    <a:pt x="168" y="10"/>
                    <a:pt x="1" y="31"/>
                  </a:cubicBezTo>
                  <a:cubicBezTo>
                    <a:pt x="607" y="84"/>
                    <a:pt x="1876" y="344"/>
                    <a:pt x="2181" y="408"/>
                  </a:cubicBezTo>
                  <a:lnTo>
                    <a:pt x="2181" y="408"/>
                  </a:lnTo>
                  <a:cubicBezTo>
                    <a:pt x="2073" y="389"/>
                    <a:pt x="1830" y="357"/>
                    <a:pt x="1394" y="357"/>
                  </a:cubicBezTo>
                  <a:cubicBezTo>
                    <a:pt x="1117" y="357"/>
                    <a:pt x="763" y="370"/>
                    <a:pt x="316" y="407"/>
                  </a:cubicBezTo>
                  <a:cubicBezTo>
                    <a:pt x="835" y="437"/>
                    <a:pt x="2961" y="850"/>
                    <a:pt x="2961" y="850"/>
                  </a:cubicBezTo>
                  <a:cubicBezTo>
                    <a:pt x="2961" y="850"/>
                    <a:pt x="2734" y="914"/>
                    <a:pt x="2195" y="914"/>
                  </a:cubicBezTo>
                  <a:cubicBezTo>
                    <a:pt x="2040" y="914"/>
                    <a:pt x="1861" y="909"/>
                    <a:pt x="1654" y="895"/>
                  </a:cubicBezTo>
                  <a:lnTo>
                    <a:pt x="1654" y="895"/>
                  </a:lnTo>
                  <a:cubicBezTo>
                    <a:pt x="2315" y="1166"/>
                    <a:pt x="4952" y="1361"/>
                    <a:pt x="4952" y="1361"/>
                  </a:cubicBezTo>
                  <a:lnTo>
                    <a:pt x="3555" y="1113"/>
                  </a:lnTo>
                  <a:lnTo>
                    <a:pt x="4479" y="828"/>
                  </a:lnTo>
                  <a:lnTo>
                    <a:pt x="3510" y="670"/>
                  </a:lnTo>
                  <a:lnTo>
                    <a:pt x="4201" y="595"/>
                  </a:lnTo>
                  <a:lnTo>
                    <a:pt x="3059" y="362"/>
                  </a:lnTo>
                  <a:lnTo>
                    <a:pt x="4562" y="332"/>
                  </a:lnTo>
                  <a:cubicBezTo>
                    <a:pt x="4562" y="332"/>
                    <a:pt x="2072"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2" name="Google Shape;922;p28"/>
            <p:cNvGrpSpPr/>
            <p:nvPr/>
          </p:nvGrpSpPr>
          <p:grpSpPr>
            <a:xfrm>
              <a:off x="7899525" y="4394338"/>
              <a:ext cx="127725" cy="143900"/>
              <a:chOff x="7899525" y="4394338"/>
              <a:chExt cx="127725" cy="143900"/>
            </a:xfrm>
          </p:grpSpPr>
          <p:grpSp>
            <p:nvGrpSpPr>
              <p:cNvPr id="923" name="Google Shape;923;p28"/>
              <p:cNvGrpSpPr/>
              <p:nvPr/>
            </p:nvGrpSpPr>
            <p:grpSpPr>
              <a:xfrm>
                <a:off x="7899525" y="4394338"/>
                <a:ext cx="127725" cy="143900"/>
                <a:chOff x="7899525" y="4394338"/>
                <a:chExt cx="127725" cy="143900"/>
              </a:xfrm>
            </p:grpSpPr>
            <p:sp>
              <p:nvSpPr>
                <p:cNvPr id="924" name="Google Shape;924;p28"/>
                <p:cNvSpPr/>
                <p:nvPr/>
              </p:nvSpPr>
              <p:spPr>
                <a:xfrm>
                  <a:off x="7940500" y="4394338"/>
                  <a:ext cx="18050" cy="59550"/>
                </a:xfrm>
                <a:custGeom>
                  <a:avLst/>
                  <a:gdLst/>
                  <a:ahLst/>
                  <a:cxnLst/>
                  <a:rect l="l" t="t" r="r" b="b"/>
                  <a:pathLst>
                    <a:path w="722" h="2382" extrusionOk="0">
                      <a:moveTo>
                        <a:pt x="673" y="0"/>
                      </a:moveTo>
                      <a:cubicBezTo>
                        <a:pt x="669" y="0"/>
                        <a:pt x="664" y="3"/>
                        <a:pt x="657" y="7"/>
                      </a:cubicBezTo>
                      <a:cubicBezTo>
                        <a:pt x="1" y="465"/>
                        <a:pt x="16" y="2382"/>
                        <a:pt x="171" y="2382"/>
                      </a:cubicBezTo>
                      <a:cubicBezTo>
                        <a:pt x="186" y="2382"/>
                        <a:pt x="203" y="2363"/>
                        <a:pt x="221" y="2321"/>
                      </a:cubicBezTo>
                      <a:cubicBezTo>
                        <a:pt x="296" y="2148"/>
                        <a:pt x="153" y="1262"/>
                        <a:pt x="446" y="518"/>
                      </a:cubicBezTo>
                      <a:cubicBezTo>
                        <a:pt x="523" y="323"/>
                        <a:pt x="721" y="0"/>
                        <a:pt x="6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8"/>
                <p:cNvSpPr/>
                <p:nvPr/>
              </p:nvSpPr>
              <p:spPr>
                <a:xfrm>
                  <a:off x="7949225" y="4464663"/>
                  <a:ext cx="50900" cy="73575"/>
                </a:xfrm>
                <a:custGeom>
                  <a:avLst/>
                  <a:gdLst/>
                  <a:ahLst/>
                  <a:cxnLst/>
                  <a:rect l="l" t="t" r="r" b="b"/>
                  <a:pathLst>
                    <a:path w="2036" h="2943" extrusionOk="0">
                      <a:moveTo>
                        <a:pt x="114" y="0"/>
                      </a:moveTo>
                      <a:cubicBezTo>
                        <a:pt x="0" y="0"/>
                        <a:pt x="8" y="86"/>
                        <a:pt x="217" y="199"/>
                      </a:cubicBezTo>
                      <a:cubicBezTo>
                        <a:pt x="1427" y="861"/>
                        <a:pt x="1652" y="1965"/>
                        <a:pt x="1998" y="2934"/>
                      </a:cubicBezTo>
                      <a:cubicBezTo>
                        <a:pt x="2001" y="2940"/>
                        <a:pt x="2006" y="2942"/>
                        <a:pt x="2012" y="2942"/>
                      </a:cubicBezTo>
                      <a:cubicBezTo>
                        <a:pt x="2023" y="2942"/>
                        <a:pt x="2036" y="2934"/>
                        <a:pt x="2036" y="2919"/>
                      </a:cubicBezTo>
                      <a:cubicBezTo>
                        <a:pt x="1566" y="606"/>
                        <a:pt x="416" y="0"/>
                        <a:pt x="1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8"/>
                <p:cNvSpPr/>
                <p:nvPr/>
              </p:nvSpPr>
              <p:spPr>
                <a:xfrm>
                  <a:off x="7952700" y="4429963"/>
                  <a:ext cx="74550" cy="20450"/>
                </a:xfrm>
                <a:custGeom>
                  <a:avLst/>
                  <a:gdLst/>
                  <a:ahLst/>
                  <a:cxnLst/>
                  <a:rect l="l" t="t" r="r" b="b"/>
                  <a:pathLst>
                    <a:path w="2982" h="818" extrusionOk="0">
                      <a:moveTo>
                        <a:pt x="2167" y="0"/>
                      </a:moveTo>
                      <a:cubicBezTo>
                        <a:pt x="1283" y="0"/>
                        <a:pt x="374" y="360"/>
                        <a:pt x="33" y="723"/>
                      </a:cubicBezTo>
                      <a:cubicBezTo>
                        <a:pt x="0" y="756"/>
                        <a:pt x="31" y="818"/>
                        <a:pt x="74" y="818"/>
                      </a:cubicBezTo>
                      <a:cubicBezTo>
                        <a:pt x="80" y="818"/>
                        <a:pt x="87" y="816"/>
                        <a:pt x="93" y="814"/>
                      </a:cubicBezTo>
                      <a:cubicBezTo>
                        <a:pt x="379" y="686"/>
                        <a:pt x="1003" y="145"/>
                        <a:pt x="2242" y="107"/>
                      </a:cubicBezTo>
                      <a:cubicBezTo>
                        <a:pt x="2272" y="106"/>
                        <a:pt x="2306" y="105"/>
                        <a:pt x="2343" y="105"/>
                      </a:cubicBezTo>
                      <a:cubicBezTo>
                        <a:pt x="2534" y="105"/>
                        <a:pt x="2800" y="124"/>
                        <a:pt x="2911" y="124"/>
                      </a:cubicBezTo>
                      <a:cubicBezTo>
                        <a:pt x="2963" y="124"/>
                        <a:pt x="2981" y="120"/>
                        <a:pt x="2941" y="107"/>
                      </a:cubicBezTo>
                      <a:cubicBezTo>
                        <a:pt x="2696" y="33"/>
                        <a:pt x="2433" y="0"/>
                        <a:pt x="2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8"/>
                <p:cNvSpPr/>
                <p:nvPr/>
              </p:nvSpPr>
              <p:spPr>
                <a:xfrm>
                  <a:off x="7903950" y="4421075"/>
                  <a:ext cx="31300" cy="38225"/>
                </a:xfrm>
                <a:custGeom>
                  <a:avLst/>
                  <a:gdLst/>
                  <a:ahLst/>
                  <a:cxnLst/>
                  <a:rect l="l" t="t" r="r" b="b"/>
                  <a:pathLst>
                    <a:path w="1252" h="1529" extrusionOk="0">
                      <a:moveTo>
                        <a:pt x="5" y="0"/>
                      </a:moveTo>
                      <a:cubicBezTo>
                        <a:pt x="1" y="0"/>
                        <a:pt x="5" y="14"/>
                        <a:pt x="20" y="44"/>
                      </a:cubicBezTo>
                      <a:cubicBezTo>
                        <a:pt x="185" y="405"/>
                        <a:pt x="808" y="1321"/>
                        <a:pt x="1132" y="1524"/>
                      </a:cubicBezTo>
                      <a:cubicBezTo>
                        <a:pt x="1138" y="1527"/>
                        <a:pt x="1146" y="1528"/>
                        <a:pt x="1154" y="1528"/>
                      </a:cubicBezTo>
                      <a:cubicBezTo>
                        <a:pt x="1199" y="1528"/>
                        <a:pt x="1252" y="1483"/>
                        <a:pt x="1056" y="1269"/>
                      </a:cubicBezTo>
                      <a:cubicBezTo>
                        <a:pt x="480" y="640"/>
                        <a:pt x="35" y="0"/>
                        <a:pt x="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8"/>
                <p:cNvSpPr/>
                <p:nvPr/>
              </p:nvSpPr>
              <p:spPr>
                <a:xfrm>
                  <a:off x="7899525" y="4464588"/>
                  <a:ext cx="40150" cy="22000"/>
                </a:xfrm>
                <a:custGeom>
                  <a:avLst/>
                  <a:gdLst/>
                  <a:ahLst/>
                  <a:cxnLst/>
                  <a:rect l="l" t="t" r="r" b="b"/>
                  <a:pathLst>
                    <a:path w="1606" h="880" extrusionOk="0">
                      <a:moveTo>
                        <a:pt x="1485" y="0"/>
                      </a:moveTo>
                      <a:cubicBezTo>
                        <a:pt x="1477" y="0"/>
                        <a:pt x="1469" y="1"/>
                        <a:pt x="1462" y="4"/>
                      </a:cubicBezTo>
                      <a:cubicBezTo>
                        <a:pt x="1469" y="4"/>
                        <a:pt x="1229" y="372"/>
                        <a:pt x="42" y="853"/>
                      </a:cubicBezTo>
                      <a:cubicBezTo>
                        <a:pt x="0" y="870"/>
                        <a:pt x="6" y="879"/>
                        <a:pt x="47" y="879"/>
                      </a:cubicBezTo>
                      <a:cubicBezTo>
                        <a:pt x="234" y="879"/>
                        <a:pt x="1169" y="677"/>
                        <a:pt x="1559" y="139"/>
                      </a:cubicBezTo>
                      <a:cubicBezTo>
                        <a:pt x="1606" y="73"/>
                        <a:pt x="1546" y="0"/>
                        <a:pt x="14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9" name="Google Shape;929;p28"/>
              <p:cNvSpPr/>
              <p:nvPr/>
            </p:nvSpPr>
            <p:spPr>
              <a:xfrm rot="1121969">
                <a:off x="7949387" y="4397812"/>
                <a:ext cx="18050" cy="59549"/>
              </a:xfrm>
              <a:custGeom>
                <a:avLst/>
                <a:gdLst/>
                <a:ahLst/>
                <a:cxnLst/>
                <a:rect l="l" t="t" r="r" b="b"/>
                <a:pathLst>
                  <a:path w="722" h="2382" extrusionOk="0">
                    <a:moveTo>
                      <a:pt x="673" y="0"/>
                    </a:moveTo>
                    <a:cubicBezTo>
                      <a:pt x="669" y="0"/>
                      <a:pt x="664" y="3"/>
                      <a:pt x="657" y="7"/>
                    </a:cubicBezTo>
                    <a:cubicBezTo>
                      <a:pt x="1" y="465"/>
                      <a:pt x="16" y="2382"/>
                      <a:pt x="171" y="2382"/>
                    </a:cubicBezTo>
                    <a:cubicBezTo>
                      <a:pt x="186" y="2382"/>
                      <a:pt x="203" y="2363"/>
                      <a:pt x="221" y="2321"/>
                    </a:cubicBezTo>
                    <a:cubicBezTo>
                      <a:pt x="296" y="2148"/>
                      <a:pt x="153" y="1262"/>
                      <a:pt x="446" y="518"/>
                    </a:cubicBezTo>
                    <a:cubicBezTo>
                      <a:pt x="523" y="323"/>
                      <a:pt x="721" y="0"/>
                      <a:pt x="6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8"/>
              <p:cNvSpPr/>
              <p:nvPr/>
            </p:nvSpPr>
            <p:spPr>
              <a:xfrm rot="953749">
                <a:off x="7911762" y="4417588"/>
                <a:ext cx="31301" cy="38227"/>
              </a:xfrm>
              <a:custGeom>
                <a:avLst/>
                <a:gdLst/>
                <a:ahLst/>
                <a:cxnLst/>
                <a:rect l="l" t="t" r="r" b="b"/>
                <a:pathLst>
                  <a:path w="1252" h="1529" extrusionOk="0">
                    <a:moveTo>
                      <a:pt x="5" y="0"/>
                    </a:moveTo>
                    <a:cubicBezTo>
                      <a:pt x="1" y="0"/>
                      <a:pt x="5" y="14"/>
                      <a:pt x="20" y="44"/>
                    </a:cubicBezTo>
                    <a:cubicBezTo>
                      <a:pt x="185" y="405"/>
                      <a:pt x="808" y="1321"/>
                      <a:pt x="1132" y="1524"/>
                    </a:cubicBezTo>
                    <a:cubicBezTo>
                      <a:pt x="1138" y="1527"/>
                      <a:pt x="1146" y="1528"/>
                      <a:pt x="1154" y="1528"/>
                    </a:cubicBezTo>
                    <a:cubicBezTo>
                      <a:pt x="1199" y="1528"/>
                      <a:pt x="1252" y="1483"/>
                      <a:pt x="1056" y="1269"/>
                    </a:cubicBezTo>
                    <a:cubicBezTo>
                      <a:pt x="480" y="640"/>
                      <a:pt x="35" y="0"/>
                      <a:pt x="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8"/>
              <p:cNvSpPr/>
              <p:nvPr/>
            </p:nvSpPr>
            <p:spPr>
              <a:xfrm rot="653313">
                <a:off x="7950474" y="4436839"/>
                <a:ext cx="74550" cy="20450"/>
              </a:xfrm>
              <a:custGeom>
                <a:avLst/>
                <a:gdLst/>
                <a:ahLst/>
                <a:cxnLst/>
                <a:rect l="l" t="t" r="r" b="b"/>
                <a:pathLst>
                  <a:path w="2982" h="818" extrusionOk="0">
                    <a:moveTo>
                      <a:pt x="2167" y="0"/>
                    </a:moveTo>
                    <a:cubicBezTo>
                      <a:pt x="1283" y="0"/>
                      <a:pt x="374" y="360"/>
                      <a:pt x="33" y="723"/>
                    </a:cubicBezTo>
                    <a:cubicBezTo>
                      <a:pt x="0" y="756"/>
                      <a:pt x="31" y="818"/>
                      <a:pt x="74" y="818"/>
                    </a:cubicBezTo>
                    <a:cubicBezTo>
                      <a:pt x="80" y="818"/>
                      <a:pt x="87" y="816"/>
                      <a:pt x="93" y="814"/>
                    </a:cubicBezTo>
                    <a:cubicBezTo>
                      <a:pt x="379" y="686"/>
                      <a:pt x="1003" y="145"/>
                      <a:pt x="2242" y="107"/>
                    </a:cubicBezTo>
                    <a:cubicBezTo>
                      <a:pt x="2272" y="106"/>
                      <a:pt x="2306" y="105"/>
                      <a:pt x="2343" y="105"/>
                    </a:cubicBezTo>
                    <a:cubicBezTo>
                      <a:pt x="2534" y="105"/>
                      <a:pt x="2800" y="124"/>
                      <a:pt x="2911" y="124"/>
                    </a:cubicBezTo>
                    <a:cubicBezTo>
                      <a:pt x="2963" y="124"/>
                      <a:pt x="2981" y="120"/>
                      <a:pt x="2941" y="107"/>
                    </a:cubicBezTo>
                    <a:cubicBezTo>
                      <a:pt x="2696" y="33"/>
                      <a:pt x="2433" y="0"/>
                      <a:pt x="2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8"/>
              <p:cNvSpPr/>
              <p:nvPr/>
            </p:nvSpPr>
            <p:spPr>
              <a:xfrm rot="-970277">
                <a:off x="7903350" y="4469763"/>
                <a:ext cx="40149" cy="21999"/>
              </a:xfrm>
              <a:custGeom>
                <a:avLst/>
                <a:gdLst/>
                <a:ahLst/>
                <a:cxnLst/>
                <a:rect l="l" t="t" r="r" b="b"/>
                <a:pathLst>
                  <a:path w="1606" h="880" extrusionOk="0">
                    <a:moveTo>
                      <a:pt x="1485" y="0"/>
                    </a:moveTo>
                    <a:cubicBezTo>
                      <a:pt x="1477" y="0"/>
                      <a:pt x="1469" y="1"/>
                      <a:pt x="1462" y="4"/>
                    </a:cubicBezTo>
                    <a:cubicBezTo>
                      <a:pt x="1469" y="4"/>
                      <a:pt x="1229" y="372"/>
                      <a:pt x="42" y="853"/>
                    </a:cubicBezTo>
                    <a:cubicBezTo>
                      <a:pt x="0" y="870"/>
                      <a:pt x="6" y="879"/>
                      <a:pt x="47" y="879"/>
                    </a:cubicBezTo>
                    <a:cubicBezTo>
                      <a:pt x="234" y="879"/>
                      <a:pt x="1169" y="677"/>
                      <a:pt x="1559" y="139"/>
                    </a:cubicBezTo>
                    <a:cubicBezTo>
                      <a:pt x="1606" y="73"/>
                      <a:pt x="1546" y="0"/>
                      <a:pt x="14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8"/>
              <p:cNvSpPr/>
              <p:nvPr/>
            </p:nvSpPr>
            <p:spPr>
              <a:xfrm rot="-370959">
                <a:off x="7955001" y="4461062"/>
                <a:ext cx="50901" cy="73576"/>
              </a:xfrm>
              <a:custGeom>
                <a:avLst/>
                <a:gdLst/>
                <a:ahLst/>
                <a:cxnLst/>
                <a:rect l="l" t="t" r="r" b="b"/>
                <a:pathLst>
                  <a:path w="2036" h="2943" extrusionOk="0">
                    <a:moveTo>
                      <a:pt x="114" y="0"/>
                    </a:moveTo>
                    <a:cubicBezTo>
                      <a:pt x="0" y="0"/>
                      <a:pt x="8" y="86"/>
                      <a:pt x="217" y="199"/>
                    </a:cubicBezTo>
                    <a:cubicBezTo>
                      <a:pt x="1427" y="861"/>
                      <a:pt x="1652" y="1965"/>
                      <a:pt x="1998" y="2934"/>
                    </a:cubicBezTo>
                    <a:cubicBezTo>
                      <a:pt x="2001" y="2940"/>
                      <a:pt x="2006" y="2942"/>
                      <a:pt x="2012" y="2942"/>
                    </a:cubicBezTo>
                    <a:cubicBezTo>
                      <a:pt x="2023" y="2942"/>
                      <a:pt x="2036" y="2934"/>
                      <a:pt x="2036" y="2919"/>
                    </a:cubicBezTo>
                    <a:cubicBezTo>
                      <a:pt x="1566" y="606"/>
                      <a:pt x="416" y="0"/>
                      <a:pt x="1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3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3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wip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29492" y="270054"/>
            <a:ext cx="74850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Charmonman"/>
              <a:buNone/>
              <a:defRPr sz="2800">
                <a:solidFill>
                  <a:schemeClr val="dk1"/>
                </a:solidFill>
                <a:latin typeface="Charmonman"/>
                <a:ea typeface="Charmonman"/>
                <a:cs typeface="Charmonman"/>
                <a:sym typeface="Charmonman"/>
              </a:defRPr>
            </a:lvl1pPr>
            <a:lvl2pPr lvl="1" rtl="0">
              <a:spcBef>
                <a:spcPts val="0"/>
              </a:spcBef>
              <a:spcAft>
                <a:spcPts val="0"/>
              </a:spcAft>
              <a:buClr>
                <a:schemeClr val="dk1"/>
              </a:buClr>
              <a:buSzPts val="2800"/>
              <a:buFont typeface="Charmonman"/>
              <a:buNone/>
              <a:defRPr sz="2800">
                <a:solidFill>
                  <a:schemeClr val="dk1"/>
                </a:solidFill>
                <a:latin typeface="Charmonman"/>
                <a:ea typeface="Charmonman"/>
                <a:cs typeface="Charmonman"/>
                <a:sym typeface="Charmonman"/>
              </a:defRPr>
            </a:lvl2pPr>
            <a:lvl3pPr lvl="2" rtl="0">
              <a:spcBef>
                <a:spcPts val="0"/>
              </a:spcBef>
              <a:spcAft>
                <a:spcPts val="0"/>
              </a:spcAft>
              <a:buClr>
                <a:schemeClr val="dk1"/>
              </a:buClr>
              <a:buSzPts val="2800"/>
              <a:buFont typeface="Charmonman"/>
              <a:buNone/>
              <a:defRPr sz="2800">
                <a:solidFill>
                  <a:schemeClr val="dk1"/>
                </a:solidFill>
                <a:latin typeface="Charmonman"/>
                <a:ea typeface="Charmonman"/>
                <a:cs typeface="Charmonman"/>
                <a:sym typeface="Charmonman"/>
              </a:defRPr>
            </a:lvl3pPr>
            <a:lvl4pPr lvl="3" rtl="0">
              <a:spcBef>
                <a:spcPts val="0"/>
              </a:spcBef>
              <a:spcAft>
                <a:spcPts val="0"/>
              </a:spcAft>
              <a:buClr>
                <a:schemeClr val="dk1"/>
              </a:buClr>
              <a:buSzPts val="2800"/>
              <a:buFont typeface="Charmonman"/>
              <a:buNone/>
              <a:defRPr sz="2800">
                <a:solidFill>
                  <a:schemeClr val="dk1"/>
                </a:solidFill>
                <a:latin typeface="Charmonman"/>
                <a:ea typeface="Charmonman"/>
                <a:cs typeface="Charmonman"/>
                <a:sym typeface="Charmonman"/>
              </a:defRPr>
            </a:lvl4pPr>
            <a:lvl5pPr lvl="4" rtl="0">
              <a:spcBef>
                <a:spcPts val="0"/>
              </a:spcBef>
              <a:spcAft>
                <a:spcPts val="0"/>
              </a:spcAft>
              <a:buClr>
                <a:schemeClr val="dk1"/>
              </a:buClr>
              <a:buSzPts val="2800"/>
              <a:buFont typeface="Charmonman"/>
              <a:buNone/>
              <a:defRPr sz="2800">
                <a:solidFill>
                  <a:schemeClr val="dk1"/>
                </a:solidFill>
                <a:latin typeface="Charmonman"/>
                <a:ea typeface="Charmonman"/>
                <a:cs typeface="Charmonman"/>
                <a:sym typeface="Charmonman"/>
              </a:defRPr>
            </a:lvl5pPr>
            <a:lvl6pPr lvl="5" rtl="0">
              <a:spcBef>
                <a:spcPts val="0"/>
              </a:spcBef>
              <a:spcAft>
                <a:spcPts val="0"/>
              </a:spcAft>
              <a:buClr>
                <a:schemeClr val="dk1"/>
              </a:buClr>
              <a:buSzPts val="2800"/>
              <a:buFont typeface="Charmonman"/>
              <a:buNone/>
              <a:defRPr sz="2800">
                <a:solidFill>
                  <a:schemeClr val="dk1"/>
                </a:solidFill>
                <a:latin typeface="Charmonman"/>
                <a:ea typeface="Charmonman"/>
                <a:cs typeface="Charmonman"/>
                <a:sym typeface="Charmonman"/>
              </a:defRPr>
            </a:lvl6pPr>
            <a:lvl7pPr lvl="6" rtl="0">
              <a:spcBef>
                <a:spcPts val="0"/>
              </a:spcBef>
              <a:spcAft>
                <a:spcPts val="0"/>
              </a:spcAft>
              <a:buClr>
                <a:schemeClr val="dk1"/>
              </a:buClr>
              <a:buSzPts val="2800"/>
              <a:buFont typeface="Charmonman"/>
              <a:buNone/>
              <a:defRPr sz="2800">
                <a:solidFill>
                  <a:schemeClr val="dk1"/>
                </a:solidFill>
                <a:latin typeface="Charmonman"/>
                <a:ea typeface="Charmonman"/>
                <a:cs typeface="Charmonman"/>
                <a:sym typeface="Charmonman"/>
              </a:defRPr>
            </a:lvl7pPr>
            <a:lvl8pPr lvl="7" rtl="0">
              <a:spcBef>
                <a:spcPts val="0"/>
              </a:spcBef>
              <a:spcAft>
                <a:spcPts val="0"/>
              </a:spcAft>
              <a:buClr>
                <a:schemeClr val="dk1"/>
              </a:buClr>
              <a:buSzPts val="2800"/>
              <a:buFont typeface="Charmonman"/>
              <a:buNone/>
              <a:defRPr sz="2800">
                <a:solidFill>
                  <a:schemeClr val="dk1"/>
                </a:solidFill>
                <a:latin typeface="Charmonman"/>
                <a:ea typeface="Charmonman"/>
                <a:cs typeface="Charmonman"/>
                <a:sym typeface="Charmonman"/>
              </a:defRPr>
            </a:lvl8pPr>
            <a:lvl9pPr lvl="8" rtl="0">
              <a:spcBef>
                <a:spcPts val="0"/>
              </a:spcBef>
              <a:spcAft>
                <a:spcPts val="0"/>
              </a:spcAft>
              <a:buClr>
                <a:schemeClr val="dk1"/>
              </a:buClr>
              <a:buSzPts val="2800"/>
              <a:buFont typeface="Charmonman"/>
              <a:buNone/>
              <a:defRPr sz="2800">
                <a:solidFill>
                  <a:schemeClr val="dk1"/>
                </a:solidFill>
                <a:latin typeface="Charmonman"/>
                <a:ea typeface="Charmonman"/>
                <a:cs typeface="Charmonman"/>
                <a:sym typeface="Charmonman"/>
              </a:defRPr>
            </a:lvl9pPr>
          </a:lstStyle>
          <a:p>
            <a:endParaRPr/>
          </a:p>
        </p:txBody>
      </p:sp>
      <p:sp>
        <p:nvSpPr>
          <p:cNvPr id="52" name="Google Shape;52;p13"/>
          <p:cNvSpPr txBox="1">
            <a:spLocks noGrp="1"/>
          </p:cNvSpPr>
          <p:nvPr>
            <p:ph type="body" idx="1"/>
          </p:nvPr>
        </p:nvSpPr>
        <p:spPr>
          <a:xfrm>
            <a:off x="829492" y="1152479"/>
            <a:ext cx="7485000" cy="3416400"/>
          </a:xfrm>
          <a:prstGeom prst="rect">
            <a:avLst/>
          </a:prstGeom>
          <a:noFill/>
          <a:ln>
            <a:noFill/>
          </a:ln>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1pPr>
            <a:lvl2pPr marL="914400" lvl="1" indent="-330200" rtl="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2pPr>
            <a:lvl3pPr marL="1371600" lvl="2" indent="-330200" rtl="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3pPr>
            <a:lvl4pPr marL="1828800" lvl="3" indent="-330200" rtl="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4pPr>
            <a:lvl5pPr marL="2286000" lvl="4" indent="-330200" rtl="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5pPr>
            <a:lvl6pPr marL="2743200" lvl="5" indent="-330200" rtl="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6pPr>
            <a:lvl7pPr marL="3200400" lvl="6" indent="-330200" rtl="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7pPr>
            <a:lvl8pPr marL="3657600" lvl="7" indent="-330200" rtl="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8pPr>
            <a:lvl9pPr marL="4114800" lvl="8" indent="-330200" rtl="0">
              <a:lnSpc>
                <a:spcPct val="100000"/>
              </a:lnSpc>
              <a:spcBef>
                <a:spcPts val="0"/>
              </a:spcBef>
              <a:spcAft>
                <a:spcPts val="0"/>
              </a:spcAft>
              <a:buClr>
                <a:schemeClr val="dk1"/>
              </a:buClr>
              <a:buSzPts val="1600"/>
              <a:buFont typeface="Nunito"/>
              <a:buChar char="■"/>
              <a:defRPr sz="1600">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2" r:id="rId3"/>
    <p:sldLayoutId id="2147483663" r:id="rId4"/>
    <p:sldLayoutId id="2147483665" r:id="rId5"/>
    <p:sldLayoutId id="2147483666" r:id="rId6"/>
    <p:sldLayoutId id="2147483667" r:id="rId7"/>
    <p:sldLayoutId id="2147483668" r:id="rId8"/>
    <p:sldLayoutId id="2147483669" r:id="rId9"/>
    <p:sldLayoutId id="2147483670" r:id="rId10"/>
    <p:sldLayoutId id="2147483672" r:id="rId11"/>
    <p:sldLayoutId id="2147483673" r:id="rId12"/>
  </p:sldLayoutIdLst>
  <p:transition spd="slow">
    <p:wip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Google Shape;944;p32"/>
          <p:cNvSpPr txBox="1">
            <a:spLocks noGrp="1"/>
          </p:cNvSpPr>
          <p:nvPr>
            <p:ph type="ctrTitle"/>
          </p:nvPr>
        </p:nvSpPr>
        <p:spPr>
          <a:xfrm>
            <a:off x="2108846" y="2868373"/>
            <a:ext cx="4878000" cy="13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400">
                <a:solidFill>
                  <a:schemeClr val="accent2">
                    <a:lumMod val="25000"/>
                  </a:schemeClr>
                </a:solidFill>
              </a:rPr>
              <a:t>Bài 1</a:t>
            </a:r>
            <a:r>
              <a:rPr lang="en-US">
                <a:solidFill>
                  <a:schemeClr val="dk1"/>
                </a:solidFill>
              </a:rPr>
              <a:t/>
            </a:r>
            <a:br>
              <a:rPr lang="en-US">
                <a:solidFill>
                  <a:schemeClr val="dk1"/>
                </a:solidFill>
              </a:rPr>
            </a:br>
            <a:r>
              <a:rPr lang="en-US">
                <a:solidFill>
                  <a:schemeClr val="accent3">
                    <a:lumMod val="50000"/>
                  </a:schemeClr>
                </a:solidFill>
              </a:rPr>
              <a:t>Tiết Tri thức ngữ văn</a:t>
            </a:r>
            <a:endParaRPr>
              <a:solidFill>
                <a:schemeClr val="accent3">
                  <a:lumMod val="50000"/>
                </a:schemeClr>
              </a:solidFill>
            </a:endParaRPr>
          </a:p>
        </p:txBody>
      </p:sp>
      <p:grpSp>
        <p:nvGrpSpPr>
          <p:cNvPr id="946" name="Google Shape;946;p32"/>
          <p:cNvGrpSpPr/>
          <p:nvPr/>
        </p:nvGrpSpPr>
        <p:grpSpPr>
          <a:xfrm>
            <a:off x="551013" y="2821672"/>
            <a:ext cx="928482" cy="2703073"/>
            <a:chOff x="1705850" y="3537350"/>
            <a:chExt cx="320675" cy="933575"/>
          </a:xfrm>
        </p:grpSpPr>
        <p:sp>
          <p:nvSpPr>
            <p:cNvPr id="947" name="Google Shape;947;p32"/>
            <p:cNvSpPr/>
            <p:nvPr/>
          </p:nvSpPr>
          <p:spPr>
            <a:xfrm>
              <a:off x="1705850" y="3537350"/>
              <a:ext cx="320675" cy="933575"/>
            </a:xfrm>
            <a:custGeom>
              <a:avLst/>
              <a:gdLst/>
              <a:ahLst/>
              <a:cxnLst/>
              <a:rect l="l" t="t" r="r" b="b"/>
              <a:pathLst>
                <a:path w="12827" h="37343" extrusionOk="0">
                  <a:moveTo>
                    <a:pt x="6259" y="1"/>
                  </a:moveTo>
                  <a:cubicBezTo>
                    <a:pt x="2187" y="7341"/>
                    <a:pt x="1" y="16816"/>
                    <a:pt x="1090" y="21234"/>
                  </a:cubicBezTo>
                  <a:cubicBezTo>
                    <a:pt x="2187" y="25652"/>
                    <a:pt x="9828" y="37342"/>
                    <a:pt x="9828" y="37342"/>
                  </a:cubicBezTo>
                  <a:cubicBezTo>
                    <a:pt x="9828" y="37342"/>
                    <a:pt x="12826" y="29769"/>
                    <a:pt x="11699" y="25298"/>
                  </a:cubicBezTo>
                  <a:cubicBezTo>
                    <a:pt x="10565" y="20820"/>
                    <a:pt x="12488" y="18987"/>
                    <a:pt x="10835" y="12916"/>
                  </a:cubicBezTo>
                  <a:cubicBezTo>
                    <a:pt x="9182" y="6853"/>
                    <a:pt x="6357" y="1706"/>
                    <a:pt x="62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2"/>
            <p:cNvSpPr/>
            <p:nvPr/>
          </p:nvSpPr>
          <p:spPr>
            <a:xfrm>
              <a:off x="1922625" y="4152325"/>
              <a:ext cx="18425" cy="109150"/>
            </a:xfrm>
            <a:custGeom>
              <a:avLst/>
              <a:gdLst/>
              <a:ahLst/>
              <a:cxnLst/>
              <a:rect l="l" t="t" r="r" b="b"/>
              <a:pathLst>
                <a:path w="737" h="4366" extrusionOk="0">
                  <a:moveTo>
                    <a:pt x="737" y="1"/>
                  </a:moveTo>
                  <a:lnTo>
                    <a:pt x="737" y="1"/>
                  </a:lnTo>
                  <a:cubicBezTo>
                    <a:pt x="526" y="1661"/>
                    <a:pt x="0" y="3893"/>
                    <a:pt x="0" y="3893"/>
                  </a:cubicBezTo>
                  <a:lnTo>
                    <a:pt x="158" y="4366"/>
                  </a:lnTo>
                  <a:cubicBezTo>
                    <a:pt x="158" y="4366"/>
                    <a:pt x="631" y="2345"/>
                    <a:pt x="737" y="1"/>
                  </a:cubicBezTo>
                  <a:close/>
                </a:path>
              </a:pathLst>
            </a:custGeom>
            <a:solidFill>
              <a:srgbClr val="698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2"/>
            <p:cNvSpPr/>
            <p:nvPr/>
          </p:nvSpPr>
          <p:spPr>
            <a:xfrm>
              <a:off x="1718625" y="3810650"/>
              <a:ext cx="208725" cy="593225"/>
            </a:xfrm>
            <a:custGeom>
              <a:avLst/>
              <a:gdLst/>
              <a:ahLst/>
              <a:cxnLst/>
              <a:rect l="l" t="t" r="r" b="b"/>
              <a:pathLst>
                <a:path w="8349" h="23729" extrusionOk="0">
                  <a:moveTo>
                    <a:pt x="1421" y="1"/>
                  </a:moveTo>
                  <a:cubicBezTo>
                    <a:pt x="346" y="4148"/>
                    <a:pt x="1" y="7950"/>
                    <a:pt x="579" y="10302"/>
                  </a:cubicBezTo>
                  <a:cubicBezTo>
                    <a:pt x="1346" y="13382"/>
                    <a:pt x="5290" y="20009"/>
                    <a:pt x="7612" y="23728"/>
                  </a:cubicBezTo>
                  <a:lnTo>
                    <a:pt x="8348" y="22834"/>
                  </a:lnTo>
                  <a:cubicBezTo>
                    <a:pt x="8348" y="22834"/>
                    <a:pt x="7011" y="18379"/>
                    <a:pt x="5455" y="14937"/>
                  </a:cubicBezTo>
                  <a:cubicBezTo>
                    <a:pt x="5320" y="14209"/>
                    <a:pt x="4419" y="9701"/>
                    <a:pt x="4419" y="9701"/>
                  </a:cubicBezTo>
                  <a:lnTo>
                    <a:pt x="4186" y="10242"/>
                  </a:lnTo>
                  <a:lnTo>
                    <a:pt x="4080" y="9438"/>
                  </a:lnTo>
                  <a:lnTo>
                    <a:pt x="3998" y="10084"/>
                  </a:lnTo>
                  <a:cubicBezTo>
                    <a:pt x="3998" y="10084"/>
                    <a:pt x="3622" y="6770"/>
                    <a:pt x="3404" y="4614"/>
                  </a:cubicBezTo>
                  <a:cubicBezTo>
                    <a:pt x="3224" y="5290"/>
                    <a:pt x="3164" y="7544"/>
                    <a:pt x="3164" y="7544"/>
                  </a:cubicBezTo>
                  <a:lnTo>
                    <a:pt x="3066" y="6259"/>
                  </a:lnTo>
                  <a:lnTo>
                    <a:pt x="2961" y="7702"/>
                  </a:lnTo>
                  <a:lnTo>
                    <a:pt x="2796" y="6327"/>
                  </a:lnTo>
                  <a:cubicBezTo>
                    <a:pt x="2796" y="6327"/>
                    <a:pt x="2683" y="7011"/>
                    <a:pt x="2788" y="8175"/>
                  </a:cubicBezTo>
                  <a:cubicBezTo>
                    <a:pt x="2548" y="7544"/>
                    <a:pt x="2465" y="5899"/>
                    <a:pt x="2465" y="5899"/>
                  </a:cubicBezTo>
                  <a:lnTo>
                    <a:pt x="2270" y="6552"/>
                  </a:lnTo>
                  <a:lnTo>
                    <a:pt x="2240" y="5335"/>
                  </a:lnTo>
                  <a:lnTo>
                    <a:pt x="2074" y="5951"/>
                  </a:lnTo>
                  <a:lnTo>
                    <a:pt x="1872" y="4546"/>
                  </a:lnTo>
                  <a:cubicBezTo>
                    <a:pt x="1872" y="4546"/>
                    <a:pt x="1669" y="5230"/>
                    <a:pt x="1571" y="6162"/>
                  </a:cubicBezTo>
                  <a:cubicBezTo>
                    <a:pt x="1511" y="5335"/>
                    <a:pt x="1894" y="3412"/>
                    <a:pt x="1894" y="3412"/>
                  </a:cubicBezTo>
                  <a:lnTo>
                    <a:pt x="1894" y="3412"/>
                  </a:lnTo>
                  <a:lnTo>
                    <a:pt x="1699" y="4148"/>
                  </a:lnTo>
                  <a:lnTo>
                    <a:pt x="1676" y="2653"/>
                  </a:lnTo>
                  <a:cubicBezTo>
                    <a:pt x="1676" y="2653"/>
                    <a:pt x="1060" y="4118"/>
                    <a:pt x="940" y="5448"/>
                  </a:cubicBezTo>
                  <a:cubicBezTo>
                    <a:pt x="775" y="4336"/>
                    <a:pt x="1308" y="752"/>
                    <a:pt x="1421" y="1"/>
                  </a:cubicBezTo>
                  <a:close/>
                </a:path>
              </a:pathLst>
            </a:custGeom>
            <a:solidFill>
              <a:srgbClr val="3C774B">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0" name="Google Shape;950;p32"/>
            <p:cNvGrpSpPr/>
            <p:nvPr/>
          </p:nvGrpSpPr>
          <p:grpSpPr>
            <a:xfrm>
              <a:off x="1722000" y="3537350"/>
              <a:ext cx="286100" cy="931325"/>
              <a:chOff x="1722000" y="3537350"/>
              <a:chExt cx="286100" cy="931325"/>
            </a:xfrm>
          </p:grpSpPr>
          <p:sp>
            <p:nvSpPr>
              <p:cNvPr id="951" name="Google Shape;951;p32"/>
              <p:cNvSpPr/>
              <p:nvPr/>
            </p:nvSpPr>
            <p:spPr>
              <a:xfrm>
                <a:off x="1869650" y="3941025"/>
                <a:ext cx="138450" cy="476000"/>
              </a:xfrm>
              <a:custGeom>
                <a:avLst/>
                <a:gdLst/>
                <a:ahLst/>
                <a:cxnLst/>
                <a:rect l="l" t="t" r="r" b="b"/>
                <a:pathLst>
                  <a:path w="5538" h="19040" extrusionOk="0">
                    <a:moveTo>
                      <a:pt x="3404" y="6101"/>
                    </a:moveTo>
                    <a:cubicBezTo>
                      <a:pt x="3404" y="6101"/>
                      <a:pt x="3404" y="6109"/>
                      <a:pt x="3405" y="6123"/>
                    </a:cubicBezTo>
                    <a:lnTo>
                      <a:pt x="3405" y="6123"/>
                    </a:lnTo>
                    <a:cubicBezTo>
                      <a:pt x="3405" y="6108"/>
                      <a:pt x="3404" y="6101"/>
                      <a:pt x="3404" y="6101"/>
                    </a:cubicBezTo>
                    <a:close/>
                    <a:moveTo>
                      <a:pt x="3637" y="6371"/>
                    </a:moveTo>
                    <a:cubicBezTo>
                      <a:pt x="3637" y="6372"/>
                      <a:pt x="3635" y="6546"/>
                      <a:pt x="3632" y="6812"/>
                    </a:cubicBezTo>
                    <a:lnTo>
                      <a:pt x="3632" y="6812"/>
                    </a:lnTo>
                    <a:cubicBezTo>
                      <a:pt x="3652" y="6493"/>
                      <a:pt x="3637" y="6372"/>
                      <a:pt x="3637" y="6371"/>
                    </a:cubicBezTo>
                    <a:close/>
                    <a:moveTo>
                      <a:pt x="4809" y="8836"/>
                    </a:moveTo>
                    <a:cubicBezTo>
                      <a:pt x="4809" y="8836"/>
                      <a:pt x="4810" y="8858"/>
                      <a:pt x="4812" y="8897"/>
                    </a:cubicBezTo>
                    <a:lnTo>
                      <a:pt x="4812" y="8897"/>
                    </a:lnTo>
                    <a:cubicBezTo>
                      <a:pt x="4812" y="8853"/>
                      <a:pt x="4809" y="8836"/>
                      <a:pt x="4809" y="8836"/>
                    </a:cubicBezTo>
                    <a:close/>
                    <a:moveTo>
                      <a:pt x="1496" y="0"/>
                    </a:moveTo>
                    <a:cubicBezTo>
                      <a:pt x="1496" y="0"/>
                      <a:pt x="1398" y="1969"/>
                      <a:pt x="1405" y="5440"/>
                    </a:cubicBezTo>
                    <a:cubicBezTo>
                      <a:pt x="1360" y="4463"/>
                      <a:pt x="962" y="121"/>
                      <a:pt x="962" y="120"/>
                    </a:cubicBezTo>
                    <a:lnTo>
                      <a:pt x="962" y="120"/>
                    </a:lnTo>
                    <a:cubicBezTo>
                      <a:pt x="962" y="121"/>
                      <a:pt x="1120" y="4358"/>
                      <a:pt x="1045" y="6056"/>
                    </a:cubicBezTo>
                    <a:cubicBezTo>
                      <a:pt x="549" y="5207"/>
                      <a:pt x="331" y="1571"/>
                      <a:pt x="331" y="1570"/>
                    </a:cubicBezTo>
                    <a:lnTo>
                      <a:pt x="331" y="1570"/>
                    </a:lnTo>
                    <a:cubicBezTo>
                      <a:pt x="0" y="3907"/>
                      <a:pt x="1007" y="7123"/>
                      <a:pt x="1451" y="8934"/>
                    </a:cubicBezTo>
                    <a:cubicBezTo>
                      <a:pt x="1894" y="10744"/>
                      <a:pt x="3209" y="17709"/>
                      <a:pt x="3209" y="17709"/>
                    </a:cubicBezTo>
                    <a:lnTo>
                      <a:pt x="3006" y="15095"/>
                    </a:lnTo>
                    <a:lnTo>
                      <a:pt x="3186" y="16207"/>
                    </a:lnTo>
                    <a:lnTo>
                      <a:pt x="3276" y="14531"/>
                    </a:lnTo>
                    <a:cubicBezTo>
                      <a:pt x="3276" y="14531"/>
                      <a:pt x="3351" y="15771"/>
                      <a:pt x="3464" y="17071"/>
                    </a:cubicBezTo>
                    <a:cubicBezTo>
                      <a:pt x="3554" y="16560"/>
                      <a:pt x="3524" y="10362"/>
                      <a:pt x="3524" y="10361"/>
                    </a:cubicBezTo>
                    <a:lnTo>
                      <a:pt x="3524" y="10361"/>
                    </a:lnTo>
                    <a:cubicBezTo>
                      <a:pt x="3524" y="10362"/>
                      <a:pt x="3870" y="15350"/>
                      <a:pt x="3750" y="17386"/>
                    </a:cubicBezTo>
                    <a:cubicBezTo>
                      <a:pt x="3975" y="16432"/>
                      <a:pt x="4351" y="11256"/>
                      <a:pt x="4351" y="11255"/>
                    </a:cubicBezTo>
                    <a:lnTo>
                      <a:pt x="4351" y="11255"/>
                    </a:lnTo>
                    <a:cubicBezTo>
                      <a:pt x="4351" y="11256"/>
                      <a:pt x="4591" y="16086"/>
                      <a:pt x="3840" y="19039"/>
                    </a:cubicBezTo>
                    <a:cubicBezTo>
                      <a:pt x="5538" y="13825"/>
                      <a:pt x="5065" y="10016"/>
                      <a:pt x="5065" y="10015"/>
                    </a:cubicBezTo>
                    <a:lnTo>
                      <a:pt x="5065" y="10015"/>
                    </a:lnTo>
                    <a:cubicBezTo>
                      <a:pt x="5065" y="10016"/>
                      <a:pt x="5034" y="10451"/>
                      <a:pt x="4862" y="11518"/>
                    </a:cubicBezTo>
                    <a:cubicBezTo>
                      <a:pt x="4895" y="10919"/>
                      <a:pt x="4826" y="9239"/>
                      <a:pt x="4812" y="8897"/>
                    </a:cubicBezTo>
                    <a:lnTo>
                      <a:pt x="4812" y="8897"/>
                    </a:lnTo>
                    <a:cubicBezTo>
                      <a:pt x="4810" y="9021"/>
                      <a:pt x="4781" y="9358"/>
                      <a:pt x="4576" y="10128"/>
                    </a:cubicBezTo>
                    <a:cubicBezTo>
                      <a:pt x="4629" y="9339"/>
                      <a:pt x="4486" y="7731"/>
                      <a:pt x="4486" y="7731"/>
                    </a:cubicBezTo>
                    <a:cubicBezTo>
                      <a:pt x="4486" y="7731"/>
                      <a:pt x="4463" y="8610"/>
                      <a:pt x="4381" y="10173"/>
                    </a:cubicBezTo>
                    <a:cubicBezTo>
                      <a:pt x="4411" y="9399"/>
                      <a:pt x="4155" y="6875"/>
                      <a:pt x="4155" y="6875"/>
                    </a:cubicBezTo>
                    <a:cubicBezTo>
                      <a:pt x="4155" y="6875"/>
                      <a:pt x="4155" y="8220"/>
                      <a:pt x="4005" y="10278"/>
                    </a:cubicBezTo>
                    <a:lnTo>
                      <a:pt x="3900" y="6875"/>
                    </a:lnTo>
                    <a:cubicBezTo>
                      <a:pt x="3900" y="6875"/>
                      <a:pt x="3772" y="7799"/>
                      <a:pt x="3562" y="9384"/>
                    </a:cubicBezTo>
                    <a:cubicBezTo>
                      <a:pt x="3601" y="9051"/>
                      <a:pt x="3623" y="7565"/>
                      <a:pt x="3632" y="6812"/>
                    </a:cubicBezTo>
                    <a:lnTo>
                      <a:pt x="3632" y="6812"/>
                    </a:lnTo>
                    <a:cubicBezTo>
                      <a:pt x="3608" y="7196"/>
                      <a:pt x="3532" y="7867"/>
                      <a:pt x="3314" y="8956"/>
                    </a:cubicBezTo>
                    <a:cubicBezTo>
                      <a:pt x="3476" y="8069"/>
                      <a:pt x="3413" y="6336"/>
                      <a:pt x="3405" y="6123"/>
                    </a:cubicBezTo>
                    <a:lnTo>
                      <a:pt x="3405" y="6123"/>
                    </a:lnTo>
                    <a:cubicBezTo>
                      <a:pt x="3409" y="6240"/>
                      <a:pt x="3412" y="6825"/>
                      <a:pt x="3171" y="7649"/>
                    </a:cubicBezTo>
                    <a:cubicBezTo>
                      <a:pt x="3269" y="6973"/>
                      <a:pt x="3096" y="6019"/>
                      <a:pt x="3096" y="6018"/>
                    </a:cubicBezTo>
                    <a:lnTo>
                      <a:pt x="3096" y="6018"/>
                    </a:lnTo>
                    <a:cubicBezTo>
                      <a:pt x="3096" y="6019"/>
                      <a:pt x="3118" y="6402"/>
                      <a:pt x="2901" y="7964"/>
                    </a:cubicBezTo>
                    <a:cubicBezTo>
                      <a:pt x="3043" y="6845"/>
                      <a:pt x="2916" y="5831"/>
                      <a:pt x="2916" y="5830"/>
                    </a:cubicBezTo>
                    <a:lnTo>
                      <a:pt x="2916" y="5830"/>
                    </a:lnTo>
                    <a:lnTo>
                      <a:pt x="2878" y="6469"/>
                    </a:lnTo>
                    <a:lnTo>
                      <a:pt x="2570" y="5380"/>
                    </a:lnTo>
                    <a:lnTo>
                      <a:pt x="2570" y="5380"/>
                    </a:lnTo>
                    <a:cubicBezTo>
                      <a:pt x="2570" y="5380"/>
                      <a:pt x="2795" y="6725"/>
                      <a:pt x="2405" y="9159"/>
                    </a:cubicBezTo>
                    <a:cubicBezTo>
                      <a:pt x="2502" y="7439"/>
                      <a:pt x="2337" y="4329"/>
                      <a:pt x="2337" y="4328"/>
                    </a:cubicBezTo>
                    <a:lnTo>
                      <a:pt x="2337" y="4328"/>
                    </a:lnTo>
                    <a:cubicBezTo>
                      <a:pt x="2337" y="4329"/>
                      <a:pt x="2375" y="6297"/>
                      <a:pt x="2194" y="9212"/>
                    </a:cubicBezTo>
                    <a:cubicBezTo>
                      <a:pt x="2194" y="7701"/>
                      <a:pt x="1984" y="3133"/>
                      <a:pt x="1984" y="3133"/>
                    </a:cubicBezTo>
                    <a:cubicBezTo>
                      <a:pt x="1984" y="3133"/>
                      <a:pt x="1849" y="4478"/>
                      <a:pt x="1736" y="7904"/>
                    </a:cubicBezTo>
                    <a:cubicBezTo>
                      <a:pt x="1751" y="5883"/>
                      <a:pt x="1496" y="0"/>
                      <a:pt x="1496" y="0"/>
                    </a:cubicBezTo>
                    <a:close/>
                  </a:path>
                </a:pathLst>
              </a:custGeom>
              <a:solidFill>
                <a:srgbClr val="3C774B">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2"/>
              <p:cNvSpPr/>
              <p:nvPr/>
            </p:nvSpPr>
            <p:spPr>
              <a:xfrm>
                <a:off x="1722000" y="3882775"/>
                <a:ext cx="228075" cy="585900"/>
              </a:xfrm>
              <a:custGeom>
                <a:avLst/>
                <a:gdLst/>
                <a:ahLst/>
                <a:cxnLst/>
                <a:rect l="l" t="t" r="r" b="b"/>
                <a:pathLst>
                  <a:path w="9123" h="23436" extrusionOk="0">
                    <a:moveTo>
                      <a:pt x="647" y="1"/>
                    </a:moveTo>
                    <a:cubicBezTo>
                      <a:pt x="99" y="2991"/>
                      <a:pt x="1" y="5621"/>
                      <a:pt x="444" y="7417"/>
                    </a:cubicBezTo>
                    <a:cubicBezTo>
                      <a:pt x="1481" y="11609"/>
                      <a:pt x="8416" y="22346"/>
                      <a:pt x="9122" y="23435"/>
                    </a:cubicBezTo>
                    <a:cubicBezTo>
                      <a:pt x="9032" y="18439"/>
                      <a:pt x="7251" y="12676"/>
                      <a:pt x="7251" y="12676"/>
                    </a:cubicBezTo>
                    <a:lnTo>
                      <a:pt x="7251" y="12676"/>
                    </a:lnTo>
                    <a:cubicBezTo>
                      <a:pt x="7251" y="12676"/>
                      <a:pt x="7214" y="13074"/>
                      <a:pt x="7492" y="14742"/>
                    </a:cubicBezTo>
                    <a:cubicBezTo>
                      <a:pt x="7131" y="13593"/>
                      <a:pt x="6808" y="10565"/>
                      <a:pt x="5884" y="8228"/>
                    </a:cubicBezTo>
                    <a:lnTo>
                      <a:pt x="5884" y="8228"/>
                    </a:lnTo>
                    <a:cubicBezTo>
                      <a:pt x="6177" y="9257"/>
                      <a:pt x="6425" y="11534"/>
                      <a:pt x="6793" y="13728"/>
                    </a:cubicBezTo>
                    <a:cubicBezTo>
                      <a:pt x="6019" y="12338"/>
                      <a:pt x="5463" y="8416"/>
                      <a:pt x="4967" y="6425"/>
                    </a:cubicBezTo>
                    <a:lnTo>
                      <a:pt x="4967" y="6425"/>
                    </a:lnTo>
                    <a:cubicBezTo>
                      <a:pt x="5260" y="9468"/>
                      <a:pt x="5644" y="10903"/>
                      <a:pt x="6087" y="12631"/>
                    </a:cubicBezTo>
                    <a:cubicBezTo>
                      <a:pt x="5516" y="11234"/>
                      <a:pt x="5260" y="9213"/>
                      <a:pt x="5260" y="9212"/>
                    </a:cubicBezTo>
                    <a:lnTo>
                      <a:pt x="5260" y="9212"/>
                    </a:lnTo>
                    <a:cubicBezTo>
                      <a:pt x="5260" y="9213"/>
                      <a:pt x="5103" y="10332"/>
                      <a:pt x="5651" y="12158"/>
                    </a:cubicBezTo>
                    <a:cubicBezTo>
                      <a:pt x="5343" y="11219"/>
                      <a:pt x="4817" y="8326"/>
                      <a:pt x="4817" y="8326"/>
                    </a:cubicBezTo>
                    <a:lnTo>
                      <a:pt x="4817" y="8326"/>
                    </a:lnTo>
                    <a:cubicBezTo>
                      <a:pt x="4817" y="8326"/>
                      <a:pt x="4862" y="8724"/>
                      <a:pt x="4885" y="10257"/>
                    </a:cubicBezTo>
                    <a:cubicBezTo>
                      <a:pt x="4524" y="9310"/>
                      <a:pt x="4269" y="7297"/>
                      <a:pt x="4269" y="7296"/>
                    </a:cubicBezTo>
                    <a:lnTo>
                      <a:pt x="4269" y="7296"/>
                    </a:lnTo>
                    <a:cubicBezTo>
                      <a:pt x="4269" y="7297"/>
                      <a:pt x="4472" y="10528"/>
                      <a:pt x="5801" y="13946"/>
                    </a:cubicBezTo>
                    <a:cubicBezTo>
                      <a:pt x="3442" y="9513"/>
                      <a:pt x="3134" y="2617"/>
                      <a:pt x="3134" y="2616"/>
                    </a:cubicBezTo>
                    <a:lnTo>
                      <a:pt x="3134" y="2616"/>
                    </a:lnTo>
                    <a:cubicBezTo>
                      <a:pt x="3134" y="2617"/>
                      <a:pt x="3187" y="7117"/>
                      <a:pt x="3863" y="10039"/>
                    </a:cubicBezTo>
                    <a:cubicBezTo>
                      <a:pt x="4539" y="12962"/>
                      <a:pt x="6936" y="16155"/>
                      <a:pt x="7537" y="19423"/>
                    </a:cubicBezTo>
                    <a:cubicBezTo>
                      <a:pt x="6981" y="17387"/>
                      <a:pt x="4088" y="12533"/>
                      <a:pt x="3645" y="10805"/>
                    </a:cubicBezTo>
                    <a:cubicBezTo>
                      <a:pt x="3202" y="9077"/>
                      <a:pt x="2203" y="4224"/>
                      <a:pt x="2202" y="4223"/>
                    </a:cubicBezTo>
                    <a:lnTo>
                      <a:pt x="2202" y="4223"/>
                    </a:lnTo>
                    <a:cubicBezTo>
                      <a:pt x="2202" y="4224"/>
                      <a:pt x="2616" y="6936"/>
                      <a:pt x="3247" y="10775"/>
                    </a:cubicBezTo>
                    <a:cubicBezTo>
                      <a:pt x="2368" y="7980"/>
                      <a:pt x="1729" y="2511"/>
                      <a:pt x="1729" y="2510"/>
                    </a:cubicBezTo>
                    <a:lnTo>
                      <a:pt x="1729" y="2510"/>
                    </a:lnTo>
                    <a:cubicBezTo>
                      <a:pt x="1729" y="2511"/>
                      <a:pt x="1744" y="6493"/>
                      <a:pt x="2864" y="10895"/>
                    </a:cubicBezTo>
                    <a:cubicBezTo>
                      <a:pt x="490" y="5667"/>
                      <a:pt x="1421" y="611"/>
                      <a:pt x="1421" y="610"/>
                    </a:cubicBezTo>
                    <a:lnTo>
                      <a:pt x="1421" y="610"/>
                    </a:lnTo>
                    <a:cubicBezTo>
                      <a:pt x="1421" y="611"/>
                      <a:pt x="617" y="4367"/>
                      <a:pt x="985" y="6688"/>
                    </a:cubicBezTo>
                    <a:cubicBezTo>
                      <a:pt x="264" y="4404"/>
                      <a:pt x="527" y="1120"/>
                      <a:pt x="647" y="1"/>
                    </a:cubicBezTo>
                    <a:close/>
                  </a:path>
                </a:pathLst>
              </a:custGeom>
              <a:solidFill>
                <a:srgbClr val="3C774B">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2"/>
              <p:cNvSpPr/>
              <p:nvPr/>
            </p:nvSpPr>
            <p:spPr>
              <a:xfrm>
                <a:off x="1865150" y="3569100"/>
                <a:ext cx="72525" cy="323100"/>
              </a:xfrm>
              <a:custGeom>
                <a:avLst/>
                <a:gdLst/>
                <a:ahLst/>
                <a:cxnLst/>
                <a:rect l="l" t="t" r="r" b="b"/>
                <a:pathLst>
                  <a:path w="2901" h="12924" extrusionOk="0">
                    <a:moveTo>
                      <a:pt x="0" y="1"/>
                    </a:moveTo>
                    <a:cubicBezTo>
                      <a:pt x="0" y="1"/>
                      <a:pt x="90" y="5425"/>
                      <a:pt x="278" y="7101"/>
                    </a:cubicBezTo>
                    <a:cubicBezTo>
                      <a:pt x="353" y="5651"/>
                      <a:pt x="421" y="4546"/>
                      <a:pt x="421" y="4546"/>
                    </a:cubicBezTo>
                    <a:lnTo>
                      <a:pt x="534" y="6237"/>
                    </a:lnTo>
                    <a:cubicBezTo>
                      <a:pt x="534" y="6237"/>
                      <a:pt x="759" y="4636"/>
                      <a:pt x="586" y="3765"/>
                    </a:cubicBezTo>
                    <a:lnTo>
                      <a:pt x="586" y="3765"/>
                    </a:lnTo>
                    <a:cubicBezTo>
                      <a:pt x="932" y="4907"/>
                      <a:pt x="661" y="8476"/>
                      <a:pt x="699" y="10211"/>
                    </a:cubicBezTo>
                    <a:cubicBezTo>
                      <a:pt x="924" y="7274"/>
                      <a:pt x="1135" y="5395"/>
                      <a:pt x="1135" y="5395"/>
                    </a:cubicBezTo>
                    <a:cubicBezTo>
                      <a:pt x="1135" y="5395"/>
                      <a:pt x="1510" y="11564"/>
                      <a:pt x="1661" y="12924"/>
                    </a:cubicBezTo>
                    <a:cubicBezTo>
                      <a:pt x="1555" y="9768"/>
                      <a:pt x="1368" y="5922"/>
                      <a:pt x="1368" y="5921"/>
                    </a:cubicBezTo>
                    <a:lnTo>
                      <a:pt x="1368" y="5921"/>
                    </a:lnTo>
                    <a:lnTo>
                      <a:pt x="1533" y="7183"/>
                    </a:lnTo>
                    <a:lnTo>
                      <a:pt x="1555" y="5996"/>
                    </a:lnTo>
                    <a:lnTo>
                      <a:pt x="1683" y="6808"/>
                    </a:lnTo>
                    <a:cubicBezTo>
                      <a:pt x="1683" y="6808"/>
                      <a:pt x="1668" y="5784"/>
                      <a:pt x="1519" y="5294"/>
                    </a:cubicBezTo>
                    <a:lnTo>
                      <a:pt x="1519" y="5294"/>
                    </a:lnTo>
                    <a:cubicBezTo>
                      <a:pt x="1970" y="6768"/>
                      <a:pt x="2675" y="9635"/>
                      <a:pt x="2900" y="12150"/>
                    </a:cubicBezTo>
                    <a:cubicBezTo>
                      <a:pt x="2615" y="8243"/>
                      <a:pt x="2014" y="5583"/>
                      <a:pt x="1413" y="4043"/>
                    </a:cubicBezTo>
                    <a:lnTo>
                      <a:pt x="1413" y="4043"/>
                    </a:lnTo>
                    <a:cubicBezTo>
                      <a:pt x="1427" y="4473"/>
                      <a:pt x="1472" y="4717"/>
                      <a:pt x="1479" y="4752"/>
                    </a:cubicBezTo>
                    <a:lnTo>
                      <a:pt x="1479" y="4752"/>
                    </a:lnTo>
                    <a:cubicBezTo>
                      <a:pt x="1456" y="4639"/>
                      <a:pt x="1001" y="2405"/>
                      <a:pt x="789" y="1563"/>
                    </a:cubicBezTo>
                    <a:lnTo>
                      <a:pt x="789" y="1563"/>
                    </a:lnTo>
                    <a:cubicBezTo>
                      <a:pt x="827" y="2405"/>
                      <a:pt x="954" y="3329"/>
                      <a:pt x="954" y="3329"/>
                    </a:cubicBezTo>
                    <a:lnTo>
                      <a:pt x="579" y="1977"/>
                    </a:lnTo>
                    <a:lnTo>
                      <a:pt x="579" y="1977"/>
                    </a:lnTo>
                    <a:lnTo>
                      <a:pt x="594" y="2863"/>
                    </a:lnTo>
                    <a:lnTo>
                      <a:pt x="391" y="2074"/>
                    </a:lnTo>
                    <a:lnTo>
                      <a:pt x="308" y="2765"/>
                    </a:lnTo>
                    <a:lnTo>
                      <a:pt x="0" y="1"/>
                    </a:lnTo>
                    <a:close/>
                  </a:path>
                </a:pathLst>
              </a:custGeom>
              <a:solidFill>
                <a:srgbClr val="3C774B">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2"/>
              <p:cNvSpPr/>
              <p:nvPr/>
            </p:nvSpPr>
            <p:spPr>
              <a:xfrm>
                <a:off x="1812350" y="3537350"/>
                <a:ext cx="62400" cy="476950"/>
              </a:xfrm>
              <a:custGeom>
                <a:avLst/>
                <a:gdLst/>
                <a:ahLst/>
                <a:cxnLst/>
                <a:rect l="l" t="t" r="r" b="b"/>
                <a:pathLst>
                  <a:path w="2496" h="19078" extrusionOk="0">
                    <a:moveTo>
                      <a:pt x="1999" y="1"/>
                    </a:moveTo>
                    <a:cubicBezTo>
                      <a:pt x="1992" y="23"/>
                      <a:pt x="1977" y="38"/>
                      <a:pt x="1969" y="61"/>
                    </a:cubicBezTo>
                    <a:cubicBezTo>
                      <a:pt x="1706" y="887"/>
                      <a:pt x="1534" y="2315"/>
                      <a:pt x="1534" y="2315"/>
                    </a:cubicBezTo>
                    <a:cubicBezTo>
                      <a:pt x="1534" y="2315"/>
                      <a:pt x="1932" y="6583"/>
                      <a:pt x="1752" y="7439"/>
                    </a:cubicBezTo>
                    <a:cubicBezTo>
                      <a:pt x="1564" y="8288"/>
                      <a:pt x="1586" y="8724"/>
                      <a:pt x="1624" y="9693"/>
                    </a:cubicBezTo>
                    <a:cubicBezTo>
                      <a:pt x="1661" y="10655"/>
                      <a:pt x="1759" y="11091"/>
                      <a:pt x="1759" y="11091"/>
                    </a:cubicBezTo>
                    <a:cubicBezTo>
                      <a:pt x="1759" y="11091"/>
                      <a:pt x="1729" y="11849"/>
                      <a:pt x="1684" y="12698"/>
                    </a:cubicBezTo>
                    <a:cubicBezTo>
                      <a:pt x="1421" y="11970"/>
                      <a:pt x="256" y="9911"/>
                      <a:pt x="174" y="8889"/>
                    </a:cubicBezTo>
                    <a:lnTo>
                      <a:pt x="174" y="8889"/>
                    </a:lnTo>
                    <a:cubicBezTo>
                      <a:pt x="1" y="10482"/>
                      <a:pt x="1872" y="13570"/>
                      <a:pt x="1924" y="14787"/>
                    </a:cubicBezTo>
                    <a:cubicBezTo>
                      <a:pt x="1977" y="16004"/>
                      <a:pt x="1962" y="16177"/>
                      <a:pt x="2097" y="17154"/>
                    </a:cubicBezTo>
                    <a:cubicBezTo>
                      <a:pt x="2232" y="18138"/>
                      <a:pt x="2495" y="19077"/>
                      <a:pt x="2495" y="19077"/>
                    </a:cubicBezTo>
                    <a:cubicBezTo>
                      <a:pt x="2495" y="19077"/>
                      <a:pt x="1954" y="13961"/>
                      <a:pt x="1977" y="9618"/>
                    </a:cubicBezTo>
                    <a:cubicBezTo>
                      <a:pt x="1947" y="6470"/>
                      <a:pt x="1954" y="2240"/>
                      <a:pt x="2067" y="429"/>
                    </a:cubicBezTo>
                    <a:cubicBezTo>
                      <a:pt x="2030" y="271"/>
                      <a:pt x="2007" y="129"/>
                      <a:pt x="1999" y="1"/>
                    </a:cubicBezTo>
                    <a:close/>
                  </a:path>
                </a:pathLst>
              </a:custGeom>
              <a:solidFill>
                <a:srgbClr val="3C774B">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5" name="Google Shape;955;p32"/>
            <p:cNvGrpSpPr/>
            <p:nvPr/>
          </p:nvGrpSpPr>
          <p:grpSpPr>
            <a:xfrm>
              <a:off x="1765975" y="3537350"/>
              <a:ext cx="222400" cy="933575"/>
              <a:chOff x="1765975" y="3537350"/>
              <a:chExt cx="222400" cy="933575"/>
            </a:xfrm>
          </p:grpSpPr>
          <p:sp>
            <p:nvSpPr>
              <p:cNvPr id="956" name="Google Shape;956;p32"/>
              <p:cNvSpPr/>
              <p:nvPr/>
            </p:nvSpPr>
            <p:spPr>
              <a:xfrm>
                <a:off x="1934650" y="3905900"/>
                <a:ext cx="53725" cy="196675"/>
              </a:xfrm>
              <a:custGeom>
                <a:avLst/>
                <a:gdLst/>
                <a:ahLst/>
                <a:cxnLst/>
                <a:rect l="l" t="t" r="r" b="b"/>
                <a:pathLst>
                  <a:path w="2149" h="7867" extrusionOk="0">
                    <a:moveTo>
                      <a:pt x="368" y="0"/>
                    </a:moveTo>
                    <a:lnTo>
                      <a:pt x="368" y="0"/>
                    </a:lnTo>
                    <a:cubicBezTo>
                      <a:pt x="386" y="56"/>
                      <a:pt x="403" y="113"/>
                      <a:pt x="420" y="170"/>
                    </a:cubicBezTo>
                    <a:lnTo>
                      <a:pt x="420" y="170"/>
                    </a:lnTo>
                    <a:cubicBezTo>
                      <a:pt x="404" y="103"/>
                      <a:pt x="387" y="45"/>
                      <a:pt x="368" y="0"/>
                    </a:cubicBezTo>
                    <a:close/>
                    <a:moveTo>
                      <a:pt x="218" y="549"/>
                    </a:moveTo>
                    <a:lnTo>
                      <a:pt x="218" y="549"/>
                    </a:lnTo>
                    <a:cubicBezTo>
                      <a:pt x="221" y="560"/>
                      <a:pt x="223" y="572"/>
                      <a:pt x="226" y="584"/>
                    </a:cubicBezTo>
                    <a:lnTo>
                      <a:pt x="226" y="584"/>
                    </a:lnTo>
                    <a:cubicBezTo>
                      <a:pt x="224" y="572"/>
                      <a:pt x="221" y="560"/>
                      <a:pt x="218" y="549"/>
                    </a:cubicBezTo>
                    <a:close/>
                    <a:moveTo>
                      <a:pt x="939" y="924"/>
                    </a:moveTo>
                    <a:lnTo>
                      <a:pt x="939" y="924"/>
                    </a:lnTo>
                    <a:cubicBezTo>
                      <a:pt x="950" y="963"/>
                      <a:pt x="960" y="1002"/>
                      <a:pt x="970" y="1040"/>
                    </a:cubicBezTo>
                    <a:lnTo>
                      <a:pt x="970" y="1040"/>
                    </a:lnTo>
                    <a:cubicBezTo>
                      <a:pt x="960" y="995"/>
                      <a:pt x="950" y="955"/>
                      <a:pt x="939" y="924"/>
                    </a:cubicBezTo>
                    <a:close/>
                    <a:moveTo>
                      <a:pt x="420" y="170"/>
                    </a:moveTo>
                    <a:cubicBezTo>
                      <a:pt x="578" y="833"/>
                      <a:pt x="609" y="2449"/>
                      <a:pt x="609" y="2449"/>
                    </a:cubicBezTo>
                    <a:cubicBezTo>
                      <a:pt x="609" y="2449"/>
                      <a:pt x="484" y="1706"/>
                      <a:pt x="226" y="584"/>
                    </a:cubicBezTo>
                    <a:lnTo>
                      <a:pt x="226" y="584"/>
                    </a:lnTo>
                    <a:cubicBezTo>
                      <a:pt x="350" y="1152"/>
                      <a:pt x="292" y="2234"/>
                      <a:pt x="266" y="2622"/>
                    </a:cubicBezTo>
                    <a:lnTo>
                      <a:pt x="266" y="2622"/>
                    </a:lnTo>
                    <a:cubicBezTo>
                      <a:pt x="268" y="2414"/>
                      <a:pt x="234" y="1963"/>
                      <a:pt x="0" y="1165"/>
                    </a:cubicBezTo>
                    <a:lnTo>
                      <a:pt x="0" y="1165"/>
                    </a:lnTo>
                    <a:cubicBezTo>
                      <a:pt x="120" y="1653"/>
                      <a:pt x="180" y="4523"/>
                      <a:pt x="180" y="4523"/>
                    </a:cubicBezTo>
                    <a:lnTo>
                      <a:pt x="316" y="3344"/>
                    </a:lnTo>
                    <a:lnTo>
                      <a:pt x="609" y="6988"/>
                    </a:lnTo>
                    <a:cubicBezTo>
                      <a:pt x="609" y="6988"/>
                      <a:pt x="639" y="4921"/>
                      <a:pt x="631" y="2915"/>
                    </a:cubicBezTo>
                    <a:lnTo>
                      <a:pt x="631" y="2915"/>
                    </a:lnTo>
                    <a:cubicBezTo>
                      <a:pt x="759" y="3591"/>
                      <a:pt x="849" y="6108"/>
                      <a:pt x="849" y="6108"/>
                    </a:cubicBezTo>
                    <a:cubicBezTo>
                      <a:pt x="849" y="6108"/>
                      <a:pt x="969" y="5552"/>
                      <a:pt x="902" y="4508"/>
                    </a:cubicBezTo>
                    <a:lnTo>
                      <a:pt x="902" y="4508"/>
                    </a:lnTo>
                    <a:cubicBezTo>
                      <a:pt x="1150" y="5102"/>
                      <a:pt x="1014" y="7228"/>
                      <a:pt x="1014" y="7228"/>
                    </a:cubicBezTo>
                    <a:cubicBezTo>
                      <a:pt x="1014" y="7228"/>
                      <a:pt x="1398" y="5748"/>
                      <a:pt x="1120" y="4057"/>
                    </a:cubicBezTo>
                    <a:lnTo>
                      <a:pt x="1120" y="4057"/>
                    </a:lnTo>
                    <a:cubicBezTo>
                      <a:pt x="1405" y="4764"/>
                      <a:pt x="1533" y="6732"/>
                      <a:pt x="1368" y="7867"/>
                    </a:cubicBezTo>
                    <a:cubicBezTo>
                      <a:pt x="1563" y="7130"/>
                      <a:pt x="1668" y="5522"/>
                      <a:pt x="1668" y="5522"/>
                    </a:cubicBezTo>
                    <a:cubicBezTo>
                      <a:pt x="1668" y="5522"/>
                      <a:pt x="1706" y="6221"/>
                      <a:pt x="1736" y="7130"/>
                    </a:cubicBezTo>
                    <a:cubicBezTo>
                      <a:pt x="2149" y="3840"/>
                      <a:pt x="1187" y="789"/>
                      <a:pt x="1187" y="789"/>
                    </a:cubicBezTo>
                    <a:lnTo>
                      <a:pt x="1187" y="789"/>
                    </a:lnTo>
                    <a:lnTo>
                      <a:pt x="1450" y="3366"/>
                    </a:lnTo>
                    <a:cubicBezTo>
                      <a:pt x="1450" y="3366"/>
                      <a:pt x="1288" y="2258"/>
                      <a:pt x="970" y="1040"/>
                    </a:cubicBezTo>
                    <a:lnTo>
                      <a:pt x="970" y="1040"/>
                    </a:lnTo>
                    <a:cubicBezTo>
                      <a:pt x="1103" y="1666"/>
                      <a:pt x="1142" y="3539"/>
                      <a:pt x="1142" y="3539"/>
                    </a:cubicBezTo>
                    <a:cubicBezTo>
                      <a:pt x="1142" y="3539"/>
                      <a:pt x="911" y="1805"/>
                      <a:pt x="420" y="17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2"/>
              <p:cNvSpPr/>
              <p:nvPr/>
            </p:nvSpPr>
            <p:spPr>
              <a:xfrm>
                <a:off x="1855375" y="3537350"/>
                <a:ext cx="96200" cy="933575"/>
              </a:xfrm>
              <a:custGeom>
                <a:avLst/>
                <a:gdLst/>
                <a:ahLst/>
                <a:cxnLst/>
                <a:rect l="l" t="t" r="r" b="b"/>
                <a:pathLst>
                  <a:path w="3848" h="37343" fill="none" extrusionOk="0">
                    <a:moveTo>
                      <a:pt x="3847" y="37342"/>
                    </a:moveTo>
                    <a:cubicBezTo>
                      <a:pt x="3840" y="30182"/>
                      <a:pt x="1022" y="23661"/>
                      <a:pt x="849" y="19851"/>
                    </a:cubicBezTo>
                    <a:cubicBezTo>
                      <a:pt x="684" y="16034"/>
                      <a:pt x="0" y="2255"/>
                      <a:pt x="278" y="1"/>
                    </a:cubicBezTo>
                  </a:path>
                </a:pathLst>
              </a:custGeom>
              <a:solidFill>
                <a:srgbClr val="F7F5EC">
                  <a:alpha val="21250"/>
                </a:srgbClr>
              </a:solidFill>
              <a:ln w="4700" cap="flat" cmpd="sng">
                <a:solidFill>
                  <a:srgbClr val="91B3C1"/>
                </a:solidFill>
                <a:prstDash val="solid"/>
                <a:miter lim="751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2"/>
              <p:cNvSpPr/>
              <p:nvPr/>
            </p:nvSpPr>
            <p:spPr>
              <a:xfrm>
                <a:off x="1765975" y="3548825"/>
                <a:ext cx="90175" cy="284025"/>
              </a:xfrm>
              <a:custGeom>
                <a:avLst/>
                <a:gdLst/>
                <a:ahLst/>
                <a:cxnLst/>
                <a:rect l="l" t="t" r="r" b="b"/>
                <a:pathLst>
                  <a:path w="3607" h="11361" extrusionOk="0">
                    <a:moveTo>
                      <a:pt x="3607" y="0"/>
                    </a:moveTo>
                    <a:lnTo>
                      <a:pt x="3607" y="0"/>
                    </a:lnTo>
                    <a:cubicBezTo>
                      <a:pt x="2134" y="2742"/>
                      <a:pt x="917" y="5755"/>
                      <a:pt x="30" y="8678"/>
                    </a:cubicBezTo>
                    <a:cubicBezTo>
                      <a:pt x="0" y="9632"/>
                      <a:pt x="15" y="10647"/>
                      <a:pt x="195" y="11360"/>
                    </a:cubicBezTo>
                    <a:cubicBezTo>
                      <a:pt x="120" y="9640"/>
                      <a:pt x="466" y="7498"/>
                      <a:pt x="466" y="7498"/>
                    </a:cubicBezTo>
                    <a:cubicBezTo>
                      <a:pt x="466" y="7498"/>
                      <a:pt x="556" y="9677"/>
                      <a:pt x="827" y="11360"/>
                    </a:cubicBezTo>
                    <a:cubicBezTo>
                      <a:pt x="706" y="9302"/>
                      <a:pt x="699" y="8002"/>
                      <a:pt x="699" y="8002"/>
                    </a:cubicBezTo>
                    <a:lnTo>
                      <a:pt x="699" y="8002"/>
                    </a:lnTo>
                    <a:lnTo>
                      <a:pt x="1097" y="9362"/>
                    </a:lnTo>
                    <a:cubicBezTo>
                      <a:pt x="1097" y="9362"/>
                      <a:pt x="978" y="7863"/>
                      <a:pt x="882" y="7239"/>
                    </a:cubicBezTo>
                    <a:lnTo>
                      <a:pt x="882" y="7239"/>
                    </a:lnTo>
                    <a:cubicBezTo>
                      <a:pt x="1045" y="8184"/>
                      <a:pt x="1861" y="10324"/>
                      <a:pt x="2397" y="11315"/>
                    </a:cubicBezTo>
                    <a:cubicBezTo>
                      <a:pt x="1383" y="8806"/>
                      <a:pt x="1661" y="6665"/>
                      <a:pt x="1661" y="6664"/>
                    </a:cubicBezTo>
                    <a:lnTo>
                      <a:pt x="1661" y="6664"/>
                    </a:lnTo>
                    <a:cubicBezTo>
                      <a:pt x="1661" y="6665"/>
                      <a:pt x="2209" y="8272"/>
                      <a:pt x="2637" y="9369"/>
                    </a:cubicBezTo>
                    <a:cubicBezTo>
                      <a:pt x="2202" y="7604"/>
                      <a:pt x="1969" y="5906"/>
                      <a:pt x="1969" y="5906"/>
                    </a:cubicBezTo>
                    <a:lnTo>
                      <a:pt x="1969" y="5906"/>
                    </a:lnTo>
                    <a:lnTo>
                      <a:pt x="2382" y="7100"/>
                    </a:lnTo>
                    <a:cubicBezTo>
                      <a:pt x="2382" y="7100"/>
                      <a:pt x="2224" y="5898"/>
                      <a:pt x="2254" y="4861"/>
                    </a:cubicBezTo>
                    <a:lnTo>
                      <a:pt x="2254" y="4861"/>
                    </a:lnTo>
                    <a:cubicBezTo>
                      <a:pt x="2374" y="5800"/>
                      <a:pt x="2652" y="6221"/>
                      <a:pt x="2652" y="6221"/>
                    </a:cubicBezTo>
                    <a:cubicBezTo>
                      <a:pt x="2652" y="6221"/>
                      <a:pt x="2344" y="4132"/>
                      <a:pt x="2825" y="2344"/>
                    </a:cubicBezTo>
                    <a:lnTo>
                      <a:pt x="2825" y="2344"/>
                    </a:lnTo>
                    <a:cubicBezTo>
                      <a:pt x="2780" y="3058"/>
                      <a:pt x="2945" y="3704"/>
                      <a:pt x="2945" y="3704"/>
                    </a:cubicBezTo>
                    <a:cubicBezTo>
                      <a:pt x="2945" y="3704"/>
                      <a:pt x="3148" y="1435"/>
                      <a:pt x="3607"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2"/>
              <p:cNvSpPr/>
              <p:nvPr/>
            </p:nvSpPr>
            <p:spPr>
              <a:xfrm>
                <a:off x="1905150" y="3747725"/>
                <a:ext cx="23700" cy="142025"/>
              </a:xfrm>
              <a:custGeom>
                <a:avLst/>
                <a:gdLst/>
                <a:ahLst/>
                <a:cxnLst/>
                <a:rect l="l" t="t" r="r" b="b"/>
                <a:pathLst>
                  <a:path w="948" h="5681" extrusionOk="0">
                    <a:moveTo>
                      <a:pt x="316" y="1"/>
                    </a:moveTo>
                    <a:lnTo>
                      <a:pt x="376" y="1676"/>
                    </a:lnTo>
                    <a:lnTo>
                      <a:pt x="1" y="617"/>
                    </a:lnTo>
                    <a:lnTo>
                      <a:pt x="1" y="617"/>
                    </a:lnTo>
                    <a:cubicBezTo>
                      <a:pt x="1" y="617"/>
                      <a:pt x="324" y="4561"/>
                      <a:pt x="316" y="5681"/>
                    </a:cubicBezTo>
                    <a:cubicBezTo>
                      <a:pt x="489" y="4299"/>
                      <a:pt x="481" y="2857"/>
                      <a:pt x="481" y="2856"/>
                    </a:cubicBezTo>
                    <a:lnTo>
                      <a:pt x="481" y="2856"/>
                    </a:lnTo>
                    <a:cubicBezTo>
                      <a:pt x="481" y="2857"/>
                      <a:pt x="526" y="4915"/>
                      <a:pt x="557" y="5628"/>
                    </a:cubicBezTo>
                    <a:cubicBezTo>
                      <a:pt x="744" y="3938"/>
                      <a:pt x="542" y="1977"/>
                      <a:pt x="541" y="1977"/>
                    </a:cubicBezTo>
                    <a:lnTo>
                      <a:pt x="541" y="1977"/>
                    </a:lnTo>
                    <a:cubicBezTo>
                      <a:pt x="542" y="1977"/>
                      <a:pt x="902" y="3555"/>
                      <a:pt x="925" y="4133"/>
                    </a:cubicBezTo>
                    <a:cubicBezTo>
                      <a:pt x="947" y="2217"/>
                      <a:pt x="316" y="1"/>
                      <a:pt x="316"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60" name="Google Shape;960;p32"/>
          <p:cNvGrpSpPr/>
          <p:nvPr/>
        </p:nvGrpSpPr>
        <p:grpSpPr>
          <a:xfrm rot="-2898535">
            <a:off x="6722015" y="3616496"/>
            <a:ext cx="1624979" cy="1412892"/>
            <a:chOff x="5349300" y="3668850"/>
            <a:chExt cx="744350" cy="647200"/>
          </a:xfrm>
        </p:grpSpPr>
        <p:grpSp>
          <p:nvGrpSpPr>
            <p:cNvPr id="961" name="Google Shape;961;p32"/>
            <p:cNvGrpSpPr/>
            <p:nvPr/>
          </p:nvGrpSpPr>
          <p:grpSpPr>
            <a:xfrm>
              <a:off x="5349300" y="3668850"/>
              <a:ext cx="740850" cy="578000"/>
              <a:chOff x="5349300" y="3668850"/>
              <a:chExt cx="740850" cy="578000"/>
            </a:xfrm>
          </p:grpSpPr>
          <p:sp>
            <p:nvSpPr>
              <p:cNvPr id="962" name="Google Shape;962;p32"/>
              <p:cNvSpPr/>
              <p:nvPr/>
            </p:nvSpPr>
            <p:spPr>
              <a:xfrm>
                <a:off x="5349300" y="3838825"/>
                <a:ext cx="740850" cy="408025"/>
              </a:xfrm>
              <a:custGeom>
                <a:avLst/>
                <a:gdLst/>
                <a:ahLst/>
                <a:cxnLst/>
                <a:rect l="l" t="t" r="r" b="b"/>
                <a:pathLst>
                  <a:path w="29634" h="16321" extrusionOk="0">
                    <a:moveTo>
                      <a:pt x="2991" y="6665"/>
                    </a:moveTo>
                    <a:lnTo>
                      <a:pt x="2991" y="6665"/>
                    </a:lnTo>
                    <a:cubicBezTo>
                      <a:pt x="2991" y="6665"/>
                      <a:pt x="2998" y="6678"/>
                      <a:pt x="3018" y="6698"/>
                    </a:cubicBezTo>
                    <a:lnTo>
                      <a:pt x="3018" y="6698"/>
                    </a:lnTo>
                    <a:cubicBezTo>
                      <a:pt x="3000" y="6677"/>
                      <a:pt x="2991" y="6665"/>
                      <a:pt x="2991" y="6665"/>
                    </a:cubicBezTo>
                    <a:close/>
                    <a:moveTo>
                      <a:pt x="21511" y="8701"/>
                    </a:moveTo>
                    <a:lnTo>
                      <a:pt x="21511" y="8701"/>
                    </a:lnTo>
                    <a:cubicBezTo>
                      <a:pt x="21511" y="8701"/>
                      <a:pt x="21510" y="8702"/>
                      <a:pt x="21508" y="8703"/>
                    </a:cubicBezTo>
                    <a:lnTo>
                      <a:pt x="21508" y="8703"/>
                    </a:lnTo>
                    <a:cubicBezTo>
                      <a:pt x="21510" y="8702"/>
                      <a:pt x="21511" y="8701"/>
                      <a:pt x="21511" y="8701"/>
                    </a:cubicBezTo>
                    <a:close/>
                    <a:moveTo>
                      <a:pt x="20850" y="8972"/>
                    </a:moveTo>
                    <a:cubicBezTo>
                      <a:pt x="20850" y="8972"/>
                      <a:pt x="20850" y="8972"/>
                      <a:pt x="20849" y="8972"/>
                    </a:cubicBezTo>
                    <a:lnTo>
                      <a:pt x="20849" y="8972"/>
                    </a:lnTo>
                    <a:cubicBezTo>
                      <a:pt x="20850" y="8972"/>
                      <a:pt x="20850" y="8972"/>
                      <a:pt x="20850" y="8972"/>
                    </a:cubicBezTo>
                    <a:close/>
                    <a:moveTo>
                      <a:pt x="5605" y="10768"/>
                    </a:moveTo>
                    <a:cubicBezTo>
                      <a:pt x="5605" y="10768"/>
                      <a:pt x="5618" y="10789"/>
                      <a:pt x="5644" y="10822"/>
                    </a:cubicBezTo>
                    <a:lnTo>
                      <a:pt x="5644" y="10822"/>
                    </a:lnTo>
                    <a:cubicBezTo>
                      <a:pt x="5619" y="10788"/>
                      <a:pt x="5605" y="10768"/>
                      <a:pt x="5605" y="10768"/>
                    </a:cubicBezTo>
                    <a:close/>
                    <a:moveTo>
                      <a:pt x="10872" y="11459"/>
                    </a:moveTo>
                    <a:cubicBezTo>
                      <a:pt x="10873" y="11460"/>
                      <a:pt x="10874" y="11462"/>
                      <a:pt x="10874" y="11463"/>
                    </a:cubicBezTo>
                    <a:lnTo>
                      <a:pt x="10874" y="11463"/>
                    </a:lnTo>
                    <a:cubicBezTo>
                      <a:pt x="10874" y="11462"/>
                      <a:pt x="10873" y="11460"/>
                      <a:pt x="10872" y="11459"/>
                    </a:cubicBezTo>
                    <a:close/>
                    <a:moveTo>
                      <a:pt x="13179" y="11992"/>
                    </a:moveTo>
                    <a:cubicBezTo>
                      <a:pt x="13179" y="11992"/>
                      <a:pt x="13123" y="12016"/>
                      <a:pt x="13052" y="12083"/>
                    </a:cubicBezTo>
                    <a:lnTo>
                      <a:pt x="13052" y="12083"/>
                    </a:lnTo>
                    <a:cubicBezTo>
                      <a:pt x="13130" y="12024"/>
                      <a:pt x="13179" y="11992"/>
                      <a:pt x="13179" y="11992"/>
                    </a:cubicBezTo>
                    <a:close/>
                    <a:moveTo>
                      <a:pt x="917" y="1"/>
                    </a:moveTo>
                    <a:lnTo>
                      <a:pt x="917" y="1"/>
                    </a:lnTo>
                    <a:cubicBezTo>
                      <a:pt x="1150" y="61"/>
                      <a:pt x="1330" y="196"/>
                      <a:pt x="1330" y="196"/>
                    </a:cubicBezTo>
                    <a:cubicBezTo>
                      <a:pt x="1330" y="196"/>
                      <a:pt x="886" y="44"/>
                      <a:pt x="445" y="44"/>
                    </a:cubicBezTo>
                    <a:cubicBezTo>
                      <a:pt x="290" y="44"/>
                      <a:pt x="135" y="63"/>
                      <a:pt x="0" y="114"/>
                    </a:cubicBezTo>
                    <a:cubicBezTo>
                      <a:pt x="121" y="114"/>
                      <a:pt x="278" y="1413"/>
                      <a:pt x="849" y="2082"/>
                    </a:cubicBezTo>
                    <a:cubicBezTo>
                      <a:pt x="481" y="1744"/>
                      <a:pt x="294" y="1481"/>
                      <a:pt x="293" y="1481"/>
                    </a:cubicBezTo>
                    <a:lnTo>
                      <a:pt x="293" y="1481"/>
                    </a:lnTo>
                    <a:cubicBezTo>
                      <a:pt x="294" y="1481"/>
                      <a:pt x="895" y="2661"/>
                      <a:pt x="1293" y="3059"/>
                    </a:cubicBezTo>
                    <a:cubicBezTo>
                      <a:pt x="917" y="2909"/>
                      <a:pt x="474" y="2248"/>
                      <a:pt x="474" y="2247"/>
                    </a:cubicBezTo>
                    <a:lnTo>
                      <a:pt x="474" y="2247"/>
                    </a:lnTo>
                    <a:cubicBezTo>
                      <a:pt x="474" y="2248"/>
                      <a:pt x="1158" y="3600"/>
                      <a:pt x="1623" y="3893"/>
                    </a:cubicBezTo>
                    <a:cubicBezTo>
                      <a:pt x="1330" y="3818"/>
                      <a:pt x="1082" y="3600"/>
                      <a:pt x="1082" y="3600"/>
                    </a:cubicBezTo>
                    <a:lnTo>
                      <a:pt x="1082" y="3600"/>
                    </a:lnTo>
                    <a:cubicBezTo>
                      <a:pt x="1083" y="3600"/>
                      <a:pt x="1683" y="4344"/>
                      <a:pt x="2052" y="4516"/>
                    </a:cubicBezTo>
                    <a:cubicBezTo>
                      <a:pt x="2034" y="4521"/>
                      <a:pt x="2016" y="4523"/>
                      <a:pt x="1996" y="4523"/>
                    </a:cubicBezTo>
                    <a:cubicBezTo>
                      <a:pt x="1821" y="4523"/>
                      <a:pt x="1556" y="4366"/>
                      <a:pt x="1556" y="4366"/>
                    </a:cubicBezTo>
                    <a:lnTo>
                      <a:pt x="1556" y="4366"/>
                    </a:lnTo>
                    <a:cubicBezTo>
                      <a:pt x="1556" y="4366"/>
                      <a:pt x="2127" y="5080"/>
                      <a:pt x="2547" y="5410"/>
                    </a:cubicBezTo>
                    <a:cubicBezTo>
                      <a:pt x="2255" y="5335"/>
                      <a:pt x="2089" y="5200"/>
                      <a:pt x="2089" y="5200"/>
                    </a:cubicBezTo>
                    <a:lnTo>
                      <a:pt x="2089" y="5200"/>
                    </a:lnTo>
                    <a:cubicBezTo>
                      <a:pt x="2089" y="5200"/>
                      <a:pt x="2638" y="5876"/>
                      <a:pt x="3051" y="6192"/>
                    </a:cubicBezTo>
                    <a:cubicBezTo>
                      <a:pt x="2616" y="6034"/>
                      <a:pt x="2473" y="5862"/>
                      <a:pt x="2472" y="5861"/>
                    </a:cubicBezTo>
                    <a:lnTo>
                      <a:pt x="2472" y="5861"/>
                    </a:lnTo>
                    <a:cubicBezTo>
                      <a:pt x="2473" y="5863"/>
                      <a:pt x="3134" y="6673"/>
                      <a:pt x="3554" y="6966"/>
                    </a:cubicBezTo>
                    <a:cubicBezTo>
                      <a:pt x="3216" y="6867"/>
                      <a:pt x="3072" y="6753"/>
                      <a:pt x="3018" y="6698"/>
                    </a:cubicBezTo>
                    <a:lnTo>
                      <a:pt x="3018" y="6698"/>
                    </a:lnTo>
                    <a:cubicBezTo>
                      <a:pt x="3123" y="6823"/>
                      <a:pt x="3515" y="7267"/>
                      <a:pt x="3907" y="7447"/>
                    </a:cubicBezTo>
                    <a:cubicBezTo>
                      <a:pt x="3479" y="7417"/>
                      <a:pt x="3329" y="7311"/>
                      <a:pt x="3329" y="7311"/>
                    </a:cubicBezTo>
                    <a:lnTo>
                      <a:pt x="3329" y="7311"/>
                    </a:lnTo>
                    <a:cubicBezTo>
                      <a:pt x="3329" y="7312"/>
                      <a:pt x="3907" y="8123"/>
                      <a:pt x="4396" y="8393"/>
                    </a:cubicBezTo>
                    <a:cubicBezTo>
                      <a:pt x="4155" y="8341"/>
                      <a:pt x="3915" y="8258"/>
                      <a:pt x="3915" y="8258"/>
                    </a:cubicBezTo>
                    <a:lnTo>
                      <a:pt x="3915" y="8258"/>
                    </a:lnTo>
                    <a:cubicBezTo>
                      <a:pt x="3915" y="8258"/>
                      <a:pt x="4539" y="8964"/>
                      <a:pt x="5042" y="9332"/>
                    </a:cubicBezTo>
                    <a:cubicBezTo>
                      <a:pt x="5042" y="9332"/>
                      <a:pt x="5035" y="9333"/>
                      <a:pt x="5023" y="9333"/>
                    </a:cubicBezTo>
                    <a:cubicBezTo>
                      <a:pt x="4950" y="9333"/>
                      <a:pt x="4681" y="9316"/>
                      <a:pt x="4501" y="9085"/>
                    </a:cubicBezTo>
                    <a:lnTo>
                      <a:pt x="4501" y="9085"/>
                    </a:lnTo>
                    <a:cubicBezTo>
                      <a:pt x="4959" y="9731"/>
                      <a:pt x="5485" y="10151"/>
                      <a:pt x="5808" y="10332"/>
                    </a:cubicBezTo>
                    <a:cubicBezTo>
                      <a:pt x="5470" y="10242"/>
                      <a:pt x="5147" y="10076"/>
                      <a:pt x="5147" y="10076"/>
                    </a:cubicBezTo>
                    <a:lnTo>
                      <a:pt x="5147" y="10076"/>
                    </a:lnTo>
                    <a:cubicBezTo>
                      <a:pt x="5147" y="10076"/>
                      <a:pt x="5605" y="10768"/>
                      <a:pt x="6199" y="11113"/>
                    </a:cubicBezTo>
                    <a:cubicBezTo>
                      <a:pt x="5888" y="11075"/>
                      <a:pt x="5715" y="10910"/>
                      <a:pt x="5644" y="10822"/>
                    </a:cubicBezTo>
                    <a:lnTo>
                      <a:pt x="5644" y="10822"/>
                    </a:lnTo>
                    <a:cubicBezTo>
                      <a:pt x="5794" y="11030"/>
                      <a:pt x="6334" y="11761"/>
                      <a:pt x="6605" y="11864"/>
                    </a:cubicBezTo>
                    <a:cubicBezTo>
                      <a:pt x="6199" y="11767"/>
                      <a:pt x="5876" y="11391"/>
                      <a:pt x="5876" y="11391"/>
                    </a:cubicBezTo>
                    <a:lnTo>
                      <a:pt x="5876" y="11391"/>
                    </a:lnTo>
                    <a:cubicBezTo>
                      <a:pt x="5876" y="11392"/>
                      <a:pt x="6597" y="12368"/>
                      <a:pt x="7078" y="12496"/>
                    </a:cubicBezTo>
                    <a:cubicBezTo>
                      <a:pt x="6650" y="12443"/>
                      <a:pt x="6357" y="12248"/>
                      <a:pt x="6357" y="12248"/>
                    </a:cubicBezTo>
                    <a:lnTo>
                      <a:pt x="6357" y="12248"/>
                    </a:lnTo>
                    <a:cubicBezTo>
                      <a:pt x="6357" y="12248"/>
                      <a:pt x="7041" y="13187"/>
                      <a:pt x="7529" y="13367"/>
                    </a:cubicBezTo>
                    <a:cubicBezTo>
                      <a:pt x="7523" y="13367"/>
                      <a:pt x="7516" y="13367"/>
                      <a:pt x="7510" y="13367"/>
                    </a:cubicBezTo>
                    <a:cubicBezTo>
                      <a:pt x="7256" y="13367"/>
                      <a:pt x="6920" y="13224"/>
                      <a:pt x="6920" y="13224"/>
                    </a:cubicBezTo>
                    <a:lnTo>
                      <a:pt x="6920" y="13224"/>
                    </a:lnTo>
                    <a:cubicBezTo>
                      <a:pt x="6920" y="13225"/>
                      <a:pt x="7514" y="13991"/>
                      <a:pt x="8115" y="14111"/>
                    </a:cubicBezTo>
                    <a:cubicBezTo>
                      <a:pt x="8018" y="14137"/>
                      <a:pt x="7928" y="14146"/>
                      <a:pt x="7849" y="14146"/>
                    </a:cubicBezTo>
                    <a:cubicBezTo>
                      <a:pt x="7652" y="14146"/>
                      <a:pt x="7521" y="14088"/>
                      <a:pt x="7521" y="14088"/>
                    </a:cubicBezTo>
                    <a:lnTo>
                      <a:pt x="7521" y="14088"/>
                    </a:lnTo>
                    <a:cubicBezTo>
                      <a:pt x="7521" y="14089"/>
                      <a:pt x="7859" y="14457"/>
                      <a:pt x="8385" y="14494"/>
                    </a:cubicBezTo>
                    <a:cubicBezTo>
                      <a:pt x="8129" y="14641"/>
                      <a:pt x="7901" y="14652"/>
                      <a:pt x="7838" y="14652"/>
                    </a:cubicBezTo>
                    <a:cubicBezTo>
                      <a:pt x="7828" y="14652"/>
                      <a:pt x="7822" y="14652"/>
                      <a:pt x="7822" y="14652"/>
                    </a:cubicBezTo>
                    <a:lnTo>
                      <a:pt x="7822" y="14652"/>
                    </a:lnTo>
                    <a:cubicBezTo>
                      <a:pt x="7822" y="14652"/>
                      <a:pt x="8154" y="14738"/>
                      <a:pt x="8466" y="14738"/>
                    </a:cubicBezTo>
                    <a:cubicBezTo>
                      <a:pt x="8587" y="14738"/>
                      <a:pt x="8704" y="14725"/>
                      <a:pt x="8799" y="14690"/>
                    </a:cubicBezTo>
                    <a:lnTo>
                      <a:pt x="8799" y="14690"/>
                    </a:lnTo>
                    <a:cubicBezTo>
                      <a:pt x="8498" y="14855"/>
                      <a:pt x="8228" y="14870"/>
                      <a:pt x="8228" y="14870"/>
                    </a:cubicBezTo>
                    <a:cubicBezTo>
                      <a:pt x="8228" y="14870"/>
                      <a:pt x="8661" y="15081"/>
                      <a:pt x="9023" y="15081"/>
                    </a:cubicBezTo>
                    <a:cubicBezTo>
                      <a:pt x="9098" y="15081"/>
                      <a:pt x="9170" y="15072"/>
                      <a:pt x="9234" y="15050"/>
                    </a:cubicBezTo>
                    <a:lnTo>
                      <a:pt x="9234" y="15050"/>
                    </a:lnTo>
                    <a:cubicBezTo>
                      <a:pt x="8926" y="15163"/>
                      <a:pt x="8558" y="15185"/>
                      <a:pt x="8558" y="15185"/>
                    </a:cubicBezTo>
                    <a:cubicBezTo>
                      <a:pt x="8558" y="15185"/>
                      <a:pt x="9054" y="15584"/>
                      <a:pt x="9691" y="15584"/>
                    </a:cubicBezTo>
                    <a:cubicBezTo>
                      <a:pt x="9938" y="15584"/>
                      <a:pt x="10206" y="15524"/>
                      <a:pt x="10474" y="15358"/>
                    </a:cubicBezTo>
                    <a:lnTo>
                      <a:pt x="10482" y="15358"/>
                    </a:lnTo>
                    <a:cubicBezTo>
                      <a:pt x="10482" y="15358"/>
                      <a:pt x="11054" y="16320"/>
                      <a:pt x="12273" y="16320"/>
                    </a:cubicBezTo>
                    <a:cubicBezTo>
                      <a:pt x="12287" y="16320"/>
                      <a:pt x="12301" y="16320"/>
                      <a:pt x="12315" y="16320"/>
                    </a:cubicBezTo>
                    <a:cubicBezTo>
                      <a:pt x="12059" y="16252"/>
                      <a:pt x="11939" y="16087"/>
                      <a:pt x="11939" y="16087"/>
                    </a:cubicBezTo>
                    <a:lnTo>
                      <a:pt x="11939" y="16087"/>
                    </a:lnTo>
                    <a:cubicBezTo>
                      <a:pt x="11939" y="16087"/>
                      <a:pt x="12234" y="16193"/>
                      <a:pt x="12625" y="16193"/>
                    </a:cubicBezTo>
                    <a:cubicBezTo>
                      <a:pt x="12877" y="16193"/>
                      <a:pt x="13170" y="16149"/>
                      <a:pt x="13449" y="16004"/>
                    </a:cubicBezTo>
                    <a:cubicBezTo>
                      <a:pt x="13209" y="15959"/>
                      <a:pt x="13006" y="15959"/>
                      <a:pt x="13006" y="15959"/>
                    </a:cubicBezTo>
                    <a:cubicBezTo>
                      <a:pt x="13006" y="15959"/>
                      <a:pt x="14238" y="15711"/>
                      <a:pt x="14682" y="15636"/>
                    </a:cubicBezTo>
                    <a:cubicBezTo>
                      <a:pt x="14551" y="15576"/>
                      <a:pt x="14387" y="15564"/>
                      <a:pt x="14280" y="15564"/>
                    </a:cubicBezTo>
                    <a:cubicBezTo>
                      <a:pt x="14214" y="15564"/>
                      <a:pt x="14171" y="15569"/>
                      <a:pt x="14171" y="15569"/>
                    </a:cubicBezTo>
                    <a:cubicBezTo>
                      <a:pt x="14171" y="15569"/>
                      <a:pt x="15322" y="15399"/>
                      <a:pt x="15927" y="15399"/>
                    </a:cubicBezTo>
                    <a:cubicBezTo>
                      <a:pt x="15983" y="15399"/>
                      <a:pt x="16034" y="15400"/>
                      <a:pt x="16079" y="15403"/>
                    </a:cubicBezTo>
                    <a:cubicBezTo>
                      <a:pt x="15786" y="15246"/>
                      <a:pt x="15591" y="15223"/>
                      <a:pt x="15591" y="15223"/>
                    </a:cubicBezTo>
                    <a:lnTo>
                      <a:pt x="15591" y="15223"/>
                    </a:lnTo>
                    <a:cubicBezTo>
                      <a:pt x="15591" y="15223"/>
                      <a:pt x="16733" y="15238"/>
                      <a:pt x="17169" y="15261"/>
                    </a:cubicBezTo>
                    <a:cubicBezTo>
                      <a:pt x="16823" y="15133"/>
                      <a:pt x="16688" y="15020"/>
                      <a:pt x="16688" y="15020"/>
                    </a:cubicBezTo>
                    <a:lnTo>
                      <a:pt x="16688" y="15020"/>
                    </a:lnTo>
                    <a:cubicBezTo>
                      <a:pt x="16688" y="15020"/>
                      <a:pt x="17619" y="15177"/>
                      <a:pt x="18272" y="15177"/>
                    </a:cubicBezTo>
                    <a:cubicBezTo>
                      <a:pt x="18441" y="15177"/>
                      <a:pt x="18590" y="15166"/>
                      <a:pt x="18701" y="15140"/>
                    </a:cubicBezTo>
                    <a:cubicBezTo>
                      <a:pt x="18273" y="15133"/>
                      <a:pt x="18093" y="15005"/>
                      <a:pt x="18093" y="15005"/>
                    </a:cubicBezTo>
                    <a:lnTo>
                      <a:pt x="18093" y="15005"/>
                    </a:lnTo>
                    <a:cubicBezTo>
                      <a:pt x="18093" y="15005"/>
                      <a:pt x="19039" y="15095"/>
                      <a:pt x="19483" y="15118"/>
                    </a:cubicBezTo>
                    <a:cubicBezTo>
                      <a:pt x="19160" y="15035"/>
                      <a:pt x="19017" y="14945"/>
                      <a:pt x="19017" y="14945"/>
                    </a:cubicBezTo>
                    <a:lnTo>
                      <a:pt x="19017" y="14945"/>
                    </a:lnTo>
                    <a:cubicBezTo>
                      <a:pt x="19017" y="14945"/>
                      <a:pt x="19896" y="14953"/>
                      <a:pt x="20459" y="15193"/>
                    </a:cubicBezTo>
                    <a:cubicBezTo>
                      <a:pt x="20279" y="14960"/>
                      <a:pt x="20204" y="14840"/>
                      <a:pt x="20204" y="14840"/>
                    </a:cubicBezTo>
                    <a:cubicBezTo>
                      <a:pt x="20204" y="14840"/>
                      <a:pt x="20978" y="14840"/>
                      <a:pt x="21707" y="14261"/>
                    </a:cubicBezTo>
                    <a:lnTo>
                      <a:pt x="21707" y="14261"/>
                    </a:lnTo>
                    <a:cubicBezTo>
                      <a:pt x="21444" y="14329"/>
                      <a:pt x="21203" y="14366"/>
                      <a:pt x="21203" y="14366"/>
                    </a:cubicBezTo>
                    <a:cubicBezTo>
                      <a:pt x="21203" y="14366"/>
                      <a:pt x="22225" y="13983"/>
                      <a:pt x="22728" y="13420"/>
                    </a:cubicBezTo>
                    <a:lnTo>
                      <a:pt x="22728" y="13420"/>
                    </a:lnTo>
                    <a:cubicBezTo>
                      <a:pt x="22496" y="13593"/>
                      <a:pt x="22180" y="13645"/>
                      <a:pt x="22180" y="13645"/>
                    </a:cubicBezTo>
                    <a:cubicBezTo>
                      <a:pt x="22180" y="13645"/>
                      <a:pt x="23142" y="13097"/>
                      <a:pt x="23630" y="12511"/>
                    </a:cubicBezTo>
                    <a:lnTo>
                      <a:pt x="23630" y="12511"/>
                    </a:lnTo>
                    <a:cubicBezTo>
                      <a:pt x="23420" y="12683"/>
                      <a:pt x="23142" y="12736"/>
                      <a:pt x="23142" y="12736"/>
                    </a:cubicBezTo>
                    <a:cubicBezTo>
                      <a:pt x="23142" y="12736"/>
                      <a:pt x="24562" y="11737"/>
                      <a:pt x="24975" y="11511"/>
                    </a:cubicBezTo>
                    <a:lnTo>
                      <a:pt x="24975" y="11511"/>
                    </a:lnTo>
                    <a:cubicBezTo>
                      <a:pt x="24599" y="11564"/>
                      <a:pt x="24434" y="11677"/>
                      <a:pt x="24434" y="11677"/>
                    </a:cubicBezTo>
                    <a:cubicBezTo>
                      <a:pt x="24434" y="11677"/>
                      <a:pt x="25396" y="10925"/>
                      <a:pt x="25704" y="10775"/>
                    </a:cubicBezTo>
                    <a:lnTo>
                      <a:pt x="25704" y="10775"/>
                    </a:lnTo>
                    <a:cubicBezTo>
                      <a:pt x="25343" y="10850"/>
                      <a:pt x="25043" y="11000"/>
                      <a:pt x="25043" y="11000"/>
                    </a:cubicBezTo>
                    <a:cubicBezTo>
                      <a:pt x="25043" y="11000"/>
                      <a:pt x="26245" y="10174"/>
                      <a:pt x="26590" y="10001"/>
                    </a:cubicBezTo>
                    <a:cubicBezTo>
                      <a:pt x="26573" y="9999"/>
                      <a:pt x="26555" y="9999"/>
                      <a:pt x="26536" y="9999"/>
                    </a:cubicBezTo>
                    <a:cubicBezTo>
                      <a:pt x="26303" y="9999"/>
                      <a:pt x="26019" y="10121"/>
                      <a:pt x="26019" y="10121"/>
                    </a:cubicBezTo>
                    <a:cubicBezTo>
                      <a:pt x="26019" y="10121"/>
                      <a:pt x="27056" y="9453"/>
                      <a:pt x="27334" y="9355"/>
                    </a:cubicBezTo>
                    <a:cubicBezTo>
                      <a:pt x="27309" y="9352"/>
                      <a:pt x="27284" y="9351"/>
                      <a:pt x="27259" y="9351"/>
                    </a:cubicBezTo>
                    <a:cubicBezTo>
                      <a:pt x="27076" y="9351"/>
                      <a:pt x="26905" y="9414"/>
                      <a:pt x="26812" y="9455"/>
                    </a:cubicBezTo>
                    <a:lnTo>
                      <a:pt x="26812" y="9455"/>
                    </a:lnTo>
                    <a:cubicBezTo>
                      <a:pt x="27037" y="9346"/>
                      <a:pt x="27724" y="9015"/>
                      <a:pt x="27980" y="8934"/>
                    </a:cubicBezTo>
                    <a:cubicBezTo>
                      <a:pt x="27890" y="8912"/>
                      <a:pt x="27812" y="8904"/>
                      <a:pt x="27747" y="8904"/>
                    </a:cubicBezTo>
                    <a:cubicBezTo>
                      <a:pt x="27679" y="8904"/>
                      <a:pt x="27627" y="8912"/>
                      <a:pt x="27592" y="8920"/>
                    </a:cubicBezTo>
                    <a:lnTo>
                      <a:pt x="27592" y="8920"/>
                    </a:lnTo>
                    <a:cubicBezTo>
                      <a:pt x="27868" y="8841"/>
                      <a:pt x="29255" y="8443"/>
                      <a:pt x="29633" y="8416"/>
                    </a:cubicBezTo>
                    <a:cubicBezTo>
                      <a:pt x="28901" y="8183"/>
                      <a:pt x="28057" y="8032"/>
                      <a:pt x="27472" y="8032"/>
                    </a:cubicBezTo>
                    <a:cubicBezTo>
                      <a:pt x="27396" y="8032"/>
                      <a:pt x="27325" y="8035"/>
                      <a:pt x="27259" y="8040"/>
                    </a:cubicBezTo>
                    <a:cubicBezTo>
                      <a:pt x="27875" y="7875"/>
                      <a:pt x="27980" y="7845"/>
                      <a:pt x="27980" y="7845"/>
                    </a:cubicBezTo>
                    <a:cubicBezTo>
                      <a:pt x="27980" y="7845"/>
                      <a:pt x="27744" y="7812"/>
                      <a:pt x="27421" y="7812"/>
                    </a:cubicBezTo>
                    <a:cubicBezTo>
                      <a:pt x="27070" y="7812"/>
                      <a:pt x="26617" y="7851"/>
                      <a:pt x="26254" y="8013"/>
                    </a:cubicBezTo>
                    <a:lnTo>
                      <a:pt x="26254" y="8013"/>
                    </a:lnTo>
                    <a:cubicBezTo>
                      <a:pt x="26804" y="7742"/>
                      <a:pt x="27019" y="7634"/>
                      <a:pt x="27019" y="7634"/>
                    </a:cubicBezTo>
                    <a:lnTo>
                      <a:pt x="27019" y="7634"/>
                    </a:lnTo>
                    <a:cubicBezTo>
                      <a:pt x="27018" y="7634"/>
                      <a:pt x="25538" y="7649"/>
                      <a:pt x="24937" y="7927"/>
                    </a:cubicBezTo>
                    <a:cubicBezTo>
                      <a:pt x="25426" y="7627"/>
                      <a:pt x="25621" y="7507"/>
                      <a:pt x="25621" y="7507"/>
                    </a:cubicBezTo>
                    <a:lnTo>
                      <a:pt x="25621" y="7507"/>
                    </a:lnTo>
                    <a:cubicBezTo>
                      <a:pt x="25621" y="7507"/>
                      <a:pt x="24321" y="7852"/>
                      <a:pt x="23750" y="8235"/>
                    </a:cubicBezTo>
                    <a:cubicBezTo>
                      <a:pt x="24118" y="7935"/>
                      <a:pt x="24441" y="7732"/>
                      <a:pt x="24442" y="7732"/>
                    </a:cubicBezTo>
                    <a:lnTo>
                      <a:pt x="24442" y="7732"/>
                    </a:lnTo>
                    <a:cubicBezTo>
                      <a:pt x="24441" y="7732"/>
                      <a:pt x="23194" y="8190"/>
                      <a:pt x="22759" y="8604"/>
                    </a:cubicBezTo>
                    <a:cubicBezTo>
                      <a:pt x="23179" y="8078"/>
                      <a:pt x="23427" y="7935"/>
                      <a:pt x="23427" y="7935"/>
                    </a:cubicBezTo>
                    <a:lnTo>
                      <a:pt x="23427" y="7935"/>
                    </a:lnTo>
                    <a:cubicBezTo>
                      <a:pt x="23427" y="7935"/>
                      <a:pt x="22210" y="8499"/>
                      <a:pt x="21759" y="8994"/>
                    </a:cubicBezTo>
                    <a:cubicBezTo>
                      <a:pt x="22210" y="8416"/>
                      <a:pt x="22435" y="8266"/>
                      <a:pt x="22435" y="8266"/>
                    </a:cubicBezTo>
                    <a:lnTo>
                      <a:pt x="22435" y="8266"/>
                    </a:lnTo>
                    <a:cubicBezTo>
                      <a:pt x="22435" y="8266"/>
                      <a:pt x="21248" y="8927"/>
                      <a:pt x="20948" y="9295"/>
                    </a:cubicBezTo>
                    <a:cubicBezTo>
                      <a:pt x="21174" y="8906"/>
                      <a:pt x="21474" y="8723"/>
                      <a:pt x="21508" y="8703"/>
                    </a:cubicBezTo>
                    <a:lnTo>
                      <a:pt x="21508" y="8703"/>
                    </a:lnTo>
                    <a:cubicBezTo>
                      <a:pt x="21445" y="8739"/>
                      <a:pt x="20497" y="9287"/>
                      <a:pt x="20272" y="9490"/>
                    </a:cubicBezTo>
                    <a:cubicBezTo>
                      <a:pt x="20570" y="9076"/>
                      <a:pt x="20832" y="8978"/>
                      <a:pt x="20849" y="8972"/>
                    </a:cubicBezTo>
                    <a:lnTo>
                      <a:pt x="20849" y="8972"/>
                    </a:lnTo>
                    <a:cubicBezTo>
                      <a:pt x="20815" y="8984"/>
                      <a:pt x="19768" y="9355"/>
                      <a:pt x="19295" y="10257"/>
                    </a:cubicBezTo>
                    <a:cubicBezTo>
                      <a:pt x="19460" y="9911"/>
                      <a:pt x="19625" y="9671"/>
                      <a:pt x="19625" y="9671"/>
                    </a:cubicBezTo>
                    <a:lnTo>
                      <a:pt x="19625" y="9671"/>
                    </a:lnTo>
                    <a:cubicBezTo>
                      <a:pt x="19625" y="9671"/>
                      <a:pt x="18791" y="10279"/>
                      <a:pt x="18491" y="10730"/>
                    </a:cubicBezTo>
                    <a:cubicBezTo>
                      <a:pt x="18716" y="10219"/>
                      <a:pt x="18896" y="10129"/>
                      <a:pt x="18897" y="10129"/>
                    </a:cubicBezTo>
                    <a:lnTo>
                      <a:pt x="18897" y="10129"/>
                    </a:lnTo>
                    <a:cubicBezTo>
                      <a:pt x="18896" y="10129"/>
                      <a:pt x="17957" y="10497"/>
                      <a:pt x="17341" y="10940"/>
                    </a:cubicBezTo>
                    <a:cubicBezTo>
                      <a:pt x="17507" y="10753"/>
                      <a:pt x="17882" y="10452"/>
                      <a:pt x="17882" y="10452"/>
                    </a:cubicBezTo>
                    <a:lnTo>
                      <a:pt x="17882" y="10452"/>
                    </a:lnTo>
                    <a:cubicBezTo>
                      <a:pt x="17882" y="10452"/>
                      <a:pt x="16996" y="10730"/>
                      <a:pt x="16267" y="11106"/>
                    </a:cubicBezTo>
                    <a:cubicBezTo>
                      <a:pt x="16582" y="10850"/>
                      <a:pt x="16936" y="10677"/>
                      <a:pt x="16936" y="10677"/>
                    </a:cubicBezTo>
                    <a:lnTo>
                      <a:pt x="16936" y="10677"/>
                    </a:lnTo>
                    <a:cubicBezTo>
                      <a:pt x="16935" y="10677"/>
                      <a:pt x="15591" y="11023"/>
                      <a:pt x="15132" y="11429"/>
                    </a:cubicBezTo>
                    <a:cubicBezTo>
                      <a:pt x="15395" y="11158"/>
                      <a:pt x="15688" y="10978"/>
                      <a:pt x="15688" y="10978"/>
                    </a:cubicBezTo>
                    <a:lnTo>
                      <a:pt x="15688" y="10978"/>
                    </a:lnTo>
                    <a:cubicBezTo>
                      <a:pt x="15688" y="10978"/>
                      <a:pt x="14712" y="11459"/>
                      <a:pt x="14133" y="12060"/>
                    </a:cubicBezTo>
                    <a:cubicBezTo>
                      <a:pt x="14343" y="11759"/>
                      <a:pt x="14712" y="11459"/>
                      <a:pt x="14712" y="11459"/>
                    </a:cubicBezTo>
                    <a:lnTo>
                      <a:pt x="14712" y="11459"/>
                    </a:lnTo>
                    <a:cubicBezTo>
                      <a:pt x="14711" y="11459"/>
                      <a:pt x="13915" y="11789"/>
                      <a:pt x="13577" y="12112"/>
                    </a:cubicBezTo>
                    <a:cubicBezTo>
                      <a:pt x="13795" y="11789"/>
                      <a:pt x="13998" y="11632"/>
                      <a:pt x="13998" y="11632"/>
                    </a:cubicBezTo>
                    <a:lnTo>
                      <a:pt x="13998" y="11632"/>
                    </a:lnTo>
                    <a:cubicBezTo>
                      <a:pt x="13998" y="11632"/>
                      <a:pt x="13089" y="12082"/>
                      <a:pt x="12811" y="12496"/>
                    </a:cubicBezTo>
                    <a:cubicBezTo>
                      <a:pt x="12874" y="12286"/>
                      <a:pt x="12973" y="12157"/>
                      <a:pt x="13052" y="12083"/>
                    </a:cubicBezTo>
                    <a:lnTo>
                      <a:pt x="13052" y="12083"/>
                    </a:lnTo>
                    <a:cubicBezTo>
                      <a:pt x="12852" y="12233"/>
                      <a:pt x="12462" y="12558"/>
                      <a:pt x="12240" y="12954"/>
                    </a:cubicBezTo>
                    <a:cubicBezTo>
                      <a:pt x="12307" y="12601"/>
                      <a:pt x="12443" y="12398"/>
                      <a:pt x="12443" y="12398"/>
                    </a:cubicBezTo>
                    <a:lnTo>
                      <a:pt x="12443" y="12398"/>
                    </a:lnTo>
                    <a:cubicBezTo>
                      <a:pt x="12442" y="12398"/>
                      <a:pt x="11819" y="13067"/>
                      <a:pt x="11729" y="13442"/>
                    </a:cubicBezTo>
                    <a:cubicBezTo>
                      <a:pt x="11669" y="13157"/>
                      <a:pt x="11826" y="12841"/>
                      <a:pt x="11827" y="12841"/>
                    </a:cubicBezTo>
                    <a:lnTo>
                      <a:pt x="11827" y="12841"/>
                    </a:lnTo>
                    <a:cubicBezTo>
                      <a:pt x="11826" y="12841"/>
                      <a:pt x="11286" y="13360"/>
                      <a:pt x="11113" y="13608"/>
                    </a:cubicBezTo>
                    <a:cubicBezTo>
                      <a:pt x="10910" y="13450"/>
                      <a:pt x="11239" y="12297"/>
                      <a:pt x="10874" y="11463"/>
                    </a:cubicBezTo>
                    <a:lnTo>
                      <a:pt x="10874" y="11463"/>
                    </a:lnTo>
                    <a:cubicBezTo>
                      <a:pt x="10951" y="11646"/>
                      <a:pt x="10722" y="12090"/>
                      <a:pt x="10722" y="12090"/>
                    </a:cubicBezTo>
                    <a:cubicBezTo>
                      <a:pt x="10722" y="12090"/>
                      <a:pt x="10835" y="10820"/>
                      <a:pt x="10384" y="10189"/>
                    </a:cubicBezTo>
                    <a:lnTo>
                      <a:pt x="10384" y="10189"/>
                    </a:lnTo>
                    <a:cubicBezTo>
                      <a:pt x="10429" y="10565"/>
                      <a:pt x="10467" y="11203"/>
                      <a:pt x="10467" y="11203"/>
                    </a:cubicBezTo>
                    <a:cubicBezTo>
                      <a:pt x="10467" y="11203"/>
                      <a:pt x="10166" y="9513"/>
                      <a:pt x="9783" y="8852"/>
                    </a:cubicBezTo>
                    <a:lnTo>
                      <a:pt x="9783" y="8852"/>
                    </a:lnTo>
                    <a:cubicBezTo>
                      <a:pt x="9805" y="9100"/>
                      <a:pt x="9768" y="9355"/>
                      <a:pt x="9768" y="9355"/>
                    </a:cubicBezTo>
                    <a:cubicBezTo>
                      <a:pt x="9768" y="9355"/>
                      <a:pt x="9355" y="7589"/>
                      <a:pt x="8784" y="7033"/>
                    </a:cubicBezTo>
                    <a:lnTo>
                      <a:pt x="8784" y="7033"/>
                    </a:lnTo>
                    <a:cubicBezTo>
                      <a:pt x="8971" y="7454"/>
                      <a:pt x="8829" y="7567"/>
                      <a:pt x="8829" y="7567"/>
                    </a:cubicBezTo>
                    <a:cubicBezTo>
                      <a:pt x="8829" y="7567"/>
                      <a:pt x="8273" y="5989"/>
                      <a:pt x="7762" y="5448"/>
                    </a:cubicBezTo>
                    <a:lnTo>
                      <a:pt x="7762" y="5448"/>
                    </a:lnTo>
                    <a:cubicBezTo>
                      <a:pt x="7905" y="5771"/>
                      <a:pt x="7950" y="6072"/>
                      <a:pt x="7950" y="6072"/>
                    </a:cubicBezTo>
                    <a:cubicBezTo>
                      <a:pt x="7950" y="6072"/>
                      <a:pt x="7349" y="4479"/>
                      <a:pt x="7003" y="4148"/>
                    </a:cubicBezTo>
                    <a:lnTo>
                      <a:pt x="7003" y="4148"/>
                    </a:lnTo>
                    <a:cubicBezTo>
                      <a:pt x="7093" y="4404"/>
                      <a:pt x="7168" y="4682"/>
                      <a:pt x="7168" y="4682"/>
                    </a:cubicBezTo>
                    <a:cubicBezTo>
                      <a:pt x="7168" y="4682"/>
                      <a:pt x="6537" y="3359"/>
                      <a:pt x="5838" y="2871"/>
                    </a:cubicBezTo>
                    <a:lnTo>
                      <a:pt x="5838" y="2871"/>
                    </a:lnTo>
                    <a:cubicBezTo>
                      <a:pt x="6199" y="3284"/>
                      <a:pt x="6304" y="3532"/>
                      <a:pt x="6304" y="3532"/>
                    </a:cubicBezTo>
                    <a:cubicBezTo>
                      <a:pt x="6304" y="3532"/>
                      <a:pt x="5282" y="2345"/>
                      <a:pt x="4914" y="2007"/>
                    </a:cubicBezTo>
                    <a:lnTo>
                      <a:pt x="4914" y="2007"/>
                    </a:lnTo>
                    <a:cubicBezTo>
                      <a:pt x="5049" y="2285"/>
                      <a:pt x="5252" y="2661"/>
                      <a:pt x="5252" y="2661"/>
                    </a:cubicBezTo>
                    <a:cubicBezTo>
                      <a:pt x="5252" y="2661"/>
                      <a:pt x="4554" y="1751"/>
                      <a:pt x="3802" y="1165"/>
                    </a:cubicBezTo>
                    <a:lnTo>
                      <a:pt x="3802" y="1165"/>
                    </a:lnTo>
                    <a:cubicBezTo>
                      <a:pt x="3983" y="1376"/>
                      <a:pt x="4133" y="1676"/>
                      <a:pt x="4133" y="1676"/>
                    </a:cubicBezTo>
                    <a:cubicBezTo>
                      <a:pt x="4133" y="1676"/>
                      <a:pt x="3524" y="887"/>
                      <a:pt x="2848" y="602"/>
                    </a:cubicBezTo>
                    <a:lnTo>
                      <a:pt x="2848" y="602"/>
                    </a:lnTo>
                    <a:cubicBezTo>
                      <a:pt x="2983" y="797"/>
                      <a:pt x="3141" y="955"/>
                      <a:pt x="3141" y="955"/>
                    </a:cubicBezTo>
                    <a:cubicBezTo>
                      <a:pt x="3141" y="955"/>
                      <a:pt x="2239" y="61"/>
                      <a:pt x="9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2"/>
              <p:cNvSpPr/>
              <p:nvPr/>
            </p:nvSpPr>
            <p:spPr>
              <a:xfrm>
                <a:off x="5537125" y="3709600"/>
                <a:ext cx="422275" cy="416450"/>
              </a:xfrm>
              <a:custGeom>
                <a:avLst/>
                <a:gdLst/>
                <a:ahLst/>
                <a:cxnLst/>
                <a:rect l="l" t="t" r="r" b="b"/>
                <a:pathLst>
                  <a:path w="16891" h="16658" extrusionOk="0">
                    <a:moveTo>
                      <a:pt x="647" y="1"/>
                    </a:moveTo>
                    <a:cubicBezTo>
                      <a:pt x="331" y="895"/>
                      <a:pt x="204" y="2683"/>
                      <a:pt x="452" y="3547"/>
                    </a:cubicBezTo>
                    <a:cubicBezTo>
                      <a:pt x="256" y="3269"/>
                      <a:pt x="129" y="3066"/>
                      <a:pt x="129" y="3066"/>
                    </a:cubicBezTo>
                    <a:lnTo>
                      <a:pt x="129" y="3066"/>
                    </a:lnTo>
                    <a:cubicBezTo>
                      <a:pt x="129" y="3066"/>
                      <a:pt x="136" y="3848"/>
                      <a:pt x="361" y="4411"/>
                    </a:cubicBezTo>
                    <a:cubicBezTo>
                      <a:pt x="166" y="4141"/>
                      <a:pt x="76" y="3908"/>
                      <a:pt x="76" y="3908"/>
                    </a:cubicBezTo>
                    <a:lnTo>
                      <a:pt x="76" y="3908"/>
                    </a:lnTo>
                    <a:cubicBezTo>
                      <a:pt x="76" y="3908"/>
                      <a:pt x="1" y="4456"/>
                      <a:pt x="294" y="5042"/>
                    </a:cubicBezTo>
                    <a:cubicBezTo>
                      <a:pt x="61" y="4787"/>
                      <a:pt x="8" y="4614"/>
                      <a:pt x="8" y="4614"/>
                    </a:cubicBezTo>
                    <a:lnTo>
                      <a:pt x="8" y="4614"/>
                    </a:lnTo>
                    <a:cubicBezTo>
                      <a:pt x="8" y="4614"/>
                      <a:pt x="69" y="5403"/>
                      <a:pt x="414" y="6071"/>
                    </a:cubicBezTo>
                    <a:cubicBezTo>
                      <a:pt x="174" y="5771"/>
                      <a:pt x="106" y="5591"/>
                      <a:pt x="106" y="5591"/>
                    </a:cubicBezTo>
                    <a:lnTo>
                      <a:pt x="106" y="5591"/>
                    </a:lnTo>
                    <a:cubicBezTo>
                      <a:pt x="106" y="5591"/>
                      <a:pt x="106" y="6740"/>
                      <a:pt x="512" y="7274"/>
                    </a:cubicBezTo>
                    <a:cubicBezTo>
                      <a:pt x="271" y="6966"/>
                      <a:pt x="151" y="6703"/>
                      <a:pt x="151" y="6703"/>
                    </a:cubicBezTo>
                    <a:lnTo>
                      <a:pt x="151" y="6703"/>
                    </a:lnTo>
                    <a:cubicBezTo>
                      <a:pt x="151" y="6703"/>
                      <a:pt x="121" y="7454"/>
                      <a:pt x="865" y="8363"/>
                    </a:cubicBezTo>
                    <a:cubicBezTo>
                      <a:pt x="722" y="8295"/>
                      <a:pt x="557" y="8115"/>
                      <a:pt x="557" y="8115"/>
                    </a:cubicBezTo>
                    <a:lnTo>
                      <a:pt x="557" y="8115"/>
                    </a:lnTo>
                    <a:cubicBezTo>
                      <a:pt x="557" y="8115"/>
                      <a:pt x="872" y="9017"/>
                      <a:pt x="1361" y="9505"/>
                    </a:cubicBezTo>
                    <a:cubicBezTo>
                      <a:pt x="1135" y="9340"/>
                      <a:pt x="1008" y="9272"/>
                      <a:pt x="1008" y="9272"/>
                    </a:cubicBezTo>
                    <a:lnTo>
                      <a:pt x="1008" y="9272"/>
                    </a:lnTo>
                    <a:cubicBezTo>
                      <a:pt x="1008" y="9272"/>
                      <a:pt x="1368" y="10084"/>
                      <a:pt x="1834" y="10564"/>
                    </a:cubicBezTo>
                    <a:cubicBezTo>
                      <a:pt x="1676" y="10497"/>
                      <a:pt x="1549" y="10347"/>
                      <a:pt x="1549" y="10347"/>
                    </a:cubicBezTo>
                    <a:lnTo>
                      <a:pt x="1549" y="10347"/>
                    </a:lnTo>
                    <a:cubicBezTo>
                      <a:pt x="1549" y="10347"/>
                      <a:pt x="1894" y="11233"/>
                      <a:pt x="2255" y="11616"/>
                    </a:cubicBezTo>
                    <a:cubicBezTo>
                      <a:pt x="2052" y="11526"/>
                      <a:pt x="1977" y="11451"/>
                      <a:pt x="1977" y="11451"/>
                    </a:cubicBezTo>
                    <a:lnTo>
                      <a:pt x="1977" y="11451"/>
                    </a:lnTo>
                    <a:cubicBezTo>
                      <a:pt x="1977" y="11451"/>
                      <a:pt x="2390" y="12676"/>
                      <a:pt x="2600" y="13089"/>
                    </a:cubicBezTo>
                    <a:cubicBezTo>
                      <a:pt x="2803" y="13510"/>
                      <a:pt x="3006" y="13923"/>
                      <a:pt x="3269" y="14509"/>
                    </a:cubicBezTo>
                    <a:cubicBezTo>
                      <a:pt x="3532" y="15103"/>
                      <a:pt x="4066" y="16402"/>
                      <a:pt x="4501" y="16575"/>
                    </a:cubicBezTo>
                    <a:lnTo>
                      <a:pt x="4509" y="16575"/>
                    </a:lnTo>
                    <a:cubicBezTo>
                      <a:pt x="4659" y="16632"/>
                      <a:pt x="4804" y="16657"/>
                      <a:pt x="4944" y="16657"/>
                    </a:cubicBezTo>
                    <a:cubicBezTo>
                      <a:pt x="5688" y="16657"/>
                      <a:pt x="6283" y="15947"/>
                      <a:pt x="6605" y="15561"/>
                    </a:cubicBezTo>
                    <a:cubicBezTo>
                      <a:pt x="6996" y="15110"/>
                      <a:pt x="7582" y="15381"/>
                      <a:pt x="8153" y="15200"/>
                    </a:cubicBezTo>
                    <a:cubicBezTo>
                      <a:pt x="7973" y="15155"/>
                      <a:pt x="7860" y="15080"/>
                      <a:pt x="7860" y="15080"/>
                    </a:cubicBezTo>
                    <a:cubicBezTo>
                      <a:pt x="7860" y="15080"/>
                      <a:pt x="8701" y="14900"/>
                      <a:pt x="9595" y="14569"/>
                    </a:cubicBezTo>
                    <a:cubicBezTo>
                      <a:pt x="9500" y="14518"/>
                      <a:pt x="9421" y="14504"/>
                      <a:pt x="9364" y="14504"/>
                    </a:cubicBezTo>
                    <a:cubicBezTo>
                      <a:pt x="9345" y="14504"/>
                      <a:pt x="9329" y="14505"/>
                      <a:pt x="9315" y="14508"/>
                    </a:cubicBezTo>
                    <a:lnTo>
                      <a:pt x="9315" y="14508"/>
                    </a:lnTo>
                    <a:cubicBezTo>
                      <a:pt x="9607" y="14423"/>
                      <a:pt x="10920" y="14034"/>
                      <a:pt x="11354" y="13728"/>
                    </a:cubicBezTo>
                    <a:lnTo>
                      <a:pt x="11354" y="13728"/>
                    </a:lnTo>
                    <a:cubicBezTo>
                      <a:pt x="11196" y="13745"/>
                      <a:pt x="11075" y="13749"/>
                      <a:pt x="10989" y="13749"/>
                    </a:cubicBezTo>
                    <a:cubicBezTo>
                      <a:pt x="10887" y="13749"/>
                      <a:pt x="10835" y="13743"/>
                      <a:pt x="10835" y="13743"/>
                    </a:cubicBezTo>
                    <a:cubicBezTo>
                      <a:pt x="10835" y="13743"/>
                      <a:pt x="11985" y="13495"/>
                      <a:pt x="12729" y="12736"/>
                    </a:cubicBezTo>
                    <a:lnTo>
                      <a:pt x="12729" y="12736"/>
                    </a:lnTo>
                    <a:cubicBezTo>
                      <a:pt x="12285" y="12976"/>
                      <a:pt x="12127" y="12976"/>
                      <a:pt x="12127" y="12976"/>
                    </a:cubicBezTo>
                    <a:cubicBezTo>
                      <a:pt x="12127" y="12976"/>
                      <a:pt x="13367" y="12255"/>
                      <a:pt x="13931" y="11902"/>
                    </a:cubicBezTo>
                    <a:lnTo>
                      <a:pt x="13931" y="11902"/>
                    </a:lnTo>
                    <a:cubicBezTo>
                      <a:pt x="13677" y="11908"/>
                      <a:pt x="13447" y="12010"/>
                      <a:pt x="13399" y="12033"/>
                    </a:cubicBezTo>
                    <a:lnTo>
                      <a:pt x="13399" y="12033"/>
                    </a:lnTo>
                    <a:cubicBezTo>
                      <a:pt x="13504" y="11982"/>
                      <a:pt x="14479" y="11506"/>
                      <a:pt x="14735" y="11158"/>
                    </a:cubicBezTo>
                    <a:lnTo>
                      <a:pt x="14735" y="11158"/>
                    </a:lnTo>
                    <a:cubicBezTo>
                      <a:pt x="14509" y="11188"/>
                      <a:pt x="14291" y="11271"/>
                      <a:pt x="14291" y="11271"/>
                    </a:cubicBezTo>
                    <a:cubicBezTo>
                      <a:pt x="14291" y="11271"/>
                      <a:pt x="15328" y="10572"/>
                      <a:pt x="15636" y="10076"/>
                    </a:cubicBezTo>
                    <a:lnTo>
                      <a:pt x="15636" y="10076"/>
                    </a:lnTo>
                    <a:cubicBezTo>
                      <a:pt x="15426" y="10181"/>
                      <a:pt x="15208" y="10286"/>
                      <a:pt x="15208" y="10286"/>
                    </a:cubicBezTo>
                    <a:cubicBezTo>
                      <a:pt x="15208" y="10286"/>
                      <a:pt x="15839" y="9791"/>
                      <a:pt x="15982" y="9535"/>
                    </a:cubicBezTo>
                    <a:lnTo>
                      <a:pt x="15982" y="9535"/>
                    </a:lnTo>
                    <a:cubicBezTo>
                      <a:pt x="15849" y="9651"/>
                      <a:pt x="15765" y="9674"/>
                      <a:pt x="15719" y="9674"/>
                    </a:cubicBezTo>
                    <a:cubicBezTo>
                      <a:pt x="15688" y="9674"/>
                      <a:pt x="15674" y="9663"/>
                      <a:pt x="15674" y="9663"/>
                    </a:cubicBezTo>
                    <a:cubicBezTo>
                      <a:pt x="15674" y="9663"/>
                      <a:pt x="16696" y="8889"/>
                      <a:pt x="16891" y="8423"/>
                    </a:cubicBezTo>
                    <a:lnTo>
                      <a:pt x="16891" y="8423"/>
                    </a:lnTo>
                    <a:cubicBezTo>
                      <a:pt x="16155" y="8656"/>
                      <a:pt x="15193" y="8806"/>
                      <a:pt x="14787" y="9062"/>
                    </a:cubicBezTo>
                    <a:cubicBezTo>
                      <a:pt x="15065" y="8814"/>
                      <a:pt x="15395" y="8679"/>
                      <a:pt x="15396" y="8679"/>
                    </a:cubicBezTo>
                    <a:lnTo>
                      <a:pt x="15396" y="8679"/>
                    </a:lnTo>
                    <a:cubicBezTo>
                      <a:pt x="15395" y="8679"/>
                      <a:pt x="14366" y="9062"/>
                      <a:pt x="13585" y="9633"/>
                    </a:cubicBezTo>
                    <a:cubicBezTo>
                      <a:pt x="13848" y="9362"/>
                      <a:pt x="14239" y="9069"/>
                      <a:pt x="14239" y="9069"/>
                    </a:cubicBezTo>
                    <a:lnTo>
                      <a:pt x="14239" y="9069"/>
                    </a:lnTo>
                    <a:cubicBezTo>
                      <a:pt x="14238" y="9069"/>
                      <a:pt x="13172" y="9437"/>
                      <a:pt x="12774" y="9760"/>
                    </a:cubicBezTo>
                    <a:cubicBezTo>
                      <a:pt x="13074" y="9460"/>
                      <a:pt x="13330" y="9332"/>
                      <a:pt x="13330" y="9332"/>
                    </a:cubicBezTo>
                    <a:lnTo>
                      <a:pt x="13330" y="9332"/>
                    </a:lnTo>
                    <a:cubicBezTo>
                      <a:pt x="13329" y="9332"/>
                      <a:pt x="12150" y="9618"/>
                      <a:pt x="11774" y="10046"/>
                    </a:cubicBezTo>
                    <a:cubicBezTo>
                      <a:pt x="12075" y="9633"/>
                      <a:pt x="12413" y="9460"/>
                      <a:pt x="12413" y="9460"/>
                    </a:cubicBezTo>
                    <a:lnTo>
                      <a:pt x="12413" y="9460"/>
                    </a:lnTo>
                    <a:cubicBezTo>
                      <a:pt x="12413" y="9460"/>
                      <a:pt x="11346" y="9776"/>
                      <a:pt x="10362" y="10632"/>
                    </a:cubicBezTo>
                    <a:cubicBezTo>
                      <a:pt x="10535" y="10287"/>
                      <a:pt x="10692" y="10181"/>
                      <a:pt x="10692" y="10181"/>
                    </a:cubicBezTo>
                    <a:lnTo>
                      <a:pt x="10692" y="10181"/>
                    </a:lnTo>
                    <a:cubicBezTo>
                      <a:pt x="10692" y="10181"/>
                      <a:pt x="9550" y="10662"/>
                      <a:pt x="8889" y="11256"/>
                    </a:cubicBezTo>
                    <a:cubicBezTo>
                      <a:pt x="9167" y="10850"/>
                      <a:pt x="9445" y="10662"/>
                      <a:pt x="9445" y="10662"/>
                    </a:cubicBezTo>
                    <a:lnTo>
                      <a:pt x="9445" y="10662"/>
                    </a:lnTo>
                    <a:cubicBezTo>
                      <a:pt x="9445" y="10662"/>
                      <a:pt x="8453" y="11068"/>
                      <a:pt x="8055" y="11398"/>
                    </a:cubicBezTo>
                    <a:cubicBezTo>
                      <a:pt x="8100" y="11218"/>
                      <a:pt x="8521" y="10985"/>
                      <a:pt x="8521" y="10985"/>
                    </a:cubicBezTo>
                    <a:lnTo>
                      <a:pt x="8521" y="10985"/>
                    </a:lnTo>
                    <a:cubicBezTo>
                      <a:pt x="8521" y="10985"/>
                      <a:pt x="7642" y="11361"/>
                      <a:pt x="7184" y="12150"/>
                    </a:cubicBezTo>
                    <a:cubicBezTo>
                      <a:pt x="7221" y="11864"/>
                      <a:pt x="7364" y="11661"/>
                      <a:pt x="7364" y="11661"/>
                    </a:cubicBezTo>
                    <a:lnTo>
                      <a:pt x="7364" y="11661"/>
                    </a:lnTo>
                    <a:cubicBezTo>
                      <a:pt x="7364" y="11662"/>
                      <a:pt x="5966" y="12856"/>
                      <a:pt x="5861" y="13517"/>
                    </a:cubicBezTo>
                    <a:cubicBezTo>
                      <a:pt x="5899" y="13044"/>
                      <a:pt x="6079" y="12450"/>
                      <a:pt x="5711" y="11706"/>
                    </a:cubicBezTo>
                    <a:lnTo>
                      <a:pt x="5711" y="11706"/>
                    </a:lnTo>
                    <a:cubicBezTo>
                      <a:pt x="5786" y="12120"/>
                      <a:pt x="5666" y="12255"/>
                      <a:pt x="5666" y="12255"/>
                    </a:cubicBezTo>
                    <a:cubicBezTo>
                      <a:pt x="5666" y="12255"/>
                      <a:pt x="5538" y="10760"/>
                      <a:pt x="5275" y="10219"/>
                    </a:cubicBezTo>
                    <a:lnTo>
                      <a:pt x="5275" y="10219"/>
                    </a:lnTo>
                    <a:cubicBezTo>
                      <a:pt x="5403" y="10640"/>
                      <a:pt x="5335" y="10880"/>
                      <a:pt x="5335" y="10880"/>
                    </a:cubicBezTo>
                    <a:cubicBezTo>
                      <a:pt x="5335" y="10880"/>
                      <a:pt x="5065" y="9340"/>
                      <a:pt x="4434" y="8633"/>
                    </a:cubicBezTo>
                    <a:lnTo>
                      <a:pt x="4434" y="8633"/>
                    </a:lnTo>
                    <a:cubicBezTo>
                      <a:pt x="4539" y="8814"/>
                      <a:pt x="4554" y="9092"/>
                      <a:pt x="4554" y="9092"/>
                    </a:cubicBezTo>
                    <a:cubicBezTo>
                      <a:pt x="4554" y="9092"/>
                      <a:pt x="4005" y="8077"/>
                      <a:pt x="3983" y="7409"/>
                    </a:cubicBezTo>
                    <a:cubicBezTo>
                      <a:pt x="3960" y="6740"/>
                      <a:pt x="3607" y="6004"/>
                      <a:pt x="3607" y="6004"/>
                    </a:cubicBezTo>
                    <a:lnTo>
                      <a:pt x="3607" y="6004"/>
                    </a:lnTo>
                    <a:lnTo>
                      <a:pt x="3682" y="6537"/>
                    </a:lnTo>
                    <a:cubicBezTo>
                      <a:pt x="3682" y="6537"/>
                      <a:pt x="3442" y="5433"/>
                      <a:pt x="3209" y="4922"/>
                    </a:cubicBezTo>
                    <a:lnTo>
                      <a:pt x="3209" y="4922"/>
                    </a:lnTo>
                    <a:cubicBezTo>
                      <a:pt x="3209" y="5070"/>
                      <a:pt x="3256" y="5372"/>
                      <a:pt x="3279" y="5511"/>
                    </a:cubicBezTo>
                    <a:lnTo>
                      <a:pt x="3279" y="5511"/>
                    </a:lnTo>
                    <a:cubicBezTo>
                      <a:pt x="3227" y="5211"/>
                      <a:pt x="3017" y="4055"/>
                      <a:pt x="2796" y="3599"/>
                    </a:cubicBezTo>
                    <a:lnTo>
                      <a:pt x="2796" y="3599"/>
                    </a:lnTo>
                    <a:cubicBezTo>
                      <a:pt x="2856" y="3810"/>
                      <a:pt x="2826" y="4065"/>
                      <a:pt x="2826" y="4065"/>
                    </a:cubicBezTo>
                    <a:cubicBezTo>
                      <a:pt x="2826" y="4065"/>
                      <a:pt x="2631" y="2593"/>
                      <a:pt x="2150" y="2217"/>
                    </a:cubicBezTo>
                    <a:lnTo>
                      <a:pt x="2150" y="2217"/>
                    </a:lnTo>
                    <a:cubicBezTo>
                      <a:pt x="2405" y="2488"/>
                      <a:pt x="2435" y="2871"/>
                      <a:pt x="2435" y="2871"/>
                    </a:cubicBezTo>
                    <a:cubicBezTo>
                      <a:pt x="2435" y="2871"/>
                      <a:pt x="1797" y="1578"/>
                      <a:pt x="1383" y="1225"/>
                    </a:cubicBezTo>
                    <a:lnTo>
                      <a:pt x="1383" y="1225"/>
                    </a:lnTo>
                    <a:cubicBezTo>
                      <a:pt x="1421" y="1466"/>
                      <a:pt x="1519" y="1654"/>
                      <a:pt x="1519" y="1654"/>
                    </a:cubicBezTo>
                    <a:cubicBezTo>
                      <a:pt x="1519" y="1654"/>
                      <a:pt x="850" y="549"/>
                      <a:pt x="6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2"/>
              <p:cNvSpPr/>
              <p:nvPr/>
            </p:nvSpPr>
            <p:spPr>
              <a:xfrm>
                <a:off x="5674825" y="3668850"/>
                <a:ext cx="198750" cy="355775"/>
              </a:xfrm>
              <a:custGeom>
                <a:avLst/>
                <a:gdLst/>
                <a:ahLst/>
                <a:cxnLst/>
                <a:rect l="l" t="t" r="r" b="b"/>
                <a:pathLst>
                  <a:path w="7950" h="14231" extrusionOk="0">
                    <a:moveTo>
                      <a:pt x="7303" y="0"/>
                    </a:moveTo>
                    <a:lnTo>
                      <a:pt x="7303" y="0"/>
                    </a:lnTo>
                    <a:cubicBezTo>
                      <a:pt x="7190" y="669"/>
                      <a:pt x="6612" y="1232"/>
                      <a:pt x="6612" y="1232"/>
                    </a:cubicBezTo>
                    <a:cubicBezTo>
                      <a:pt x="6612" y="1232"/>
                      <a:pt x="6807" y="1022"/>
                      <a:pt x="6860" y="676"/>
                    </a:cubicBezTo>
                    <a:lnTo>
                      <a:pt x="6860" y="676"/>
                    </a:lnTo>
                    <a:cubicBezTo>
                      <a:pt x="6642" y="962"/>
                      <a:pt x="6109" y="1262"/>
                      <a:pt x="6109" y="1262"/>
                    </a:cubicBezTo>
                    <a:cubicBezTo>
                      <a:pt x="6109" y="1262"/>
                      <a:pt x="6311" y="1142"/>
                      <a:pt x="6499" y="834"/>
                    </a:cubicBezTo>
                    <a:lnTo>
                      <a:pt x="6499" y="834"/>
                    </a:lnTo>
                    <a:cubicBezTo>
                      <a:pt x="6259" y="992"/>
                      <a:pt x="5395" y="1300"/>
                      <a:pt x="5395" y="1300"/>
                    </a:cubicBezTo>
                    <a:cubicBezTo>
                      <a:pt x="5395" y="1300"/>
                      <a:pt x="5605" y="1157"/>
                      <a:pt x="5733" y="1014"/>
                    </a:cubicBezTo>
                    <a:lnTo>
                      <a:pt x="5733" y="1014"/>
                    </a:lnTo>
                    <a:cubicBezTo>
                      <a:pt x="5177" y="1105"/>
                      <a:pt x="4764" y="1510"/>
                      <a:pt x="4764" y="1510"/>
                    </a:cubicBezTo>
                    <a:cubicBezTo>
                      <a:pt x="4764" y="1510"/>
                      <a:pt x="4786" y="1360"/>
                      <a:pt x="4929" y="1247"/>
                    </a:cubicBezTo>
                    <a:lnTo>
                      <a:pt x="4929" y="1247"/>
                    </a:lnTo>
                    <a:cubicBezTo>
                      <a:pt x="4388" y="1480"/>
                      <a:pt x="4087" y="2006"/>
                      <a:pt x="4087" y="2006"/>
                    </a:cubicBezTo>
                    <a:cubicBezTo>
                      <a:pt x="4087" y="2006"/>
                      <a:pt x="4155" y="1811"/>
                      <a:pt x="4298" y="1540"/>
                    </a:cubicBezTo>
                    <a:lnTo>
                      <a:pt x="4298" y="1540"/>
                    </a:lnTo>
                    <a:cubicBezTo>
                      <a:pt x="3982" y="1796"/>
                      <a:pt x="3516" y="2382"/>
                      <a:pt x="3516" y="2382"/>
                    </a:cubicBezTo>
                    <a:cubicBezTo>
                      <a:pt x="3516" y="2382"/>
                      <a:pt x="3592" y="2172"/>
                      <a:pt x="3554" y="1886"/>
                    </a:cubicBezTo>
                    <a:lnTo>
                      <a:pt x="3554" y="1886"/>
                    </a:lnTo>
                    <a:cubicBezTo>
                      <a:pt x="3381" y="2149"/>
                      <a:pt x="2885" y="2758"/>
                      <a:pt x="2885" y="2758"/>
                    </a:cubicBezTo>
                    <a:cubicBezTo>
                      <a:pt x="2885" y="2758"/>
                      <a:pt x="2990" y="2562"/>
                      <a:pt x="2990" y="2329"/>
                    </a:cubicBezTo>
                    <a:lnTo>
                      <a:pt x="2990" y="2329"/>
                    </a:lnTo>
                    <a:cubicBezTo>
                      <a:pt x="2833" y="2562"/>
                      <a:pt x="2239" y="3133"/>
                      <a:pt x="2239" y="3133"/>
                    </a:cubicBezTo>
                    <a:cubicBezTo>
                      <a:pt x="2239" y="3133"/>
                      <a:pt x="2284" y="2833"/>
                      <a:pt x="2337" y="2690"/>
                    </a:cubicBezTo>
                    <a:lnTo>
                      <a:pt x="2337" y="2690"/>
                    </a:lnTo>
                    <a:cubicBezTo>
                      <a:pt x="2029" y="2998"/>
                      <a:pt x="1841" y="3749"/>
                      <a:pt x="1841" y="3749"/>
                    </a:cubicBezTo>
                    <a:cubicBezTo>
                      <a:pt x="1841" y="3749"/>
                      <a:pt x="1758" y="3494"/>
                      <a:pt x="1728" y="3306"/>
                    </a:cubicBezTo>
                    <a:cubicBezTo>
                      <a:pt x="1413" y="3885"/>
                      <a:pt x="1533" y="4621"/>
                      <a:pt x="1533" y="4621"/>
                    </a:cubicBezTo>
                    <a:cubicBezTo>
                      <a:pt x="1533" y="4621"/>
                      <a:pt x="1458" y="4215"/>
                      <a:pt x="1225" y="4035"/>
                    </a:cubicBezTo>
                    <a:lnTo>
                      <a:pt x="1225" y="4035"/>
                    </a:lnTo>
                    <a:cubicBezTo>
                      <a:pt x="1292" y="4538"/>
                      <a:pt x="1067" y="5282"/>
                      <a:pt x="1067" y="5282"/>
                    </a:cubicBezTo>
                    <a:cubicBezTo>
                      <a:pt x="1067" y="5282"/>
                      <a:pt x="872" y="5222"/>
                      <a:pt x="819" y="4831"/>
                    </a:cubicBezTo>
                    <a:cubicBezTo>
                      <a:pt x="489" y="5613"/>
                      <a:pt x="751" y="6379"/>
                      <a:pt x="751" y="6379"/>
                    </a:cubicBezTo>
                    <a:cubicBezTo>
                      <a:pt x="751" y="6379"/>
                      <a:pt x="586" y="6041"/>
                      <a:pt x="511" y="5740"/>
                    </a:cubicBezTo>
                    <a:cubicBezTo>
                      <a:pt x="466" y="6199"/>
                      <a:pt x="496" y="6920"/>
                      <a:pt x="496" y="6920"/>
                    </a:cubicBezTo>
                    <a:cubicBezTo>
                      <a:pt x="496" y="6920"/>
                      <a:pt x="346" y="6815"/>
                      <a:pt x="248" y="6326"/>
                    </a:cubicBezTo>
                    <a:lnTo>
                      <a:pt x="248" y="6326"/>
                    </a:lnTo>
                    <a:cubicBezTo>
                      <a:pt x="0" y="7281"/>
                      <a:pt x="346" y="8385"/>
                      <a:pt x="346" y="8385"/>
                    </a:cubicBezTo>
                    <a:lnTo>
                      <a:pt x="113" y="8160"/>
                    </a:lnTo>
                    <a:lnTo>
                      <a:pt x="398" y="9016"/>
                    </a:lnTo>
                    <a:lnTo>
                      <a:pt x="188" y="8866"/>
                    </a:lnTo>
                    <a:lnTo>
                      <a:pt x="489" y="9888"/>
                    </a:lnTo>
                    <a:lnTo>
                      <a:pt x="331" y="9850"/>
                    </a:lnTo>
                    <a:lnTo>
                      <a:pt x="549" y="10496"/>
                    </a:lnTo>
                    <a:lnTo>
                      <a:pt x="413" y="10384"/>
                    </a:lnTo>
                    <a:lnTo>
                      <a:pt x="541" y="11037"/>
                    </a:lnTo>
                    <a:lnTo>
                      <a:pt x="413" y="10902"/>
                    </a:lnTo>
                    <a:lnTo>
                      <a:pt x="413" y="10902"/>
                    </a:lnTo>
                    <a:cubicBezTo>
                      <a:pt x="451" y="11383"/>
                      <a:pt x="519" y="12487"/>
                      <a:pt x="519" y="12487"/>
                    </a:cubicBezTo>
                    <a:cubicBezTo>
                      <a:pt x="519" y="12487"/>
                      <a:pt x="361" y="12382"/>
                      <a:pt x="271" y="11984"/>
                    </a:cubicBezTo>
                    <a:lnTo>
                      <a:pt x="271" y="11984"/>
                    </a:lnTo>
                    <a:cubicBezTo>
                      <a:pt x="98" y="12533"/>
                      <a:pt x="721" y="14231"/>
                      <a:pt x="721" y="14231"/>
                    </a:cubicBezTo>
                    <a:cubicBezTo>
                      <a:pt x="721" y="14231"/>
                      <a:pt x="1578" y="13434"/>
                      <a:pt x="2217" y="12938"/>
                    </a:cubicBezTo>
                    <a:cubicBezTo>
                      <a:pt x="2848" y="12450"/>
                      <a:pt x="3637" y="12240"/>
                      <a:pt x="4148" y="11571"/>
                    </a:cubicBezTo>
                    <a:cubicBezTo>
                      <a:pt x="4651" y="10902"/>
                      <a:pt x="4741" y="10399"/>
                      <a:pt x="5447" y="9970"/>
                    </a:cubicBezTo>
                    <a:cubicBezTo>
                      <a:pt x="6154" y="9542"/>
                      <a:pt x="6995" y="8708"/>
                      <a:pt x="6995" y="8708"/>
                    </a:cubicBezTo>
                    <a:lnTo>
                      <a:pt x="6995" y="8708"/>
                    </a:lnTo>
                    <a:cubicBezTo>
                      <a:pt x="6995" y="8708"/>
                      <a:pt x="6627" y="8889"/>
                      <a:pt x="6372" y="8941"/>
                    </a:cubicBezTo>
                    <a:cubicBezTo>
                      <a:pt x="6882" y="8648"/>
                      <a:pt x="7423" y="7799"/>
                      <a:pt x="7423" y="7799"/>
                    </a:cubicBezTo>
                    <a:lnTo>
                      <a:pt x="7423" y="7799"/>
                    </a:lnTo>
                    <a:cubicBezTo>
                      <a:pt x="7423" y="7799"/>
                      <a:pt x="7311" y="7859"/>
                      <a:pt x="6890" y="8085"/>
                    </a:cubicBezTo>
                    <a:cubicBezTo>
                      <a:pt x="7273" y="7739"/>
                      <a:pt x="7784" y="6792"/>
                      <a:pt x="7784" y="6792"/>
                    </a:cubicBezTo>
                    <a:lnTo>
                      <a:pt x="7784" y="6792"/>
                    </a:lnTo>
                    <a:cubicBezTo>
                      <a:pt x="7784" y="6792"/>
                      <a:pt x="7649" y="6875"/>
                      <a:pt x="7251" y="7213"/>
                    </a:cubicBezTo>
                    <a:cubicBezTo>
                      <a:pt x="7709" y="6650"/>
                      <a:pt x="7934" y="5763"/>
                      <a:pt x="7934" y="5763"/>
                    </a:cubicBezTo>
                    <a:lnTo>
                      <a:pt x="7934" y="5763"/>
                    </a:lnTo>
                    <a:cubicBezTo>
                      <a:pt x="7934" y="5763"/>
                      <a:pt x="7791" y="5808"/>
                      <a:pt x="7468" y="6191"/>
                    </a:cubicBezTo>
                    <a:cubicBezTo>
                      <a:pt x="7754" y="5846"/>
                      <a:pt x="7949" y="4952"/>
                      <a:pt x="7949" y="4952"/>
                    </a:cubicBezTo>
                    <a:lnTo>
                      <a:pt x="7949" y="4952"/>
                    </a:lnTo>
                    <a:cubicBezTo>
                      <a:pt x="7949" y="4952"/>
                      <a:pt x="7902" y="4999"/>
                      <a:pt x="7622" y="5343"/>
                    </a:cubicBezTo>
                    <a:lnTo>
                      <a:pt x="7622" y="5343"/>
                    </a:lnTo>
                    <a:cubicBezTo>
                      <a:pt x="7798" y="5086"/>
                      <a:pt x="7912" y="4478"/>
                      <a:pt x="7912" y="4478"/>
                    </a:cubicBezTo>
                    <a:lnTo>
                      <a:pt x="7912" y="4478"/>
                    </a:lnTo>
                    <a:cubicBezTo>
                      <a:pt x="7912" y="4478"/>
                      <a:pt x="7854" y="4544"/>
                      <a:pt x="7588" y="4938"/>
                    </a:cubicBezTo>
                    <a:lnTo>
                      <a:pt x="7588" y="4938"/>
                    </a:lnTo>
                    <a:cubicBezTo>
                      <a:pt x="7737" y="4693"/>
                      <a:pt x="7829" y="3825"/>
                      <a:pt x="7829" y="3824"/>
                    </a:cubicBezTo>
                    <a:lnTo>
                      <a:pt x="7829" y="3824"/>
                    </a:lnTo>
                    <a:lnTo>
                      <a:pt x="7544" y="4200"/>
                    </a:lnTo>
                    <a:cubicBezTo>
                      <a:pt x="7679" y="3997"/>
                      <a:pt x="7739" y="3111"/>
                      <a:pt x="7739" y="3111"/>
                    </a:cubicBezTo>
                    <a:lnTo>
                      <a:pt x="7739" y="3111"/>
                    </a:lnTo>
                    <a:cubicBezTo>
                      <a:pt x="7739" y="3111"/>
                      <a:pt x="7679" y="3224"/>
                      <a:pt x="7468" y="3644"/>
                    </a:cubicBezTo>
                    <a:cubicBezTo>
                      <a:pt x="7529" y="3374"/>
                      <a:pt x="7701" y="2472"/>
                      <a:pt x="7701" y="2472"/>
                    </a:cubicBezTo>
                    <a:lnTo>
                      <a:pt x="7701" y="2472"/>
                    </a:lnTo>
                    <a:cubicBezTo>
                      <a:pt x="7701" y="2472"/>
                      <a:pt x="7643" y="2501"/>
                      <a:pt x="7196" y="2991"/>
                    </a:cubicBezTo>
                    <a:lnTo>
                      <a:pt x="7196" y="2991"/>
                    </a:lnTo>
                    <a:cubicBezTo>
                      <a:pt x="7493" y="2652"/>
                      <a:pt x="7852" y="1683"/>
                      <a:pt x="7852" y="1683"/>
                    </a:cubicBezTo>
                    <a:lnTo>
                      <a:pt x="7852" y="1683"/>
                    </a:lnTo>
                    <a:cubicBezTo>
                      <a:pt x="7852" y="1683"/>
                      <a:pt x="7724" y="1743"/>
                      <a:pt x="7160" y="2141"/>
                    </a:cubicBezTo>
                    <a:cubicBezTo>
                      <a:pt x="7423" y="1450"/>
                      <a:pt x="7303" y="1"/>
                      <a:pt x="73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5" name="Google Shape;965;p32"/>
            <p:cNvGrpSpPr/>
            <p:nvPr/>
          </p:nvGrpSpPr>
          <p:grpSpPr>
            <a:xfrm>
              <a:off x="5392125" y="3668850"/>
              <a:ext cx="698200" cy="578175"/>
              <a:chOff x="5392125" y="3668850"/>
              <a:chExt cx="698200" cy="578175"/>
            </a:xfrm>
          </p:grpSpPr>
          <p:sp>
            <p:nvSpPr>
              <p:cNvPr id="966" name="Google Shape;966;p32"/>
              <p:cNvSpPr/>
              <p:nvPr/>
            </p:nvSpPr>
            <p:spPr>
              <a:xfrm>
                <a:off x="5824700" y="4048275"/>
                <a:ext cx="265625" cy="145025"/>
              </a:xfrm>
              <a:custGeom>
                <a:avLst/>
                <a:gdLst/>
                <a:ahLst/>
                <a:cxnLst/>
                <a:rect l="l" t="t" r="r" b="b"/>
                <a:pathLst>
                  <a:path w="10625" h="5801" extrusionOk="0">
                    <a:moveTo>
                      <a:pt x="10497" y="0"/>
                    </a:moveTo>
                    <a:cubicBezTo>
                      <a:pt x="9047" y="135"/>
                      <a:pt x="7281" y="1000"/>
                      <a:pt x="6770" y="1232"/>
                    </a:cubicBezTo>
                    <a:cubicBezTo>
                      <a:pt x="6094" y="1533"/>
                      <a:pt x="5335" y="1886"/>
                      <a:pt x="4817" y="2112"/>
                    </a:cubicBezTo>
                    <a:cubicBezTo>
                      <a:pt x="4291" y="2344"/>
                      <a:pt x="4028" y="2397"/>
                      <a:pt x="3404" y="2652"/>
                    </a:cubicBezTo>
                    <a:cubicBezTo>
                      <a:pt x="3727" y="2705"/>
                      <a:pt x="4704" y="2750"/>
                      <a:pt x="4238" y="2983"/>
                    </a:cubicBezTo>
                    <a:cubicBezTo>
                      <a:pt x="3957" y="3122"/>
                      <a:pt x="3617" y="3175"/>
                      <a:pt x="3305" y="3175"/>
                    </a:cubicBezTo>
                    <a:cubicBezTo>
                      <a:pt x="3093" y="3175"/>
                      <a:pt x="2894" y="3150"/>
                      <a:pt x="2736" y="3111"/>
                    </a:cubicBezTo>
                    <a:lnTo>
                      <a:pt x="2736" y="3111"/>
                    </a:lnTo>
                    <a:cubicBezTo>
                      <a:pt x="3156" y="3486"/>
                      <a:pt x="4291" y="3141"/>
                      <a:pt x="4021" y="3517"/>
                    </a:cubicBezTo>
                    <a:cubicBezTo>
                      <a:pt x="3918" y="3656"/>
                      <a:pt x="3626" y="3715"/>
                      <a:pt x="3288" y="3715"/>
                    </a:cubicBezTo>
                    <a:cubicBezTo>
                      <a:pt x="2736" y="3715"/>
                      <a:pt x="2062" y="3558"/>
                      <a:pt x="1894" y="3344"/>
                    </a:cubicBezTo>
                    <a:lnTo>
                      <a:pt x="1894" y="3344"/>
                    </a:lnTo>
                    <a:cubicBezTo>
                      <a:pt x="2246" y="3831"/>
                      <a:pt x="2911" y="3887"/>
                      <a:pt x="3389" y="3887"/>
                    </a:cubicBezTo>
                    <a:cubicBezTo>
                      <a:pt x="3533" y="3887"/>
                      <a:pt x="3659" y="3882"/>
                      <a:pt x="3755" y="3882"/>
                    </a:cubicBezTo>
                    <a:cubicBezTo>
                      <a:pt x="3941" y="3882"/>
                      <a:pt x="4012" y="3901"/>
                      <a:pt x="3870" y="4012"/>
                    </a:cubicBezTo>
                    <a:cubicBezTo>
                      <a:pt x="3676" y="4163"/>
                      <a:pt x="3269" y="4244"/>
                      <a:pt x="2812" y="4244"/>
                    </a:cubicBezTo>
                    <a:cubicBezTo>
                      <a:pt x="2173" y="4244"/>
                      <a:pt x="1435" y="4085"/>
                      <a:pt x="1045" y="3734"/>
                    </a:cubicBezTo>
                    <a:lnTo>
                      <a:pt x="1045" y="3734"/>
                    </a:lnTo>
                    <a:cubicBezTo>
                      <a:pt x="1637" y="4360"/>
                      <a:pt x="2274" y="4497"/>
                      <a:pt x="2792" y="4497"/>
                    </a:cubicBezTo>
                    <a:cubicBezTo>
                      <a:pt x="3200" y="4497"/>
                      <a:pt x="3533" y="4412"/>
                      <a:pt x="3713" y="4412"/>
                    </a:cubicBezTo>
                    <a:cubicBezTo>
                      <a:pt x="3774" y="4412"/>
                      <a:pt x="3818" y="4422"/>
                      <a:pt x="3840" y="4448"/>
                    </a:cubicBezTo>
                    <a:cubicBezTo>
                      <a:pt x="4021" y="4651"/>
                      <a:pt x="3577" y="4824"/>
                      <a:pt x="3096" y="4929"/>
                    </a:cubicBezTo>
                    <a:cubicBezTo>
                      <a:pt x="2982" y="4955"/>
                      <a:pt x="2872" y="4963"/>
                      <a:pt x="2782" y="4963"/>
                    </a:cubicBezTo>
                    <a:cubicBezTo>
                      <a:pt x="2742" y="4963"/>
                      <a:pt x="2706" y="4961"/>
                      <a:pt x="2676" y="4959"/>
                    </a:cubicBezTo>
                    <a:lnTo>
                      <a:pt x="2676" y="4959"/>
                    </a:lnTo>
                    <a:cubicBezTo>
                      <a:pt x="2713" y="4967"/>
                      <a:pt x="2751" y="4974"/>
                      <a:pt x="2811" y="4989"/>
                    </a:cubicBezTo>
                    <a:cubicBezTo>
                      <a:pt x="3344" y="5115"/>
                      <a:pt x="2833" y="5372"/>
                      <a:pt x="2430" y="5372"/>
                    </a:cubicBezTo>
                    <a:cubicBezTo>
                      <a:pt x="2424" y="5372"/>
                      <a:pt x="2418" y="5372"/>
                      <a:pt x="2413" y="5372"/>
                    </a:cubicBezTo>
                    <a:cubicBezTo>
                      <a:pt x="2400" y="5372"/>
                      <a:pt x="2389" y="5371"/>
                      <a:pt x="2378" y="5371"/>
                    </a:cubicBezTo>
                    <a:cubicBezTo>
                      <a:pt x="2143" y="5371"/>
                      <a:pt x="2314" y="5526"/>
                      <a:pt x="2465" y="5598"/>
                    </a:cubicBezTo>
                    <a:cubicBezTo>
                      <a:pt x="1361" y="5312"/>
                      <a:pt x="1" y="4141"/>
                      <a:pt x="1" y="4140"/>
                    </a:cubicBezTo>
                    <a:lnTo>
                      <a:pt x="1" y="4140"/>
                    </a:lnTo>
                    <a:cubicBezTo>
                      <a:pt x="963" y="5079"/>
                      <a:pt x="1939" y="5560"/>
                      <a:pt x="2623" y="5801"/>
                    </a:cubicBezTo>
                    <a:cubicBezTo>
                      <a:pt x="2961" y="5635"/>
                      <a:pt x="3427" y="5365"/>
                      <a:pt x="3712" y="5042"/>
                    </a:cubicBezTo>
                    <a:lnTo>
                      <a:pt x="3712" y="5042"/>
                    </a:lnTo>
                    <a:cubicBezTo>
                      <a:pt x="3480" y="5215"/>
                      <a:pt x="3164" y="5267"/>
                      <a:pt x="3164" y="5267"/>
                    </a:cubicBezTo>
                    <a:cubicBezTo>
                      <a:pt x="3164" y="5267"/>
                      <a:pt x="4126" y="4719"/>
                      <a:pt x="4614" y="4140"/>
                    </a:cubicBezTo>
                    <a:lnTo>
                      <a:pt x="4614" y="4140"/>
                    </a:lnTo>
                    <a:cubicBezTo>
                      <a:pt x="4404" y="4305"/>
                      <a:pt x="4126" y="4358"/>
                      <a:pt x="4126" y="4358"/>
                    </a:cubicBezTo>
                    <a:cubicBezTo>
                      <a:pt x="4126" y="4358"/>
                      <a:pt x="5546" y="3359"/>
                      <a:pt x="5959" y="3141"/>
                    </a:cubicBezTo>
                    <a:lnTo>
                      <a:pt x="5959" y="3141"/>
                    </a:lnTo>
                    <a:cubicBezTo>
                      <a:pt x="5583" y="3186"/>
                      <a:pt x="5418" y="3299"/>
                      <a:pt x="5418" y="3299"/>
                    </a:cubicBezTo>
                    <a:cubicBezTo>
                      <a:pt x="5418" y="3299"/>
                      <a:pt x="6380" y="2547"/>
                      <a:pt x="6688" y="2397"/>
                    </a:cubicBezTo>
                    <a:lnTo>
                      <a:pt x="6688" y="2397"/>
                    </a:lnTo>
                    <a:cubicBezTo>
                      <a:pt x="6327" y="2480"/>
                      <a:pt x="6027" y="2630"/>
                      <a:pt x="6027" y="2630"/>
                    </a:cubicBezTo>
                    <a:cubicBezTo>
                      <a:pt x="6027" y="2630"/>
                      <a:pt x="7229" y="1796"/>
                      <a:pt x="7574" y="1623"/>
                    </a:cubicBezTo>
                    <a:cubicBezTo>
                      <a:pt x="7557" y="1621"/>
                      <a:pt x="7539" y="1621"/>
                      <a:pt x="7520" y="1621"/>
                    </a:cubicBezTo>
                    <a:cubicBezTo>
                      <a:pt x="7287" y="1621"/>
                      <a:pt x="7003" y="1743"/>
                      <a:pt x="7003" y="1743"/>
                    </a:cubicBezTo>
                    <a:cubicBezTo>
                      <a:pt x="7003" y="1743"/>
                      <a:pt x="8040" y="1075"/>
                      <a:pt x="8318" y="977"/>
                    </a:cubicBezTo>
                    <a:cubicBezTo>
                      <a:pt x="8293" y="974"/>
                      <a:pt x="8268" y="973"/>
                      <a:pt x="8243" y="973"/>
                    </a:cubicBezTo>
                    <a:cubicBezTo>
                      <a:pt x="8053" y="973"/>
                      <a:pt x="7878" y="1042"/>
                      <a:pt x="7785" y="1082"/>
                    </a:cubicBezTo>
                    <a:cubicBezTo>
                      <a:pt x="8003" y="977"/>
                      <a:pt x="8701" y="639"/>
                      <a:pt x="8964" y="556"/>
                    </a:cubicBezTo>
                    <a:cubicBezTo>
                      <a:pt x="8875" y="536"/>
                      <a:pt x="8797" y="530"/>
                      <a:pt x="8733" y="530"/>
                    </a:cubicBezTo>
                    <a:cubicBezTo>
                      <a:pt x="8651" y="530"/>
                      <a:pt x="8592" y="540"/>
                      <a:pt x="8559" y="549"/>
                    </a:cubicBezTo>
                    <a:cubicBezTo>
                      <a:pt x="8784" y="481"/>
                      <a:pt x="10234" y="68"/>
                      <a:pt x="10625" y="38"/>
                    </a:cubicBezTo>
                    <a:cubicBezTo>
                      <a:pt x="10580" y="30"/>
                      <a:pt x="10542" y="15"/>
                      <a:pt x="10497"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2"/>
              <p:cNvSpPr/>
              <p:nvPr/>
            </p:nvSpPr>
            <p:spPr>
              <a:xfrm>
                <a:off x="5611325" y="4159700"/>
                <a:ext cx="280650" cy="87325"/>
              </a:xfrm>
              <a:custGeom>
                <a:avLst/>
                <a:gdLst/>
                <a:ahLst/>
                <a:cxnLst/>
                <a:rect l="l" t="t" r="r" b="b"/>
                <a:pathLst>
                  <a:path w="11226" h="3493" extrusionOk="0">
                    <a:moveTo>
                      <a:pt x="10339" y="1404"/>
                    </a:moveTo>
                    <a:lnTo>
                      <a:pt x="10339" y="1404"/>
                    </a:lnTo>
                    <a:cubicBezTo>
                      <a:pt x="10318" y="1412"/>
                      <a:pt x="10297" y="1421"/>
                      <a:pt x="10277" y="1429"/>
                    </a:cubicBezTo>
                    <a:lnTo>
                      <a:pt x="10277" y="1429"/>
                    </a:lnTo>
                    <a:cubicBezTo>
                      <a:pt x="10298" y="1422"/>
                      <a:pt x="10319" y="1413"/>
                      <a:pt x="10339" y="1404"/>
                    </a:cubicBezTo>
                    <a:close/>
                    <a:moveTo>
                      <a:pt x="6280" y="0"/>
                    </a:moveTo>
                    <a:cubicBezTo>
                      <a:pt x="6174" y="0"/>
                      <a:pt x="6078" y="18"/>
                      <a:pt x="5996" y="59"/>
                    </a:cubicBezTo>
                    <a:cubicBezTo>
                      <a:pt x="5546" y="284"/>
                      <a:pt x="5854" y="472"/>
                      <a:pt x="6304" y="885"/>
                    </a:cubicBezTo>
                    <a:cubicBezTo>
                      <a:pt x="6748" y="1306"/>
                      <a:pt x="7259" y="1208"/>
                      <a:pt x="7762" y="1261"/>
                    </a:cubicBezTo>
                    <a:cubicBezTo>
                      <a:pt x="8261" y="1313"/>
                      <a:pt x="8317" y="1779"/>
                      <a:pt x="8876" y="1779"/>
                    </a:cubicBezTo>
                    <a:cubicBezTo>
                      <a:pt x="8880" y="1779"/>
                      <a:pt x="8884" y="1779"/>
                      <a:pt x="8889" y="1779"/>
                    </a:cubicBezTo>
                    <a:lnTo>
                      <a:pt x="8889" y="1779"/>
                    </a:lnTo>
                    <a:cubicBezTo>
                      <a:pt x="8818" y="1799"/>
                      <a:pt x="8748" y="1807"/>
                      <a:pt x="8680" y="1807"/>
                    </a:cubicBezTo>
                    <a:cubicBezTo>
                      <a:pt x="8219" y="1807"/>
                      <a:pt x="7824" y="1416"/>
                      <a:pt x="7411" y="1416"/>
                    </a:cubicBezTo>
                    <a:cubicBezTo>
                      <a:pt x="7346" y="1416"/>
                      <a:pt x="7280" y="1426"/>
                      <a:pt x="7213" y="1449"/>
                    </a:cubicBezTo>
                    <a:cubicBezTo>
                      <a:pt x="7143" y="1473"/>
                      <a:pt x="7069" y="1484"/>
                      <a:pt x="6992" y="1484"/>
                    </a:cubicBezTo>
                    <a:cubicBezTo>
                      <a:pt x="6479" y="1484"/>
                      <a:pt x="5843" y="988"/>
                      <a:pt x="5373" y="667"/>
                    </a:cubicBezTo>
                    <a:cubicBezTo>
                      <a:pt x="5181" y="537"/>
                      <a:pt x="4939" y="486"/>
                      <a:pt x="4694" y="486"/>
                    </a:cubicBezTo>
                    <a:cubicBezTo>
                      <a:pt x="4247" y="486"/>
                      <a:pt x="3789" y="655"/>
                      <a:pt x="3600" y="825"/>
                    </a:cubicBezTo>
                    <a:cubicBezTo>
                      <a:pt x="3314" y="1088"/>
                      <a:pt x="4877" y="1787"/>
                      <a:pt x="4877" y="1787"/>
                    </a:cubicBezTo>
                    <a:cubicBezTo>
                      <a:pt x="4857" y="1789"/>
                      <a:pt x="4838" y="1789"/>
                      <a:pt x="4818" y="1789"/>
                    </a:cubicBezTo>
                    <a:cubicBezTo>
                      <a:pt x="4211" y="1789"/>
                      <a:pt x="3420" y="1030"/>
                      <a:pt x="3079" y="1030"/>
                    </a:cubicBezTo>
                    <a:cubicBezTo>
                      <a:pt x="3034" y="1030"/>
                      <a:pt x="2996" y="1043"/>
                      <a:pt x="2968" y="1073"/>
                    </a:cubicBezTo>
                    <a:cubicBezTo>
                      <a:pt x="2720" y="1336"/>
                      <a:pt x="3487" y="2035"/>
                      <a:pt x="4298" y="2155"/>
                    </a:cubicBezTo>
                    <a:cubicBezTo>
                      <a:pt x="4231" y="2170"/>
                      <a:pt x="4164" y="2177"/>
                      <a:pt x="4095" y="2177"/>
                    </a:cubicBezTo>
                    <a:cubicBezTo>
                      <a:pt x="3619" y="2177"/>
                      <a:pt x="3120" y="1828"/>
                      <a:pt x="2758" y="1381"/>
                    </a:cubicBezTo>
                    <a:cubicBezTo>
                      <a:pt x="2608" y="1189"/>
                      <a:pt x="2460" y="1117"/>
                      <a:pt x="2340" y="1117"/>
                    </a:cubicBezTo>
                    <a:cubicBezTo>
                      <a:pt x="2137" y="1117"/>
                      <a:pt x="2017" y="1327"/>
                      <a:pt x="2112" y="1516"/>
                    </a:cubicBezTo>
                    <a:cubicBezTo>
                      <a:pt x="2262" y="1824"/>
                      <a:pt x="2653" y="2208"/>
                      <a:pt x="3457" y="2268"/>
                    </a:cubicBezTo>
                    <a:cubicBezTo>
                      <a:pt x="3270" y="2318"/>
                      <a:pt x="3103" y="2339"/>
                      <a:pt x="2953" y="2339"/>
                    </a:cubicBezTo>
                    <a:cubicBezTo>
                      <a:pt x="2467" y="2339"/>
                      <a:pt x="2157" y="2114"/>
                      <a:pt x="1939" y="1885"/>
                    </a:cubicBezTo>
                    <a:cubicBezTo>
                      <a:pt x="1714" y="1647"/>
                      <a:pt x="1493" y="1448"/>
                      <a:pt x="1259" y="1448"/>
                    </a:cubicBezTo>
                    <a:cubicBezTo>
                      <a:pt x="1196" y="1448"/>
                      <a:pt x="1133" y="1462"/>
                      <a:pt x="1068" y="1494"/>
                    </a:cubicBezTo>
                    <a:cubicBezTo>
                      <a:pt x="759" y="1644"/>
                      <a:pt x="1255" y="2283"/>
                      <a:pt x="1902" y="2696"/>
                    </a:cubicBezTo>
                    <a:cubicBezTo>
                      <a:pt x="887" y="2260"/>
                      <a:pt x="759" y="1268"/>
                      <a:pt x="759" y="1268"/>
                    </a:cubicBezTo>
                    <a:lnTo>
                      <a:pt x="496" y="1381"/>
                    </a:lnTo>
                    <a:lnTo>
                      <a:pt x="1" y="2523"/>
                    </a:lnTo>
                    <a:cubicBezTo>
                      <a:pt x="1" y="2523"/>
                      <a:pt x="578" y="3493"/>
                      <a:pt x="1806" y="3493"/>
                    </a:cubicBezTo>
                    <a:cubicBezTo>
                      <a:pt x="1815" y="3493"/>
                      <a:pt x="1824" y="3493"/>
                      <a:pt x="1834" y="3492"/>
                    </a:cubicBezTo>
                    <a:cubicBezTo>
                      <a:pt x="1578" y="3417"/>
                      <a:pt x="1458" y="3252"/>
                      <a:pt x="1458" y="3252"/>
                    </a:cubicBezTo>
                    <a:lnTo>
                      <a:pt x="1458" y="3252"/>
                    </a:lnTo>
                    <a:cubicBezTo>
                      <a:pt x="1458" y="3252"/>
                      <a:pt x="1753" y="3358"/>
                      <a:pt x="2144" y="3358"/>
                    </a:cubicBezTo>
                    <a:cubicBezTo>
                      <a:pt x="2396" y="3358"/>
                      <a:pt x="2689" y="3314"/>
                      <a:pt x="2968" y="3169"/>
                    </a:cubicBezTo>
                    <a:cubicBezTo>
                      <a:pt x="2728" y="3124"/>
                      <a:pt x="2533" y="3124"/>
                      <a:pt x="2533" y="3124"/>
                    </a:cubicBezTo>
                    <a:cubicBezTo>
                      <a:pt x="2533" y="3124"/>
                      <a:pt x="3757" y="2876"/>
                      <a:pt x="4201" y="2801"/>
                    </a:cubicBezTo>
                    <a:cubicBezTo>
                      <a:pt x="4070" y="2741"/>
                      <a:pt x="3906" y="2729"/>
                      <a:pt x="3799" y="2729"/>
                    </a:cubicBezTo>
                    <a:cubicBezTo>
                      <a:pt x="3733" y="2729"/>
                      <a:pt x="3690" y="2734"/>
                      <a:pt x="3690" y="2734"/>
                    </a:cubicBezTo>
                    <a:cubicBezTo>
                      <a:pt x="3690" y="2734"/>
                      <a:pt x="4841" y="2564"/>
                      <a:pt x="5446" y="2564"/>
                    </a:cubicBezTo>
                    <a:cubicBezTo>
                      <a:pt x="5502" y="2564"/>
                      <a:pt x="5553" y="2565"/>
                      <a:pt x="5598" y="2568"/>
                    </a:cubicBezTo>
                    <a:cubicBezTo>
                      <a:pt x="5305" y="2418"/>
                      <a:pt x="5110" y="2388"/>
                      <a:pt x="5110" y="2388"/>
                    </a:cubicBezTo>
                    <a:lnTo>
                      <a:pt x="5110" y="2388"/>
                    </a:lnTo>
                    <a:cubicBezTo>
                      <a:pt x="5110" y="2388"/>
                      <a:pt x="6252" y="2403"/>
                      <a:pt x="6688" y="2433"/>
                    </a:cubicBezTo>
                    <a:cubicBezTo>
                      <a:pt x="6342" y="2298"/>
                      <a:pt x="6207" y="2185"/>
                      <a:pt x="6207" y="2185"/>
                    </a:cubicBezTo>
                    <a:lnTo>
                      <a:pt x="6207" y="2185"/>
                    </a:lnTo>
                    <a:cubicBezTo>
                      <a:pt x="6207" y="2185"/>
                      <a:pt x="7166" y="2346"/>
                      <a:pt x="7818" y="2346"/>
                    </a:cubicBezTo>
                    <a:cubicBezTo>
                      <a:pt x="7976" y="2346"/>
                      <a:pt x="8116" y="2336"/>
                      <a:pt x="8220" y="2313"/>
                    </a:cubicBezTo>
                    <a:cubicBezTo>
                      <a:pt x="7800" y="2298"/>
                      <a:pt x="7612" y="2170"/>
                      <a:pt x="7612" y="2170"/>
                    </a:cubicBezTo>
                    <a:lnTo>
                      <a:pt x="7612" y="2170"/>
                    </a:lnTo>
                    <a:cubicBezTo>
                      <a:pt x="7612" y="2170"/>
                      <a:pt x="8558" y="2268"/>
                      <a:pt x="9002" y="2283"/>
                    </a:cubicBezTo>
                    <a:cubicBezTo>
                      <a:pt x="8686" y="2200"/>
                      <a:pt x="8543" y="2110"/>
                      <a:pt x="8543" y="2110"/>
                    </a:cubicBezTo>
                    <a:lnTo>
                      <a:pt x="8543" y="2110"/>
                    </a:lnTo>
                    <a:cubicBezTo>
                      <a:pt x="8544" y="2110"/>
                      <a:pt x="9415" y="2118"/>
                      <a:pt x="9978" y="2358"/>
                    </a:cubicBezTo>
                    <a:cubicBezTo>
                      <a:pt x="9798" y="2125"/>
                      <a:pt x="9723" y="2005"/>
                      <a:pt x="9723" y="2005"/>
                    </a:cubicBezTo>
                    <a:cubicBezTo>
                      <a:pt x="9723" y="2005"/>
                      <a:pt x="10497" y="2005"/>
                      <a:pt x="11226" y="1426"/>
                    </a:cubicBezTo>
                    <a:lnTo>
                      <a:pt x="11226" y="1426"/>
                    </a:lnTo>
                    <a:cubicBezTo>
                      <a:pt x="10858" y="1628"/>
                      <a:pt x="10415" y="1683"/>
                      <a:pt x="10047" y="1683"/>
                    </a:cubicBezTo>
                    <a:cubicBezTo>
                      <a:pt x="9799" y="1683"/>
                      <a:pt x="9586" y="1658"/>
                      <a:pt x="9452" y="1637"/>
                    </a:cubicBezTo>
                    <a:lnTo>
                      <a:pt x="9452" y="1637"/>
                    </a:lnTo>
                    <a:cubicBezTo>
                      <a:pt x="9462" y="1637"/>
                      <a:pt x="9472" y="1637"/>
                      <a:pt x="9483" y="1637"/>
                    </a:cubicBezTo>
                    <a:cubicBezTo>
                      <a:pt x="9625" y="1637"/>
                      <a:pt x="9872" y="1591"/>
                      <a:pt x="10277" y="1429"/>
                    </a:cubicBezTo>
                    <a:lnTo>
                      <a:pt x="10277" y="1429"/>
                    </a:lnTo>
                    <a:cubicBezTo>
                      <a:pt x="10197" y="1456"/>
                      <a:pt x="10104" y="1466"/>
                      <a:pt x="10006" y="1466"/>
                    </a:cubicBezTo>
                    <a:cubicBezTo>
                      <a:pt x="9596" y="1466"/>
                      <a:pt x="9099" y="1276"/>
                      <a:pt x="9099" y="1276"/>
                    </a:cubicBezTo>
                    <a:lnTo>
                      <a:pt x="9099" y="1276"/>
                    </a:lnTo>
                    <a:cubicBezTo>
                      <a:pt x="9099" y="1276"/>
                      <a:pt x="9106" y="1277"/>
                      <a:pt x="9121" y="1277"/>
                    </a:cubicBezTo>
                    <a:cubicBezTo>
                      <a:pt x="9197" y="1277"/>
                      <a:pt x="9483" y="1256"/>
                      <a:pt x="10076" y="990"/>
                    </a:cubicBezTo>
                    <a:lnTo>
                      <a:pt x="10076" y="990"/>
                    </a:lnTo>
                    <a:cubicBezTo>
                      <a:pt x="9895" y="1060"/>
                      <a:pt x="9654" y="1096"/>
                      <a:pt x="9390" y="1096"/>
                    </a:cubicBezTo>
                    <a:cubicBezTo>
                      <a:pt x="8906" y="1096"/>
                      <a:pt x="8348" y="975"/>
                      <a:pt x="7950" y="712"/>
                    </a:cubicBezTo>
                    <a:cubicBezTo>
                      <a:pt x="7399" y="351"/>
                      <a:pt x="6743" y="0"/>
                      <a:pt x="6280"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2"/>
              <p:cNvSpPr/>
              <p:nvPr/>
            </p:nvSpPr>
            <p:spPr>
              <a:xfrm>
                <a:off x="5625050" y="4129800"/>
                <a:ext cx="148775" cy="64700"/>
              </a:xfrm>
              <a:custGeom>
                <a:avLst/>
                <a:gdLst/>
                <a:ahLst/>
                <a:cxnLst/>
                <a:rect l="l" t="t" r="r" b="b"/>
                <a:pathLst>
                  <a:path w="5951" h="2588" extrusionOk="0">
                    <a:moveTo>
                      <a:pt x="5951" y="331"/>
                    </a:moveTo>
                    <a:cubicBezTo>
                      <a:pt x="5946" y="334"/>
                      <a:pt x="5942" y="337"/>
                      <a:pt x="5938" y="341"/>
                    </a:cubicBezTo>
                    <a:lnTo>
                      <a:pt x="5938" y="341"/>
                    </a:lnTo>
                    <a:cubicBezTo>
                      <a:pt x="5942" y="337"/>
                      <a:pt x="5946" y="334"/>
                      <a:pt x="5951" y="331"/>
                    </a:cubicBezTo>
                    <a:close/>
                    <a:moveTo>
                      <a:pt x="5244" y="0"/>
                    </a:moveTo>
                    <a:lnTo>
                      <a:pt x="5244" y="0"/>
                    </a:lnTo>
                    <a:cubicBezTo>
                      <a:pt x="4463" y="391"/>
                      <a:pt x="3276" y="1292"/>
                      <a:pt x="3276" y="1292"/>
                    </a:cubicBezTo>
                    <a:cubicBezTo>
                      <a:pt x="3276" y="1292"/>
                      <a:pt x="3832" y="804"/>
                      <a:pt x="4185" y="225"/>
                    </a:cubicBezTo>
                    <a:lnTo>
                      <a:pt x="4185" y="225"/>
                    </a:lnTo>
                    <a:cubicBezTo>
                      <a:pt x="3704" y="586"/>
                      <a:pt x="2652" y="1360"/>
                      <a:pt x="2652" y="1360"/>
                    </a:cubicBezTo>
                    <a:cubicBezTo>
                      <a:pt x="2652" y="1360"/>
                      <a:pt x="3088" y="992"/>
                      <a:pt x="3321" y="571"/>
                    </a:cubicBezTo>
                    <a:lnTo>
                      <a:pt x="3321" y="571"/>
                    </a:lnTo>
                    <a:cubicBezTo>
                      <a:pt x="2960" y="932"/>
                      <a:pt x="2081" y="1420"/>
                      <a:pt x="2081" y="1420"/>
                    </a:cubicBezTo>
                    <a:cubicBezTo>
                      <a:pt x="2081" y="1420"/>
                      <a:pt x="2472" y="1195"/>
                      <a:pt x="2697" y="804"/>
                    </a:cubicBezTo>
                    <a:lnTo>
                      <a:pt x="2697" y="804"/>
                    </a:lnTo>
                    <a:cubicBezTo>
                      <a:pt x="2457" y="1082"/>
                      <a:pt x="1886" y="1262"/>
                      <a:pt x="1525" y="1661"/>
                    </a:cubicBezTo>
                    <a:cubicBezTo>
                      <a:pt x="1615" y="1435"/>
                      <a:pt x="2006" y="1060"/>
                      <a:pt x="2006" y="1059"/>
                    </a:cubicBezTo>
                    <a:lnTo>
                      <a:pt x="2006" y="1059"/>
                    </a:lnTo>
                    <a:cubicBezTo>
                      <a:pt x="2006" y="1060"/>
                      <a:pt x="1157" y="1600"/>
                      <a:pt x="1105" y="1691"/>
                    </a:cubicBezTo>
                    <a:cubicBezTo>
                      <a:pt x="1029" y="1428"/>
                      <a:pt x="1082" y="1210"/>
                      <a:pt x="1157" y="1059"/>
                    </a:cubicBezTo>
                    <a:lnTo>
                      <a:pt x="1150" y="1059"/>
                    </a:lnTo>
                    <a:cubicBezTo>
                      <a:pt x="969" y="1285"/>
                      <a:pt x="751" y="1593"/>
                      <a:pt x="699" y="1803"/>
                    </a:cubicBezTo>
                    <a:cubicBezTo>
                      <a:pt x="639" y="1518"/>
                      <a:pt x="796" y="1202"/>
                      <a:pt x="797" y="1202"/>
                    </a:cubicBezTo>
                    <a:lnTo>
                      <a:pt x="797" y="1202"/>
                    </a:lnTo>
                    <a:cubicBezTo>
                      <a:pt x="796" y="1202"/>
                      <a:pt x="286" y="1698"/>
                      <a:pt x="98" y="1954"/>
                    </a:cubicBezTo>
                    <a:cubicBezTo>
                      <a:pt x="38" y="2164"/>
                      <a:pt x="0" y="2382"/>
                      <a:pt x="8" y="2585"/>
                    </a:cubicBezTo>
                    <a:cubicBezTo>
                      <a:pt x="17" y="2587"/>
                      <a:pt x="29" y="2587"/>
                      <a:pt x="43" y="2587"/>
                    </a:cubicBezTo>
                    <a:cubicBezTo>
                      <a:pt x="590" y="2587"/>
                      <a:pt x="4561" y="1195"/>
                      <a:pt x="4561" y="1195"/>
                    </a:cubicBezTo>
                    <a:cubicBezTo>
                      <a:pt x="4561" y="1195"/>
                      <a:pt x="5360" y="788"/>
                      <a:pt x="5938" y="341"/>
                    </a:cubicBezTo>
                    <a:lnTo>
                      <a:pt x="5938" y="341"/>
                    </a:lnTo>
                    <a:cubicBezTo>
                      <a:pt x="5660" y="550"/>
                      <a:pt x="4816" y="834"/>
                      <a:pt x="4816" y="834"/>
                    </a:cubicBezTo>
                    <a:cubicBezTo>
                      <a:pt x="4816" y="834"/>
                      <a:pt x="5267" y="609"/>
                      <a:pt x="5868" y="53"/>
                    </a:cubicBezTo>
                    <a:lnTo>
                      <a:pt x="5868" y="53"/>
                    </a:lnTo>
                    <a:cubicBezTo>
                      <a:pt x="5515" y="271"/>
                      <a:pt x="4125" y="1037"/>
                      <a:pt x="4125" y="1037"/>
                    </a:cubicBezTo>
                    <a:cubicBezTo>
                      <a:pt x="4125" y="1037"/>
                      <a:pt x="4703" y="473"/>
                      <a:pt x="5244"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2"/>
              <p:cNvSpPr/>
              <p:nvPr/>
            </p:nvSpPr>
            <p:spPr>
              <a:xfrm>
                <a:off x="5392125" y="3873025"/>
                <a:ext cx="220550" cy="303750"/>
              </a:xfrm>
              <a:custGeom>
                <a:avLst/>
                <a:gdLst/>
                <a:ahLst/>
                <a:cxnLst/>
                <a:rect l="l" t="t" r="r" b="b"/>
                <a:pathLst>
                  <a:path w="8822" h="12150" extrusionOk="0">
                    <a:moveTo>
                      <a:pt x="384" y="0"/>
                    </a:moveTo>
                    <a:cubicBezTo>
                      <a:pt x="425" y="41"/>
                      <a:pt x="467" y="85"/>
                      <a:pt x="511" y="130"/>
                    </a:cubicBezTo>
                    <a:lnTo>
                      <a:pt x="511" y="130"/>
                    </a:lnTo>
                    <a:cubicBezTo>
                      <a:pt x="468" y="79"/>
                      <a:pt x="426" y="35"/>
                      <a:pt x="384" y="0"/>
                    </a:cubicBezTo>
                    <a:close/>
                    <a:moveTo>
                      <a:pt x="0" y="1210"/>
                    </a:moveTo>
                    <a:cubicBezTo>
                      <a:pt x="15" y="1237"/>
                      <a:pt x="32" y="1265"/>
                      <a:pt x="50" y="1293"/>
                    </a:cubicBezTo>
                    <a:lnTo>
                      <a:pt x="50" y="1293"/>
                    </a:lnTo>
                    <a:cubicBezTo>
                      <a:pt x="33" y="1266"/>
                      <a:pt x="17" y="1238"/>
                      <a:pt x="0" y="1210"/>
                    </a:cubicBezTo>
                    <a:close/>
                    <a:moveTo>
                      <a:pt x="872" y="3424"/>
                    </a:moveTo>
                    <a:cubicBezTo>
                      <a:pt x="871" y="3424"/>
                      <a:pt x="872" y="3426"/>
                      <a:pt x="872" y="3426"/>
                    </a:cubicBezTo>
                    <a:cubicBezTo>
                      <a:pt x="872" y="3426"/>
                      <a:pt x="933" y="3491"/>
                      <a:pt x="1037" y="3595"/>
                    </a:cubicBezTo>
                    <a:lnTo>
                      <a:pt x="1037" y="3595"/>
                    </a:lnTo>
                    <a:cubicBezTo>
                      <a:pt x="902" y="3443"/>
                      <a:pt x="877" y="3424"/>
                      <a:pt x="872" y="3424"/>
                    </a:cubicBezTo>
                    <a:close/>
                    <a:moveTo>
                      <a:pt x="2916" y="6680"/>
                    </a:moveTo>
                    <a:lnTo>
                      <a:pt x="2916" y="6680"/>
                    </a:lnTo>
                    <a:cubicBezTo>
                      <a:pt x="2969" y="6699"/>
                      <a:pt x="3022" y="6720"/>
                      <a:pt x="3074" y="6743"/>
                    </a:cubicBezTo>
                    <a:lnTo>
                      <a:pt x="3074" y="6743"/>
                    </a:lnTo>
                    <a:cubicBezTo>
                      <a:pt x="3018" y="6712"/>
                      <a:pt x="2965" y="6690"/>
                      <a:pt x="2916" y="6680"/>
                    </a:cubicBezTo>
                    <a:close/>
                    <a:moveTo>
                      <a:pt x="511" y="130"/>
                    </a:moveTo>
                    <a:cubicBezTo>
                      <a:pt x="765" y="436"/>
                      <a:pt x="1026" y="1005"/>
                      <a:pt x="1270" y="1398"/>
                    </a:cubicBezTo>
                    <a:cubicBezTo>
                      <a:pt x="1556" y="1856"/>
                      <a:pt x="1638" y="2029"/>
                      <a:pt x="1969" y="2247"/>
                    </a:cubicBezTo>
                    <a:cubicBezTo>
                      <a:pt x="2252" y="2438"/>
                      <a:pt x="2155" y="2530"/>
                      <a:pt x="1970" y="2530"/>
                    </a:cubicBezTo>
                    <a:cubicBezTo>
                      <a:pt x="1943" y="2530"/>
                      <a:pt x="1915" y="2528"/>
                      <a:pt x="1886" y="2525"/>
                    </a:cubicBezTo>
                    <a:cubicBezTo>
                      <a:pt x="1205" y="2369"/>
                      <a:pt x="363" y="1770"/>
                      <a:pt x="50" y="1293"/>
                    </a:cubicBezTo>
                    <a:lnTo>
                      <a:pt x="50" y="1293"/>
                    </a:lnTo>
                    <a:cubicBezTo>
                      <a:pt x="741" y="2406"/>
                      <a:pt x="2032" y="2880"/>
                      <a:pt x="2442" y="2968"/>
                    </a:cubicBezTo>
                    <a:cubicBezTo>
                      <a:pt x="2863" y="3058"/>
                      <a:pt x="2608" y="3269"/>
                      <a:pt x="2795" y="3411"/>
                    </a:cubicBezTo>
                    <a:cubicBezTo>
                      <a:pt x="2991" y="3554"/>
                      <a:pt x="3381" y="3704"/>
                      <a:pt x="2931" y="3840"/>
                    </a:cubicBezTo>
                    <a:cubicBezTo>
                      <a:pt x="2880" y="3856"/>
                      <a:pt x="2823" y="3863"/>
                      <a:pt x="2761" y="3863"/>
                    </a:cubicBezTo>
                    <a:cubicBezTo>
                      <a:pt x="2281" y="3863"/>
                      <a:pt x="1518" y="3416"/>
                      <a:pt x="1285" y="3163"/>
                    </a:cubicBezTo>
                    <a:lnTo>
                      <a:pt x="1285" y="3163"/>
                    </a:lnTo>
                    <a:cubicBezTo>
                      <a:pt x="1961" y="4223"/>
                      <a:pt x="3209" y="4042"/>
                      <a:pt x="3442" y="4268"/>
                    </a:cubicBezTo>
                    <a:cubicBezTo>
                      <a:pt x="3675" y="4493"/>
                      <a:pt x="3712" y="4734"/>
                      <a:pt x="3877" y="4952"/>
                    </a:cubicBezTo>
                    <a:cubicBezTo>
                      <a:pt x="3981" y="5089"/>
                      <a:pt x="3934" y="5187"/>
                      <a:pt x="3684" y="5187"/>
                    </a:cubicBezTo>
                    <a:cubicBezTo>
                      <a:pt x="3537" y="5187"/>
                      <a:pt x="3319" y="5153"/>
                      <a:pt x="3021" y="5072"/>
                    </a:cubicBezTo>
                    <a:cubicBezTo>
                      <a:pt x="2388" y="4900"/>
                      <a:pt x="1421" y="3980"/>
                      <a:pt x="1037" y="3595"/>
                    </a:cubicBezTo>
                    <a:lnTo>
                      <a:pt x="1037" y="3595"/>
                    </a:lnTo>
                    <a:cubicBezTo>
                      <a:pt x="1161" y="3735"/>
                      <a:pt x="1379" y="3987"/>
                      <a:pt x="1759" y="4441"/>
                    </a:cubicBezTo>
                    <a:cubicBezTo>
                      <a:pt x="2683" y="5560"/>
                      <a:pt x="4223" y="5493"/>
                      <a:pt x="4328" y="5703"/>
                    </a:cubicBezTo>
                    <a:cubicBezTo>
                      <a:pt x="4433" y="5913"/>
                      <a:pt x="4456" y="6003"/>
                      <a:pt x="4726" y="6342"/>
                    </a:cubicBezTo>
                    <a:cubicBezTo>
                      <a:pt x="4966" y="6648"/>
                      <a:pt x="5164" y="6848"/>
                      <a:pt x="4982" y="6848"/>
                    </a:cubicBezTo>
                    <a:cubicBezTo>
                      <a:pt x="4959" y="6848"/>
                      <a:pt x="4929" y="6844"/>
                      <a:pt x="4892" y="6837"/>
                    </a:cubicBezTo>
                    <a:cubicBezTo>
                      <a:pt x="4561" y="6785"/>
                      <a:pt x="3164" y="6296"/>
                      <a:pt x="2352" y="5327"/>
                    </a:cubicBezTo>
                    <a:lnTo>
                      <a:pt x="2352" y="5327"/>
                    </a:lnTo>
                    <a:cubicBezTo>
                      <a:pt x="3096" y="6469"/>
                      <a:pt x="4531" y="7040"/>
                      <a:pt x="5117" y="7108"/>
                    </a:cubicBezTo>
                    <a:cubicBezTo>
                      <a:pt x="5711" y="7176"/>
                      <a:pt x="5515" y="7311"/>
                      <a:pt x="5628" y="7611"/>
                    </a:cubicBezTo>
                    <a:cubicBezTo>
                      <a:pt x="5733" y="7919"/>
                      <a:pt x="6184" y="8257"/>
                      <a:pt x="6146" y="8468"/>
                    </a:cubicBezTo>
                    <a:cubicBezTo>
                      <a:pt x="6133" y="8563"/>
                      <a:pt x="5963" y="8620"/>
                      <a:pt x="5743" y="8620"/>
                    </a:cubicBezTo>
                    <a:cubicBezTo>
                      <a:pt x="5460" y="8620"/>
                      <a:pt x="5093" y="8526"/>
                      <a:pt x="4869" y="8303"/>
                    </a:cubicBezTo>
                    <a:cubicBezTo>
                      <a:pt x="4502" y="7928"/>
                      <a:pt x="3889" y="7103"/>
                      <a:pt x="3074" y="6743"/>
                    </a:cubicBezTo>
                    <a:lnTo>
                      <a:pt x="3074" y="6743"/>
                    </a:lnTo>
                    <a:cubicBezTo>
                      <a:pt x="3496" y="6975"/>
                      <a:pt x="4096" y="7737"/>
                      <a:pt x="4719" y="8400"/>
                    </a:cubicBezTo>
                    <a:cubicBezTo>
                      <a:pt x="5156" y="8860"/>
                      <a:pt x="5693" y="8892"/>
                      <a:pt x="6084" y="8892"/>
                    </a:cubicBezTo>
                    <a:cubicBezTo>
                      <a:pt x="6147" y="8892"/>
                      <a:pt x="6206" y="8891"/>
                      <a:pt x="6260" y="8891"/>
                    </a:cubicBezTo>
                    <a:cubicBezTo>
                      <a:pt x="6414" y="8891"/>
                      <a:pt x="6529" y="8898"/>
                      <a:pt x="6582" y="8949"/>
                    </a:cubicBezTo>
                    <a:cubicBezTo>
                      <a:pt x="6778" y="9137"/>
                      <a:pt x="6830" y="9407"/>
                      <a:pt x="6838" y="9625"/>
                    </a:cubicBezTo>
                    <a:cubicBezTo>
                      <a:pt x="6845" y="9835"/>
                      <a:pt x="7161" y="9880"/>
                      <a:pt x="7371" y="10173"/>
                    </a:cubicBezTo>
                    <a:cubicBezTo>
                      <a:pt x="7339" y="10175"/>
                      <a:pt x="7295" y="10176"/>
                      <a:pt x="7240" y="10176"/>
                    </a:cubicBezTo>
                    <a:cubicBezTo>
                      <a:pt x="6829" y="10176"/>
                      <a:pt x="5847" y="10105"/>
                      <a:pt x="5230" y="9640"/>
                    </a:cubicBezTo>
                    <a:lnTo>
                      <a:pt x="5230" y="9640"/>
                    </a:lnTo>
                    <a:cubicBezTo>
                      <a:pt x="5959" y="10435"/>
                      <a:pt x="7150" y="10482"/>
                      <a:pt x="7421" y="10482"/>
                    </a:cubicBezTo>
                    <a:cubicBezTo>
                      <a:pt x="7457" y="10482"/>
                      <a:pt x="7476" y="10481"/>
                      <a:pt x="7476" y="10481"/>
                    </a:cubicBezTo>
                    <a:cubicBezTo>
                      <a:pt x="7476" y="10481"/>
                      <a:pt x="7747" y="10902"/>
                      <a:pt x="8010" y="11278"/>
                    </a:cubicBezTo>
                    <a:cubicBezTo>
                      <a:pt x="8003" y="11278"/>
                      <a:pt x="7995" y="11278"/>
                      <a:pt x="7987" y="11278"/>
                    </a:cubicBezTo>
                    <a:cubicBezTo>
                      <a:pt x="7575" y="11278"/>
                      <a:pt x="5897" y="10907"/>
                      <a:pt x="5425" y="10399"/>
                    </a:cubicBezTo>
                    <a:lnTo>
                      <a:pt x="5425" y="10399"/>
                    </a:lnTo>
                    <a:cubicBezTo>
                      <a:pt x="6334" y="11428"/>
                      <a:pt x="7987" y="11804"/>
                      <a:pt x="7987" y="11804"/>
                    </a:cubicBezTo>
                    <a:cubicBezTo>
                      <a:pt x="7987" y="11804"/>
                      <a:pt x="7844" y="11826"/>
                      <a:pt x="7640" y="11826"/>
                    </a:cubicBezTo>
                    <a:cubicBezTo>
                      <a:pt x="7387" y="11826"/>
                      <a:pt x="7041" y="11792"/>
                      <a:pt x="6755" y="11639"/>
                    </a:cubicBezTo>
                    <a:lnTo>
                      <a:pt x="6755" y="11639"/>
                    </a:lnTo>
                    <a:cubicBezTo>
                      <a:pt x="7496" y="12130"/>
                      <a:pt x="8627" y="12150"/>
                      <a:pt x="8799" y="12150"/>
                    </a:cubicBezTo>
                    <a:cubicBezTo>
                      <a:pt x="8814" y="12150"/>
                      <a:pt x="8821" y="12149"/>
                      <a:pt x="8821" y="12149"/>
                    </a:cubicBezTo>
                    <a:cubicBezTo>
                      <a:pt x="4308" y="4957"/>
                      <a:pt x="1861" y="1539"/>
                      <a:pt x="511" y="13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2"/>
              <p:cNvSpPr/>
              <p:nvPr/>
            </p:nvSpPr>
            <p:spPr>
              <a:xfrm>
                <a:off x="5651325" y="3920175"/>
                <a:ext cx="308075" cy="205900"/>
              </a:xfrm>
              <a:custGeom>
                <a:avLst/>
                <a:gdLst/>
                <a:ahLst/>
                <a:cxnLst/>
                <a:rect l="l" t="t" r="r" b="b"/>
                <a:pathLst>
                  <a:path w="12323" h="8236" extrusionOk="0">
                    <a:moveTo>
                      <a:pt x="3675" y="4741"/>
                    </a:moveTo>
                    <a:cubicBezTo>
                      <a:pt x="3680" y="4746"/>
                      <a:pt x="3685" y="4751"/>
                      <a:pt x="3691" y="4755"/>
                    </a:cubicBezTo>
                    <a:lnTo>
                      <a:pt x="3691" y="4755"/>
                    </a:lnTo>
                    <a:cubicBezTo>
                      <a:pt x="3686" y="4750"/>
                      <a:pt x="3680" y="4746"/>
                      <a:pt x="3675" y="4741"/>
                    </a:cubicBezTo>
                    <a:close/>
                    <a:moveTo>
                      <a:pt x="12323" y="0"/>
                    </a:moveTo>
                    <a:cubicBezTo>
                      <a:pt x="12323" y="0"/>
                      <a:pt x="10482" y="1811"/>
                      <a:pt x="9160" y="2036"/>
                    </a:cubicBezTo>
                    <a:cubicBezTo>
                      <a:pt x="9302" y="2052"/>
                      <a:pt x="9429" y="2058"/>
                      <a:pt x="9541" y="2058"/>
                    </a:cubicBezTo>
                    <a:cubicBezTo>
                      <a:pt x="9918" y="2058"/>
                      <a:pt x="10128" y="1985"/>
                      <a:pt x="10227" y="1939"/>
                    </a:cubicBezTo>
                    <a:lnTo>
                      <a:pt x="10227" y="1939"/>
                    </a:lnTo>
                    <a:cubicBezTo>
                      <a:pt x="10009" y="2054"/>
                      <a:pt x="9285" y="2417"/>
                      <a:pt x="8497" y="2417"/>
                    </a:cubicBezTo>
                    <a:cubicBezTo>
                      <a:pt x="8416" y="2417"/>
                      <a:pt x="8333" y="2413"/>
                      <a:pt x="8251" y="2404"/>
                    </a:cubicBezTo>
                    <a:lnTo>
                      <a:pt x="8251" y="2404"/>
                    </a:lnTo>
                    <a:cubicBezTo>
                      <a:pt x="8779" y="2539"/>
                      <a:pt x="9179" y="2565"/>
                      <a:pt x="9408" y="2565"/>
                    </a:cubicBezTo>
                    <a:cubicBezTo>
                      <a:pt x="9550" y="2565"/>
                      <a:pt x="9626" y="2555"/>
                      <a:pt x="9626" y="2555"/>
                    </a:cubicBezTo>
                    <a:lnTo>
                      <a:pt x="9626" y="2555"/>
                    </a:lnTo>
                    <a:cubicBezTo>
                      <a:pt x="9626" y="2555"/>
                      <a:pt x="8838" y="2941"/>
                      <a:pt x="8059" y="2941"/>
                    </a:cubicBezTo>
                    <a:cubicBezTo>
                      <a:pt x="7854" y="2941"/>
                      <a:pt x="7651" y="2915"/>
                      <a:pt x="7462" y="2848"/>
                    </a:cubicBezTo>
                    <a:lnTo>
                      <a:pt x="7462" y="2848"/>
                    </a:lnTo>
                    <a:cubicBezTo>
                      <a:pt x="7731" y="3027"/>
                      <a:pt x="8047" y="3069"/>
                      <a:pt x="8273" y="3069"/>
                    </a:cubicBezTo>
                    <a:cubicBezTo>
                      <a:pt x="8350" y="3069"/>
                      <a:pt x="8417" y="3064"/>
                      <a:pt x="8469" y="3058"/>
                    </a:cubicBezTo>
                    <a:lnTo>
                      <a:pt x="8469" y="3058"/>
                    </a:lnTo>
                    <a:cubicBezTo>
                      <a:pt x="8346" y="3072"/>
                      <a:pt x="8131" y="3094"/>
                      <a:pt x="7888" y="3094"/>
                    </a:cubicBezTo>
                    <a:cubicBezTo>
                      <a:pt x="7625" y="3094"/>
                      <a:pt x="7329" y="3069"/>
                      <a:pt x="7079" y="2983"/>
                    </a:cubicBezTo>
                    <a:lnTo>
                      <a:pt x="7079" y="2983"/>
                    </a:lnTo>
                    <a:cubicBezTo>
                      <a:pt x="7432" y="3220"/>
                      <a:pt x="7937" y="3268"/>
                      <a:pt x="8288" y="3268"/>
                    </a:cubicBezTo>
                    <a:cubicBezTo>
                      <a:pt x="8527" y="3268"/>
                      <a:pt x="8694" y="3246"/>
                      <a:pt x="8694" y="3246"/>
                    </a:cubicBezTo>
                    <a:lnTo>
                      <a:pt x="8694" y="3246"/>
                    </a:lnTo>
                    <a:cubicBezTo>
                      <a:pt x="8694" y="3246"/>
                      <a:pt x="7914" y="3649"/>
                      <a:pt x="7154" y="3649"/>
                    </a:cubicBezTo>
                    <a:cubicBezTo>
                      <a:pt x="6913" y="3649"/>
                      <a:pt x="6674" y="3608"/>
                      <a:pt x="6462" y="3501"/>
                    </a:cubicBezTo>
                    <a:lnTo>
                      <a:pt x="6462" y="3501"/>
                    </a:lnTo>
                    <a:cubicBezTo>
                      <a:pt x="6890" y="3776"/>
                      <a:pt x="7366" y="3817"/>
                      <a:pt x="7611" y="3817"/>
                    </a:cubicBezTo>
                    <a:cubicBezTo>
                      <a:pt x="7715" y="3817"/>
                      <a:pt x="7777" y="3809"/>
                      <a:pt x="7777" y="3809"/>
                    </a:cubicBezTo>
                    <a:lnTo>
                      <a:pt x="7777" y="3809"/>
                    </a:lnTo>
                    <a:cubicBezTo>
                      <a:pt x="7777" y="3809"/>
                      <a:pt x="7302" y="3884"/>
                      <a:pt x="6802" y="3884"/>
                    </a:cubicBezTo>
                    <a:cubicBezTo>
                      <a:pt x="6435" y="3884"/>
                      <a:pt x="6055" y="3844"/>
                      <a:pt x="5839" y="3704"/>
                    </a:cubicBezTo>
                    <a:lnTo>
                      <a:pt x="5839" y="3704"/>
                    </a:lnTo>
                    <a:cubicBezTo>
                      <a:pt x="6295" y="4010"/>
                      <a:pt x="7136" y="4046"/>
                      <a:pt x="7502" y="4046"/>
                    </a:cubicBezTo>
                    <a:cubicBezTo>
                      <a:pt x="7613" y="4046"/>
                      <a:pt x="7680" y="4042"/>
                      <a:pt x="7680" y="4042"/>
                    </a:cubicBezTo>
                    <a:lnTo>
                      <a:pt x="7680" y="4042"/>
                    </a:lnTo>
                    <a:cubicBezTo>
                      <a:pt x="7680" y="4042"/>
                      <a:pt x="7110" y="4216"/>
                      <a:pt x="6434" y="4216"/>
                    </a:cubicBezTo>
                    <a:cubicBezTo>
                      <a:pt x="6049" y="4216"/>
                      <a:pt x="5629" y="4160"/>
                      <a:pt x="5260" y="3982"/>
                    </a:cubicBezTo>
                    <a:lnTo>
                      <a:pt x="5260" y="3982"/>
                    </a:lnTo>
                    <a:cubicBezTo>
                      <a:pt x="5441" y="4193"/>
                      <a:pt x="5696" y="4260"/>
                      <a:pt x="5816" y="4275"/>
                    </a:cubicBezTo>
                    <a:cubicBezTo>
                      <a:pt x="5629" y="4253"/>
                      <a:pt x="5095" y="4170"/>
                      <a:pt x="4847" y="4057"/>
                    </a:cubicBezTo>
                    <a:lnTo>
                      <a:pt x="4847" y="4057"/>
                    </a:lnTo>
                    <a:cubicBezTo>
                      <a:pt x="5178" y="4350"/>
                      <a:pt x="5644" y="4433"/>
                      <a:pt x="5644" y="4433"/>
                    </a:cubicBezTo>
                    <a:cubicBezTo>
                      <a:pt x="5644" y="4433"/>
                      <a:pt x="5474" y="4471"/>
                      <a:pt x="5257" y="4471"/>
                    </a:cubicBezTo>
                    <a:cubicBezTo>
                      <a:pt x="5184" y="4471"/>
                      <a:pt x="5106" y="4467"/>
                      <a:pt x="5027" y="4456"/>
                    </a:cubicBezTo>
                    <a:lnTo>
                      <a:pt x="5027" y="4456"/>
                    </a:lnTo>
                    <a:cubicBezTo>
                      <a:pt x="5349" y="4547"/>
                      <a:pt x="5751" y="4592"/>
                      <a:pt x="6135" y="4592"/>
                    </a:cubicBezTo>
                    <a:cubicBezTo>
                      <a:pt x="6477" y="4592"/>
                      <a:pt x="6804" y="4556"/>
                      <a:pt x="7049" y="4486"/>
                    </a:cubicBezTo>
                    <a:lnTo>
                      <a:pt x="7049" y="4486"/>
                    </a:lnTo>
                    <a:cubicBezTo>
                      <a:pt x="6581" y="4761"/>
                      <a:pt x="5973" y="4907"/>
                      <a:pt x="5375" y="4907"/>
                    </a:cubicBezTo>
                    <a:cubicBezTo>
                      <a:pt x="4897" y="4907"/>
                      <a:pt x="4426" y="4814"/>
                      <a:pt x="4036" y="4621"/>
                    </a:cubicBezTo>
                    <a:lnTo>
                      <a:pt x="4036" y="4621"/>
                    </a:lnTo>
                    <a:cubicBezTo>
                      <a:pt x="4449" y="4974"/>
                      <a:pt x="5088" y="5079"/>
                      <a:pt x="5088" y="5079"/>
                    </a:cubicBezTo>
                    <a:cubicBezTo>
                      <a:pt x="5088" y="5079"/>
                      <a:pt x="4045" y="5057"/>
                      <a:pt x="3691" y="4755"/>
                    </a:cubicBezTo>
                    <a:lnTo>
                      <a:pt x="3691" y="4755"/>
                    </a:lnTo>
                    <a:cubicBezTo>
                      <a:pt x="4117" y="5132"/>
                      <a:pt x="4429" y="5163"/>
                      <a:pt x="4520" y="5163"/>
                    </a:cubicBezTo>
                    <a:cubicBezTo>
                      <a:pt x="4537" y="5163"/>
                      <a:pt x="4546" y="5162"/>
                      <a:pt x="4547" y="5162"/>
                    </a:cubicBezTo>
                    <a:lnTo>
                      <a:pt x="4547" y="5162"/>
                    </a:lnTo>
                    <a:cubicBezTo>
                      <a:pt x="4545" y="5162"/>
                      <a:pt x="4342" y="5188"/>
                      <a:pt x="4084" y="5188"/>
                    </a:cubicBezTo>
                    <a:cubicBezTo>
                      <a:pt x="3785" y="5188"/>
                      <a:pt x="3412" y="5153"/>
                      <a:pt x="3194" y="5004"/>
                    </a:cubicBezTo>
                    <a:lnTo>
                      <a:pt x="3194" y="5004"/>
                    </a:lnTo>
                    <a:cubicBezTo>
                      <a:pt x="3421" y="5178"/>
                      <a:pt x="4069" y="5246"/>
                      <a:pt x="4684" y="5246"/>
                    </a:cubicBezTo>
                    <a:cubicBezTo>
                      <a:pt x="5209" y="5246"/>
                      <a:pt x="5709" y="5197"/>
                      <a:pt x="5907" y="5124"/>
                    </a:cubicBezTo>
                    <a:lnTo>
                      <a:pt x="5907" y="5124"/>
                    </a:lnTo>
                    <a:cubicBezTo>
                      <a:pt x="5215" y="5454"/>
                      <a:pt x="4512" y="5605"/>
                      <a:pt x="3893" y="5605"/>
                    </a:cubicBezTo>
                    <a:cubicBezTo>
                      <a:pt x="3356" y="5605"/>
                      <a:pt x="2882" y="5491"/>
                      <a:pt x="2533" y="5282"/>
                    </a:cubicBezTo>
                    <a:lnTo>
                      <a:pt x="2533" y="5282"/>
                    </a:lnTo>
                    <a:cubicBezTo>
                      <a:pt x="2899" y="5823"/>
                      <a:pt x="3635" y="5831"/>
                      <a:pt x="3673" y="5831"/>
                    </a:cubicBezTo>
                    <a:cubicBezTo>
                      <a:pt x="3674" y="5831"/>
                      <a:pt x="3675" y="5831"/>
                      <a:pt x="3675" y="5831"/>
                    </a:cubicBezTo>
                    <a:lnTo>
                      <a:pt x="3675" y="5831"/>
                    </a:lnTo>
                    <a:cubicBezTo>
                      <a:pt x="3675" y="5831"/>
                      <a:pt x="3635" y="5835"/>
                      <a:pt x="3566" y="5835"/>
                    </a:cubicBezTo>
                    <a:cubicBezTo>
                      <a:pt x="3350" y="5835"/>
                      <a:pt x="2851" y="5796"/>
                      <a:pt x="2390" y="5477"/>
                    </a:cubicBezTo>
                    <a:lnTo>
                      <a:pt x="2390" y="5477"/>
                    </a:lnTo>
                    <a:cubicBezTo>
                      <a:pt x="2616" y="5770"/>
                      <a:pt x="2999" y="5898"/>
                      <a:pt x="2999" y="5898"/>
                    </a:cubicBezTo>
                    <a:cubicBezTo>
                      <a:pt x="2999" y="5898"/>
                      <a:pt x="2813" y="5928"/>
                      <a:pt x="2566" y="5928"/>
                    </a:cubicBezTo>
                    <a:cubicBezTo>
                      <a:pt x="2305" y="5928"/>
                      <a:pt x="1976" y="5894"/>
                      <a:pt x="1729" y="5755"/>
                    </a:cubicBezTo>
                    <a:lnTo>
                      <a:pt x="1729" y="5755"/>
                    </a:lnTo>
                    <a:cubicBezTo>
                      <a:pt x="2089" y="6009"/>
                      <a:pt x="2600" y="6054"/>
                      <a:pt x="3014" y="6054"/>
                    </a:cubicBezTo>
                    <a:cubicBezTo>
                      <a:pt x="3213" y="6054"/>
                      <a:pt x="3390" y="6043"/>
                      <a:pt x="3517" y="6041"/>
                    </a:cubicBezTo>
                    <a:lnTo>
                      <a:pt x="3517" y="6041"/>
                    </a:lnTo>
                    <a:cubicBezTo>
                      <a:pt x="3109" y="6215"/>
                      <a:pt x="2729" y="6274"/>
                      <a:pt x="2403" y="6274"/>
                    </a:cubicBezTo>
                    <a:cubicBezTo>
                      <a:pt x="1731" y="6274"/>
                      <a:pt x="1286" y="6026"/>
                      <a:pt x="1286" y="6026"/>
                    </a:cubicBezTo>
                    <a:lnTo>
                      <a:pt x="1286" y="6026"/>
                    </a:lnTo>
                    <a:cubicBezTo>
                      <a:pt x="1286" y="6026"/>
                      <a:pt x="1421" y="6409"/>
                      <a:pt x="1737" y="6469"/>
                    </a:cubicBezTo>
                    <a:cubicBezTo>
                      <a:pt x="1681" y="6475"/>
                      <a:pt x="1630" y="6477"/>
                      <a:pt x="1582" y="6477"/>
                    </a:cubicBezTo>
                    <a:cubicBezTo>
                      <a:pt x="1103" y="6477"/>
                      <a:pt x="985" y="6229"/>
                      <a:pt x="985" y="6229"/>
                    </a:cubicBezTo>
                    <a:cubicBezTo>
                      <a:pt x="985" y="6229"/>
                      <a:pt x="174" y="7656"/>
                      <a:pt x="1" y="8175"/>
                    </a:cubicBezTo>
                    <a:cubicBezTo>
                      <a:pt x="130" y="8217"/>
                      <a:pt x="256" y="8236"/>
                      <a:pt x="378" y="8236"/>
                    </a:cubicBezTo>
                    <a:cubicBezTo>
                      <a:pt x="1124" y="8236"/>
                      <a:pt x="1715" y="7526"/>
                      <a:pt x="2045" y="7138"/>
                    </a:cubicBezTo>
                    <a:cubicBezTo>
                      <a:pt x="2428" y="6687"/>
                      <a:pt x="3014" y="6958"/>
                      <a:pt x="3585" y="6777"/>
                    </a:cubicBezTo>
                    <a:cubicBezTo>
                      <a:pt x="3405" y="6732"/>
                      <a:pt x="3292" y="6657"/>
                      <a:pt x="3292" y="6657"/>
                    </a:cubicBezTo>
                    <a:cubicBezTo>
                      <a:pt x="3292" y="6657"/>
                      <a:pt x="4133" y="6477"/>
                      <a:pt x="5027" y="6146"/>
                    </a:cubicBezTo>
                    <a:cubicBezTo>
                      <a:pt x="4926" y="6095"/>
                      <a:pt x="4846" y="6083"/>
                      <a:pt x="4787" y="6083"/>
                    </a:cubicBezTo>
                    <a:cubicBezTo>
                      <a:pt x="4767" y="6083"/>
                      <a:pt x="4749" y="6084"/>
                      <a:pt x="4734" y="6086"/>
                    </a:cubicBezTo>
                    <a:cubicBezTo>
                      <a:pt x="5005" y="6011"/>
                      <a:pt x="6350" y="5613"/>
                      <a:pt x="6793" y="5305"/>
                    </a:cubicBezTo>
                    <a:lnTo>
                      <a:pt x="6793" y="5305"/>
                    </a:lnTo>
                    <a:cubicBezTo>
                      <a:pt x="6633" y="5322"/>
                      <a:pt x="6509" y="5326"/>
                      <a:pt x="6423" y="5326"/>
                    </a:cubicBezTo>
                    <a:cubicBezTo>
                      <a:pt x="6319" y="5326"/>
                      <a:pt x="6267" y="5320"/>
                      <a:pt x="6267" y="5320"/>
                    </a:cubicBezTo>
                    <a:cubicBezTo>
                      <a:pt x="6267" y="5320"/>
                      <a:pt x="7424" y="5072"/>
                      <a:pt x="8161" y="4313"/>
                    </a:cubicBezTo>
                    <a:lnTo>
                      <a:pt x="8161" y="4313"/>
                    </a:lnTo>
                    <a:cubicBezTo>
                      <a:pt x="7725" y="4553"/>
                      <a:pt x="7559" y="4553"/>
                      <a:pt x="7559" y="4553"/>
                    </a:cubicBezTo>
                    <a:cubicBezTo>
                      <a:pt x="7559" y="4553"/>
                      <a:pt x="8799" y="3832"/>
                      <a:pt x="9370" y="3471"/>
                    </a:cubicBezTo>
                    <a:lnTo>
                      <a:pt x="9370" y="3471"/>
                    </a:lnTo>
                    <a:cubicBezTo>
                      <a:pt x="9107" y="3486"/>
                      <a:pt x="8874" y="3584"/>
                      <a:pt x="8829" y="3607"/>
                    </a:cubicBezTo>
                    <a:cubicBezTo>
                      <a:pt x="8919" y="3561"/>
                      <a:pt x="9911" y="3088"/>
                      <a:pt x="10167" y="2735"/>
                    </a:cubicBezTo>
                    <a:lnTo>
                      <a:pt x="10167" y="2735"/>
                    </a:lnTo>
                    <a:cubicBezTo>
                      <a:pt x="9949" y="2765"/>
                      <a:pt x="9723" y="2848"/>
                      <a:pt x="9723" y="2848"/>
                    </a:cubicBezTo>
                    <a:cubicBezTo>
                      <a:pt x="9723" y="2848"/>
                      <a:pt x="10760" y="2149"/>
                      <a:pt x="11068" y="1653"/>
                    </a:cubicBezTo>
                    <a:lnTo>
                      <a:pt x="11068" y="1653"/>
                    </a:lnTo>
                    <a:cubicBezTo>
                      <a:pt x="10858" y="1758"/>
                      <a:pt x="10640" y="1863"/>
                      <a:pt x="10640" y="1863"/>
                    </a:cubicBezTo>
                    <a:cubicBezTo>
                      <a:pt x="10640" y="1863"/>
                      <a:pt x="11271" y="1368"/>
                      <a:pt x="11414" y="1112"/>
                    </a:cubicBezTo>
                    <a:lnTo>
                      <a:pt x="11414" y="1112"/>
                    </a:lnTo>
                    <a:cubicBezTo>
                      <a:pt x="11276" y="1227"/>
                      <a:pt x="11192" y="1249"/>
                      <a:pt x="11147" y="1249"/>
                    </a:cubicBezTo>
                    <a:cubicBezTo>
                      <a:pt x="11118" y="1249"/>
                      <a:pt x="11106" y="1240"/>
                      <a:pt x="11106" y="1240"/>
                    </a:cubicBezTo>
                    <a:cubicBezTo>
                      <a:pt x="11106" y="1240"/>
                      <a:pt x="12128" y="466"/>
                      <a:pt x="12323"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2"/>
              <p:cNvSpPr/>
              <p:nvPr/>
            </p:nvSpPr>
            <p:spPr>
              <a:xfrm>
                <a:off x="5556300" y="3742100"/>
                <a:ext cx="103700" cy="284975"/>
              </a:xfrm>
              <a:custGeom>
                <a:avLst/>
                <a:gdLst/>
                <a:ahLst/>
                <a:cxnLst/>
                <a:rect l="l" t="t" r="r" b="b"/>
                <a:pathLst>
                  <a:path w="4148" h="11399" extrusionOk="0">
                    <a:moveTo>
                      <a:pt x="1570" y="7732"/>
                    </a:moveTo>
                    <a:cubicBezTo>
                      <a:pt x="1603" y="7777"/>
                      <a:pt x="1638" y="7820"/>
                      <a:pt x="1673" y="7861"/>
                    </a:cubicBezTo>
                    <a:lnTo>
                      <a:pt x="1673" y="7861"/>
                    </a:lnTo>
                    <a:cubicBezTo>
                      <a:pt x="1639" y="7820"/>
                      <a:pt x="1605" y="7777"/>
                      <a:pt x="1570" y="7732"/>
                    </a:cubicBezTo>
                    <a:close/>
                    <a:moveTo>
                      <a:pt x="158" y="0"/>
                    </a:moveTo>
                    <a:cubicBezTo>
                      <a:pt x="158" y="1"/>
                      <a:pt x="166" y="309"/>
                      <a:pt x="271" y="842"/>
                    </a:cubicBezTo>
                    <a:cubicBezTo>
                      <a:pt x="376" y="1375"/>
                      <a:pt x="481" y="1683"/>
                      <a:pt x="609" y="1939"/>
                    </a:cubicBezTo>
                    <a:cubicBezTo>
                      <a:pt x="736" y="2194"/>
                      <a:pt x="932" y="3096"/>
                      <a:pt x="932" y="3096"/>
                    </a:cubicBezTo>
                    <a:cubicBezTo>
                      <a:pt x="932" y="3096"/>
                      <a:pt x="496" y="2765"/>
                      <a:pt x="203" y="2262"/>
                    </a:cubicBezTo>
                    <a:lnTo>
                      <a:pt x="203" y="2262"/>
                    </a:lnTo>
                    <a:cubicBezTo>
                      <a:pt x="406" y="2983"/>
                      <a:pt x="939" y="3194"/>
                      <a:pt x="984" y="3464"/>
                    </a:cubicBezTo>
                    <a:cubicBezTo>
                      <a:pt x="1022" y="3742"/>
                      <a:pt x="1247" y="3998"/>
                      <a:pt x="1443" y="4343"/>
                    </a:cubicBezTo>
                    <a:cubicBezTo>
                      <a:pt x="984" y="4306"/>
                      <a:pt x="361" y="3825"/>
                      <a:pt x="45" y="3081"/>
                    </a:cubicBezTo>
                    <a:lnTo>
                      <a:pt x="45" y="3081"/>
                    </a:lnTo>
                    <a:cubicBezTo>
                      <a:pt x="158" y="3727"/>
                      <a:pt x="549" y="4358"/>
                      <a:pt x="1465" y="4937"/>
                    </a:cubicBezTo>
                    <a:cubicBezTo>
                      <a:pt x="1195" y="4862"/>
                      <a:pt x="489" y="4426"/>
                      <a:pt x="113" y="4125"/>
                    </a:cubicBezTo>
                    <a:lnTo>
                      <a:pt x="113" y="4125"/>
                    </a:lnTo>
                    <a:cubicBezTo>
                      <a:pt x="601" y="4741"/>
                      <a:pt x="1661" y="5245"/>
                      <a:pt x="1661" y="5245"/>
                    </a:cubicBezTo>
                    <a:cubicBezTo>
                      <a:pt x="1661" y="5245"/>
                      <a:pt x="789" y="5049"/>
                      <a:pt x="331" y="4599"/>
                    </a:cubicBezTo>
                    <a:lnTo>
                      <a:pt x="331" y="4599"/>
                    </a:lnTo>
                    <a:cubicBezTo>
                      <a:pt x="721" y="5147"/>
                      <a:pt x="1766" y="5455"/>
                      <a:pt x="1818" y="5538"/>
                    </a:cubicBezTo>
                    <a:cubicBezTo>
                      <a:pt x="1285" y="5425"/>
                      <a:pt x="564" y="5117"/>
                      <a:pt x="0" y="4388"/>
                    </a:cubicBezTo>
                    <a:lnTo>
                      <a:pt x="0" y="4388"/>
                    </a:lnTo>
                    <a:cubicBezTo>
                      <a:pt x="391" y="5207"/>
                      <a:pt x="1232" y="5756"/>
                      <a:pt x="1826" y="5928"/>
                    </a:cubicBezTo>
                    <a:cubicBezTo>
                      <a:pt x="1816" y="5930"/>
                      <a:pt x="1804" y="5931"/>
                      <a:pt x="1791" y="5931"/>
                    </a:cubicBezTo>
                    <a:cubicBezTo>
                      <a:pt x="1636" y="5931"/>
                      <a:pt x="1241" y="5817"/>
                      <a:pt x="909" y="5658"/>
                    </a:cubicBezTo>
                    <a:lnTo>
                      <a:pt x="909" y="5658"/>
                    </a:lnTo>
                    <a:cubicBezTo>
                      <a:pt x="1217" y="5989"/>
                      <a:pt x="1886" y="6154"/>
                      <a:pt x="1886" y="6154"/>
                    </a:cubicBezTo>
                    <a:lnTo>
                      <a:pt x="1939" y="6349"/>
                    </a:lnTo>
                    <a:cubicBezTo>
                      <a:pt x="1939" y="6349"/>
                      <a:pt x="1172" y="6079"/>
                      <a:pt x="827" y="5786"/>
                    </a:cubicBezTo>
                    <a:lnTo>
                      <a:pt x="827" y="5786"/>
                    </a:lnTo>
                    <a:cubicBezTo>
                      <a:pt x="1180" y="6184"/>
                      <a:pt x="2164" y="6590"/>
                      <a:pt x="2172" y="6717"/>
                    </a:cubicBezTo>
                    <a:cubicBezTo>
                      <a:pt x="1751" y="6710"/>
                      <a:pt x="466" y="5793"/>
                      <a:pt x="165" y="5305"/>
                    </a:cubicBezTo>
                    <a:lnTo>
                      <a:pt x="165" y="5305"/>
                    </a:lnTo>
                    <a:cubicBezTo>
                      <a:pt x="924" y="6695"/>
                      <a:pt x="2344" y="7055"/>
                      <a:pt x="2314" y="7161"/>
                    </a:cubicBezTo>
                    <a:cubicBezTo>
                      <a:pt x="2111" y="7161"/>
                      <a:pt x="1420" y="6823"/>
                      <a:pt x="1420" y="6823"/>
                    </a:cubicBezTo>
                    <a:lnTo>
                      <a:pt x="1420" y="6823"/>
                    </a:lnTo>
                    <a:lnTo>
                      <a:pt x="2277" y="7409"/>
                    </a:lnTo>
                    <a:cubicBezTo>
                      <a:pt x="2277" y="7409"/>
                      <a:pt x="1428" y="6980"/>
                      <a:pt x="1007" y="6665"/>
                    </a:cubicBezTo>
                    <a:lnTo>
                      <a:pt x="1007" y="6665"/>
                    </a:lnTo>
                    <a:cubicBezTo>
                      <a:pt x="1676" y="7401"/>
                      <a:pt x="2622" y="7649"/>
                      <a:pt x="2622" y="7649"/>
                    </a:cubicBezTo>
                    <a:lnTo>
                      <a:pt x="2660" y="7867"/>
                    </a:lnTo>
                    <a:cubicBezTo>
                      <a:pt x="1555" y="7529"/>
                      <a:pt x="616" y="6650"/>
                      <a:pt x="135" y="5921"/>
                    </a:cubicBezTo>
                    <a:lnTo>
                      <a:pt x="135" y="5921"/>
                    </a:lnTo>
                    <a:cubicBezTo>
                      <a:pt x="1142" y="7747"/>
                      <a:pt x="2750" y="8122"/>
                      <a:pt x="2750" y="8122"/>
                    </a:cubicBezTo>
                    <a:lnTo>
                      <a:pt x="2825" y="8243"/>
                    </a:lnTo>
                    <a:cubicBezTo>
                      <a:pt x="2825" y="8243"/>
                      <a:pt x="2299" y="8205"/>
                      <a:pt x="2051" y="8025"/>
                    </a:cubicBezTo>
                    <a:lnTo>
                      <a:pt x="2051" y="8025"/>
                    </a:lnTo>
                    <a:cubicBezTo>
                      <a:pt x="2209" y="8213"/>
                      <a:pt x="2795" y="8543"/>
                      <a:pt x="2795" y="8543"/>
                    </a:cubicBezTo>
                    <a:cubicBezTo>
                      <a:pt x="2795" y="8543"/>
                      <a:pt x="2140" y="8400"/>
                      <a:pt x="1673" y="7861"/>
                    </a:cubicBezTo>
                    <a:lnTo>
                      <a:pt x="1673" y="7861"/>
                    </a:lnTo>
                    <a:cubicBezTo>
                      <a:pt x="2413" y="8767"/>
                      <a:pt x="2991" y="8836"/>
                      <a:pt x="2991" y="8836"/>
                    </a:cubicBezTo>
                    <a:lnTo>
                      <a:pt x="3096" y="9039"/>
                    </a:lnTo>
                    <a:cubicBezTo>
                      <a:pt x="3096" y="9039"/>
                      <a:pt x="2029" y="8769"/>
                      <a:pt x="1586" y="8137"/>
                    </a:cubicBezTo>
                    <a:lnTo>
                      <a:pt x="1586" y="8137"/>
                    </a:lnTo>
                    <a:cubicBezTo>
                      <a:pt x="2164" y="9009"/>
                      <a:pt x="3178" y="9234"/>
                      <a:pt x="3178" y="9234"/>
                    </a:cubicBezTo>
                    <a:cubicBezTo>
                      <a:pt x="3178" y="9234"/>
                      <a:pt x="3284" y="9565"/>
                      <a:pt x="3073" y="9588"/>
                    </a:cubicBezTo>
                    <a:cubicBezTo>
                      <a:pt x="2562" y="9415"/>
                      <a:pt x="1743" y="8829"/>
                      <a:pt x="1390" y="8228"/>
                    </a:cubicBezTo>
                    <a:lnTo>
                      <a:pt x="1390" y="8228"/>
                    </a:lnTo>
                    <a:cubicBezTo>
                      <a:pt x="2036" y="9595"/>
                      <a:pt x="3366" y="9708"/>
                      <a:pt x="3562" y="10211"/>
                    </a:cubicBezTo>
                    <a:cubicBezTo>
                      <a:pt x="2975" y="10174"/>
                      <a:pt x="1818" y="9452"/>
                      <a:pt x="1127" y="8506"/>
                    </a:cubicBezTo>
                    <a:lnTo>
                      <a:pt x="1127" y="8506"/>
                    </a:lnTo>
                    <a:cubicBezTo>
                      <a:pt x="1555" y="9287"/>
                      <a:pt x="2502" y="10016"/>
                      <a:pt x="3111" y="10339"/>
                    </a:cubicBezTo>
                    <a:cubicBezTo>
                      <a:pt x="2728" y="10264"/>
                      <a:pt x="1976" y="9813"/>
                      <a:pt x="1976" y="9813"/>
                    </a:cubicBezTo>
                    <a:lnTo>
                      <a:pt x="1976" y="9813"/>
                    </a:lnTo>
                    <a:cubicBezTo>
                      <a:pt x="1976" y="9813"/>
                      <a:pt x="2472" y="10361"/>
                      <a:pt x="3366" y="10827"/>
                    </a:cubicBezTo>
                    <a:cubicBezTo>
                      <a:pt x="2983" y="10737"/>
                      <a:pt x="1864" y="9963"/>
                      <a:pt x="1533" y="9512"/>
                    </a:cubicBezTo>
                    <a:lnTo>
                      <a:pt x="1533" y="9512"/>
                    </a:lnTo>
                    <a:cubicBezTo>
                      <a:pt x="2788" y="11225"/>
                      <a:pt x="4148" y="11398"/>
                      <a:pt x="4148" y="11398"/>
                    </a:cubicBezTo>
                    <a:lnTo>
                      <a:pt x="158" y="0"/>
                    </a:ln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2"/>
              <p:cNvSpPr/>
              <p:nvPr/>
            </p:nvSpPr>
            <p:spPr>
              <a:xfrm>
                <a:off x="5700725" y="3668850"/>
                <a:ext cx="173025" cy="348650"/>
              </a:xfrm>
              <a:custGeom>
                <a:avLst/>
                <a:gdLst/>
                <a:ahLst/>
                <a:cxnLst/>
                <a:rect l="l" t="t" r="r" b="b"/>
                <a:pathLst>
                  <a:path w="6921" h="13946" extrusionOk="0">
                    <a:moveTo>
                      <a:pt x="6267" y="0"/>
                    </a:moveTo>
                    <a:cubicBezTo>
                      <a:pt x="6237" y="203"/>
                      <a:pt x="6154" y="406"/>
                      <a:pt x="6064" y="579"/>
                    </a:cubicBezTo>
                    <a:cubicBezTo>
                      <a:pt x="5899" y="1631"/>
                      <a:pt x="5478" y="2622"/>
                      <a:pt x="5020" y="3336"/>
                    </a:cubicBezTo>
                    <a:cubicBezTo>
                      <a:pt x="4344" y="4388"/>
                      <a:pt x="3713" y="5913"/>
                      <a:pt x="3359" y="6492"/>
                    </a:cubicBezTo>
                    <a:cubicBezTo>
                      <a:pt x="4261" y="5726"/>
                      <a:pt x="5200" y="3803"/>
                      <a:pt x="5200" y="3802"/>
                    </a:cubicBezTo>
                    <a:lnTo>
                      <a:pt x="5200" y="3802"/>
                    </a:lnTo>
                    <a:cubicBezTo>
                      <a:pt x="5200" y="3803"/>
                      <a:pt x="4742" y="5034"/>
                      <a:pt x="4336" y="5560"/>
                    </a:cubicBezTo>
                    <a:cubicBezTo>
                      <a:pt x="5140" y="4711"/>
                      <a:pt x="5516" y="3705"/>
                      <a:pt x="5516" y="3704"/>
                    </a:cubicBezTo>
                    <a:lnTo>
                      <a:pt x="5516" y="3704"/>
                    </a:lnTo>
                    <a:lnTo>
                      <a:pt x="5320" y="4651"/>
                    </a:lnTo>
                    <a:cubicBezTo>
                      <a:pt x="5320" y="4651"/>
                      <a:pt x="5561" y="3734"/>
                      <a:pt x="6042" y="3314"/>
                    </a:cubicBezTo>
                    <a:lnTo>
                      <a:pt x="6042" y="3314"/>
                    </a:lnTo>
                    <a:cubicBezTo>
                      <a:pt x="5937" y="4133"/>
                      <a:pt x="5260" y="6454"/>
                      <a:pt x="3066" y="7619"/>
                    </a:cubicBezTo>
                    <a:cubicBezTo>
                      <a:pt x="3960" y="7438"/>
                      <a:pt x="5117" y="6394"/>
                      <a:pt x="5118" y="6394"/>
                    </a:cubicBezTo>
                    <a:lnTo>
                      <a:pt x="5118" y="6394"/>
                    </a:lnTo>
                    <a:cubicBezTo>
                      <a:pt x="5117" y="6394"/>
                      <a:pt x="4036" y="7694"/>
                      <a:pt x="2969" y="8167"/>
                    </a:cubicBezTo>
                    <a:cubicBezTo>
                      <a:pt x="3637" y="8040"/>
                      <a:pt x="4224" y="7649"/>
                      <a:pt x="4524" y="7423"/>
                    </a:cubicBezTo>
                    <a:lnTo>
                      <a:pt x="4524" y="7423"/>
                    </a:lnTo>
                    <a:cubicBezTo>
                      <a:pt x="4051" y="7807"/>
                      <a:pt x="2946" y="8678"/>
                      <a:pt x="2586" y="8731"/>
                    </a:cubicBezTo>
                    <a:cubicBezTo>
                      <a:pt x="3201" y="8693"/>
                      <a:pt x="3712" y="8438"/>
                      <a:pt x="3713" y="8438"/>
                    </a:cubicBezTo>
                    <a:lnTo>
                      <a:pt x="3713" y="8438"/>
                    </a:lnTo>
                    <a:cubicBezTo>
                      <a:pt x="3712" y="8438"/>
                      <a:pt x="2781" y="8926"/>
                      <a:pt x="2398" y="8956"/>
                    </a:cubicBezTo>
                    <a:cubicBezTo>
                      <a:pt x="2818" y="8934"/>
                      <a:pt x="3104" y="8926"/>
                      <a:pt x="3104" y="8926"/>
                    </a:cubicBezTo>
                    <a:lnTo>
                      <a:pt x="3104" y="8926"/>
                    </a:lnTo>
                    <a:cubicBezTo>
                      <a:pt x="3104" y="8926"/>
                      <a:pt x="2480" y="9287"/>
                      <a:pt x="2142" y="9347"/>
                    </a:cubicBezTo>
                    <a:cubicBezTo>
                      <a:pt x="2150" y="9347"/>
                      <a:pt x="2159" y="9348"/>
                      <a:pt x="2168" y="9348"/>
                    </a:cubicBezTo>
                    <a:cubicBezTo>
                      <a:pt x="2685" y="9348"/>
                      <a:pt x="4897" y="8275"/>
                      <a:pt x="6049" y="5801"/>
                    </a:cubicBezTo>
                    <a:lnTo>
                      <a:pt x="6049" y="5801"/>
                    </a:lnTo>
                    <a:cubicBezTo>
                      <a:pt x="6260" y="6334"/>
                      <a:pt x="4802" y="9309"/>
                      <a:pt x="1909" y="9783"/>
                    </a:cubicBezTo>
                    <a:cubicBezTo>
                      <a:pt x="1969" y="9785"/>
                      <a:pt x="2027" y="9786"/>
                      <a:pt x="2084" y="9786"/>
                    </a:cubicBezTo>
                    <a:cubicBezTo>
                      <a:pt x="2916" y="9786"/>
                      <a:pt x="3351" y="9542"/>
                      <a:pt x="3352" y="9542"/>
                    </a:cubicBezTo>
                    <a:lnTo>
                      <a:pt x="3352" y="9542"/>
                    </a:lnTo>
                    <a:cubicBezTo>
                      <a:pt x="3351" y="9543"/>
                      <a:pt x="2459" y="10072"/>
                      <a:pt x="1998" y="10072"/>
                    </a:cubicBezTo>
                    <a:cubicBezTo>
                      <a:pt x="1941" y="10072"/>
                      <a:pt x="1891" y="10064"/>
                      <a:pt x="1849" y="10046"/>
                    </a:cubicBezTo>
                    <a:lnTo>
                      <a:pt x="1849" y="10046"/>
                    </a:lnTo>
                    <a:cubicBezTo>
                      <a:pt x="2108" y="10168"/>
                      <a:pt x="2276" y="10199"/>
                      <a:pt x="2380" y="10199"/>
                    </a:cubicBezTo>
                    <a:cubicBezTo>
                      <a:pt x="2476" y="10199"/>
                      <a:pt x="2517" y="10172"/>
                      <a:pt x="2524" y="10167"/>
                    </a:cubicBezTo>
                    <a:lnTo>
                      <a:pt x="2524" y="10167"/>
                    </a:lnTo>
                    <a:cubicBezTo>
                      <a:pt x="2503" y="10183"/>
                      <a:pt x="2230" y="10387"/>
                      <a:pt x="1920" y="10387"/>
                    </a:cubicBezTo>
                    <a:cubicBezTo>
                      <a:pt x="1852" y="10387"/>
                      <a:pt x="1783" y="10377"/>
                      <a:pt x="1714" y="10354"/>
                    </a:cubicBezTo>
                    <a:lnTo>
                      <a:pt x="1714" y="10354"/>
                    </a:lnTo>
                    <a:cubicBezTo>
                      <a:pt x="1836" y="10421"/>
                      <a:pt x="2009" y="10435"/>
                      <a:pt x="2128" y="10435"/>
                    </a:cubicBezTo>
                    <a:cubicBezTo>
                      <a:pt x="2207" y="10435"/>
                      <a:pt x="2262" y="10429"/>
                      <a:pt x="2263" y="10429"/>
                    </a:cubicBezTo>
                    <a:lnTo>
                      <a:pt x="2263" y="10429"/>
                    </a:lnTo>
                    <a:cubicBezTo>
                      <a:pt x="2262" y="10429"/>
                      <a:pt x="1945" y="10644"/>
                      <a:pt x="1672" y="10644"/>
                    </a:cubicBezTo>
                    <a:cubicBezTo>
                      <a:pt x="1648" y="10644"/>
                      <a:pt x="1624" y="10643"/>
                      <a:pt x="1601" y="10639"/>
                    </a:cubicBezTo>
                    <a:lnTo>
                      <a:pt x="1601" y="10639"/>
                    </a:lnTo>
                    <a:cubicBezTo>
                      <a:pt x="1664" y="10676"/>
                      <a:pt x="1733" y="10689"/>
                      <a:pt x="1800" y="10689"/>
                    </a:cubicBezTo>
                    <a:cubicBezTo>
                      <a:pt x="1949" y="10689"/>
                      <a:pt x="2082" y="10624"/>
                      <a:pt x="2082" y="10624"/>
                    </a:cubicBezTo>
                    <a:lnTo>
                      <a:pt x="2082" y="10624"/>
                    </a:lnTo>
                    <a:cubicBezTo>
                      <a:pt x="2082" y="10624"/>
                      <a:pt x="1726" y="10955"/>
                      <a:pt x="1441" y="10955"/>
                    </a:cubicBezTo>
                    <a:cubicBezTo>
                      <a:pt x="1416" y="10955"/>
                      <a:pt x="1392" y="10953"/>
                      <a:pt x="1368" y="10947"/>
                    </a:cubicBezTo>
                    <a:lnTo>
                      <a:pt x="1368" y="10947"/>
                    </a:lnTo>
                    <a:cubicBezTo>
                      <a:pt x="1437" y="10990"/>
                      <a:pt x="1514" y="11005"/>
                      <a:pt x="1590" y="11005"/>
                    </a:cubicBezTo>
                    <a:cubicBezTo>
                      <a:pt x="1778" y="11005"/>
                      <a:pt x="1954" y="10910"/>
                      <a:pt x="1954" y="10910"/>
                    </a:cubicBezTo>
                    <a:lnTo>
                      <a:pt x="1954" y="10910"/>
                    </a:lnTo>
                    <a:cubicBezTo>
                      <a:pt x="1954" y="10910"/>
                      <a:pt x="1574" y="11237"/>
                      <a:pt x="1235" y="11237"/>
                    </a:cubicBezTo>
                    <a:cubicBezTo>
                      <a:pt x="1214" y="11237"/>
                      <a:pt x="1193" y="11235"/>
                      <a:pt x="1173" y="11233"/>
                    </a:cubicBezTo>
                    <a:lnTo>
                      <a:pt x="1173" y="11233"/>
                    </a:lnTo>
                    <a:cubicBezTo>
                      <a:pt x="1274" y="11299"/>
                      <a:pt x="1384" y="11314"/>
                      <a:pt x="1468" y="11314"/>
                    </a:cubicBezTo>
                    <a:cubicBezTo>
                      <a:pt x="1547" y="11314"/>
                      <a:pt x="1601" y="11300"/>
                      <a:pt x="1601" y="11300"/>
                    </a:cubicBezTo>
                    <a:lnTo>
                      <a:pt x="1601" y="11300"/>
                    </a:lnTo>
                    <a:cubicBezTo>
                      <a:pt x="1601" y="11300"/>
                      <a:pt x="1246" y="11546"/>
                      <a:pt x="1063" y="11546"/>
                    </a:cubicBezTo>
                    <a:cubicBezTo>
                      <a:pt x="1048" y="11546"/>
                      <a:pt x="1035" y="11544"/>
                      <a:pt x="1023" y="11541"/>
                    </a:cubicBezTo>
                    <a:lnTo>
                      <a:pt x="1023" y="11541"/>
                    </a:lnTo>
                    <a:cubicBezTo>
                      <a:pt x="1080" y="11565"/>
                      <a:pt x="1144" y="11580"/>
                      <a:pt x="1216" y="11580"/>
                    </a:cubicBezTo>
                    <a:cubicBezTo>
                      <a:pt x="1476" y="11580"/>
                      <a:pt x="1842" y="11391"/>
                      <a:pt x="2383" y="10797"/>
                    </a:cubicBezTo>
                    <a:cubicBezTo>
                      <a:pt x="3029" y="10073"/>
                      <a:pt x="4003" y="9248"/>
                      <a:pt x="4565" y="9248"/>
                    </a:cubicBezTo>
                    <a:cubicBezTo>
                      <a:pt x="4598" y="9248"/>
                      <a:pt x="4629" y="9251"/>
                      <a:pt x="4659" y="9257"/>
                    </a:cubicBezTo>
                    <a:cubicBezTo>
                      <a:pt x="3900" y="9625"/>
                      <a:pt x="2841" y="10662"/>
                      <a:pt x="2315" y="11330"/>
                    </a:cubicBezTo>
                    <a:cubicBezTo>
                      <a:pt x="1782" y="12007"/>
                      <a:pt x="1196" y="12322"/>
                      <a:pt x="617" y="12420"/>
                    </a:cubicBezTo>
                    <a:cubicBezTo>
                      <a:pt x="695" y="12469"/>
                      <a:pt x="776" y="12488"/>
                      <a:pt x="854" y="12488"/>
                    </a:cubicBezTo>
                    <a:cubicBezTo>
                      <a:pt x="1125" y="12488"/>
                      <a:pt x="1368" y="12262"/>
                      <a:pt x="1368" y="12262"/>
                    </a:cubicBezTo>
                    <a:lnTo>
                      <a:pt x="1368" y="12262"/>
                    </a:lnTo>
                    <a:cubicBezTo>
                      <a:pt x="1368" y="12262"/>
                      <a:pt x="1008" y="12705"/>
                      <a:pt x="497" y="12720"/>
                    </a:cubicBezTo>
                    <a:cubicBezTo>
                      <a:pt x="520" y="12743"/>
                      <a:pt x="558" y="12753"/>
                      <a:pt x="607" y="12753"/>
                    </a:cubicBezTo>
                    <a:cubicBezTo>
                      <a:pt x="840" y="12753"/>
                      <a:pt x="1331" y="12514"/>
                      <a:pt x="1797" y="12142"/>
                    </a:cubicBezTo>
                    <a:lnTo>
                      <a:pt x="1797" y="12142"/>
                    </a:lnTo>
                    <a:cubicBezTo>
                      <a:pt x="1383" y="12653"/>
                      <a:pt x="377" y="13231"/>
                      <a:pt x="377" y="13231"/>
                    </a:cubicBezTo>
                    <a:lnTo>
                      <a:pt x="1" y="13945"/>
                    </a:lnTo>
                    <a:cubicBezTo>
                      <a:pt x="309" y="13667"/>
                      <a:pt x="790" y="13246"/>
                      <a:pt x="1181" y="12938"/>
                    </a:cubicBezTo>
                    <a:cubicBezTo>
                      <a:pt x="1812" y="12450"/>
                      <a:pt x="2608" y="12240"/>
                      <a:pt x="3112" y="11571"/>
                    </a:cubicBezTo>
                    <a:cubicBezTo>
                      <a:pt x="3622" y="10902"/>
                      <a:pt x="3713" y="10399"/>
                      <a:pt x="4411" y="9970"/>
                    </a:cubicBezTo>
                    <a:cubicBezTo>
                      <a:pt x="5118" y="9542"/>
                      <a:pt x="5966" y="8708"/>
                      <a:pt x="5967" y="8708"/>
                    </a:cubicBezTo>
                    <a:lnTo>
                      <a:pt x="5967" y="8708"/>
                    </a:lnTo>
                    <a:cubicBezTo>
                      <a:pt x="5966" y="8708"/>
                      <a:pt x="5598" y="8889"/>
                      <a:pt x="5336" y="8941"/>
                    </a:cubicBezTo>
                    <a:cubicBezTo>
                      <a:pt x="5854" y="8648"/>
                      <a:pt x="6395" y="7799"/>
                      <a:pt x="6395" y="7799"/>
                    </a:cubicBezTo>
                    <a:lnTo>
                      <a:pt x="6395" y="7799"/>
                    </a:lnTo>
                    <a:cubicBezTo>
                      <a:pt x="6395" y="7799"/>
                      <a:pt x="6282" y="7859"/>
                      <a:pt x="5854" y="8085"/>
                    </a:cubicBezTo>
                    <a:cubicBezTo>
                      <a:pt x="6237" y="7739"/>
                      <a:pt x="6748" y="6792"/>
                      <a:pt x="6748" y="6792"/>
                    </a:cubicBezTo>
                    <a:lnTo>
                      <a:pt x="6748" y="6792"/>
                    </a:lnTo>
                    <a:cubicBezTo>
                      <a:pt x="6748" y="6792"/>
                      <a:pt x="6613" y="6875"/>
                      <a:pt x="6222" y="7213"/>
                    </a:cubicBezTo>
                    <a:cubicBezTo>
                      <a:pt x="6680" y="6642"/>
                      <a:pt x="6898" y="5763"/>
                      <a:pt x="6898" y="5763"/>
                    </a:cubicBezTo>
                    <a:lnTo>
                      <a:pt x="6898" y="5763"/>
                    </a:lnTo>
                    <a:cubicBezTo>
                      <a:pt x="6898" y="5763"/>
                      <a:pt x="6763" y="5808"/>
                      <a:pt x="6432" y="6191"/>
                    </a:cubicBezTo>
                    <a:cubicBezTo>
                      <a:pt x="6718" y="5846"/>
                      <a:pt x="6921" y="4952"/>
                      <a:pt x="6921" y="4952"/>
                    </a:cubicBezTo>
                    <a:lnTo>
                      <a:pt x="6921" y="4952"/>
                    </a:lnTo>
                    <a:cubicBezTo>
                      <a:pt x="6921" y="4952"/>
                      <a:pt x="6868" y="4997"/>
                      <a:pt x="6583" y="5342"/>
                    </a:cubicBezTo>
                    <a:cubicBezTo>
                      <a:pt x="6763" y="5094"/>
                      <a:pt x="6883" y="4478"/>
                      <a:pt x="6883" y="4478"/>
                    </a:cubicBezTo>
                    <a:lnTo>
                      <a:pt x="6883" y="4478"/>
                    </a:lnTo>
                    <a:cubicBezTo>
                      <a:pt x="6883" y="4478"/>
                      <a:pt x="6817" y="4544"/>
                      <a:pt x="6556" y="4942"/>
                    </a:cubicBezTo>
                    <a:lnTo>
                      <a:pt x="6556" y="4942"/>
                    </a:lnTo>
                    <a:cubicBezTo>
                      <a:pt x="6700" y="4704"/>
                      <a:pt x="6801" y="3817"/>
                      <a:pt x="6801" y="3817"/>
                    </a:cubicBezTo>
                    <a:lnTo>
                      <a:pt x="6801" y="3817"/>
                    </a:lnTo>
                    <a:lnTo>
                      <a:pt x="6508" y="4200"/>
                    </a:lnTo>
                    <a:cubicBezTo>
                      <a:pt x="6643" y="3997"/>
                      <a:pt x="6703" y="3111"/>
                      <a:pt x="6703" y="3111"/>
                    </a:cubicBezTo>
                    <a:lnTo>
                      <a:pt x="6703" y="3111"/>
                    </a:lnTo>
                    <a:cubicBezTo>
                      <a:pt x="6703" y="3111"/>
                      <a:pt x="6643" y="3224"/>
                      <a:pt x="6432" y="3644"/>
                    </a:cubicBezTo>
                    <a:cubicBezTo>
                      <a:pt x="6500" y="3374"/>
                      <a:pt x="6673" y="2472"/>
                      <a:pt x="6673" y="2472"/>
                    </a:cubicBezTo>
                    <a:lnTo>
                      <a:pt x="6673" y="2472"/>
                    </a:lnTo>
                    <a:cubicBezTo>
                      <a:pt x="6673" y="2472"/>
                      <a:pt x="6605" y="2502"/>
                      <a:pt x="6169" y="2975"/>
                    </a:cubicBezTo>
                    <a:cubicBezTo>
                      <a:pt x="6470" y="2630"/>
                      <a:pt x="6816" y="1676"/>
                      <a:pt x="6816" y="1676"/>
                    </a:cubicBezTo>
                    <a:lnTo>
                      <a:pt x="6816" y="1676"/>
                    </a:lnTo>
                    <a:cubicBezTo>
                      <a:pt x="6816" y="1676"/>
                      <a:pt x="6688" y="1743"/>
                      <a:pt x="6132" y="2141"/>
                    </a:cubicBezTo>
                    <a:cubicBezTo>
                      <a:pt x="6387" y="1450"/>
                      <a:pt x="6267" y="1"/>
                      <a:pt x="6267"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2"/>
              <p:cNvSpPr/>
              <p:nvPr/>
            </p:nvSpPr>
            <p:spPr>
              <a:xfrm>
                <a:off x="5687400" y="3891050"/>
                <a:ext cx="29850" cy="120250"/>
              </a:xfrm>
              <a:custGeom>
                <a:avLst/>
                <a:gdLst/>
                <a:ahLst/>
                <a:cxnLst/>
                <a:rect l="l" t="t" r="r" b="b"/>
                <a:pathLst>
                  <a:path w="1194" h="4810" extrusionOk="0">
                    <a:moveTo>
                      <a:pt x="316" y="1"/>
                    </a:moveTo>
                    <a:lnTo>
                      <a:pt x="316" y="8"/>
                    </a:lnTo>
                    <a:cubicBezTo>
                      <a:pt x="316" y="8"/>
                      <a:pt x="319" y="16"/>
                      <a:pt x="325" y="31"/>
                    </a:cubicBezTo>
                    <a:lnTo>
                      <a:pt x="325" y="31"/>
                    </a:lnTo>
                    <a:cubicBezTo>
                      <a:pt x="319" y="11"/>
                      <a:pt x="316" y="1"/>
                      <a:pt x="316" y="1"/>
                    </a:cubicBezTo>
                    <a:close/>
                    <a:moveTo>
                      <a:pt x="325" y="31"/>
                    </a:moveTo>
                    <a:cubicBezTo>
                      <a:pt x="397" y="291"/>
                      <a:pt x="908" y="2125"/>
                      <a:pt x="977" y="2683"/>
                    </a:cubicBezTo>
                    <a:cubicBezTo>
                      <a:pt x="842" y="2172"/>
                      <a:pt x="594" y="1661"/>
                      <a:pt x="594" y="1661"/>
                    </a:cubicBezTo>
                    <a:lnTo>
                      <a:pt x="594" y="1661"/>
                    </a:lnTo>
                    <a:lnTo>
                      <a:pt x="789" y="2871"/>
                    </a:lnTo>
                    <a:lnTo>
                      <a:pt x="511" y="2134"/>
                    </a:lnTo>
                    <a:lnTo>
                      <a:pt x="632" y="3434"/>
                    </a:lnTo>
                    <a:lnTo>
                      <a:pt x="361" y="2728"/>
                    </a:lnTo>
                    <a:lnTo>
                      <a:pt x="474" y="3645"/>
                    </a:lnTo>
                    <a:lnTo>
                      <a:pt x="248" y="3299"/>
                    </a:lnTo>
                    <a:lnTo>
                      <a:pt x="369" y="3998"/>
                    </a:lnTo>
                    <a:lnTo>
                      <a:pt x="203" y="3742"/>
                    </a:lnTo>
                    <a:lnTo>
                      <a:pt x="271" y="4366"/>
                    </a:lnTo>
                    <a:lnTo>
                      <a:pt x="1" y="3817"/>
                    </a:lnTo>
                    <a:lnTo>
                      <a:pt x="256" y="4809"/>
                    </a:lnTo>
                    <a:cubicBezTo>
                      <a:pt x="256" y="4809"/>
                      <a:pt x="895" y="3359"/>
                      <a:pt x="1052" y="3006"/>
                    </a:cubicBezTo>
                    <a:cubicBezTo>
                      <a:pt x="1194" y="2411"/>
                      <a:pt x="416" y="277"/>
                      <a:pt x="325" y="3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2"/>
              <p:cNvSpPr/>
              <p:nvPr/>
            </p:nvSpPr>
            <p:spPr>
              <a:xfrm>
                <a:off x="5769675" y="3921100"/>
                <a:ext cx="188050" cy="86800"/>
              </a:xfrm>
              <a:custGeom>
                <a:avLst/>
                <a:gdLst/>
                <a:ahLst/>
                <a:cxnLst/>
                <a:rect l="l" t="t" r="r" b="b"/>
                <a:pathLst>
                  <a:path w="7522" h="3472" extrusionOk="0">
                    <a:moveTo>
                      <a:pt x="7476" y="1"/>
                    </a:moveTo>
                    <a:cubicBezTo>
                      <a:pt x="6755" y="211"/>
                      <a:pt x="5876" y="361"/>
                      <a:pt x="5485" y="602"/>
                    </a:cubicBezTo>
                    <a:cubicBezTo>
                      <a:pt x="5763" y="361"/>
                      <a:pt x="6094" y="219"/>
                      <a:pt x="6094" y="219"/>
                    </a:cubicBezTo>
                    <a:lnTo>
                      <a:pt x="6094" y="219"/>
                    </a:lnTo>
                    <a:cubicBezTo>
                      <a:pt x="6093" y="219"/>
                      <a:pt x="5064" y="602"/>
                      <a:pt x="4283" y="1173"/>
                    </a:cubicBezTo>
                    <a:cubicBezTo>
                      <a:pt x="4546" y="902"/>
                      <a:pt x="4937" y="609"/>
                      <a:pt x="4937" y="609"/>
                    </a:cubicBezTo>
                    <a:lnTo>
                      <a:pt x="4937" y="609"/>
                    </a:lnTo>
                    <a:cubicBezTo>
                      <a:pt x="4936" y="609"/>
                      <a:pt x="3870" y="977"/>
                      <a:pt x="3472" y="1308"/>
                    </a:cubicBezTo>
                    <a:cubicBezTo>
                      <a:pt x="3772" y="1000"/>
                      <a:pt x="4028" y="872"/>
                      <a:pt x="4028" y="872"/>
                    </a:cubicBezTo>
                    <a:lnTo>
                      <a:pt x="4028" y="872"/>
                    </a:lnTo>
                    <a:cubicBezTo>
                      <a:pt x="4027" y="872"/>
                      <a:pt x="2840" y="1165"/>
                      <a:pt x="2465" y="1586"/>
                    </a:cubicBezTo>
                    <a:cubicBezTo>
                      <a:pt x="2765" y="1173"/>
                      <a:pt x="3111" y="1008"/>
                      <a:pt x="3111" y="1007"/>
                    </a:cubicBezTo>
                    <a:lnTo>
                      <a:pt x="3111" y="1007"/>
                    </a:lnTo>
                    <a:cubicBezTo>
                      <a:pt x="3111" y="1008"/>
                      <a:pt x="2044" y="1316"/>
                      <a:pt x="1060" y="2172"/>
                    </a:cubicBezTo>
                    <a:cubicBezTo>
                      <a:pt x="1233" y="1827"/>
                      <a:pt x="1390" y="1721"/>
                      <a:pt x="1390" y="1721"/>
                    </a:cubicBezTo>
                    <a:lnTo>
                      <a:pt x="1390" y="1721"/>
                    </a:lnTo>
                    <a:cubicBezTo>
                      <a:pt x="1390" y="1721"/>
                      <a:pt x="1323" y="1744"/>
                      <a:pt x="1210" y="1796"/>
                    </a:cubicBezTo>
                    <a:cubicBezTo>
                      <a:pt x="977" y="2067"/>
                      <a:pt x="241" y="2923"/>
                      <a:pt x="0" y="3472"/>
                    </a:cubicBezTo>
                    <a:cubicBezTo>
                      <a:pt x="308" y="2969"/>
                      <a:pt x="1398" y="2217"/>
                      <a:pt x="1398" y="2217"/>
                    </a:cubicBezTo>
                    <a:lnTo>
                      <a:pt x="1398" y="2217"/>
                    </a:lnTo>
                    <a:cubicBezTo>
                      <a:pt x="1398" y="2217"/>
                      <a:pt x="962" y="2728"/>
                      <a:pt x="872" y="2983"/>
                    </a:cubicBezTo>
                    <a:cubicBezTo>
                      <a:pt x="1218" y="2495"/>
                      <a:pt x="2089" y="2014"/>
                      <a:pt x="2089" y="2014"/>
                    </a:cubicBezTo>
                    <a:lnTo>
                      <a:pt x="2089" y="2014"/>
                    </a:lnTo>
                    <a:cubicBezTo>
                      <a:pt x="2089" y="2014"/>
                      <a:pt x="1450" y="2593"/>
                      <a:pt x="1240" y="2908"/>
                    </a:cubicBezTo>
                    <a:cubicBezTo>
                      <a:pt x="1736" y="2533"/>
                      <a:pt x="2517" y="1962"/>
                      <a:pt x="2840" y="1804"/>
                    </a:cubicBezTo>
                    <a:lnTo>
                      <a:pt x="2840" y="1804"/>
                    </a:lnTo>
                    <a:cubicBezTo>
                      <a:pt x="2457" y="2150"/>
                      <a:pt x="2510" y="2367"/>
                      <a:pt x="2510" y="2367"/>
                    </a:cubicBezTo>
                    <a:cubicBezTo>
                      <a:pt x="2510" y="2367"/>
                      <a:pt x="3216" y="1646"/>
                      <a:pt x="3659" y="1421"/>
                    </a:cubicBezTo>
                    <a:lnTo>
                      <a:pt x="3659" y="1421"/>
                    </a:lnTo>
                    <a:cubicBezTo>
                      <a:pt x="3366" y="1571"/>
                      <a:pt x="3209" y="1909"/>
                      <a:pt x="3209" y="1909"/>
                    </a:cubicBezTo>
                    <a:cubicBezTo>
                      <a:pt x="3209" y="1909"/>
                      <a:pt x="6575" y="121"/>
                      <a:pt x="7521" y="53"/>
                    </a:cubicBezTo>
                    <a:cubicBezTo>
                      <a:pt x="7506" y="31"/>
                      <a:pt x="7491" y="16"/>
                      <a:pt x="7476"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5" name="Google Shape;975;p32"/>
            <p:cNvGrpSpPr/>
            <p:nvPr/>
          </p:nvGrpSpPr>
          <p:grpSpPr>
            <a:xfrm>
              <a:off x="5395500" y="3686875"/>
              <a:ext cx="698150" cy="629175"/>
              <a:chOff x="5395500" y="3686875"/>
              <a:chExt cx="698150" cy="629175"/>
            </a:xfrm>
          </p:grpSpPr>
          <p:sp>
            <p:nvSpPr>
              <p:cNvPr id="976" name="Google Shape;976;p32"/>
              <p:cNvSpPr/>
              <p:nvPr/>
            </p:nvSpPr>
            <p:spPr>
              <a:xfrm>
                <a:off x="5887725" y="4171650"/>
                <a:ext cx="3875" cy="625"/>
              </a:xfrm>
              <a:custGeom>
                <a:avLst/>
                <a:gdLst/>
                <a:ahLst/>
                <a:cxnLst/>
                <a:rect l="l" t="t" r="r" b="b"/>
                <a:pathLst>
                  <a:path w="155" h="25" extrusionOk="0">
                    <a:moveTo>
                      <a:pt x="20" y="0"/>
                    </a:moveTo>
                    <a:cubicBezTo>
                      <a:pt x="1" y="0"/>
                      <a:pt x="54" y="15"/>
                      <a:pt x="155" y="24"/>
                    </a:cubicBezTo>
                    <a:cubicBezTo>
                      <a:pt x="75" y="6"/>
                      <a:pt x="32" y="0"/>
                      <a:pt x="20"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2"/>
              <p:cNvSpPr/>
              <p:nvPr/>
            </p:nvSpPr>
            <p:spPr>
              <a:xfrm>
                <a:off x="5919575" y="4047675"/>
                <a:ext cx="174075" cy="55475"/>
              </a:xfrm>
              <a:custGeom>
                <a:avLst/>
                <a:gdLst/>
                <a:ahLst/>
                <a:cxnLst/>
                <a:rect l="l" t="t" r="r" b="b"/>
                <a:pathLst>
                  <a:path w="6963" h="2219" extrusionOk="0">
                    <a:moveTo>
                      <a:pt x="5525" y="0"/>
                    </a:moveTo>
                    <a:cubicBezTo>
                      <a:pt x="5069" y="0"/>
                      <a:pt x="4598" y="28"/>
                      <a:pt x="4426" y="114"/>
                    </a:cubicBezTo>
                    <a:cubicBezTo>
                      <a:pt x="3982" y="332"/>
                      <a:pt x="3749" y="129"/>
                      <a:pt x="3178" y="437"/>
                    </a:cubicBezTo>
                    <a:cubicBezTo>
                      <a:pt x="2615" y="738"/>
                      <a:pt x="2487" y="753"/>
                      <a:pt x="1984" y="1024"/>
                    </a:cubicBezTo>
                    <a:cubicBezTo>
                      <a:pt x="1480" y="1302"/>
                      <a:pt x="729" y="1542"/>
                      <a:pt x="0" y="2218"/>
                    </a:cubicBezTo>
                    <a:cubicBezTo>
                      <a:pt x="1931" y="1557"/>
                      <a:pt x="4989" y="129"/>
                      <a:pt x="6304" y="92"/>
                    </a:cubicBezTo>
                    <a:cubicBezTo>
                      <a:pt x="6963" y="73"/>
                      <a:pt x="6263" y="0"/>
                      <a:pt x="5525"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2"/>
              <p:cNvSpPr/>
              <p:nvPr/>
            </p:nvSpPr>
            <p:spPr>
              <a:xfrm>
                <a:off x="5863225" y="4182950"/>
                <a:ext cx="3200" cy="1525"/>
              </a:xfrm>
              <a:custGeom>
                <a:avLst/>
                <a:gdLst/>
                <a:ahLst/>
                <a:cxnLst/>
                <a:rect l="l" t="t" r="r" b="b"/>
                <a:pathLst>
                  <a:path w="128" h="61" extrusionOk="0">
                    <a:moveTo>
                      <a:pt x="128" y="0"/>
                    </a:moveTo>
                    <a:cubicBezTo>
                      <a:pt x="83" y="23"/>
                      <a:pt x="45" y="45"/>
                      <a:pt x="0" y="60"/>
                    </a:cubicBezTo>
                    <a:cubicBezTo>
                      <a:pt x="45" y="45"/>
                      <a:pt x="90" y="23"/>
                      <a:pt x="128"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2"/>
              <p:cNvSpPr/>
              <p:nvPr/>
            </p:nvSpPr>
            <p:spPr>
              <a:xfrm>
                <a:off x="5403025" y="3874900"/>
                <a:ext cx="214350" cy="291725"/>
              </a:xfrm>
              <a:custGeom>
                <a:avLst/>
                <a:gdLst/>
                <a:ahLst/>
                <a:cxnLst/>
                <a:rect l="l" t="t" r="r" b="b"/>
                <a:pathLst>
                  <a:path w="8574" h="11669" extrusionOk="0">
                    <a:moveTo>
                      <a:pt x="2262" y="1278"/>
                    </a:moveTo>
                    <a:lnTo>
                      <a:pt x="2262" y="1278"/>
                    </a:lnTo>
                    <a:cubicBezTo>
                      <a:pt x="2286" y="1311"/>
                      <a:pt x="2310" y="1344"/>
                      <a:pt x="2332" y="1376"/>
                    </a:cubicBezTo>
                    <a:lnTo>
                      <a:pt x="2332" y="1376"/>
                    </a:lnTo>
                    <a:cubicBezTo>
                      <a:pt x="2310" y="1341"/>
                      <a:pt x="2287" y="1308"/>
                      <a:pt x="2262" y="1278"/>
                    </a:cubicBezTo>
                    <a:close/>
                    <a:moveTo>
                      <a:pt x="5470" y="5605"/>
                    </a:moveTo>
                    <a:cubicBezTo>
                      <a:pt x="5490" y="5659"/>
                      <a:pt x="5506" y="5712"/>
                      <a:pt x="5518" y="5764"/>
                    </a:cubicBezTo>
                    <a:lnTo>
                      <a:pt x="5518" y="5764"/>
                    </a:lnTo>
                    <a:cubicBezTo>
                      <a:pt x="5510" y="5709"/>
                      <a:pt x="5495" y="5656"/>
                      <a:pt x="5470" y="5605"/>
                    </a:cubicBezTo>
                    <a:close/>
                    <a:moveTo>
                      <a:pt x="0" y="0"/>
                    </a:moveTo>
                    <a:cubicBezTo>
                      <a:pt x="1" y="1"/>
                      <a:pt x="2638" y="2886"/>
                      <a:pt x="4779" y="6424"/>
                    </a:cubicBezTo>
                    <a:cubicBezTo>
                      <a:pt x="6928" y="9971"/>
                      <a:pt x="8363" y="11669"/>
                      <a:pt x="8363" y="11669"/>
                    </a:cubicBezTo>
                    <a:cubicBezTo>
                      <a:pt x="8363" y="11669"/>
                      <a:pt x="8550" y="11195"/>
                      <a:pt x="8573" y="10887"/>
                    </a:cubicBezTo>
                    <a:lnTo>
                      <a:pt x="8573" y="10887"/>
                    </a:lnTo>
                    <a:cubicBezTo>
                      <a:pt x="8400" y="11233"/>
                      <a:pt x="8212" y="11286"/>
                      <a:pt x="8212" y="11286"/>
                    </a:cubicBezTo>
                    <a:cubicBezTo>
                      <a:pt x="8212" y="11286"/>
                      <a:pt x="7874" y="10677"/>
                      <a:pt x="7979" y="10204"/>
                    </a:cubicBezTo>
                    <a:cubicBezTo>
                      <a:pt x="8085" y="9738"/>
                      <a:pt x="7694" y="9227"/>
                      <a:pt x="7919" y="8716"/>
                    </a:cubicBezTo>
                    <a:lnTo>
                      <a:pt x="7919" y="8716"/>
                    </a:lnTo>
                    <a:cubicBezTo>
                      <a:pt x="7551" y="9062"/>
                      <a:pt x="7814" y="9550"/>
                      <a:pt x="7792" y="9903"/>
                    </a:cubicBezTo>
                    <a:cubicBezTo>
                      <a:pt x="7767" y="10184"/>
                      <a:pt x="7862" y="10625"/>
                      <a:pt x="7777" y="10625"/>
                    </a:cubicBezTo>
                    <a:cubicBezTo>
                      <a:pt x="7757" y="10625"/>
                      <a:pt x="7728" y="10602"/>
                      <a:pt x="7686" y="10549"/>
                    </a:cubicBezTo>
                    <a:cubicBezTo>
                      <a:pt x="7469" y="10256"/>
                      <a:pt x="7499" y="9963"/>
                      <a:pt x="7401" y="9557"/>
                    </a:cubicBezTo>
                    <a:cubicBezTo>
                      <a:pt x="7358" y="9675"/>
                      <a:pt x="7330" y="9797"/>
                      <a:pt x="7280" y="9797"/>
                    </a:cubicBezTo>
                    <a:cubicBezTo>
                      <a:pt x="7260" y="9797"/>
                      <a:pt x="7236" y="9778"/>
                      <a:pt x="7206" y="9730"/>
                    </a:cubicBezTo>
                    <a:cubicBezTo>
                      <a:pt x="7100" y="9565"/>
                      <a:pt x="7356" y="8701"/>
                      <a:pt x="7288" y="8280"/>
                    </a:cubicBezTo>
                    <a:cubicBezTo>
                      <a:pt x="7213" y="7852"/>
                      <a:pt x="6973" y="6920"/>
                      <a:pt x="6687" y="6537"/>
                    </a:cubicBezTo>
                    <a:lnTo>
                      <a:pt x="6687" y="6537"/>
                    </a:lnTo>
                    <a:cubicBezTo>
                      <a:pt x="6883" y="7138"/>
                      <a:pt x="7191" y="8243"/>
                      <a:pt x="7018" y="8663"/>
                    </a:cubicBezTo>
                    <a:cubicBezTo>
                      <a:pt x="6939" y="8867"/>
                      <a:pt x="6878" y="8943"/>
                      <a:pt x="6823" y="8943"/>
                    </a:cubicBezTo>
                    <a:cubicBezTo>
                      <a:pt x="6762" y="8943"/>
                      <a:pt x="6709" y="8849"/>
                      <a:pt x="6650" y="8731"/>
                    </a:cubicBezTo>
                    <a:cubicBezTo>
                      <a:pt x="6544" y="8506"/>
                      <a:pt x="6800" y="7739"/>
                      <a:pt x="6529" y="7101"/>
                    </a:cubicBezTo>
                    <a:lnTo>
                      <a:pt x="6529" y="7101"/>
                    </a:lnTo>
                    <a:cubicBezTo>
                      <a:pt x="6544" y="7544"/>
                      <a:pt x="6492" y="8032"/>
                      <a:pt x="6379" y="8167"/>
                    </a:cubicBezTo>
                    <a:cubicBezTo>
                      <a:pt x="6364" y="8186"/>
                      <a:pt x="6343" y="8195"/>
                      <a:pt x="6319" y="8195"/>
                    </a:cubicBezTo>
                    <a:cubicBezTo>
                      <a:pt x="6169" y="8195"/>
                      <a:pt x="5895" y="7849"/>
                      <a:pt x="6018" y="7409"/>
                    </a:cubicBezTo>
                    <a:cubicBezTo>
                      <a:pt x="6169" y="6898"/>
                      <a:pt x="6229" y="5733"/>
                      <a:pt x="5778" y="5177"/>
                    </a:cubicBezTo>
                    <a:lnTo>
                      <a:pt x="5778" y="5177"/>
                    </a:lnTo>
                    <a:cubicBezTo>
                      <a:pt x="6041" y="5823"/>
                      <a:pt x="5966" y="6853"/>
                      <a:pt x="5831" y="7146"/>
                    </a:cubicBezTo>
                    <a:cubicBezTo>
                      <a:pt x="5787" y="7239"/>
                      <a:pt x="5718" y="7278"/>
                      <a:pt x="5648" y="7278"/>
                    </a:cubicBezTo>
                    <a:cubicBezTo>
                      <a:pt x="5504" y="7278"/>
                      <a:pt x="5354" y="7108"/>
                      <a:pt x="5410" y="6890"/>
                    </a:cubicBezTo>
                    <a:cubicBezTo>
                      <a:pt x="5484" y="6608"/>
                      <a:pt x="5624" y="6206"/>
                      <a:pt x="5518" y="5764"/>
                    </a:cubicBezTo>
                    <a:lnTo>
                      <a:pt x="5518" y="5764"/>
                    </a:lnTo>
                    <a:cubicBezTo>
                      <a:pt x="5567" y="6090"/>
                      <a:pt x="5350" y="6458"/>
                      <a:pt x="5233" y="6458"/>
                    </a:cubicBezTo>
                    <a:cubicBezTo>
                      <a:pt x="5227" y="6458"/>
                      <a:pt x="5220" y="6457"/>
                      <a:pt x="5215" y="6454"/>
                    </a:cubicBezTo>
                    <a:cubicBezTo>
                      <a:pt x="5087" y="6394"/>
                      <a:pt x="4884" y="6116"/>
                      <a:pt x="5087" y="5598"/>
                    </a:cubicBezTo>
                    <a:cubicBezTo>
                      <a:pt x="5290" y="5079"/>
                      <a:pt x="5395" y="4396"/>
                      <a:pt x="4734" y="3381"/>
                    </a:cubicBezTo>
                    <a:lnTo>
                      <a:pt x="4734" y="3381"/>
                    </a:lnTo>
                    <a:cubicBezTo>
                      <a:pt x="5049" y="4065"/>
                      <a:pt x="5132" y="4959"/>
                      <a:pt x="4861" y="5455"/>
                    </a:cubicBezTo>
                    <a:cubicBezTo>
                      <a:pt x="4786" y="5588"/>
                      <a:pt x="4712" y="5641"/>
                      <a:pt x="4645" y="5641"/>
                    </a:cubicBezTo>
                    <a:cubicBezTo>
                      <a:pt x="4465" y="5641"/>
                      <a:pt x="4334" y="5262"/>
                      <a:pt x="4351" y="5027"/>
                    </a:cubicBezTo>
                    <a:cubicBezTo>
                      <a:pt x="4366" y="4696"/>
                      <a:pt x="4373" y="3742"/>
                      <a:pt x="4118" y="3111"/>
                    </a:cubicBezTo>
                    <a:lnTo>
                      <a:pt x="4118" y="3111"/>
                    </a:lnTo>
                    <a:cubicBezTo>
                      <a:pt x="4215" y="3659"/>
                      <a:pt x="4148" y="4606"/>
                      <a:pt x="4080" y="4764"/>
                    </a:cubicBezTo>
                    <a:cubicBezTo>
                      <a:pt x="4065" y="4798"/>
                      <a:pt x="4040" y="4814"/>
                      <a:pt x="4009" y="4814"/>
                    </a:cubicBezTo>
                    <a:cubicBezTo>
                      <a:pt x="3904" y="4814"/>
                      <a:pt x="3728" y="4622"/>
                      <a:pt x="3629" y="4291"/>
                    </a:cubicBezTo>
                    <a:cubicBezTo>
                      <a:pt x="3494" y="3855"/>
                      <a:pt x="3817" y="3141"/>
                      <a:pt x="3133" y="2044"/>
                    </a:cubicBezTo>
                    <a:lnTo>
                      <a:pt x="3133" y="2044"/>
                    </a:lnTo>
                    <a:cubicBezTo>
                      <a:pt x="3426" y="2630"/>
                      <a:pt x="3479" y="3381"/>
                      <a:pt x="3359" y="3547"/>
                    </a:cubicBezTo>
                    <a:cubicBezTo>
                      <a:pt x="3343" y="3567"/>
                      <a:pt x="3325" y="3576"/>
                      <a:pt x="3305" y="3576"/>
                    </a:cubicBezTo>
                    <a:cubicBezTo>
                      <a:pt x="3166" y="3576"/>
                      <a:pt x="2927" y="3150"/>
                      <a:pt x="2803" y="2901"/>
                    </a:cubicBezTo>
                    <a:cubicBezTo>
                      <a:pt x="2665" y="2624"/>
                      <a:pt x="2983" y="2320"/>
                      <a:pt x="2332" y="1376"/>
                    </a:cubicBezTo>
                    <a:lnTo>
                      <a:pt x="2332" y="1376"/>
                    </a:lnTo>
                    <a:cubicBezTo>
                      <a:pt x="2562" y="1753"/>
                      <a:pt x="2594" y="2380"/>
                      <a:pt x="2532" y="2517"/>
                    </a:cubicBezTo>
                    <a:cubicBezTo>
                      <a:pt x="2519" y="2552"/>
                      <a:pt x="2500" y="2568"/>
                      <a:pt x="2477" y="2568"/>
                    </a:cubicBezTo>
                    <a:cubicBezTo>
                      <a:pt x="2401" y="2568"/>
                      <a:pt x="2283" y="2386"/>
                      <a:pt x="2179" y="2119"/>
                    </a:cubicBezTo>
                    <a:cubicBezTo>
                      <a:pt x="2044" y="1766"/>
                      <a:pt x="1871" y="1931"/>
                      <a:pt x="1698" y="1541"/>
                    </a:cubicBezTo>
                    <a:cubicBezTo>
                      <a:pt x="1518" y="1142"/>
                      <a:pt x="1262" y="774"/>
                      <a:pt x="1022" y="654"/>
                    </a:cubicBezTo>
                    <a:cubicBezTo>
                      <a:pt x="782" y="534"/>
                      <a:pt x="0" y="1"/>
                      <a:pt x="0"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2"/>
              <p:cNvSpPr/>
              <p:nvPr/>
            </p:nvSpPr>
            <p:spPr>
              <a:xfrm>
                <a:off x="5562675" y="3746800"/>
                <a:ext cx="92450" cy="262975"/>
              </a:xfrm>
              <a:custGeom>
                <a:avLst/>
                <a:gdLst/>
                <a:ahLst/>
                <a:cxnLst/>
                <a:rect l="l" t="t" r="r" b="b"/>
                <a:pathLst>
                  <a:path w="3698" h="10519" extrusionOk="0">
                    <a:moveTo>
                      <a:pt x="1" y="0"/>
                    </a:moveTo>
                    <a:lnTo>
                      <a:pt x="1" y="0"/>
                    </a:lnTo>
                    <a:cubicBezTo>
                      <a:pt x="196" y="1255"/>
                      <a:pt x="3697" y="10519"/>
                      <a:pt x="3697" y="10519"/>
                    </a:cubicBezTo>
                    <a:cubicBezTo>
                      <a:pt x="3697" y="10519"/>
                      <a:pt x="3675" y="8964"/>
                      <a:pt x="3344" y="8017"/>
                    </a:cubicBezTo>
                    <a:cubicBezTo>
                      <a:pt x="3299" y="8355"/>
                      <a:pt x="3337" y="8866"/>
                      <a:pt x="3337" y="8866"/>
                    </a:cubicBezTo>
                    <a:cubicBezTo>
                      <a:pt x="3337" y="8866"/>
                      <a:pt x="3111" y="7544"/>
                      <a:pt x="3059" y="7168"/>
                    </a:cubicBezTo>
                    <a:cubicBezTo>
                      <a:pt x="2953" y="7439"/>
                      <a:pt x="2976" y="7927"/>
                      <a:pt x="2976" y="7927"/>
                    </a:cubicBezTo>
                    <a:cubicBezTo>
                      <a:pt x="2976" y="7927"/>
                      <a:pt x="2600" y="6732"/>
                      <a:pt x="2585" y="6266"/>
                    </a:cubicBezTo>
                    <a:lnTo>
                      <a:pt x="2585" y="6266"/>
                    </a:lnTo>
                    <a:cubicBezTo>
                      <a:pt x="2567" y="6386"/>
                      <a:pt x="2560" y="6498"/>
                      <a:pt x="2561" y="6600"/>
                    </a:cubicBezTo>
                    <a:lnTo>
                      <a:pt x="2561" y="6600"/>
                    </a:lnTo>
                    <a:cubicBezTo>
                      <a:pt x="2491" y="6079"/>
                      <a:pt x="2391" y="5311"/>
                      <a:pt x="2367" y="5019"/>
                    </a:cubicBezTo>
                    <a:cubicBezTo>
                      <a:pt x="2300" y="5635"/>
                      <a:pt x="2225" y="6071"/>
                      <a:pt x="2225" y="6071"/>
                    </a:cubicBezTo>
                    <a:lnTo>
                      <a:pt x="2059" y="5410"/>
                    </a:lnTo>
                    <a:cubicBezTo>
                      <a:pt x="2059" y="5410"/>
                      <a:pt x="2225" y="4343"/>
                      <a:pt x="2022" y="3885"/>
                    </a:cubicBezTo>
                    <a:lnTo>
                      <a:pt x="2022" y="3885"/>
                    </a:lnTo>
                    <a:cubicBezTo>
                      <a:pt x="2082" y="4598"/>
                      <a:pt x="1826" y="4997"/>
                      <a:pt x="1826" y="4997"/>
                    </a:cubicBezTo>
                    <a:lnTo>
                      <a:pt x="1541" y="4260"/>
                    </a:lnTo>
                    <a:cubicBezTo>
                      <a:pt x="1541" y="4260"/>
                      <a:pt x="1751" y="2743"/>
                      <a:pt x="1541" y="2209"/>
                    </a:cubicBezTo>
                    <a:lnTo>
                      <a:pt x="1541" y="2209"/>
                    </a:lnTo>
                    <a:cubicBezTo>
                      <a:pt x="1624" y="3178"/>
                      <a:pt x="1406" y="3659"/>
                      <a:pt x="1406" y="3659"/>
                    </a:cubicBezTo>
                    <a:lnTo>
                      <a:pt x="1113" y="2690"/>
                    </a:lnTo>
                    <a:cubicBezTo>
                      <a:pt x="1113" y="2690"/>
                      <a:pt x="1263" y="1924"/>
                      <a:pt x="1158" y="1495"/>
                    </a:cubicBezTo>
                    <a:lnTo>
                      <a:pt x="1158" y="1495"/>
                    </a:lnTo>
                    <a:cubicBezTo>
                      <a:pt x="1188" y="1826"/>
                      <a:pt x="925" y="2149"/>
                      <a:pt x="925" y="2149"/>
                    </a:cubicBezTo>
                    <a:lnTo>
                      <a:pt x="579" y="1338"/>
                    </a:lnTo>
                    <a:cubicBezTo>
                      <a:pt x="579" y="1338"/>
                      <a:pt x="143" y="301"/>
                      <a:pt x="1"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2"/>
              <p:cNvSpPr/>
              <p:nvPr/>
            </p:nvSpPr>
            <p:spPr>
              <a:xfrm>
                <a:off x="5765725" y="4026850"/>
                <a:ext cx="11300" cy="4725"/>
              </a:xfrm>
              <a:custGeom>
                <a:avLst/>
                <a:gdLst/>
                <a:ahLst/>
                <a:cxnLst/>
                <a:rect l="l" t="t" r="r" b="b"/>
                <a:pathLst>
                  <a:path w="452" h="189" extrusionOk="0">
                    <a:moveTo>
                      <a:pt x="1" y="1"/>
                    </a:moveTo>
                    <a:lnTo>
                      <a:pt x="1" y="1"/>
                    </a:lnTo>
                    <a:cubicBezTo>
                      <a:pt x="128" y="113"/>
                      <a:pt x="294" y="166"/>
                      <a:pt x="451" y="189"/>
                    </a:cubicBezTo>
                    <a:cubicBezTo>
                      <a:pt x="271" y="136"/>
                      <a:pt x="113" y="76"/>
                      <a:pt x="1"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2"/>
              <p:cNvSpPr/>
              <p:nvPr/>
            </p:nvSpPr>
            <p:spPr>
              <a:xfrm>
                <a:off x="5687025" y="3686875"/>
                <a:ext cx="158375" cy="229550"/>
              </a:xfrm>
              <a:custGeom>
                <a:avLst/>
                <a:gdLst/>
                <a:ahLst/>
                <a:cxnLst/>
                <a:rect l="l" t="t" r="r" b="b"/>
                <a:pathLst>
                  <a:path w="6335" h="9182" extrusionOk="0">
                    <a:moveTo>
                      <a:pt x="6334" y="0"/>
                    </a:moveTo>
                    <a:lnTo>
                      <a:pt x="6334" y="0"/>
                    </a:lnTo>
                    <a:cubicBezTo>
                      <a:pt x="6101" y="271"/>
                      <a:pt x="5628" y="541"/>
                      <a:pt x="5628" y="541"/>
                    </a:cubicBezTo>
                    <a:cubicBezTo>
                      <a:pt x="5628" y="541"/>
                      <a:pt x="5823" y="421"/>
                      <a:pt x="6011" y="113"/>
                    </a:cubicBezTo>
                    <a:lnTo>
                      <a:pt x="6011" y="113"/>
                    </a:lnTo>
                    <a:cubicBezTo>
                      <a:pt x="5771" y="271"/>
                      <a:pt x="4907" y="579"/>
                      <a:pt x="4907" y="579"/>
                    </a:cubicBezTo>
                    <a:cubicBezTo>
                      <a:pt x="4907" y="579"/>
                      <a:pt x="5117" y="436"/>
                      <a:pt x="5245" y="293"/>
                    </a:cubicBezTo>
                    <a:lnTo>
                      <a:pt x="5245" y="293"/>
                    </a:lnTo>
                    <a:cubicBezTo>
                      <a:pt x="4696" y="384"/>
                      <a:pt x="4276" y="789"/>
                      <a:pt x="4276" y="789"/>
                    </a:cubicBezTo>
                    <a:cubicBezTo>
                      <a:pt x="4276" y="789"/>
                      <a:pt x="4298" y="639"/>
                      <a:pt x="4441" y="526"/>
                    </a:cubicBezTo>
                    <a:lnTo>
                      <a:pt x="4441" y="526"/>
                    </a:lnTo>
                    <a:cubicBezTo>
                      <a:pt x="3900" y="752"/>
                      <a:pt x="3599" y="1278"/>
                      <a:pt x="3599" y="1278"/>
                    </a:cubicBezTo>
                    <a:cubicBezTo>
                      <a:pt x="3599" y="1278"/>
                      <a:pt x="3667" y="1090"/>
                      <a:pt x="3810" y="819"/>
                    </a:cubicBezTo>
                    <a:lnTo>
                      <a:pt x="3810" y="819"/>
                    </a:lnTo>
                    <a:cubicBezTo>
                      <a:pt x="3502" y="1075"/>
                      <a:pt x="3036" y="1661"/>
                      <a:pt x="3036" y="1661"/>
                    </a:cubicBezTo>
                    <a:cubicBezTo>
                      <a:pt x="3036" y="1661"/>
                      <a:pt x="3104" y="1443"/>
                      <a:pt x="3066" y="1165"/>
                    </a:cubicBezTo>
                    <a:lnTo>
                      <a:pt x="3066" y="1165"/>
                    </a:lnTo>
                    <a:cubicBezTo>
                      <a:pt x="2901" y="1428"/>
                      <a:pt x="2397" y="2029"/>
                      <a:pt x="2397" y="2029"/>
                    </a:cubicBezTo>
                    <a:cubicBezTo>
                      <a:pt x="2397" y="2029"/>
                      <a:pt x="2502" y="1841"/>
                      <a:pt x="2502" y="1601"/>
                    </a:cubicBezTo>
                    <a:lnTo>
                      <a:pt x="2502" y="1601"/>
                    </a:lnTo>
                    <a:cubicBezTo>
                      <a:pt x="2345" y="1841"/>
                      <a:pt x="1751" y="2412"/>
                      <a:pt x="1751" y="2412"/>
                    </a:cubicBezTo>
                    <a:cubicBezTo>
                      <a:pt x="1751" y="2412"/>
                      <a:pt x="1804" y="2112"/>
                      <a:pt x="1849" y="1969"/>
                    </a:cubicBezTo>
                    <a:lnTo>
                      <a:pt x="1849" y="1969"/>
                    </a:lnTo>
                    <a:cubicBezTo>
                      <a:pt x="1541" y="2277"/>
                      <a:pt x="1353" y="3028"/>
                      <a:pt x="1353" y="3028"/>
                    </a:cubicBezTo>
                    <a:cubicBezTo>
                      <a:pt x="1353" y="3028"/>
                      <a:pt x="1270" y="2765"/>
                      <a:pt x="1240" y="2585"/>
                    </a:cubicBezTo>
                    <a:cubicBezTo>
                      <a:pt x="925" y="3156"/>
                      <a:pt x="1045" y="3892"/>
                      <a:pt x="1045" y="3892"/>
                    </a:cubicBezTo>
                    <a:cubicBezTo>
                      <a:pt x="1045" y="3892"/>
                      <a:pt x="970" y="3494"/>
                      <a:pt x="737" y="3306"/>
                    </a:cubicBezTo>
                    <a:lnTo>
                      <a:pt x="737" y="3306"/>
                    </a:lnTo>
                    <a:cubicBezTo>
                      <a:pt x="812" y="3810"/>
                      <a:pt x="579" y="4561"/>
                      <a:pt x="579" y="4561"/>
                    </a:cubicBezTo>
                    <a:cubicBezTo>
                      <a:pt x="579" y="4561"/>
                      <a:pt x="391" y="4493"/>
                      <a:pt x="339" y="4103"/>
                    </a:cubicBezTo>
                    <a:cubicBezTo>
                      <a:pt x="1" y="4884"/>
                      <a:pt x="263" y="5651"/>
                      <a:pt x="263" y="5651"/>
                    </a:cubicBezTo>
                    <a:cubicBezTo>
                      <a:pt x="263" y="5651"/>
                      <a:pt x="98" y="5320"/>
                      <a:pt x="31" y="5012"/>
                    </a:cubicBezTo>
                    <a:lnTo>
                      <a:pt x="31" y="5012"/>
                    </a:lnTo>
                    <a:cubicBezTo>
                      <a:pt x="31" y="5013"/>
                      <a:pt x="271" y="7522"/>
                      <a:pt x="1143" y="9182"/>
                    </a:cubicBezTo>
                    <a:cubicBezTo>
                      <a:pt x="654" y="8107"/>
                      <a:pt x="436" y="6364"/>
                      <a:pt x="579" y="5658"/>
                    </a:cubicBezTo>
                    <a:lnTo>
                      <a:pt x="579" y="5658"/>
                    </a:lnTo>
                    <a:cubicBezTo>
                      <a:pt x="519" y="6620"/>
                      <a:pt x="774" y="7138"/>
                      <a:pt x="774" y="7138"/>
                    </a:cubicBezTo>
                    <a:cubicBezTo>
                      <a:pt x="774" y="7138"/>
                      <a:pt x="444" y="6146"/>
                      <a:pt x="1120" y="4696"/>
                    </a:cubicBezTo>
                    <a:lnTo>
                      <a:pt x="1120" y="4696"/>
                    </a:lnTo>
                    <a:cubicBezTo>
                      <a:pt x="1045" y="5147"/>
                      <a:pt x="977" y="5403"/>
                      <a:pt x="977" y="5403"/>
                    </a:cubicBezTo>
                    <a:cubicBezTo>
                      <a:pt x="977" y="5403"/>
                      <a:pt x="1466" y="4013"/>
                      <a:pt x="1939" y="3517"/>
                    </a:cubicBezTo>
                    <a:lnTo>
                      <a:pt x="1939" y="3517"/>
                    </a:lnTo>
                    <a:cubicBezTo>
                      <a:pt x="2172" y="3877"/>
                      <a:pt x="707" y="6469"/>
                      <a:pt x="1759" y="8243"/>
                    </a:cubicBezTo>
                    <a:cubicBezTo>
                      <a:pt x="1391" y="6853"/>
                      <a:pt x="1691" y="5328"/>
                      <a:pt x="1691" y="5327"/>
                    </a:cubicBezTo>
                    <a:lnTo>
                      <a:pt x="1691" y="5327"/>
                    </a:lnTo>
                    <a:cubicBezTo>
                      <a:pt x="1691" y="5328"/>
                      <a:pt x="1563" y="7041"/>
                      <a:pt x="1931" y="7799"/>
                    </a:cubicBezTo>
                    <a:cubicBezTo>
                      <a:pt x="1924" y="6725"/>
                      <a:pt x="1886" y="5891"/>
                      <a:pt x="1886" y="5891"/>
                    </a:cubicBezTo>
                    <a:lnTo>
                      <a:pt x="1886" y="5891"/>
                    </a:lnTo>
                    <a:cubicBezTo>
                      <a:pt x="1886" y="5892"/>
                      <a:pt x="2112" y="7552"/>
                      <a:pt x="2270" y="7912"/>
                    </a:cubicBezTo>
                    <a:cubicBezTo>
                      <a:pt x="2435" y="7431"/>
                      <a:pt x="1804" y="5590"/>
                      <a:pt x="2518" y="4366"/>
                    </a:cubicBezTo>
                    <a:cubicBezTo>
                      <a:pt x="2728" y="4719"/>
                      <a:pt x="2871" y="6582"/>
                      <a:pt x="2871" y="6582"/>
                    </a:cubicBezTo>
                    <a:cubicBezTo>
                      <a:pt x="2871" y="6582"/>
                      <a:pt x="3051" y="5733"/>
                      <a:pt x="3043" y="5403"/>
                    </a:cubicBezTo>
                    <a:lnTo>
                      <a:pt x="3043" y="5403"/>
                    </a:lnTo>
                    <a:cubicBezTo>
                      <a:pt x="3119" y="5959"/>
                      <a:pt x="3096" y="6349"/>
                      <a:pt x="3096" y="6349"/>
                    </a:cubicBezTo>
                    <a:cubicBezTo>
                      <a:pt x="3096" y="6349"/>
                      <a:pt x="3261" y="5312"/>
                      <a:pt x="3276" y="4411"/>
                    </a:cubicBezTo>
                    <a:cubicBezTo>
                      <a:pt x="3284" y="3509"/>
                      <a:pt x="3577" y="2690"/>
                      <a:pt x="4118" y="2239"/>
                    </a:cubicBezTo>
                    <a:lnTo>
                      <a:pt x="4118" y="2239"/>
                    </a:lnTo>
                    <a:cubicBezTo>
                      <a:pt x="4193" y="2480"/>
                      <a:pt x="3539" y="4020"/>
                      <a:pt x="3810" y="5019"/>
                    </a:cubicBezTo>
                    <a:cubicBezTo>
                      <a:pt x="4080" y="4193"/>
                      <a:pt x="4020" y="2946"/>
                      <a:pt x="4606" y="1984"/>
                    </a:cubicBezTo>
                    <a:lnTo>
                      <a:pt x="4606" y="1984"/>
                    </a:lnTo>
                    <a:cubicBezTo>
                      <a:pt x="4373" y="2728"/>
                      <a:pt x="4261" y="3825"/>
                      <a:pt x="4261" y="3825"/>
                    </a:cubicBezTo>
                    <a:cubicBezTo>
                      <a:pt x="4261" y="3825"/>
                      <a:pt x="4689" y="2480"/>
                      <a:pt x="5019" y="1976"/>
                    </a:cubicBezTo>
                    <a:lnTo>
                      <a:pt x="5019" y="1976"/>
                    </a:lnTo>
                    <a:cubicBezTo>
                      <a:pt x="4711" y="2683"/>
                      <a:pt x="4674" y="3419"/>
                      <a:pt x="4674" y="3419"/>
                    </a:cubicBezTo>
                    <a:cubicBezTo>
                      <a:pt x="4674" y="3419"/>
                      <a:pt x="5403" y="2187"/>
                      <a:pt x="5658" y="1698"/>
                    </a:cubicBezTo>
                    <a:cubicBezTo>
                      <a:pt x="5808" y="1420"/>
                      <a:pt x="6124" y="887"/>
                      <a:pt x="6267" y="361"/>
                    </a:cubicBezTo>
                    <a:lnTo>
                      <a:pt x="6267" y="361"/>
                    </a:lnTo>
                    <a:cubicBezTo>
                      <a:pt x="6184" y="459"/>
                      <a:pt x="6131" y="511"/>
                      <a:pt x="6131" y="511"/>
                    </a:cubicBezTo>
                    <a:cubicBezTo>
                      <a:pt x="6131" y="511"/>
                      <a:pt x="6229" y="406"/>
                      <a:pt x="6304" y="218"/>
                    </a:cubicBezTo>
                    <a:cubicBezTo>
                      <a:pt x="6319" y="143"/>
                      <a:pt x="6327" y="68"/>
                      <a:pt x="6334"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2"/>
              <p:cNvSpPr/>
              <p:nvPr/>
            </p:nvSpPr>
            <p:spPr>
              <a:xfrm>
                <a:off x="5569450" y="3777750"/>
                <a:ext cx="330600" cy="293025"/>
              </a:xfrm>
              <a:custGeom>
                <a:avLst/>
                <a:gdLst/>
                <a:ahLst/>
                <a:cxnLst/>
                <a:rect l="l" t="t" r="r" b="b"/>
                <a:pathLst>
                  <a:path w="13224" h="11721" extrusionOk="0">
                    <a:moveTo>
                      <a:pt x="79" y="0"/>
                    </a:moveTo>
                    <a:cubicBezTo>
                      <a:pt x="73" y="0"/>
                      <a:pt x="66" y="1"/>
                      <a:pt x="60" y="2"/>
                    </a:cubicBezTo>
                    <a:cubicBezTo>
                      <a:pt x="23" y="17"/>
                      <a:pt x="0" y="62"/>
                      <a:pt x="15" y="100"/>
                    </a:cubicBezTo>
                    <a:lnTo>
                      <a:pt x="4155" y="11670"/>
                    </a:lnTo>
                    <a:cubicBezTo>
                      <a:pt x="4163" y="11693"/>
                      <a:pt x="4178" y="11708"/>
                      <a:pt x="4200" y="11715"/>
                    </a:cubicBezTo>
                    <a:cubicBezTo>
                      <a:pt x="4211" y="11719"/>
                      <a:pt x="4221" y="11721"/>
                      <a:pt x="4230" y="11721"/>
                    </a:cubicBezTo>
                    <a:cubicBezTo>
                      <a:pt x="4240" y="11721"/>
                      <a:pt x="4249" y="11719"/>
                      <a:pt x="4260" y="11715"/>
                    </a:cubicBezTo>
                    <a:lnTo>
                      <a:pt x="13179" y="7080"/>
                    </a:lnTo>
                    <a:cubicBezTo>
                      <a:pt x="13209" y="7057"/>
                      <a:pt x="13224" y="7019"/>
                      <a:pt x="13209" y="6982"/>
                    </a:cubicBezTo>
                    <a:cubicBezTo>
                      <a:pt x="13193" y="6956"/>
                      <a:pt x="13168" y="6941"/>
                      <a:pt x="13143" y="6941"/>
                    </a:cubicBezTo>
                    <a:cubicBezTo>
                      <a:pt x="13132" y="6941"/>
                      <a:pt x="13121" y="6945"/>
                      <a:pt x="13111" y="6952"/>
                    </a:cubicBezTo>
                    <a:lnTo>
                      <a:pt x="4268" y="11550"/>
                    </a:lnTo>
                    <a:lnTo>
                      <a:pt x="150" y="47"/>
                    </a:lnTo>
                    <a:cubicBezTo>
                      <a:pt x="138" y="16"/>
                      <a:pt x="110" y="0"/>
                      <a:pt x="79"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2"/>
              <p:cNvSpPr/>
              <p:nvPr/>
            </p:nvSpPr>
            <p:spPr>
              <a:xfrm>
                <a:off x="5682525" y="4062400"/>
                <a:ext cx="46225" cy="13250"/>
              </a:xfrm>
              <a:custGeom>
                <a:avLst/>
                <a:gdLst/>
                <a:ahLst/>
                <a:cxnLst/>
                <a:rect l="l" t="t" r="r" b="b"/>
                <a:pathLst>
                  <a:path w="1849" h="530" extrusionOk="0">
                    <a:moveTo>
                      <a:pt x="78" y="1"/>
                    </a:moveTo>
                    <a:cubicBezTo>
                      <a:pt x="64" y="1"/>
                      <a:pt x="50" y="5"/>
                      <a:pt x="38" y="14"/>
                    </a:cubicBezTo>
                    <a:cubicBezTo>
                      <a:pt x="0" y="44"/>
                      <a:pt x="0" y="89"/>
                      <a:pt x="23" y="119"/>
                    </a:cubicBezTo>
                    <a:cubicBezTo>
                      <a:pt x="40" y="137"/>
                      <a:pt x="356" y="530"/>
                      <a:pt x="1079" y="530"/>
                    </a:cubicBezTo>
                    <a:cubicBezTo>
                      <a:pt x="1283" y="530"/>
                      <a:pt x="1518" y="499"/>
                      <a:pt x="1788" y="420"/>
                    </a:cubicBezTo>
                    <a:cubicBezTo>
                      <a:pt x="1826" y="412"/>
                      <a:pt x="1848" y="367"/>
                      <a:pt x="1841" y="329"/>
                    </a:cubicBezTo>
                    <a:cubicBezTo>
                      <a:pt x="1841" y="329"/>
                      <a:pt x="1833" y="322"/>
                      <a:pt x="1833" y="322"/>
                    </a:cubicBezTo>
                    <a:cubicBezTo>
                      <a:pt x="1821" y="297"/>
                      <a:pt x="1793" y="282"/>
                      <a:pt x="1767" y="282"/>
                    </a:cubicBezTo>
                    <a:cubicBezTo>
                      <a:pt x="1761" y="282"/>
                      <a:pt x="1756" y="283"/>
                      <a:pt x="1751" y="284"/>
                    </a:cubicBezTo>
                    <a:cubicBezTo>
                      <a:pt x="1495" y="359"/>
                      <a:pt x="1273" y="388"/>
                      <a:pt x="1083" y="388"/>
                    </a:cubicBezTo>
                    <a:cubicBezTo>
                      <a:pt x="432" y="388"/>
                      <a:pt x="153" y="46"/>
                      <a:pt x="135" y="29"/>
                    </a:cubicBezTo>
                    <a:cubicBezTo>
                      <a:pt x="122" y="11"/>
                      <a:pt x="100" y="1"/>
                      <a:pt x="78"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2"/>
              <p:cNvSpPr/>
              <p:nvPr/>
            </p:nvSpPr>
            <p:spPr>
              <a:xfrm>
                <a:off x="5715025" y="4045425"/>
                <a:ext cx="75900" cy="14100"/>
              </a:xfrm>
              <a:custGeom>
                <a:avLst/>
                <a:gdLst/>
                <a:ahLst/>
                <a:cxnLst/>
                <a:rect l="l" t="t" r="r" b="b"/>
                <a:pathLst>
                  <a:path w="3036" h="564" extrusionOk="0">
                    <a:moveTo>
                      <a:pt x="78" y="1"/>
                    </a:moveTo>
                    <a:cubicBezTo>
                      <a:pt x="59" y="1"/>
                      <a:pt x="39" y="8"/>
                      <a:pt x="23" y="24"/>
                    </a:cubicBezTo>
                    <a:cubicBezTo>
                      <a:pt x="0" y="54"/>
                      <a:pt x="0" y="99"/>
                      <a:pt x="30" y="122"/>
                    </a:cubicBezTo>
                    <a:cubicBezTo>
                      <a:pt x="57" y="149"/>
                      <a:pt x="534" y="563"/>
                      <a:pt x="1551" y="563"/>
                    </a:cubicBezTo>
                    <a:cubicBezTo>
                      <a:pt x="1944" y="563"/>
                      <a:pt x="2417" y="502"/>
                      <a:pt x="2975" y="332"/>
                    </a:cubicBezTo>
                    <a:cubicBezTo>
                      <a:pt x="3013" y="317"/>
                      <a:pt x="3035" y="280"/>
                      <a:pt x="3028" y="242"/>
                    </a:cubicBezTo>
                    <a:cubicBezTo>
                      <a:pt x="3028" y="234"/>
                      <a:pt x="3020" y="234"/>
                      <a:pt x="3020" y="234"/>
                    </a:cubicBezTo>
                    <a:cubicBezTo>
                      <a:pt x="3009" y="211"/>
                      <a:pt x="2983" y="192"/>
                      <a:pt x="2958" y="192"/>
                    </a:cubicBezTo>
                    <a:cubicBezTo>
                      <a:pt x="2951" y="192"/>
                      <a:pt x="2944" y="194"/>
                      <a:pt x="2938" y="197"/>
                    </a:cubicBezTo>
                    <a:cubicBezTo>
                      <a:pt x="2404" y="357"/>
                      <a:pt x="1950" y="416"/>
                      <a:pt x="1574" y="416"/>
                    </a:cubicBezTo>
                    <a:cubicBezTo>
                      <a:pt x="593" y="416"/>
                      <a:pt x="131" y="22"/>
                      <a:pt x="120" y="17"/>
                    </a:cubicBezTo>
                    <a:cubicBezTo>
                      <a:pt x="110" y="6"/>
                      <a:pt x="94" y="1"/>
                      <a:pt x="78"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2"/>
              <p:cNvSpPr/>
              <p:nvPr/>
            </p:nvSpPr>
            <p:spPr>
              <a:xfrm>
                <a:off x="5752400" y="4026375"/>
                <a:ext cx="65200" cy="15650"/>
              </a:xfrm>
              <a:custGeom>
                <a:avLst/>
                <a:gdLst/>
                <a:ahLst/>
                <a:cxnLst/>
                <a:rect l="l" t="t" r="r" b="b"/>
                <a:pathLst>
                  <a:path w="2608" h="626" extrusionOk="0">
                    <a:moveTo>
                      <a:pt x="75" y="1"/>
                    </a:moveTo>
                    <a:cubicBezTo>
                      <a:pt x="55" y="1"/>
                      <a:pt x="35" y="10"/>
                      <a:pt x="23" y="27"/>
                    </a:cubicBezTo>
                    <a:cubicBezTo>
                      <a:pt x="0" y="65"/>
                      <a:pt x="8" y="110"/>
                      <a:pt x="38" y="132"/>
                    </a:cubicBezTo>
                    <a:cubicBezTo>
                      <a:pt x="44" y="138"/>
                      <a:pt x="681" y="625"/>
                      <a:pt x="1622" y="625"/>
                    </a:cubicBezTo>
                    <a:cubicBezTo>
                      <a:pt x="1908" y="625"/>
                      <a:pt x="2222" y="580"/>
                      <a:pt x="2555" y="463"/>
                    </a:cubicBezTo>
                    <a:cubicBezTo>
                      <a:pt x="2592" y="455"/>
                      <a:pt x="2607" y="410"/>
                      <a:pt x="2592" y="373"/>
                    </a:cubicBezTo>
                    <a:cubicBezTo>
                      <a:pt x="2592" y="373"/>
                      <a:pt x="2592" y="365"/>
                      <a:pt x="2592" y="365"/>
                    </a:cubicBezTo>
                    <a:cubicBezTo>
                      <a:pt x="2580" y="340"/>
                      <a:pt x="2552" y="326"/>
                      <a:pt x="2521" y="326"/>
                    </a:cubicBezTo>
                    <a:cubicBezTo>
                      <a:pt x="2515" y="326"/>
                      <a:pt x="2509" y="326"/>
                      <a:pt x="2502" y="328"/>
                    </a:cubicBezTo>
                    <a:cubicBezTo>
                      <a:pt x="2184" y="441"/>
                      <a:pt x="1885" y="484"/>
                      <a:pt x="1613" y="484"/>
                    </a:cubicBezTo>
                    <a:cubicBezTo>
                      <a:pt x="728" y="484"/>
                      <a:pt x="132" y="25"/>
                      <a:pt x="120" y="20"/>
                    </a:cubicBezTo>
                    <a:cubicBezTo>
                      <a:pt x="107" y="7"/>
                      <a:pt x="91" y="1"/>
                      <a:pt x="75"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2"/>
              <p:cNvSpPr/>
              <p:nvPr/>
            </p:nvSpPr>
            <p:spPr>
              <a:xfrm>
                <a:off x="5782250" y="4011250"/>
                <a:ext cx="53000" cy="14500"/>
              </a:xfrm>
              <a:custGeom>
                <a:avLst/>
                <a:gdLst/>
                <a:ahLst/>
                <a:cxnLst/>
                <a:rect l="l" t="t" r="r" b="b"/>
                <a:pathLst>
                  <a:path w="2120" h="580" extrusionOk="0">
                    <a:moveTo>
                      <a:pt x="79" y="0"/>
                    </a:moveTo>
                    <a:cubicBezTo>
                      <a:pt x="62" y="0"/>
                      <a:pt x="45" y="6"/>
                      <a:pt x="31" y="16"/>
                    </a:cubicBezTo>
                    <a:cubicBezTo>
                      <a:pt x="1" y="46"/>
                      <a:pt x="1" y="91"/>
                      <a:pt x="23" y="121"/>
                    </a:cubicBezTo>
                    <a:cubicBezTo>
                      <a:pt x="47" y="145"/>
                      <a:pt x="464" y="580"/>
                      <a:pt x="1258" y="580"/>
                    </a:cubicBezTo>
                    <a:cubicBezTo>
                      <a:pt x="1493" y="580"/>
                      <a:pt x="1760" y="542"/>
                      <a:pt x="2059" y="444"/>
                    </a:cubicBezTo>
                    <a:cubicBezTo>
                      <a:pt x="2097" y="429"/>
                      <a:pt x="2120" y="392"/>
                      <a:pt x="2105" y="354"/>
                    </a:cubicBezTo>
                    <a:cubicBezTo>
                      <a:pt x="2105" y="354"/>
                      <a:pt x="2105" y="347"/>
                      <a:pt x="2105" y="347"/>
                    </a:cubicBezTo>
                    <a:cubicBezTo>
                      <a:pt x="2092" y="322"/>
                      <a:pt x="2064" y="307"/>
                      <a:pt x="2038" y="307"/>
                    </a:cubicBezTo>
                    <a:cubicBezTo>
                      <a:pt x="2032" y="307"/>
                      <a:pt x="2027" y="308"/>
                      <a:pt x="2022" y="309"/>
                    </a:cubicBezTo>
                    <a:cubicBezTo>
                      <a:pt x="1736" y="402"/>
                      <a:pt x="1482" y="437"/>
                      <a:pt x="1261" y="437"/>
                    </a:cubicBezTo>
                    <a:cubicBezTo>
                      <a:pt x="529" y="437"/>
                      <a:pt x="152" y="47"/>
                      <a:pt x="129" y="24"/>
                    </a:cubicBezTo>
                    <a:cubicBezTo>
                      <a:pt x="116" y="8"/>
                      <a:pt x="98" y="0"/>
                      <a:pt x="79"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2"/>
              <p:cNvSpPr/>
              <p:nvPr/>
            </p:nvSpPr>
            <p:spPr>
              <a:xfrm>
                <a:off x="5808925" y="3996625"/>
                <a:ext cx="40425" cy="14100"/>
              </a:xfrm>
              <a:custGeom>
                <a:avLst/>
                <a:gdLst/>
                <a:ahLst/>
                <a:cxnLst/>
                <a:rect l="l" t="t" r="r" b="b"/>
                <a:pathLst>
                  <a:path w="1617" h="564" extrusionOk="0">
                    <a:moveTo>
                      <a:pt x="76" y="0"/>
                    </a:moveTo>
                    <a:cubicBezTo>
                      <a:pt x="57" y="0"/>
                      <a:pt x="38" y="8"/>
                      <a:pt x="23" y="23"/>
                    </a:cubicBezTo>
                    <a:cubicBezTo>
                      <a:pt x="1" y="53"/>
                      <a:pt x="1" y="98"/>
                      <a:pt x="31" y="120"/>
                    </a:cubicBezTo>
                    <a:cubicBezTo>
                      <a:pt x="49" y="144"/>
                      <a:pt x="496" y="564"/>
                      <a:pt x="1094" y="564"/>
                    </a:cubicBezTo>
                    <a:cubicBezTo>
                      <a:pt x="1242" y="564"/>
                      <a:pt x="1400" y="538"/>
                      <a:pt x="1564" y="473"/>
                    </a:cubicBezTo>
                    <a:cubicBezTo>
                      <a:pt x="1601" y="458"/>
                      <a:pt x="1616" y="421"/>
                      <a:pt x="1601" y="383"/>
                    </a:cubicBezTo>
                    <a:lnTo>
                      <a:pt x="1601" y="376"/>
                    </a:lnTo>
                    <a:cubicBezTo>
                      <a:pt x="1589" y="352"/>
                      <a:pt x="1564" y="333"/>
                      <a:pt x="1535" y="333"/>
                    </a:cubicBezTo>
                    <a:cubicBezTo>
                      <a:pt x="1527" y="333"/>
                      <a:pt x="1519" y="335"/>
                      <a:pt x="1511" y="338"/>
                    </a:cubicBezTo>
                    <a:cubicBezTo>
                      <a:pt x="1371" y="393"/>
                      <a:pt x="1234" y="415"/>
                      <a:pt x="1104" y="415"/>
                    </a:cubicBezTo>
                    <a:cubicBezTo>
                      <a:pt x="558" y="415"/>
                      <a:pt x="135" y="23"/>
                      <a:pt x="128" y="23"/>
                    </a:cubicBezTo>
                    <a:cubicBezTo>
                      <a:pt x="113" y="8"/>
                      <a:pt x="95" y="0"/>
                      <a:pt x="76"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2"/>
              <p:cNvSpPr/>
              <p:nvPr/>
            </p:nvSpPr>
            <p:spPr>
              <a:xfrm>
                <a:off x="5835800" y="3982775"/>
                <a:ext cx="40025" cy="8850"/>
              </a:xfrm>
              <a:custGeom>
                <a:avLst/>
                <a:gdLst/>
                <a:ahLst/>
                <a:cxnLst/>
                <a:rect l="l" t="t" r="r" b="b"/>
                <a:pathLst>
                  <a:path w="1601" h="354" extrusionOk="0">
                    <a:moveTo>
                      <a:pt x="82" y="0"/>
                    </a:moveTo>
                    <a:cubicBezTo>
                      <a:pt x="60" y="0"/>
                      <a:pt x="37" y="12"/>
                      <a:pt x="23" y="36"/>
                    </a:cubicBezTo>
                    <a:cubicBezTo>
                      <a:pt x="0" y="66"/>
                      <a:pt x="8" y="111"/>
                      <a:pt x="45" y="133"/>
                    </a:cubicBezTo>
                    <a:cubicBezTo>
                      <a:pt x="61" y="144"/>
                      <a:pt x="382" y="353"/>
                      <a:pt x="845" y="353"/>
                    </a:cubicBezTo>
                    <a:cubicBezTo>
                      <a:pt x="1056" y="353"/>
                      <a:pt x="1295" y="310"/>
                      <a:pt x="1548" y="186"/>
                    </a:cubicBezTo>
                    <a:cubicBezTo>
                      <a:pt x="1585" y="163"/>
                      <a:pt x="1600" y="126"/>
                      <a:pt x="1585" y="88"/>
                    </a:cubicBezTo>
                    <a:cubicBezTo>
                      <a:pt x="1570" y="63"/>
                      <a:pt x="1548" y="48"/>
                      <a:pt x="1523" y="48"/>
                    </a:cubicBezTo>
                    <a:cubicBezTo>
                      <a:pt x="1512" y="48"/>
                      <a:pt x="1500" y="51"/>
                      <a:pt x="1488" y="58"/>
                    </a:cubicBezTo>
                    <a:cubicBezTo>
                      <a:pt x="1257" y="171"/>
                      <a:pt x="1039" y="211"/>
                      <a:pt x="848" y="211"/>
                    </a:cubicBezTo>
                    <a:cubicBezTo>
                      <a:pt x="430" y="211"/>
                      <a:pt x="141" y="23"/>
                      <a:pt x="120" y="13"/>
                    </a:cubicBezTo>
                    <a:cubicBezTo>
                      <a:pt x="109" y="5"/>
                      <a:pt x="96" y="0"/>
                      <a:pt x="82"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2"/>
              <p:cNvSpPr/>
              <p:nvPr/>
            </p:nvSpPr>
            <p:spPr>
              <a:xfrm>
                <a:off x="5604575" y="3994225"/>
                <a:ext cx="58800" cy="39275"/>
              </a:xfrm>
              <a:custGeom>
                <a:avLst/>
                <a:gdLst/>
                <a:ahLst/>
                <a:cxnLst/>
                <a:rect l="l" t="t" r="r" b="b"/>
                <a:pathLst>
                  <a:path w="2352" h="1571" extrusionOk="0">
                    <a:moveTo>
                      <a:pt x="82" y="1"/>
                    </a:moveTo>
                    <a:cubicBezTo>
                      <a:pt x="67" y="1"/>
                      <a:pt x="52" y="5"/>
                      <a:pt x="38" y="13"/>
                    </a:cubicBezTo>
                    <a:cubicBezTo>
                      <a:pt x="8" y="36"/>
                      <a:pt x="0" y="81"/>
                      <a:pt x="23" y="119"/>
                    </a:cubicBezTo>
                    <a:cubicBezTo>
                      <a:pt x="894" y="1351"/>
                      <a:pt x="2209" y="1561"/>
                      <a:pt x="2269" y="1569"/>
                    </a:cubicBezTo>
                    <a:cubicBezTo>
                      <a:pt x="2274" y="1570"/>
                      <a:pt x="2279" y="1570"/>
                      <a:pt x="2283" y="1570"/>
                    </a:cubicBezTo>
                    <a:cubicBezTo>
                      <a:pt x="2316" y="1570"/>
                      <a:pt x="2345" y="1548"/>
                      <a:pt x="2352" y="1509"/>
                    </a:cubicBezTo>
                    <a:cubicBezTo>
                      <a:pt x="2352" y="1494"/>
                      <a:pt x="2352" y="1479"/>
                      <a:pt x="2344" y="1471"/>
                    </a:cubicBezTo>
                    <a:cubicBezTo>
                      <a:pt x="2329" y="1448"/>
                      <a:pt x="2314" y="1433"/>
                      <a:pt x="2292" y="1426"/>
                    </a:cubicBezTo>
                    <a:cubicBezTo>
                      <a:pt x="2277" y="1426"/>
                      <a:pt x="977" y="1216"/>
                      <a:pt x="143" y="36"/>
                    </a:cubicBezTo>
                    <a:cubicBezTo>
                      <a:pt x="129" y="12"/>
                      <a:pt x="106" y="1"/>
                      <a:pt x="82"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2"/>
              <p:cNvSpPr/>
              <p:nvPr/>
            </p:nvSpPr>
            <p:spPr>
              <a:xfrm>
                <a:off x="5584275" y="3946000"/>
                <a:ext cx="66700" cy="52350"/>
              </a:xfrm>
              <a:custGeom>
                <a:avLst/>
                <a:gdLst/>
                <a:ahLst/>
                <a:cxnLst/>
                <a:rect l="l" t="t" r="r" b="b"/>
                <a:pathLst>
                  <a:path w="2668" h="2094" extrusionOk="0">
                    <a:moveTo>
                      <a:pt x="79" y="1"/>
                    </a:moveTo>
                    <a:cubicBezTo>
                      <a:pt x="67" y="1"/>
                      <a:pt x="56" y="4"/>
                      <a:pt x="46" y="11"/>
                    </a:cubicBezTo>
                    <a:cubicBezTo>
                      <a:pt x="8" y="34"/>
                      <a:pt x="1" y="79"/>
                      <a:pt x="23" y="109"/>
                    </a:cubicBezTo>
                    <a:cubicBezTo>
                      <a:pt x="992" y="1755"/>
                      <a:pt x="2563" y="2085"/>
                      <a:pt x="2578" y="2093"/>
                    </a:cubicBezTo>
                    <a:cubicBezTo>
                      <a:pt x="2582" y="2093"/>
                      <a:pt x="2586" y="2094"/>
                      <a:pt x="2590" y="2094"/>
                    </a:cubicBezTo>
                    <a:cubicBezTo>
                      <a:pt x="2623" y="2094"/>
                      <a:pt x="2654" y="2066"/>
                      <a:pt x="2660" y="2033"/>
                    </a:cubicBezTo>
                    <a:cubicBezTo>
                      <a:pt x="2668" y="2018"/>
                      <a:pt x="2668" y="2003"/>
                      <a:pt x="2660" y="1987"/>
                    </a:cubicBezTo>
                    <a:cubicBezTo>
                      <a:pt x="2645" y="1972"/>
                      <a:pt x="2630" y="1957"/>
                      <a:pt x="2608" y="1950"/>
                    </a:cubicBezTo>
                    <a:cubicBezTo>
                      <a:pt x="2593" y="1950"/>
                      <a:pt x="1083" y="1627"/>
                      <a:pt x="143" y="34"/>
                    </a:cubicBezTo>
                    <a:cubicBezTo>
                      <a:pt x="128" y="14"/>
                      <a:pt x="103" y="1"/>
                      <a:pt x="79"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2"/>
              <p:cNvSpPr/>
              <p:nvPr/>
            </p:nvSpPr>
            <p:spPr>
              <a:xfrm>
                <a:off x="5592550" y="3936525"/>
                <a:ext cx="48675" cy="34200"/>
              </a:xfrm>
              <a:custGeom>
                <a:avLst/>
                <a:gdLst/>
                <a:ahLst/>
                <a:cxnLst/>
                <a:rect l="l" t="t" r="r" b="b"/>
                <a:pathLst>
                  <a:path w="1947" h="1368" extrusionOk="0">
                    <a:moveTo>
                      <a:pt x="77" y="0"/>
                    </a:moveTo>
                    <a:cubicBezTo>
                      <a:pt x="66" y="0"/>
                      <a:pt x="55" y="3"/>
                      <a:pt x="45" y="7"/>
                    </a:cubicBezTo>
                    <a:cubicBezTo>
                      <a:pt x="8" y="30"/>
                      <a:pt x="0" y="75"/>
                      <a:pt x="15" y="105"/>
                    </a:cubicBezTo>
                    <a:cubicBezTo>
                      <a:pt x="714" y="1307"/>
                      <a:pt x="1826" y="1367"/>
                      <a:pt x="1879" y="1367"/>
                    </a:cubicBezTo>
                    <a:cubicBezTo>
                      <a:pt x="1916" y="1367"/>
                      <a:pt x="1946" y="1337"/>
                      <a:pt x="1946" y="1300"/>
                    </a:cubicBezTo>
                    <a:cubicBezTo>
                      <a:pt x="1946" y="1285"/>
                      <a:pt x="1946" y="1270"/>
                      <a:pt x="1939" y="1262"/>
                    </a:cubicBezTo>
                    <a:lnTo>
                      <a:pt x="1946" y="1262"/>
                    </a:lnTo>
                    <a:cubicBezTo>
                      <a:pt x="1931" y="1239"/>
                      <a:pt x="1909" y="1224"/>
                      <a:pt x="1879" y="1224"/>
                    </a:cubicBezTo>
                    <a:cubicBezTo>
                      <a:pt x="1871" y="1224"/>
                      <a:pt x="797" y="1164"/>
                      <a:pt x="143" y="37"/>
                    </a:cubicBezTo>
                    <a:cubicBezTo>
                      <a:pt x="128" y="12"/>
                      <a:pt x="102" y="0"/>
                      <a:pt x="77"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2"/>
              <p:cNvSpPr/>
              <p:nvPr/>
            </p:nvSpPr>
            <p:spPr>
              <a:xfrm>
                <a:off x="5558175" y="3883825"/>
                <a:ext cx="73650" cy="60625"/>
              </a:xfrm>
              <a:custGeom>
                <a:avLst/>
                <a:gdLst/>
                <a:ahLst/>
                <a:cxnLst/>
                <a:rect l="l" t="t" r="r" b="b"/>
                <a:pathLst>
                  <a:path w="2946" h="2425" extrusionOk="0">
                    <a:moveTo>
                      <a:pt x="77" y="1"/>
                    </a:moveTo>
                    <a:cubicBezTo>
                      <a:pt x="64" y="1"/>
                      <a:pt x="50" y="4"/>
                      <a:pt x="38" y="12"/>
                    </a:cubicBezTo>
                    <a:cubicBezTo>
                      <a:pt x="8" y="27"/>
                      <a:pt x="0" y="72"/>
                      <a:pt x="15" y="102"/>
                    </a:cubicBezTo>
                    <a:cubicBezTo>
                      <a:pt x="1165" y="2115"/>
                      <a:pt x="2795" y="2416"/>
                      <a:pt x="2863" y="2423"/>
                    </a:cubicBezTo>
                    <a:cubicBezTo>
                      <a:pt x="2868" y="2424"/>
                      <a:pt x="2872" y="2425"/>
                      <a:pt x="2877" y="2425"/>
                    </a:cubicBezTo>
                    <a:cubicBezTo>
                      <a:pt x="2910" y="2425"/>
                      <a:pt x="2939" y="2403"/>
                      <a:pt x="2946" y="2363"/>
                    </a:cubicBezTo>
                    <a:cubicBezTo>
                      <a:pt x="2946" y="2348"/>
                      <a:pt x="2946" y="2333"/>
                      <a:pt x="2938" y="2326"/>
                    </a:cubicBezTo>
                    <a:lnTo>
                      <a:pt x="2938" y="2318"/>
                    </a:lnTo>
                    <a:cubicBezTo>
                      <a:pt x="2931" y="2303"/>
                      <a:pt x="2908" y="2288"/>
                      <a:pt x="2885" y="2281"/>
                    </a:cubicBezTo>
                    <a:cubicBezTo>
                      <a:pt x="2870" y="2281"/>
                      <a:pt x="1255" y="1980"/>
                      <a:pt x="136" y="34"/>
                    </a:cubicBezTo>
                    <a:cubicBezTo>
                      <a:pt x="126" y="14"/>
                      <a:pt x="102" y="1"/>
                      <a:pt x="77"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2"/>
              <p:cNvSpPr/>
              <p:nvPr/>
            </p:nvSpPr>
            <p:spPr>
              <a:xfrm>
                <a:off x="5558175" y="3869825"/>
                <a:ext cx="63500" cy="45850"/>
              </a:xfrm>
              <a:custGeom>
                <a:avLst/>
                <a:gdLst/>
                <a:ahLst/>
                <a:cxnLst/>
                <a:rect l="l" t="t" r="r" b="b"/>
                <a:pathLst>
                  <a:path w="2540" h="1834" extrusionOk="0">
                    <a:moveTo>
                      <a:pt x="79" y="1"/>
                    </a:moveTo>
                    <a:cubicBezTo>
                      <a:pt x="67" y="1"/>
                      <a:pt x="55" y="3"/>
                      <a:pt x="45" y="8"/>
                    </a:cubicBezTo>
                    <a:cubicBezTo>
                      <a:pt x="8" y="31"/>
                      <a:pt x="0" y="76"/>
                      <a:pt x="23" y="113"/>
                    </a:cubicBezTo>
                    <a:cubicBezTo>
                      <a:pt x="1092" y="1812"/>
                      <a:pt x="2347" y="1834"/>
                      <a:pt x="2465" y="1834"/>
                    </a:cubicBezTo>
                    <a:cubicBezTo>
                      <a:pt x="2468" y="1834"/>
                      <a:pt x="2471" y="1834"/>
                      <a:pt x="2472" y="1834"/>
                    </a:cubicBezTo>
                    <a:cubicBezTo>
                      <a:pt x="2510" y="1834"/>
                      <a:pt x="2540" y="1796"/>
                      <a:pt x="2540" y="1759"/>
                    </a:cubicBezTo>
                    <a:cubicBezTo>
                      <a:pt x="2540" y="1751"/>
                      <a:pt x="2532" y="1736"/>
                      <a:pt x="2532" y="1729"/>
                    </a:cubicBezTo>
                    <a:cubicBezTo>
                      <a:pt x="2517" y="1706"/>
                      <a:pt x="2495" y="1691"/>
                      <a:pt x="2465" y="1691"/>
                    </a:cubicBezTo>
                    <a:cubicBezTo>
                      <a:pt x="2464" y="1691"/>
                      <a:pt x="2464" y="1691"/>
                      <a:pt x="2463" y="1691"/>
                    </a:cubicBezTo>
                    <a:cubicBezTo>
                      <a:pt x="2406" y="1691"/>
                      <a:pt x="1176" y="1677"/>
                      <a:pt x="143" y="31"/>
                    </a:cubicBezTo>
                    <a:cubicBezTo>
                      <a:pt x="128" y="11"/>
                      <a:pt x="103" y="1"/>
                      <a:pt x="79"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2"/>
              <p:cNvSpPr/>
              <p:nvPr/>
            </p:nvSpPr>
            <p:spPr>
              <a:xfrm>
                <a:off x="5552525" y="3846225"/>
                <a:ext cx="57900" cy="40725"/>
              </a:xfrm>
              <a:custGeom>
                <a:avLst/>
                <a:gdLst/>
                <a:ahLst/>
                <a:cxnLst/>
                <a:rect l="l" t="t" r="r" b="b"/>
                <a:pathLst>
                  <a:path w="2316" h="1629" extrusionOk="0">
                    <a:moveTo>
                      <a:pt x="82" y="0"/>
                    </a:moveTo>
                    <a:cubicBezTo>
                      <a:pt x="68" y="0"/>
                      <a:pt x="53" y="4"/>
                      <a:pt x="38" y="13"/>
                    </a:cubicBezTo>
                    <a:cubicBezTo>
                      <a:pt x="8" y="35"/>
                      <a:pt x="1" y="73"/>
                      <a:pt x="16" y="111"/>
                    </a:cubicBezTo>
                    <a:cubicBezTo>
                      <a:pt x="951" y="1577"/>
                      <a:pt x="2030" y="1629"/>
                      <a:pt x="2220" y="1629"/>
                    </a:cubicBezTo>
                    <a:cubicBezTo>
                      <a:pt x="2234" y="1629"/>
                      <a:pt x="2244" y="1628"/>
                      <a:pt x="2247" y="1628"/>
                    </a:cubicBezTo>
                    <a:cubicBezTo>
                      <a:pt x="2285" y="1621"/>
                      <a:pt x="2315" y="1591"/>
                      <a:pt x="2315" y="1546"/>
                    </a:cubicBezTo>
                    <a:cubicBezTo>
                      <a:pt x="2315" y="1538"/>
                      <a:pt x="2315" y="1531"/>
                      <a:pt x="2308" y="1523"/>
                    </a:cubicBezTo>
                    <a:cubicBezTo>
                      <a:pt x="2293" y="1493"/>
                      <a:pt x="2270" y="1478"/>
                      <a:pt x="2240" y="1478"/>
                    </a:cubicBezTo>
                    <a:cubicBezTo>
                      <a:pt x="2238" y="1479"/>
                      <a:pt x="2225" y="1480"/>
                      <a:pt x="2202" y="1480"/>
                    </a:cubicBezTo>
                    <a:cubicBezTo>
                      <a:pt x="1995" y="1480"/>
                      <a:pt x="994" y="1384"/>
                      <a:pt x="144" y="35"/>
                    </a:cubicBezTo>
                    <a:cubicBezTo>
                      <a:pt x="130" y="12"/>
                      <a:pt x="107" y="0"/>
                      <a:pt x="82"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2"/>
              <p:cNvSpPr/>
              <p:nvPr/>
            </p:nvSpPr>
            <p:spPr>
              <a:xfrm>
                <a:off x="5554050" y="3813175"/>
                <a:ext cx="47350" cy="46350"/>
              </a:xfrm>
              <a:custGeom>
                <a:avLst/>
                <a:gdLst/>
                <a:ahLst/>
                <a:cxnLst/>
                <a:rect l="l" t="t" r="r" b="b"/>
                <a:pathLst>
                  <a:path w="1894" h="1854" extrusionOk="0">
                    <a:moveTo>
                      <a:pt x="84" y="0"/>
                    </a:moveTo>
                    <a:cubicBezTo>
                      <a:pt x="76" y="0"/>
                      <a:pt x="68" y="2"/>
                      <a:pt x="60" y="5"/>
                    </a:cubicBezTo>
                    <a:cubicBezTo>
                      <a:pt x="23" y="12"/>
                      <a:pt x="0" y="58"/>
                      <a:pt x="15" y="95"/>
                    </a:cubicBezTo>
                    <a:cubicBezTo>
                      <a:pt x="548" y="1711"/>
                      <a:pt x="1803" y="1853"/>
                      <a:pt x="1818" y="1853"/>
                    </a:cubicBezTo>
                    <a:cubicBezTo>
                      <a:pt x="1856" y="1853"/>
                      <a:pt x="1886" y="1823"/>
                      <a:pt x="1893" y="1786"/>
                    </a:cubicBezTo>
                    <a:cubicBezTo>
                      <a:pt x="1893" y="1771"/>
                      <a:pt x="1893" y="1756"/>
                      <a:pt x="1886" y="1748"/>
                    </a:cubicBezTo>
                    <a:cubicBezTo>
                      <a:pt x="1878" y="1726"/>
                      <a:pt x="1856" y="1711"/>
                      <a:pt x="1826" y="1711"/>
                    </a:cubicBezTo>
                    <a:cubicBezTo>
                      <a:pt x="1818" y="1711"/>
                      <a:pt x="654" y="1575"/>
                      <a:pt x="150" y="50"/>
                    </a:cubicBezTo>
                    <a:cubicBezTo>
                      <a:pt x="138" y="21"/>
                      <a:pt x="113" y="0"/>
                      <a:pt x="84"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2"/>
              <p:cNvSpPr/>
              <p:nvPr/>
            </p:nvSpPr>
            <p:spPr>
              <a:xfrm>
                <a:off x="5395500" y="3866975"/>
                <a:ext cx="691275" cy="329000"/>
              </a:xfrm>
              <a:custGeom>
                <a:avLst/>
                <a:gdLst/>
                <a:ahLst/>
                <a:cxnLst/>
                <a:rect l="l" t="t" r="r" b="b"/>
                <a:pathLst>
                  <a:path w="27651" h="13160" extrusionOk="0">
                    <a:moveTo>
                      <a:pt x="80" y="1"/>
                    </a:moveTo>
                    <a:cubicBezTo>
                      <a:pt x="60" y="1"/>
                      <a:pt x="39" y="8"/>
                      <a:pt x="23" y="24"/>
                    </a:cubicBezTo>
                    <a:cubicBezTo>
                      <a:pt x="1" y="54"/>
                      <a:pt x="1" y="99"/>
                      <a:pt x="31" y="122"/>
                    </a:cubicBezTo>
                    <a:cubicBezTo>
                      <a:pt x="38" y="130"/>
                      <a:pt x="662" y="671"/>
                      <a:pt x="1924" y="2278"/>
                    </a:cubicBezTo>
                    <a:cubicBezTo>
                      <a:pt x="3194" y="3894"/>
                      <a:pt x="9009" y="13038"/>
                      <a:pt x="9069" y="13128"/>
                    </a:cubicBezTo>
                    <a:cubicBezTo>
                      <a:pt x="9082" y="13146"/>
                      <a:pt x="9104" y="13160"/>
                      <a:pt x="9129" y="13160"/>
                    </a:cubicBezTo>
                    <a:cubicBezTo>
                      <a:pt x="9134" y="13160"/>
                      <a:pt x="9139" y="13159"/>
                      <a:pt x="9145" y="13158"/>
                    </a:cubicBezTo>
                    <a:cubicBezTo>
                      <a:pt x="9265" y="13120"/>
                      <a:pt x="21158" y="9664"/>
                      <a:pt x="23210" y="8612"/>
                    </a:cubicBezTo>
                    <a:cubicBezTo>
                      <a:pt x="25238" y="7575"/>
                      <a:pt x="27560" y="7372"/>
                      <a:pt x="27582" y="7372"/>
                    </a:cubicBezTo>
                    <a:cubicBezTo>
                      <a:pt x="27620" y="7365"/>
                      <a:pt x="27650" y="7335"/>
                      <a:pt x="27643" y="7290"/>
                    </a:cubicBezTo>
                    <a:cubicBezTo>
                      <a:pt x="27643" y="7282"/>
                      <a:pt x="27643" y="7275"/>
                      <a:pt x="27635" y="7267"/>
                    </a:cubicBezTo>
                    <a:cubicBezTo>
                      <a:pt x="27628" y="7245"/>
                      <a:pt x="27597" y="7230"/>
                      <a:pt x="27567" y="7230"/>
                    </a:cubicBezTo>
                    <a:cubicBezTo>
                      <a:pt x="27545" y="7230"/>
                      <a:pt x="25193" y="7440"/>
                      <a:pt x="23142" y="8492"/>
                    </a:cubicBezTo>
                    <a:cubicBezTo>
                      <a:pt x="21173" y="9499"/>
                      <a:pt x="10016" y="12760"/>
                      <a:pt x="9160" y="13008"/>
                    </a:cubicBezTo>
                    <a:cubicBezTo>
                      <a:pt x="8709" y="12309"/>
                      <a:pt x="3262" y="3759"/>
                      <a:pt x="2037" y="2196"/>
                    </a:cubicBezTo>
                    <a:cubicBezTo>
                      <a:pt x="767" y="573"/>
                      <a:pt x="151" y="39"/>
                      <a:pt x="128" y="17"/>
                    </a:cubicBezTo>
                    <a:cubicBezTo>
                      <a:pt x="114" y="6"/>
                      <a:pt x="97" y="1"/>
                      <a:pt x="80"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2"/>
              <p:cNvSpPr/>
              <p:nvPr/>
            </p:nvSpPr>
            <p:spPr>
              <a:xfrm>
                <a:off x="5887075" y="4056350"/>
                <a:ext cx="25" cy="25"/>
              </a:xfrm>
              <a:custGeom>
                <a:avLst/>
                <a:gdLst/>
                <a:ahLst/>
                <a:cxnLst/>
                <a:rect l="l" t="t" r="r" b="b"/>
                <a:pathLst>
                  <a:path w="1" h="1" extrusionOk="0">
                    <a:moveTo>
                      <a:pt x="0" y="0"/>
                    </a:moveTo>
                    <a:lnTo>
                      <a:pt x="0" y="0"/>
                    </a:lnTo>
                    <a:cubicBezTo>
                      <a:pt x="0" y="0"/>
                      <a:pt x="0" y="0"/>
                      <a:pt x="0"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2"/>
              <p:cNvSpPr/>
              <p:nvPr/>
            </p:nvSpPr>
            <p:spPr>
              <a:xfrm>
                <a:off x="5923325" y="4073825"/>
                <a:ext cx="1700" cy="3400"/>
              </a:xfrm>
              <a:custGeom>
                <a:avLst/>
                <a:gdLst/>
                <a:ahLst/>
                <a:cxnLst/>
                <a:rect l="l" t="t" r="r" b="b"/>
                <a:pathLst>
                  <a:path w="68" h="136" extrusionOk="0">
                    <a:moveTo>
                      <a:pt x="68" y="0"/>
                    </a:moveTo>
                    <a:cubicBezTo>
                      <a:pt x="38" y="45"/>
                      <a:pt x="23" y="90"/>
                      <a:pt x="0" y="135"/>
                    </a:cubicBezTo>
                    <a:cubicBezTo>
                      <a:pt x="23" y="90"/>
                      <a:pt x="45" y="45"/>
                      <a:pt x="68"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2"/>
              <p:cNvSpPr/>
              <p:nvPr/>
            </p:nvSpPr>
            <p:spPr>
              <a:xfrm>
                <a:off x="5779450" y="4026475"/>
                <a:ext cx="245325" cy="113675"/>
              </a:xfrm>
              <a:custGeom>
                <a:avLst/>
                <a:gdLst/>
                <a:ahLst/>
                <a:cxnLst/>
                <a:rect l="l" t="t" r="r" b="b"/>
                <a:pathLst>
                  <a:path w="9813" h="4547" extrusionOk="0">
                    <a:moveTo>
                      <a:pt x="9144" y="467"/>
                    </a:moveTo>
                    <a:lnTo>
                      <a:pt x="9144" y="467"/>
                    </a:lnTo>
                    <a:cubicBezTo>
                      <a:pt x="9131" y="472"/>
                      <a:pt x="9119" y="477"/>
                      <a:pt x="9106" y="483"/>
                    </a:cubicBezTo>
                    <a:lnTo>
                      <a:pt x="9106" y="483"/>
                    </a:lnTo>
                    <a:cubicBezTo>
                      <a:pt x="9118" y="478"/>
                      <a:pt x="9131" y="473"/>
                      <a:pt x="9144" y="467"/>
                    </a:cubicBezTo>
                    <a:close/>
                    <a:moveTo>
                      <a:pt x="8423" y="1"/>
                    </a:moveTo>
                    <a:cubicBezTo>
                      <a:pt x="8422" y="1"/>
                      <a:pt x="7115" y="346"/>
                      <a:pt x="6544" y="722"/>
                    </a:cubicBezTo>
                    <a:cubicBezTo>
                      <a:pt x="6912" y="422"/>
                      <a:pt x="7235" y="226"/>
                      <a:pt x="7236" y="226"/>
                    </a:cubicBezTo>
                    <a:lnTo>
                      <a:pt x="7236" y="226"/>
                    </a:lnTo>
                    <a:cubicBezTo>
                      <a:pt x="7235" y="226"/>
                      <a:pt x="5988" y="684"/>
                      <a:pt x="5553" y="1098"/>
                    </a:cubicBezTo>
                    <a:cubicBezTo>
                      <a:pt x="5973" y="572"/>
                      <a:pt x="6221" y="429"/>
                      <a:pt x="6221" y="429"/>
                    </a:cubicBezTo>
                    <a:lnTo>
                      <a:pt x="6221" y="429"/>
                    </a:lnTo>
                    <a:cubicBezTo>
                      <a:pt x="6221" y="429"/>
                      <a:pt x="5004" y="985"/>
                      <a:pt x="4553" y="1488"/>
                    </a:cubicBezTo>
                    <a:cubicBezTo>
                      <a:pt x="5004" y="910"/>
                      <a:pt x="5229" y="760"/>
                      <a:pt x="5229" y="760"/>
                    </a:cubicBezTo>
                    <a:lnTo>
                      <a:pt x="5229" y="760"/>
                    </a:lnTo>
                    <a:cubicBezTo>
                      <a:pt x="5229" y="760"/>
                      <a:pt x="4042" y="1421"/>
                      <a:pt x="3749" y="1789"/>
                    </a:cubicBezTo>
                    <a:cubicBezTo>
                      <a:pt x="3967" y="1398"/>
                      <a:pt x="4268" y="1218"/>
                      <a:pt x="4305" y="1195"/>
                    </a:cubicBezTo>
                    <a:lnTo>
                      <a:pt x="4305" y="1195"/>
                    </a:lnTo>
                    <a:cubicBezTo>
                      <a:pt x="4238" y="1233"/>
                      <a:pt x="3291" y="1774"/>
                      <a:pt x="3066" y="1984"/>
                    </a:cubicBezTo>
                    <a:cubicBezTo>
                      <a:pt x="3373" y="1556"/>
                      <a:pt x="3644" y="1458"/>
                      <a:pt x="3644" y="1458"/>
                    </a:cubicBezTo>
                    <a:lnTo>
                      <a:pt x="3644" y="1458"/>
                    </a:lnTo>
                    <a:cubicBezTo>
                      <a:pt x="3643" y="1459"/>
                      <a:pt x="2569" y="1834"/>
                      <a:pt x="2089" y="2743"/>
                    </a:cubicBezTo>
                    <a:cubicBezTo>
                      <a:pt x="2254" y="2405"/>
                      <a:pt x="2419" y="2165"/>
                      <a:pt x="2419" y="2165"/>
                    </a:cubicBezTo>
                    <a:lnTo>
                      <a:pt x="2419" y="2165"/>
                    </a:lnTo>
                    <a:cubicBezTo>
                      <a:pt x="2419" y="2165"/>
                      <a:pt x="1585" y="2773"/>
                      <a:pt x="1285" y="3224"/>
                    </a:cubicBezTo>
                    <a:cubicBezTo>
                      <a:pt x="1465" y="2818"/>
                      <a:pt x="1615" y="2675"/>
                      <a:pt x="1668" y="2638"/>
                    </a:cubicBezTo>
                    <a:lnTo>
                      <a:pt x="1668" y="2638"/>
                    </a:lnTo>
                    <a:cubicBezTo>
                      <a:pt x="724" y="3255"/>
                      <a:pt x="109" y="3973"/>
                      <a:pt x="232" y="3973"/>
                    </a:cubicBezTo>
                    <a:cubicBezTo>
                      <a:pt x="258" y="3973"/>
                      <a:pt x="320" y="3939"/>
                      <a:pt x="421" y="3863"/>
                    </a:cubicBezTo>
                    <a:lnTo>
                      <a:pt x="421" y="3863"/>
                    </a:lnTo>
                    <a:cubicBezTo>
                      <a:pt x="173" y="4148"/>
                      <a:pt x="0" y="4546"/>
                      <a:pt x="0" y="4546"/>
                    </a:cubicBezTo>
                    <a:cubicBezTo>
                      <a:pt x="0" y="4546"/>
                      <a:pt x="564" y="3825"/>
                      <a:pt x="1435" y="3262"/>
                    </a:cubicBezTo>
                    <a:lnTo>
                      <a:pt x="1435" y="3262"/>
                    </a:lnTo>
                    <a:cubicBezTo>
                      <a:pt x="1180" y="3547"/>
                      <a:pt x="774" y="4253"/>
                      <a:pt x="774" y="4253"/>
                    </a:cubicBezTo>
                    <a:cubicBezTo>
                      <a:pt x="774" y="4253"/>
                      <a:pt x="1090" y="3818"/>
                      <a:pt x="1743" y="3464"/>
                    </a:cubicBezTo>
                    <a:lnTo>
                      <a:pt x="1743" y="3464"/>
                    </a:lnTo>
                    <a:cubicBezTo>
                      <a:pt x="1353" y="3750"/>
                      <a:pt x="1390" y="4156"/>
                      <a:pt x="1390" y="4156"/>
                    </a:cubicBezTo>
                    <a:cubicBezTo>
                      <a:pt x="1390" y="4156"/>
                      <a:pt x="1743" y="3585"/>
                      <a:pt x="2600" y="3111"/>
                    </a:cubicBezTo>
                    <a:cubicBezTo>
                      <a:pt x="3456" y="2638"/>
                      <a:pt x="3712" y="2247"/>
                      <a:pt x="4290" y="1691"/>
                    </a:cubicBezTo>
                    <a:lnTo>
                      <a:pt x="4290" y="1691"/>
                    </a:lnTo>
                    <a:cubicBezTo>
                      <a:pt x="4117" y="1887"/>
                      <a:pt x="3877" y="2480"/>
                      <a:pt x="3877" y="2480"/>
                    </a:cubicBezTo>
                    <a:cubicBezTo>
                      <a:pt x="3877" y="2480"/>
                      <a:pt x="4418" y="1894"/>
                      <a:pt x="5087" y="1376"/>
                    </a:cubicBezTo>
                    <a:lnTo>
                      <a:pt x="5087" y="1376"/>
                    </a:lnTo>
                    <a:cubicBezTo>
                      <a:pt x="4809" y="1676"/>
                      <a:pt x="4155" y="2127"/>
                      <a:pt x="3937" y="2984"/>
                    </a:cubicBezTo>
                    <a:cubicBezTo>
                      <a:pt x="4456" y="1984"/>
                      <a:pt x="6274" y="925"/>
                      <a:pt x="6274" y="925"/>
                    </a:cubicBezTo>
                    <a:lnTo>
                      <a:pt x="6274" y="925"/>
                    </a:lnTo>
                    <a:cubicBezTo>
                      <a:pt x="6274" y="925"/>
                      <a:pt x="6131" y="1210"/>
                      <a:pt x="5823" y="1887"/>
                    </a:cubicBezTo>
                    <a:cubicBezTo>
                      <a:pt x="6176" y="1248"/>
                      <a:pt x="7393" y="722"/>
                      <a:pt x="7393" y="722"/>
                    </a:cubicBezTo>
                    <a:lnTo>
                      <a:pt x="7393" y="722"/>
                    </a:lnTo>
                    <a:cubicBezTo>
                      <a:pt x="7393" y="722"/>
                      <a:pt x="7040" y="1188"/>
                      <a:pt x="6687" y="1811"/>
                    </a:cubicBezTo>
                    <a:cubicBezTo>
                      <a:pt x="7078" y="1165"/>
                      <a:pt x="8535" y="504"/>
                      <a:pt x="8535" y="504"/>
                    </a:cubicBezTo>
                    <a:lnTo>
                      <a:pt x="8535" y="504"/>
                    </a:lnTo>
                    <a:cubicBezTo>
                      <a:pt x="8535" y="504"/>
                      <a:pt x="8205" y="692"/>
                      <a:pt x="7461" y="1458"/>
                    </a:cubicBezTo>
                    <a:cubicBezTo>
                      <a:pt x="7821" y="1091"/>
                      <a:pt x="8507" y="743"/>
                      <a:pt x="9073" y="497"/>
                    </a:cubicBezTo>
                    <a:lnTo>
                      <a:pt x="9073" y="497"/>
                    </a:lnTo>
                    <a:cubicBezTo>
                      <a:pt x="9069" y="499"/>
                      <a:pt x="9065" y="502"/>
                      <a:pt x="9061" y="504"/>
                    </a:cubicBezTo>
                    <a:cubicBezTo>
                      <a:pt x="9071" y="499"/>
                      <a:pt x="9080" y="495"/>
                      <a:pt x="9089" y="490"/>
                    </a:cubicBezTo>
                    <a:lnTo>
                      <a:pt x="9089" y="490"/>
                    </a:lnTo>
                    <a:cubicBezTo>
                      <a:pt x="9095" y="488"/>
                      <a:pt x="9101" y="485"/>
                      <a:pt x="9106" y="483"/>
                    </a:cubicBezTo>
                    <a:lnTo>
                      <a:pt x="9106" y="483"/>
                    </a:lnTo>
                    <a:cubicBezTo>
                      <a:pt x="9102" y="484"/>
                      <a:pt x="9099" y="486"/>
                      <a:pt x="9095" y="487"/>
                    </a:cubicBezTo>
                    <a:lnTo>
                      <a:pt x="9095" y="487"/>
                    </a:lnTo>
                    <a:cubicBezTo>
                      <a:pt x="9611" y="229"/>
                      <a:pt x="9813" y="128"/>
                      <a:pt x="9813" y="128"/>
                    </a:cubicBezTo>
                    <a:lnTo>
                      <a:pt x="9813" y="128"/>
                    </a:lnTo>
                    <a:cubicBezTo>
                      <a:pt x="9812" y="128"/>
                      <a:pt x="8332" y="143"/>
                      <a:pt x="7731" y="421"/>
                    </a:cubicBezTo>
                    <a:cubicBezTo>
                      <a:pt x="8220" y="121"/>
                      <a:pt x="8423" y="1"/>
                      <a:pt x="8423"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2"/>
              <p:cNvSpPr/>
              <p:nvPr/>
            </p:nvSpPr>
            <p:spPr>
              <a:xfrm>
                <a:off x="5699975" y="3782525"/>
                <a:ext cx="34975" cy="148375"/>
              </a:xfrm>
              <a:custGeom>
                <a:avLst/>
                <a:gdLst/>
                <a:ahLst/>
                <a:cxnLst/>
                <a:rect l="l" t="t" r="r" b="b"/>
                <a:pathLst>
                  <a:path w="1399" h="5935" extrusionOk="0">
                    <a:moveTo>
                      <a:pt x="1331" y="1"/>
                    </a:moveTo>
                    <a:cubicBezTo>
                      <a:pt x="1302" y="1"/>
                      <a:pt x="1274" y="16"/>
                      <a:pt x="1263" y="44"/>
                    </a:cubicBezTo>
                    <a:cubicBezTo>
                      <a:pt x="1" y="2831"/>
                      <a:pt x="512" y="3951"/>
                      <a:pt x="918" y="4852"/>
                    </a:cubicBezTo>
                    <a:cubicBezTo>
                      <a:pt x="1083" y="5206"/>
                      <a:pt x="1218" y="5506"/>
                      <a:pt x="1226" y="5867"/>
                    </a:cubicBezTo>
                    <a:cubicBezTo>
                      <a:pt x="1226" y="5904"/>
                      <a:pt x="1256" y="5934"/>
                      <a:pt x="1293" y="5934"/>
                    </a:cubicBezTo>
                    <a:cubicBezTo>
                      <a:pt x="1338" y="5934"/>
                      <a:pt x="1368" y="5904"/>
                      <a:pt x="1368" y="5859"/>
                    </a:cubicBezTo>
                    <a:cubicBezTo>
                      <a:pt x="1361" y="5476"/>
                      <a:pt x="1211" y="5145"/>
                      <a:pt x="1053" y="4792"/>
                    </a:cubicBezTo>
                    <a:cubicBezTo>
                      <a:pt x="655" y="3921"/>
                      <a:pt x="151" y="2831"/>
                      <a:pt x="1391" y="104"/>
                    </a:cubicBezTo>
                    <a:cubicBezTo>
                      <a:pt x="1398" y="81"/>
                      <a:pt x="1398" y="59"/>
                      <a:pt x="1391" y="44"/>
                    </a:cubicBezTo>
                    <a:cubicBezTo>
                      <a:pt x="1383" y="29"/>
                      <a:pt x="1376" y="14"/>
                      <a:pt x="1361" y="6"/>
                    </a:cubicBezTo>
                    <a:cubicBezTo>
                      <a:pt x="1351" y="2"/>
                      <a:pt x="1341" y="1"/>
                      <a:pt x="1331"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2"/>
              <p:cNvSpPr/>
              <p:nvPr/>
            </p:nvSpPr>
            <p:spPr>
              <a:xfrm>
                <a:off x="5747125" y="3803850"/>
                <a:ext cx="12250" cy="75225"/>
              </a:xfrm>
              <a:custGeom>
                <a:avLst/>
                <a:gdLst/>
                <a:ahLst/>
                <a:cxnLst/>
                <a:rect l="l" t="t" r="r" b="b"/>
                <a:pathLst>
                  <a:path w="490" h="3009" extrusionOk="0">
                    <a:moveTo>
                      <a:pt x="174" y="1"/>
                    </a:moveTo>
                    <a:cubicBezTo>
                      <a:pt x="142" y="1"/>
                      <a:pt x="113" y="23"/>
                      <a:pt x="106" y="62"/>
                    </a:cubicBezTo>
                    <a:cubicBezTo>
                      <a:pt x="1" y="716"/>
                      <a:pt x="106" y="1302"/>
                      <a:pt x="204" y="1813"/>
                    </a:cubicBezTo>
                    <a:cubicBezTo>
                      <a:pt x="279" y="2211"/>
                      <a:pt x="346" y="2579"/>
                      <a:pt x="309" y="2933"/>
                    </a:cubicBezTo>
                    <a:cubicBezTo>
                      <a:pt x="301" y="2970"/>
                      <a:pt x="331" y="3008"/>
                      <a:pt x="369" y="3008"/>
                    </a:cubicBezTo>
                    <a:cubicBezTo>
                      <a:pt x="374" y="3008"/>
                      <a:pt x="378" y="3009"/>
                      <a:pt x="383" y="3009"/>
                    </a:cubicBezTo>
                    <a:cubicBezTo>
                      <a:pt x="420" y="3009"/>
                      <a:pt x="445" y="2981"/>
                      <a:pt x="452" y="2948"/>
                    </a:cubicBezTo>
                    <a:cubicBezTo>
                      <a:pt x="489" y="2579"/>
                      <a:pt x="422" y="2196"/>
                      <a:pt x="346" y="1790"/>
                    </a:cubicBezTo>
                    <a:cubicBezTo>
                      <a:pt x="249" y="1257"/>
                      <a:pt x="144" y="716"/>
                      <a:pt x="249" y="85"/>
                    </a:cubicBezTo>
                    <a:cubicBezTo>
                      <a:pt x="249" y="70"/>
                      <a:pt x="249" y="55"/>
                      <a:pt x="241" y="40"/>
                    </a:cubicBezTo>
                    <a:cubicBezTo>
                      <a:pt x="234" y="17"/>
                      <a:pt x="211" y="2"/>
                      <a:pt x="189" y="2"/>
                    </a:cubicBezTo>
                    <a:cubicBezTo>
                      <a:pt x="184" y="1"/>
                      <a:pt x="179" y="1"/>
                      <a:pt x="174"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2"/>
              <p:cNvSpPr/>
              <p:nvPr/>
            </p:nvSpPr>
            <p:spPr>
              <a:xfrm>
                <a:off x="5771175" y="3748725"/>
                <a:ext cx="16375" cy="99375"/>
              </a:xfrm>
              <a:custGeom>
                <a:avLst/>
                <a:gdLst/>
                <a:ahLst/>
                <a:cxnLst/>
                <a:rect l="l" t="t" r="r" b="b"/>
                <a:pathLst>
                  <a:path w="655" h="3975" extrusionOk="0">
                    <a:moveTo>
                      <a:pt x="579" y="0"/>
                    </a:moveTo>
                    <a:cubicBezTo>
                      <a:pt x="550" y="0"/>
                      <a:pt x="523" y="16"/>
                      <a:pt x="511" y="43"/>
                    </a:cubicBezTo>
                    <a:cubicBezTo>
                      <a:pt x="1" y="1231"/>
                      <a:pt x="31" y="2282"/>
                      <a:pt x="53" y="3056"/>
                    </a:cubicBezTo>
                    <a:cubicBezTo>
                      <a:pt x="61" y="3417"/>
                      <a:pt x="68" y="3702"/>
                      <a:pt x="8" y="3883"/>
                    </a:cubicBezTo>
                    <a:cubicBezTo>
                      <a:pt x="1" y="3920"/>
                      <a:pt x="23" y="3958"/>
                      <a:pt x="61" y="3973"/>
                    </a:cubicBezTo>
                    <a:cubicBezTo>
                      <a:pt x="65" y="3974"/>
                      <a:pt x="70" y="3974"/>
                      <a:pt x="75" y="3974"/>
                    </a:cubicBezTo>
                    <a:cubicBezTo>
                      <a:pt x="107" y="3974"/>
                      <a:pt x="137" y="3953"/>
                      <a:pt x="143" y="3920"/>
                    </a:cubicBezTo>
                    <a:cubicBezTo>
                      <a:pt x="211" y="3725"/>
                      <a:pt x="203" y="3432"/>
                      <a:pt x="196" y="3056"/>
                    </a:cubicBezTo>
                    <a:cubicBezTo>
                      <a:pt x="173" y="2297"/>
                      <a:pt x="151" y="1253"/>
                      <a:pt x="647" y="104"/>
                    </a:cubicBezTo>
                    <a:cubicBezTo>
                      <a:pt x="654" y="81"/>
                      <a:pt x="654" y="58"/>
                      <a:pt x="647" y="36"/>
                    </a:cubicBezTo>
                    <a:cubicBezTo>
                      <a:pt x="639" y="28"/>
                      <a:pt x="624" y="13"/>
                      <a:pt x="609" y="6"/>
                    </a:cubicBezTo>
                    <a:cubicBezTo>
                      <a:pt x="599" y="2"/>
                      <a:pt x="589" y="0"/>
                      <a:pt x="579"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2"/>
              <p:cNvSpPr/>
              <p:nvPr/>
            </p:nvSpPr>
            <p:spPr>
              <a:xfrm>
                <a:off x="5767225" y="3755625"/>
                <a:ext cx="84000" cy="99425"/>
              </a:xfrm>
              <a:custGeom>
                <a:avLst/>
                <a:gdLst/>
                <a:ahLst/>
                <a:cxnLst/>
                <a:rect l="l" t="t" r="r" b="b"/>
                <a:pathLst>
                  <a:path w="3360" h="3977" extrusionOk="0">
                    <a:moveTo>
                      <a:pt x="3284" y="0"/>
                    </a:moveTo>
                    <a:cubicBezTo>
                      <a:pt x="3265" y="0"/>
                      <a:pt x="3247" y="8"/>
                      <a:pt x="3232" y="23"/>
                    </a:cubicBezTo>
                    <a:cubicBezTo>
                      <a:pt x="3216" y="38"/>
                      <a:pt x="3216" y="45"/>
                      <a:pt x="3171" y="151"/>
                    </a:cubicBezTo>
                    <a:cubicBezTo>
                      <a:pt x="2398" y="2224"/>
                      <a:pt x="1293" y="3532"/>
                      <a:pt x="61" y="3832"/>
                    </a:cubicBezTo>
                    <a:cubicBezTo>
                      <a:pt x="23" y="3847"/>
                      <a:pt x="1" y="3885"/>
                      <a:pt x="8" y="3922"/>
                    </a:cubicBezTo>
                    <a:cubicBezTo>
                      <a:pt x="15" y="3955"/>
                      <a:pt x="44" y="3976"/>
                      <a:pt x="76" y="3976"/>
                    </a:cubicBezTo>
                    <a:cubicBezTo>
                      <a:pt x="81" y="3976"/>
                      <a:pt x="86" y="3976"/>
                      <a:pt x="91" y="3975"/>
                    </a:cubicBezTo>
                    <a:cubicBezTo>
                      <a:pt x="1368" y="3659"/>
                      <a:pt x="2510" y="2322"/>
                      <a:pt x="3307" y="203"/>
                    </a:cubicBezTo>
                    <a:cubicBezTo>
                      <a:pt x="3322" y="166"/>
                      <a:pt x="3337" y="121"/>
                      <a:pt x="3344" y="113"/>
                    </a:cubicBezTo>
                    <a:cubicBezTo>
                      <a:pt x="3359" y="91"/>
                      <a:pt x="3359" y="60"/>
                      <a:pt x="3344" y="38"/>
                    </a:cubicBezTo>
                    <a:cubicBezTo>
                      <a:pt x="3344" y="30"/>
                      <a:pt x="3337" y="23"/>
                      <a:pt x="3337" y="23"/>
                    </a:cubicBezTo>
                    <a:cubicBezTo>
                      <a:pt x="3322" y="8"/>
                      <a:pt x="3303" y="0"/>
                      <a:pt x="3284"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2"/>
              <p:cNvSpPr/>
              <p:nvPr/>
            </p:nvSpPr>
            <p:spPr>
              <a:xfrm>
                <a:off x="5742425" y="3817025"/>
                <a:ext cx="111600" cy="91800"/>
              </a:xfrm>
              <a:custGeom>
                <a:avLst/>
                <a:gdLst/>
                <a:ahLst/>
                <a:cxnLst/>
                <a:rect l="l" t="t" r="r" b="b"/>
                <a:pathLst>
                  <a:path w="4464" h="3672" extrusionOk="0">
                    <a:moveTo>
                      <a:pt x="4392" y="0"/>
                    </a:moveTo>
                    <a:cubicBezTo>
                      <a:pt x="4375" y="0"/>
                      <a:pt x="4358" y="6"/>
                      <a:pt x="4344" y="16"/>
                    </a:cubicBezTo>
                    <a:cubicBezTo>
                      <a:pt x="4329" y="31"/>
                      <a:pt x="4321" y="39"/>
                      <a:pt x="4261" y="144"/>
                    </a:cubicBezTo>
                    <a:cubicBezTo>
                      <a:pt x="3020" y="2341"/>
                      <a:pt x="1617" y="3535"/>
                      <a:pt x="295" y="3535"/>
                    </a:cubicBezTo>
                    <a:cubicBezTo>
                      <a:pt x="224" y="3535"/>
                      <a:pt x="154" y="3532"/>
                      <a:pt x="84" y="3525"/>
                    </a:cubicBezTo>
                    <a:cubicBezTo>
                      <a:pt x="79" y="3524"/>
                      <a:pt x="74" y="3524"/>
                      <a:pt x="70" y="3524"/>
                    </a:cubicBezTo>
                    <a:cubicBezTo>
                      <a:pt x="33" y="3524"/>
                      <a:pt x="8" y="3551"/>
                      <a:pt x="1" y="3585"/>
                    </a:cubicBezTo>
                    <a:cubicBezTo>
                      <a:pt x="1" y="3623"/>
                      <a:pt x="31" y="3660"/>
                      <a:pt x="69" y="3660"/>
                    </a:cubicBezTo>
                    <a:cubicBezTo>
                      <a:pt x="144" y="3668"/>
                      <a:pt x="220" y="3671"/>
                      <a:pt x="296" y="3671"/>
                    </a:cubicBezTo>
                    <a:cubicBezTo>
                      <a:pt x="1671" y="3671"/>
                      <a:pt x="3114" y="2454"/>
                      <a:pt x="4389" y="212"/>
                    </a:cubicBezTo>
                    <a:cubicBezTo>
                      <a:pt x="4411" y="174"/>
                      <a:pt x="4434" y="129"/>
                      <a:pt x="4441" y="114"/>
                    </a:cubicBezTo>
                    <a:cubicBezTo>
                      <a:pt x="4464" y="91"/>
                      <a:pt x="4464" y="61"/>
                      <a:pt x="4456" y="39"/>
                    </a:cubicBezTo>
                    <a:cubicBezTo>
                      <a:pt x="4449" y="31"/>
                      <a:pt x="4449" y="31"/>
                      <a:pt x="4441" y="24"/>
                    </a:cubicBezTo>
                    <a:cubicBezTo>
                      <a:pt x="4429" y="8"/>
                      <a:pt x="4411" y="0"/>
                      <a:pt x="4392"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2"/>
              <p:cNvSpPr/>
              <p:nvPr/>
            </p:nvSpPr>
            <p:spPr>
              <a:xfrm>
                <a:off x="5711450" y="3900475"/>
                <a:ext cx="101250" cy="76650"/>
              </a:xfrm>
              <a:custGeom>
                <a:avLst/>
                <a:gdLst/>
                <a:ahLst/>
                <a:cxnLst/>
                <a:rect l="l" t="t" r="r" b="b"/>
                <a:pathLst>
                  <a:path w="4050" h="3066" extrusionOk="0">
                    <a:moveTo>
                      <a:pt x="3974" y="1"/>
                    </a:moveTo>
                    <a:cubicBezTo>
                      <a:pt x="3964" y="1"/>
                      <a:pt x="3955" y="3"/>
                      <a:pt x="3945" y="7"/>
                    </a:cubicBezTo>
                    <a:cubicBezTo>
                      <a:pt x="3441" y="217"/>
                      <a:pt x="2840" y="796"/>
                      <a:pt x="2209" y="1412"/>
                    </a:cubicBezTo>
                    <a:cubicBezTo>
                      <a:pt x="1446" y="2152"/>
                      <a:pt x="661" y="2922"/>
                      <a:pt x="99" y="2922"/>
                    </a:cubicBezTo>
                    <a:cubicBezTo>
                      <a:pt x="91" y="2922"/>
                      <a:pt x="83" y="2922"/>
                      <a:pt x="75" y="2922"/>
                    </a:cubicBezTo>
                    <a:cubicBezTo>
                      <a:pt x="38" y="2922"/>
                      <a:pt x="8" y="2952"/>
                      <a:pt x="8" y="2990"/>
                    </a:cubicBezTo>
                    <a:cubicBezTo>
                      <a:pt x="0" y="3027"/>
                      <a:pt x="30" y="3065"/>
                      <a:pt x="75" y="3065"/>
                    </a:cubicBezTo>
                    <a:cubicBezTo>
                      <a:pt x="84" y="3065"/>
                      <a:pt x="93" y="3065"/>
                      <a:pt x="101" y="3065"/>
                    </a:cubicBezTo>
                    <a:cubicBezTo>
                      <a:pt x="721" y="3065"/>
                      <a:pt x="1529" y="2273"/>
                      <a:pt x="2307" y="1517"/>
                    </a:cubicBezTo>
                    <a:cubicBezTo>
                      <a:pt x="2908" y="938"/>
                      <a:pt x="3517" y="337"/>
                      <a:pt x="3997" y="142"/>
                    </a:cubicBezTo>
                    <a:cubicBezTo>
                      <a:pt x="4035" y="127"/>
                      <a:pt x="4050" y="89"/>
                      <a:pt x="4042" y="52"/>
                    </a:cubicBezTo>
                    <a:cubicBezTo>
                      <a:pt x="4042" y="44"/>
                      <a:pt x="4035" y="44"/>
                      <a:pt x="4035" y="44"/>
                    </a:cubicBezTo>
                    <a:cubicBezTo>
                      <a:pt x="4024" y="16"/>
                      <a:pt x="4000" y="1"/>
                      <a:pt x="3974"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2"/>
              <p:cNvSpPr/>
              <p:nvPr/>
            </p:nvSpPr>
            <p:spPr>
              <a:xfrm>
                <a:off x="5695675" y="3889175"/>
                <a:ext cx="22375" cy="78525"/>
              </a:xfrm>
              <a:custGeom>
                <a:avLst/>
                <a:gdLst/>
                <a:ahLst/>
                <a:cxnLst/>
                <a:rect l="l" t="t" r="r" b="b"/>
                <a:pathLst>
                  <a:path w="895" h="3141" extrusionOk="0">
                    <a:moveTo>
                      <a:pt x="75" y="0"/>
                    </a:moveTo>
                    <a:cubicBezTo>
                      <a:pt x="30" y="0"/>
                      <a:pt x="0" y="38"/>
                      <a:pt x="8" y="76"/>
                    </a:cubicBezTo>
                    <a:cubicBezTo>
                      <a:pt x="38" y="526"/>
                      <a:pt x="195" y="985"/>
                      <a:pt x="368" y="1481"/>
                    </a:cubicBezTo>
                    <a:cubicBezTo>
                      <a:pt x="549" y="2006"/>
                      <a:pt x="736" y="2547"/>
                      <a:pt x="751" y="3073"/>
                    </a:cubicBezTo>
                    <a:cubicBezTo>
                      <a:pt x="751" y="3111"/>
                      <a:pt x="782" y="3141"/>
                      <a:pt x="819" y="3141"/>
                    </a:cubicBezTo>
                    <a:cubicBezTo>
                      <a:pt x="864" y="3141"/>
                      <a:pt x="894" y="3111"/>
                      <a:pt x="894" y="3066"/>
                    </a:cubicBezTo>
                    <a:cubicBezTo>
                      <a:pt x="879" y="2525"/>
                      <a:pt x="691" y="1969"/>
                      <a:pt x="504" y="1428"/>
                    </a:cubicBezTo>
                    <a:cubicBezTo>
                      <a:pt x="331" y="947"/>
                      <a:pt x="173" y="496"/>
                      <a:pt x="150" y="68"/>
                    </a:cubicBezTo>
                    <a:cubicBezTo>
                      <a:pt x="150" y="61"/>
                      <a:pt x="143" y="45"/>
                      <a:pt x="143" y="38"/>
                    </a:cubicBezTo>
                    <a:cubicBezTo>
                      <a:pt x="128" y="15"/>
                      <a:pt x="105" y="0"/>
                      <a:pt x="75"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2"/>
              <p:cNvSpPr/>
              <p:nvPr/>
            </p:nvSpPr>
            <p:spPr>
              <a:xfrm>
                <a:off x="5580900" y="3787300"/>
                <a:ext cx="227500" cy="528750"/>
              </a:xfrm>
              <a:custGeom>
                <a:avLst/>
                <a:gdLst/>
                <a:ahLst/>
                <a:cxnLst/>
                <a:rect l="l" t="t" r="r" b="b"/>
                <a:pathLst>
                  <a:path w="9100" h="21150" extrusionOk="0">
                    <a:moveTo>
                      <a:pt x="8988" y="1"/>
                    </a:moveTo>
                    <a:cubicBezTo>
                      <a:pt x="8955" y="1"/>
                      <a:pt x="8922" y="16"/>
                      <a:pt x="8904" y="48"/>
                    </a:cubicBezTo>
                    <a:cubicBezTo>
                      <a:pt x="7642" y="1806"/>
                      <a:pt x="5230" y="7081"/>
                      <a:pt x="4381" y="9463"/>
                    </a:cubicBezTo>
                    <a:cubicBezTo>
                      <a:pt x="4133" y="10154"/>
                      <a:pt x="3780" y="10950"/>
                      <a:pt x="3366" y="11867"/>
                    </a:cubicBezTo>
                    <a:cubicBezTo>
                      <a:pt x="2435" y="13971"/>
                      <a:pt x="1150" y="16856"/>
                      <a:pt x="15" y="21018"/>
                    </a:cubicBezTo>
                    <a:cubicBezTo>
                      <a:pt x="0" y="21071"/>
                      <a:pt x="30" y="21131"/>
                      <a:pt x="91" y="21146"/>
                    </a:cubicBezTo>
                    <a:cubicBezTo>
                      <a:pt x="101" y="21148"/>
                      <a:pt x="111" y="21150"/>
                      <a:pt x="121" y="21150"/>
                    </a:cubicBezTo>
                    <a:cubicBezTo>
                      <a:pt x="168" y="21150"/>
                      <a:pt x="206" y="21121"/>
                      <a:pt x="218" y="21071"/>
                    </a:cubicBezTo>
                    <a:cubicBezTo>
                      <a:pt x="1353" y="16931"/>
                      <a:pt x="2630" y="14053"/>
                      <a:pt x="3562" y="11957"/>
                    </a:cubicBezTo>
                    <a:cubicBezTo>
                      <a:pt x="3975" y="11033"/>
                      <a:pt x="4328" y="10229"/>
                      <a:pt x="4584" y="9530"/>
                    </a:cubicBezTo>
                    <a:cubicBezTo>
                      <a:pt x="5425" y="7163"/>
                      <a:pt x="7829" y="1919"/>
                      <a:pt x="9077" y="168"/>
                    </a:cubicBezTo>
                    <a:cubicBezTo>
                      <a:pt x="9099" y="138"/>
                      <a:pt x="9099" y="93"/>
                      <a:pt x="9084" y="56"/>
                    </a:cubicBezTo>
                    <a:cubicBezTo>
                      <a:pt x="9077" y="41"/>
                      <a:pt x="9062" y="33"/>
                      <a:pt x="9047" y="18"/>
                    </a:cubicBezTo>
                    <a:cubicBezTo>
                      <a:pt x="9029" y="7"/>
                      <a:pt x="9009" y="1"/>
                      <a:pt x="89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09" name="Google Shape;1009;p32"/>
          <p:cNvGrpSpPr/>
          <p:nvPr/>
        </p:nvGrpSpPr>
        <p:grpSpPr>
          <a:xfrm rot="8475458">
            <a:off x="-434674" y="152500"/>
            <a:ext cx="1664161" cy="1982154"/>
            <a:chOff x="4300050" y="3565000"/>
            <a:chExt cx="799650" cy="952450"/>
          </a:xfrm>
        </p:grpSpPr>
        <p:sp>
          <p:nvSpPr>
            <p:cNvPr id="1010" name="Google Shape;1010;p32"/>
            <p:cNvSpPr/>
            <p:nvPr/>
          </p:nvSpPr>
          <p:spPr>
            <a:xfrm>
              <a:off x="4300050" y="3569100"/>
              <a:ext cx="799650" cy="948300"/>
            </a:xfrm>
            <a:custGeom>
              <a:avLst/>
              <a:gdLst/>
              <a:ahLst/>
              <a:cxnLst/>
              <a:rect l="l" t="t" r="r" b="b"/>
              <a:pathLst>
                <a:path w="31986" h="37932" extrusionOk="0">
                  <a:moveTo>
                    <a:pt x="4681" y="7116"/>
                  </a:moveTo>
                  <a:cubicBezTo>
                    <a:pt x="4680" y="7122"/>
                    <a:pt x="4678" y="7128"/>
                    <a:pt x="4677" y="7135"/>
                  </a:cubicBezTo>
                  <a:lnTo>
                    <a:pt x="4677" y="7135"/>
                  </a:lnTo>
                  <a:cubicBezTo>
                    <a:pt x="4681" y="7128"/>
                    <a:pt x="4685" y="7122"/>
                    <a:pt x="4689" y="7116"/>
                  </a:cubicBezTo>
                  <a:close/>
                  <a:moveTo>
                    <a:pt x="4862" y="20204"/>
                  </a:moveTo>
                  <a:cubicBezTo>
                    <a:pt x="4862" y="20204"/>
                    <a:pt x="11105" y="25170"/>
                    <a:pt x="9482" y="25937"/>
                  </a:cubicBezTo>
                  <a:cubicBezTo>
                    <a:pt x="9392" y="25979"/>
                    <a:pt x="9298" y="25999"/>
                    <a:pt x="9201" y="25999"/>
                  </a:cubicBezTo>
                  <a:cubicBezTo>
                    <a:pt x="7531" y="25999"/>
                    <a:pt x="4862" y="20205"/>
                    <a:pt x="4862" y="20204"/>
                  </a:cubicBezTo>
                  <a:close/>
                  <a:moveTo>
                    <a:pt x="10354" y="1"/>
                  </a:moveTo>
                  <a:cubicBezTo>
                    <a:pt x="9189" y="729"/>
                    <a:pt x="6898" y="1466"/>
                    <a:pt x="6898" y="1466"/>
                  </a:cubicBezTo>
                  <a:cubicBezTo>
                    <a:pt x="6898" y="1466"/>
                    <a:pt x="6462" y="6229"/>
                    <a:pt x="8265" y="9280"/>
                  </a:cubicBezTo>
                  <a:cubicBezTo>
                    <a:pt x="10076" y="12338"/>
                    <a:pt x="10782" y="14344"/>
                    <a:pt x="9881" y="14531"/>
                  </a:cubicBezTo>
                  <a:cubicBezTo>
                    <a:pt x="9866" y="14535"/>
                    <a:pt x="9851" y="14536"/>
                    <a:pt x="9835" y="14536"/>
                  </a:cubicBezTo>
                  <a:cubicBezTo>
                    <a:pt x="8877" y="14536"/>
                    <a:pt x="5591" y="8972"/>
                    <a:pt x="6530" y="3494"/>
                  </a:cubicBezTo>
                  <a:lnTo>
                    <a:pt x="6530" y="3494"/>
                  </a:lnTo>
                  <a:cubicBezTo>
                    <a:pt x="5350" y="4832"/>
                    <a:pt x="3742" y="9370"/>
                    <a:pt x="5696" y="12691"/>
                  </a:cubicBezTo>
                  <a:cubicBezTo>
                    <a:pt x="7649" y="16019"/>
                    <a:pt x="11894" y="21128"/>
                    <a:pt x="10647" y="21722"/>
                  </a:cubicBezTo>
                  <a:cubicBezTo>
                    <a:pt x="10610" y="21740"/>
                    <a:pt x="10568" y="21748"/>
                    <a:pt x="10523" y="21748"/>
                  </a:cubicBezTo>
                  <a:cubicBezTo>
                    <a:pt x="9054" y="21748"/>
                    <a:pt x="3419" y="12647"/>
                    <a:pt x="4677" y="7135"/>
                  </a:cubicBezTo>
                  <a:lnTo>
                    <a:pt x="4677" y="7135"/>
                  </a:lnTo>
                  <a:cubicBezTo>
                    <a:pt x="3001" y="9832"/>
                    <a:pt x="3620" y="12311"/>
                    <a:pt x="2976" y="13750"/>
                  </a:cubicBezTo>
                  <a:cubicBezTo>
                    <a:pt x="2330" y="15193"/>
                    <a:pt x="3119" y="16154"/>
                    <a:pt x="3119" y="16154"/>
                  </a:cubicBezTo>
                  <a:cubicBezTo>
                    <a:pt x="3119" y="16154"/>
                    <a:pt x="1488" y="18656"/>
                    <a:pt x="1608" y="20550"/>
                  </a:cubicBezTo>
                  <a:cubicBezTo>
                    <a:pt x="1736" y="22436"/>
                    <a:pt x="0" y="25696"/>
                    <a:pt x="1586" y="27567"/>
                  </a:cubicBezTo>
                  <a:cubicBezTo>
                    <a:pt x="3179" y="29431"/>
                    <a:pt x="7063" y="30963"/>
                    <a:pt x="8641" y="33052"/>
                  </a:cubicBezTo>
                  <a:cubicBezTo>
                    <a:pt x="9569" y="34275"/>
                    <a:pt x="10727" y="34836"/>
                    <a:pt x="11816" y="34836"/>
                  </a:cubicBezTo>
                  <a:cubicBezTo>
                    <a:pt x="12588" y="34836"/>
                    <a:pt x="13325" y="34555"/>
                    <a:pt x="13923" y="34029"/>
                  </a:cubicBezTo>
                  <a:cubicBezTo>
                    <a:pt x="15115" y="32974"/>
                    <a:pt x="15716" y="32489"/>
                    <a:pt x="16235" y="32489"/>
                  </a:cubicBezTo>
                  <a:cubicBezTo>
                    <a:pt x="16340" y="32489"/>
                    <a:pt x="16442" y="32509"/>
                    <a:pt x="16545" y="32549"/>
                  </a:cubicBezTo>
                  <a:cubicBezTo>
                    <a:pt x="17559" y="32939"/>
                    <a:pt x="17124" y="35749"/>
                    <a:pt x="19671" y="37057"/>
                  </a:cubicBezTo>
                  <a:cubicBezTo>
                    <a:pt x="20850" y="37661"/>
                    <a:pt x="22347" y="37932"/>
                    <a:pt x="23650" y="37932"/>
                  </a:cubicBezTo>
                  <a:cubicBezTo>
                    <a:pt x="25153" y="37932"/>
                    <a:pt x="26400" y="37572"/>
                    <a:pt x="26613" y="36944"/>
                  </a:cubicBezTo>
                  <a:cubicBezTo>
                    <a:pt x="27011" y="35764"/>
                    <a:pt x="28063" y="33713"/>
                    <a:pt x="29513" y="31437"/>
                  </a:cubicBezTo>
                  <a:cubicBezTo>
                    <a:pt x="30963" y="29160"/>
                    <a:pt x="31985" y="24126"/>
                    <a:pt x="31001" y="22097"/>
                  </a:cubicBezTo>
                  <a:lnTo>
                    <a:pt x="31001" y="22097"/>
                  </a:lnTo>
                  <a:cubicBezTo>
                    <a:pt x="30393" y="25169"/>
                    <a:pt x="24531" y="31157"/>
                    <a:pt x="21706" y="31157"/>
                  </a:cubicBezTo>
                  <a:cubicBezTo>
                    <a:pt x="21214" y="31157"/>
                    <a:pt x="20814" y="30975"/>
                    <a:pt x="20550" y="30565"/>
                  </a:cubicBezTo>
                  <a:cubicBezTo>
                    <a:pt x="18769" y="27800"/>
                    <a:pt x="23322" y="27612"/>
                    <a:pt x="26170" y="25351"/>
                  </a:cubicBezTo>
                  <a:cubicBezTo>
                    <a:pt x="29025" y="23089"/>
                    <a:pt x="29949" y="21842"/>
                    <a:pt x="29431" y="19385"/>
                  </a:cubicBezTo>
                  <a:cubicBezTo>
                    <a:pt x="28912" y="16936"/>
                    <a:pt x="27071" y="10722"/>
                    <a:pt x="27071" y="10722"/>
                  </a:cubicBezTo>
                  <a:cubicBezTo>
                    <a:pt x="27071" y="10722"/>
                    <a:pt x="27011" y="17672"/>
                    <a:pt x="23810" y="21511"/>
                  </a:cubicBezTo>
                  <a:cubicBezTo>
                    <a:pt x="21869" y="23844"/>
                    <a:pt x="19685" y="25091"/>
                    <a:pt x="18674" y="25091"/>
                  </a:cubicBezTo>
                  <a:cubicBezTo>
                    <a:pt x="18017" y="25091"/>
                    <a:pt x="17855" y="24566"/>
                    <a:pt x="18574" y="23472"/>
                  </a:cubicBezTo>
                  <a:cubicBezTo>
                    <a:pt x="20399" y="20685"/>
                    <a:pt x="26643" y="12954"/>
                    <a:pt x="26042" y="10196"/>
                  </a:cubicBezTo>
                  <a:cubicBezTo>
                    <a:pt x="25441" y="7439"/>
                    <a:pt x="23841" y="3487"/>
                    <a:pt x="20369" y="2863"/>
                  </a:cubicBezTo>
                  <a:lnTo>
                    <a:pt x="20369" y="2863"/>
                  </a:lnTo>
                  <a:cubicBezTo>
                    <a:pt x="23330" y="6597"/>
                    <a:pt x="22488" y="9663"/>
                    <a:pt x="20632" y="11594"/>
                  </a:cubicBezTo>
                  <a:cubicBezTo>
                    <a:pt x="18777" y="13525"/>
                    <a:pt x="18461" y="17875"/>
                    <a:pt x="16320" y="18484"/>
                  </a:cubicBezTo>
                  <a:cubicBezTo>
                    <a:pt x="16054" y="18560"/>
                    <a:pt x="15824" y="18596"/>
                    <a:pt x="15628" y="18596"/>
                  </a:cubicBezTo>
                  <a:cubicBezTo>
                    <a:pt x="14236" y="18596"/>
                    <a:pt x="14527" y="16792"/>
                    <a:pt x="15666" y="14757"/>
                  </a:cubicBezTo>
                  <a:cubicBezTo>
                    <a:pt x="16958" y="12435"/>
                    <a:pt x="19137" y="7845"/>
                    <a:pt x="18333" y="3284"/>
                  </a:cubicBezTo>
                  <a:cubicBezTo>
                    <a:pt x="14794" y="1744"/>
                    <a:pt x="10925" y="1518"/>
                    <a:pt x="103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1" name="Google Shape;1011;p32"/>
            <p:cNvGrpSpPr/>
            <p:nvPr/>
          </p:nvGrpSpPr>
          <p:grpSpPr>
            <a:xfrm>
              <a:off x="4450500" y="3569100"/>
              <a:ext cx="594350" cy="948350"/>
              <a:chOff x="4450500" y="3569100"/>
              <a:chExt cx="594350" cy="948350"/>
            </a:xfrm>
          </p:grpSpPr>
          <p:sp>
            <p:nvSpPr>
              <p:cNvPr id="1012" name="Google Shape;1012;p32"/>
              <p:cNvSpPr/>
              <p:nvPr/>
            </p:nvSpPr>
            <p:spPr>
              <a:xfrm>
                <a:off x="4698825" y="4365525"/>
                <a:ext cx="158925" cy="82475"/>
              </a:xfrm>
              <a:custGeom>
                <a:avLst/>
                <a:gdLst/>
                <a:ahLst/>
                <a:cxnLst/>
                <a:rect l="l" t="t" r="r" b="b"/>
                <a:pathLst>
                  <a:path w="6357" h="3299" extrusionOk="0">
                    <a:moveTo>
                      <a:pt x="1218" y="0"/>
                    </a:moveTo>
                    <a:lnTo>
                      <a:pt x="0" y="15"/>
                    </a:lnTo>
                    <a:cubicBezTo>
                      <a:pt x="0" y="15"/>
                      <a:pt x="8" y="181"/>
                      <a:pt x="226" y="414"/>
                    </a:cubicBezTo>
                    <a:cubicBezTo>
                      <a:pt x="2104" y="797"/>
                      <a:pt x="3096" y="2713"/>
                      <a:pt x="5200" y="3299"/>
                    </a:cubicBezTo>
                    <a:cubicBezTo>
                      <a:pt x="4321" y="2931"/>
                      <a:pt x="3201" y="1676"/>
                      <a:pt x="2540" y="1142"/>
                    </a:cubicBezTo>
                    <a:lnTo>
                      <a:pt x="2540" y="1142"/>
                    </a:lnTo>
                    <a:cubicBezTo>
                      <a:pt x="2931" y="1255"/>
                      <a:pt x="4013" y="1578"/>
                      <a:pt x="4013" y="1578"/>
                    </a:cubicBezTo>
                    <a:cubicBezTo>
                      <a:pt x="4013" y="1578"/>
                      <a:pt x="3179" y="1075"/>
                      <a:pt x="2247" y="692"/>
                    </a:cubicBezTo>
                    <a:lnTo>
                      <a:pt x="2247" y="692"/>
                    </a:lnTo>
                    <a:cubicBezTo>
                      <a:pt x="3073" y="849"/>
                      <a:pt x="4899" y="1443"/>
                      <a:pt x="4899" y="1443"/>
                    </a:cubicBezTo>
                    <a:cubicBezTo>
                      <a:pt x="4899" y="1443"/>
                      <a:pt x="3877" y="887"/>
                      <a:pt x="2735" y="556"/>
                    </a:cubicBezTo>
                    <a:lnTo>
                      <a:pt x="2735" y="556"/>
                    </a:lnTo>
                    <a:cubicBezTo>
                      <a:pt x="3069" y="570"/>
                      <a:pt x="3414" y="575"/>
                      <a:pt x="3752" y="575"/>
                    </a:cubicBezTo>
                    <a:cubicBezTo>
                      <a:pt x="5107" y="575"/>
                      <a:pt x="6357" y="489"/>
                      <a:pt x="6357" y="489"/>
                    </a:cubicBezTo>
                    <a:lnTo>
                      <a:pt x="1218" y="0"/>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2"/>
              <p:cNvSpPr/>
              <p:nvPr/>
            </p:nvSpPr>
            <p:spPr>
              <a:xfrm>
                <a:off x="4687375" y="3626400"/>
                <a:ext cx="80025" cy="171125"/>
              </a:xfrm>
              <a:custGeom>
                <a:avLst/>
                <a:gdLst/>
                <a:ahLst/>
                <a:cxnLst/>
                <a:rect l="l" t="t" r="r" b="b"/>
                <a:pathLst>
                  <a:path w="3201" h="6845" extrusionOk="0">
                    <a:moveTo>
                      <a:pt x="30" y="0"/>
                    </a:moveTo>
                    <a:cubicBezTo>
                      <a:pt x="23" y="0"/>
                      <a:pt x="8" y="8"/>
                      <a:pt x="0" y="15"/>
                    </a:cubicBezTo>
                    <a:cubicBezTo>
                      <a:pt x="894" y="534"/>
                      <a:pt x="947" y="2540"/>
                      <a:pt x="947" y="2540"/>
                    </a:cubicBezTo>
                    <a:cubicBezTo>
                      <a:pt x="947" y="2540"/>
                      <a:pt x="1075" y="2119"/>
                      <a:pt x="1052" y="1029"/>
                    </a:cubicBezTo>
                    <a:lnTo>
                      <a:pt x="1052" y="1029"/>
                    </a:lnTo>
                    <a:cubicBezTo>
                      <a:pt x="1165" y="1548"/>
                      <a:pt x="1270" y="3231"/>
                      <a:pt x="1270" y="3231"/>
                    </a:cubicBezTo>
                    <a:cubicBezTo>
                      <a:pt x="1270" y="3231"/>
                      <a:pt x="1435" y="2675"/>
                      <a:pt x="1503" y="1796"/>
                    </a:cubicBezTo>
                    <a:cubicBezTo>
                      <a:pt x="1773" y="2404"/>
                      <a:pt x="1503" y="3862"/>
                      <a:pt x="1503" y="3862"/>
                    </a:cubicBezTo>
                    <a:cubicBezTo>
                      <a:pt x="1503" y="3862"/>
                      <a:pt x="1856" y="3141"/>
                      <a:pt x="2006" y="2134"/>
                    </a:cubicBezTo>
                    <a:lnTo>
                      <a:pt x="2006" y="2134"/>
                    </a:lnTo>
                    <a:cubicBezTo>
                      <a:pt x="2006" y="2510"/>
                      <a:pt x="1788" y="4546"/>
                      <a:pt x="1788" y="4546"/>
                    </a:cubicBezTo>
                    <a:cubicBezTo>
                      <a:pt x="1788" y="4546"/>
                      <a:pt x="1969" y="3922"/>
                      <a:pt x="2209" y="2833"/>
                    </a:cubicBezTo>
                    <a:lnTo>
                      <a:pt x="2209" y="2833"/>
                    </a:lnTo>
                    <a:cubicBezTo>
                      <a:pt x="2337" y="3952"/>
                      <a:pt x="1991" y="6026"/>
                      <a:pt x="1991" y="6026"/>
                    </a:cubicBezTo>
                    <a:cubicBezTo>
                      <a:pt x="1991" y="6026"/>
                      <a:pt x="2374" y="5876"/>
                      <a:pt x="2540" y="4801"/>
                    </a:cubicBezTo>
                    <a:lnTo>
                      <a:pt x="2540" y="4801"/>
                    </a:lnTo>
                    <a:cubicBezTo>
                      <a:pt x="2525" y="5154"/>
                      <a:pt x="2510" y="6131"/>
                      <a:pt x="2495" y="6845"/>
                    </a:cubicBezTo>
                    <a:cubicBezTo>
                      <a:pt x="2975" y="5019"/>
                      <a:pt x="3201" y="2998"/>
                      <a:pt x="2840" y="992"/>
                    </a:cubicBezTo>
                    <a:cubicBezTo>
                      <a:pt x="1909" y="586"/>
                      <a:pt x="947" y="271"/>
                      <a:pt x="30"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2"/>
              <p:cNvSpPr/>
              <p:nvPr/>
            </p:nvSpPr>
            <p:spPr>
              <a:xfrm>
                <a:off x="4461600" y="3569100"/>
                <a:ext cx="124725" cy="297550"/>
              </a:xfrm>
              <a:custGeom>
                <a:avLst/>
                <a:gdLst/>
                <a:ahLst/>
                <a:cxnLst/>
                <a:rect l="l" t="t" r="r" b="b"/>
                <a:pathLst>
                  <a:path w="4989" h="11902" extrusionOk="0">
                    <a:moveTo>
                      <a:pt x="3892" y="1"/>
                    </a:moveTo>
                    <a:cubicBezTo>
                      <a:pt x="2727" y="729"/>
                      <a:pt x="436" y="1466"/>
                      <a:pt x="436" y="1466"/>
                    </a:cubicBezTo>
                    <a:cubicBezTo>
                      <a:pt x="436" y="1466"/>
                      <a:pt x="0" y="6229"/>
                      <a:pt x="1803" y="9280"/>
                    </a:cubicBezTo>
                    <a:cubicBezTo>
                      <a:pt x="1856" y="9370"/>
                      <a:pt x="1908" y="9452"/>
                      <a:pt x="1954" y="9535"/>
                    </a:cubicBezTo>
                    <a:cubicBezTo>
                      <a:pt x="2494" y="10301"/>
                      <a:pt x="3126" y="11128"/>
                      <a:pt x="3794" y="11902"/>
                    </a:cubicBezTo>
                    <a:cubicBezTo>
                      <a:pt x="2772" y="10519"/>
                      <a:pt x="1706" y="8408"/>
                      <a:pt x="1488" y="6470"/>
                    </a:cubicBezTo>
                    <a:lnTo>
                      <a:pt x="1488" y="6470"/>
                    </a:lnTo>
                    <a:cubicBezTo>
                      <a:pt x="1811" y="7657"/>
                      <a:pt x="3178" y="9775"/>
                      <a:pt x="3178" y="9775"/>
                    </a:cubicBezTo>
                    <a:cubicBezTo>
                      <a:pt x="3178" y="9775"/>
                      <a:pt x="1736" y="7033"/>
                      <a:pt x="1758" y="5538"/>
                    </a:cubicBezTo>
                    <a:lnTo>
                      <a:pt x="1758" y="5538"/>
                    </a:lnTo>
                    <a:cubicBezTo>
                      <a:pt x="1908" y="6935"/>
                      <a:pt x="4072" y="10564"/>
                      <a:pt x="4072" y="10564"/>
                    </a:cubicBezTo>
                    <a:cubicBezTo>
                      <a:pt x="4072" y="10564"/>
                      <a:pt x="3020" y="8273"/>
                      <a:pt x="2848" y="6425"/>
                    </a:cubicBezTo>
                    <a:lnTo>
                      <a:pt x="2848" y="6425"/>
                    </a:lnTo>
                    <a:cubicBezTo>
                      <a:pt x="3238" y="7769"/>
                      <a:pt x="3584" y="8393"/>
                      <a:pt x="4989" y="10640"/>
                    </a:cubicBezTo>
                    <a:cubicBezTo>
                      <a:pt x="3764" y="5380"/>
                      <a:pt x="3802" y="1646"/>
                      <a:pt x="3907" y="38"/>
                    </a:cubicBezTo>
                    <a:lnTo>
                      <a:pt x="3892" y="1"/>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2"/>
              <p:cNvSpPr/>
              <p:nvPr/>
            </p:nvSpPr>
            <p:spPr>
              <a:xfrm>
                <a:off x="4888150" y="3837150"/>
                <a:ext cx="156700" cy="319325"/>
              </a:xfrm>
              <a:custGeom>
                <a:avLst/>
                <a:gdLst/>
                <a:ahLst/>
                <a:cxnLst/>
                <a:rect l="l" t="t" r="r" b="b"/>
                <a:pathLst>
                  <a:path w="6268" h="12773" extrusionOk="0">
                    <a:moveTo>
                      <a:pt x="3547" y="0"/>
                    </a:moveTo>
                    <a:cubicBezTo>
                      <a:pt x="3547" y="0"/>
                      <a:pt x="3487" y="6950"/>
                      <a:pt x="286" y="10789"/>
                    </a:cubicBezTo>
                    <a:cubicBezTo>
                      <a:pt x="189" y="10902"/>
                      <a:pt x="99" y="11015"/>
                      <a:pt x="1" y="11120"/>
                    </a:cubicBezTo>
                    <a:cubicBezTo>
                      <a:pt x="2593" y="9409"/>
                      <a:pt x="3395" y="4163"/>
                      <a:pt x="3656" y="2035"/>
                    </a:cubicBezTo>
                    <a:lnTo>
                      <a:pt x="3656" y="2035"/>
                    </a:lnTo>
                    <a:cubicBezTo>
                      <a:pt x="3706" y="2673"/>
                      <a:pt x="3737" y="4307"/>
                      <a:pt x="3825" y="4373"/>
                    </a:cubicBezTo>
                    <a:cubicBezTo>
                      <a:pt x="3828" y="4375"/>
                      <a:pt x="3831" y="4376"/>
                      <a:pt x="3834" y="4376"/>
                    </a:cubicBezTo>
                    <a:cubicBezTo>
                      <a:pt x="3913" y="4376"/>
                      <a:pt x="3879" y="3528"/>
                      <a:pt x="3915" y="2525"/>
                    </a:cubicBezTo>
                    <a:cubicBezTo>
                      <a:pt x="4892" y="4568"/>
                      <a:pt x="4269" y="8881"/>
                      <a:pt x="4269" y="8881"/>
                    </a:cubicBezTo>
                    <a:cubicBezTo>
                      <a:pt x="4269" y="8881"/>
                      <a:pt x="4479" y="8678"/>
                      <a:pt x="4817" y="7656"/>
                    </a:cubicBezTo>
                    <a:lnTo>
                      <a:pt x="4817" y="7656"/>
                    </a:lnTo>
                    <a:cubicBezTo>
                      <a:pt x="4997" y="8197"/>
                      <a:pt x="4494" y="9662"/>
                      <a:pt x="4494" y="9662"/>
                    </a:cubicBezTo>
                    <a:cubicBezTo>
                      <a:pt x="4494" y="9662"/>
                      <a:pt x="4772" y="9475"/>
                      <a:pt x="5088" y="8520"/>
                    </a:cubicBezTo>
                    <a:lnTo>
                      <a:pt x="5088" y="8520"/>
                    </a:lnTo>
                    <a:cubicBezTo>
                      <a:pt x="5095" y="9009"/>
                      <a:pt x="4524" y="10714"/>
                      <a:pt x="4524" y="10714"/>
                    </a:cubicBezTo>
                    <a:cubicBezTo>
                      <a:pt x="4524" y="10714"/>
                      <a:pt x="4847" y="10361"/>
                      <a:pt x="5035" y="9745"/>
                    </a:cubicBezTo>
                    <a:lnTo>
                      <a:pt x="5035" y="9745"/>
                    </a:lnTo>
                    <a:cubicBezTo>
                      <a:pt x="5103" y="10662"/>
                      <a:pt x="4494" y="11834"/>
                      <a:pt x="4494" y="11834"/>
                    </a:cubicBezTo>
                    <a:cubicBezTo>
                      <a:pt x="4494" y="11834"/>
                      <a:pt x="5065" y="11285"/>
                      <a:pt x="5343" y="10842"/>
                    </a:cubicBezTo>
                    <a:lnTo>
                      <a:pt x="5343" y="10842"/>
                    </a:lnTo>
                    <a:cubicBezTo>
                      <a:pt x="5328" y="11391"/>
                      <a:pt x="4922" y="12367"/>
                      <a:pt x="4742" y="12773"/>
                    </a:cubicBezTo>
                    <a:cubicBezTo>
                      <a:pt x="5929" y="11496"/>
                      <a:pt x="6267" y="10369"/>
                      <a:pt x="5907" y="8663"/>
                    </a:cubicBezTo>
                    <a:cubicBezTo>
                      <a:pt x="5388" y="6206"/>
                      <a:pt x="3547" y="0"/>
                      <a:pt x="3547"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2"/>
              <p:cNvSpPr/>
              <p:nvPr/>
            </p:nvSpPr>
            <p:spPr>
              <a:xfrm>
                <a:off x="4629325" y="4038500"/>
                <a:ext cx="145225" cy="146350"/>
              </a:xfrm>
              <a:custGeom>
                <a:avLst/>
                <a:gdLst/>
                <a:ahLst/>
                <a:cxnLst/>
                <a:rect l="l" t="t" r="r" b="b"/>
                <a:pathLst>
                  <a:path w="5809" h="5854" extrusionOk="0">
                    <a:moveTo>
                      <a:pt x="1" y="1"/>
                    </a:moveTo>
                    <a:lnTo>
                      <a:pt x="1383" y="5853"/>
                    </a:lnTo>
                    <a:cubicBezTo>
                      <a:pt x="1383" y="5853"/>
                      <a:pt x="4546" y="3487"/>
                      <a:pt x="5808" y="707"/>
                    </a:cubicBezTo>
                    <a:lnTo>
                      <a:pt x="5808" y="707"/>
                    </a:lnTo>
                    <a:cubicBezTo>
                      <a:pt x="4644" y="2563"/>
                      <a:pt x="2735" y="4110"/>
                      <a:pt x="2735" y="4110"/>
                    </a:cubicBezTo>
                    <a:cubicBezTo>
                      <a:pt x="2735" y="4110"/>
                      <a:pt x="3892" y="2653"/>
                      <a:pt x="4313" y="1879"/>
                    </a:cubicBezTo>
                    <a:lnTo>
                      <a:pt x="4313" y="1879"/>
                    </a:lnTo>
                    <a:cubicBezTo>
                      <a:pt x="3284" y="3179"/>
                      <a:pt x="2720" y="3577"/>
                      <a:pt x="2720" y="3577"/>
                    </a:cubicBezTo>
                    <a:cubicBezTo>
                      <a:pt x="2720" y="3577"/>
                      <a:pt x="3584" y="2059"/>
                      <a:pt x="3915" y="1503"/>
                    </a:cubicBezTo>
                    <a:lnTo>
                      <a:pt x="3915" y="1503"/>
                    </a:lnTo>
                    <a:cubicBezTo>
                      <a:pt x="3036" y="2487"/>
                      <a:pt x="2540" y="3043"/>
                      <a:pt x="2540" y="3043"/>
                    </a:cubicBezTo>
                    <a:cubicBezTo>
                      <a:pt x="2540" y="3043"/>
                      <a:pt x="3645" y="1458"/>
                      <a:pt x="4043" y="977"/>
                    </a:cubicBezTo>
                    <a:lnTo>
                      <a:pt x="4043" y="977"/>
                    </a:lnTo>
                    <a:cubicBezTo>
                      <a:pt x="3096" y="1916"/>
                      <a:pt x="2397" y="2270"/>
                      <a:pt x="2397" y="2270"/>
                    </a:cubicBezTo>
                    <a:cubicBezTo>
                      <a:pt x="2397" y="2270"/>
                      <a:pt x="2908" y="1856"/>
                      <a:pt x="3194" y="1466"/>
                    </a:cubicBezTo>
                    <a:lnTo>
                      <a:pt x="3194" y="1466"/>
                    </a:lnTo>
                    <a:cubicBezTo>
                      <a:pt x="2822" y="1681"/>
                      <a:pt x="2417" y="1723"/>
                      <a:pt x="2158" y="1723"/>
                    </a:cubicBezTo>
                    <a:cubicBezTo>
                      <a:pt x="1992" y="1723"/>
                      <a:pt x="1886" y="1706"/>
                      <a:pt x="1886" y="1706"/>
                    </a:cubicBezTo>
                    <a:cubicBezTo>
                      <a:pt x="1886" y="1706"/>
                      <a:pt x="2668" y="1646"/>
                      <a:pt x="3058" y="865"/>
                    </a:cubicBezTo>
                    <a:lnTo>
                      <a:pt x="3058" y="865"/>
                    </a:lnTo>
                    <a:cubicBezTo>
                      <a:pt x="2845" y="1133"/>
                      <a:pt x="2547" y="1202"/>
                      <a:pt x="2298" y="1202"/>
                    </a:cubicBezTo>
                    <a:cubicBezTo>
                      <a:pt x="2039" y="1202"/>
                      <a:pt x="1834" y="1128"/>
                      <a:pt x="1834" y="1128"/>
                    </a:cubicBezTo>
                    <a:lnTo>
                      <a:pt x="1834" y="1128"/>
                    </a:lnTo>
                    <a:cubicBezTo>
                      <a:pt x="1834" y="1128"/>
                      <a:pt x="1861" y="1130"/>
                      <a:pt x="1909" y="1130"/>
                    </a:cubicBezTo>
                    <a:cubicBezTo>
                      <a:pt x="2109" y="1130"/>
                      <a:pt x="2662" y="1086"/>
                      <a:pt x="3043" y="632"/>
                    </a:cubicBezTo>
                    <a:lnTo>
                      <a:pt x="3043" y="632"/>
                    </a:lnTo>
                    <a:cubicBezTo>
                      <a:pt x="2753" y="727"/>
                      <a:pt x="2312" y="798"/>
                      <a:pt x="1852" y="798"/>
                    </a:cubicBezTo>
                    <a:cubicBezTo>
                      <a:pt x="1085" y="798"/>
                      <a:pt x="264" y="602"/>
                      <a:pt x="1" y="1"/>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2"/>
              <p:cNvSpPr/>
              <p:nvPr/>
            </p:nvSpPr>
            <p:spPr>
              <a:xfrm>
                <a:off x="4671600" y="4091100"/>
                <a:ext cx="246275" cy="205700"/>
              </a:xfrm>
              <a:custGeom>
                <a:avLst/>
                <a:gdLst/>
                <a:ahLst/>
                <a:cxnLst/>
                <a:rect l="l" t="t" r="r" b="b"/>
                <a:pathLst>
                  <a:path w="9851" h="8228" extrusionOk="0">
                    <a:moveTo>
                      <a:pt x="9850" y="1683"/>
                    </a:moveTo>
                    <a:cubicBezTo>
                      <a:pt x="9849" y="1685"/>
                      <a:pt x="9848" y="1687"/>
                      <a:pt x="9847" y="1689"/>
                    </a:cubicBezTo>
                    <a:lnTo>
                      <a:pt x="9847" y="1689"/>
                    </a:lnTo>
                    <a:cubicBezTo>
                      <a:pt x="9848" y="1687"/>
                      <a:pt x="9849" y="1685"/>
                      <a:pt x="9850" y="1683"/>
                    </a:cubicBezTo>
                    <a:close/>
                    <a:moveTo>
                      <a:pt x="3621" y="1751"/>
                    </a:moveTo>
                    <a:cubicBezTo>
                      <a:pt x="3618" y="1758"/>
                      <a:pt x="3614" y="1765"/>
                      <a:pt x="3610" y="1772"/>
                    </a:cubicBezTo>
                    <a:lnTo>
                      <a:pt x="3610" y="1772"/>
                    </a:lnTo>
                    <a:cubicBezTo>
                      <a:pt x="3614" y="1765"/>
                      <a:pt x="3618" y="1758"/>
                      <a:pt x="3621" y="1751"/>
                    </a:cubicBezTo>
                    <a:close/>
                    <a:moveTo>
                      <a:pt x="6071" y="6064"/>
                    </a:moveTo>
                    <a:cubicBezTo>
                      <a:pt x="5905" y="6182"/>
                      <a:pt x="5736" y="6296"/>
                      <a:pt x="5565" y="6404"/>
                    </a:cubicBezTo>
                    <a:lnTo>
                      <a:pt x="5565" y="6404"/>
                    </a:lnTo>
                    <a:cubicBezTo>
                      <a:pt x="5751" y="6304"/>
                      <a:pt x="5923" y="6191"/>
                      <a:pt x="6071" y="6064"/>
                    </a:cubicBezTo>
                    <a:close/>
                    <a:moveTo>
                      <a:pt x="4268" y="0"/>
                    </a:moveTo>
                    <a:lnTo>
                      <a:pt x="4268" y="0"/>
                    </a:lnTo>
                    <a:cubicBezTo>
                      <a:pt x="3201" y="2021"/>
                      <a:pt x="0" y="4516"/>
                      <a:pt x="0" y="4516"/>
                    </a:cubicBezTo>
                    <a:lnTo>
                      <a:pt x="1165" y="8227"/>
                    </a:lnTo>
                    <a:cubicBezTo>
                      <a:pt x="1165" y="8227"/>
                      <a:pt x="3498" y="7708"/>
                      <a:pt x="5565" y="6404"/>
                    </a:cubicBezTo>
                    <a:lnTo>
                      <a:pt x="5565" y="6404"/>
                    </a:lnTo>
                    <a:cubicBezTo>
                      <a:pt x="4528" y="6960"/>
                      <a:pt x="3073" y="7100"/>
                      <a:pt x="3073" y="7100"/>
                    </a:cubicBezTo>
                    <a:cubicBezTo>
                      <a:pt x="3073" y="7100"/>
                      <a:pt x="7465" y="6275"/>
                      <a:pt x="9847" y="1689"/>
                    </a:cubicBezTo>
                    <a:lnTo>
                      <a:pt x="9847" y="1689"/>
                    </a:lnTo>
                    <a:cubicBezTo>
                      <a:pt x="9110" y="3106"/>
                      <a:pt x="7424" y="4411"/>
                      <a:pt x="5780" y="5305"/>
                    </a:cubicBezTo>
                    <a:lnTo>
                      <a:pt x="5780" y="5305"/>
                    </a:lnTo>
                    <a:cubicBezTo>
                      <a:pt x="6904" y="4640"/>
                      <a:pt x="8107" y="3633"/>
                      <a:pt x="8836" y="2172"/>
                    </a:cubicBezTo>
                    <a:lnTo>
                      <a:pt x="8836" y="2172"/>
                    </a:lnTo>
                    <a:cubicBezTo>
                      <a:pt x="7875" y="3956"/>
                      <a:pt x="5614" y="5108"/>
                      <a:pt x="3873" y="5456"/>
                    </a:cubicBezTo>
                    <a:lnTo>
                      <a:pt x="3873" y="5456"/>
                    </a:lnTo>
                    <a:cubicBezTo>
                      <a:pt x="5317" y="5069"/>
                      <a:pt x="7665" y="3666"/>
                      <a:pt x="8625" y="1721"/>
                    </a:cubicBezTo>
                    <a:lnTo>
                      <a:pt x="8625" y="1721"/>
                    </a:lnTo>
                    <a:cubicBezTo>
                      <a:pt x="7865" y="2695"/>
                      <a:pt x="5134" y="5081"/>
                      <a:pt x="3894" y="5081"/>
                    </a:cubicBezTo>
                    <a:cubicBezTo>
                      <a:pt x="3823" y="5081"/>
                      <a:pt x="3757" y="5073"/>
                      <a:pt x="3697" y="5057"/>
                    </a:cubicBezTo>
                    <a:cubicBezTo>
                      <a:pt x="2570" y="4764"/>
                      <a:pt x="3005" y="3367"/>
                      <a:pt x="3005" y="3366"/>
                    </a:cubicBezTo>
                    <a:lnTo>
                      <a:pt x="3005" y="3366"/>
                    </a:lnTo>
                    <a:lnTo>
                      <a:pt x="2292" y="4088"/>
                    </a:lnTo>
                    <a:cubicBezTo>
                      <a:pt x="2292" y="4088"/>
                      <a:pt x="2672" y="3529"/>
                      <a:pt x="3610" y="1772"/>
                    </a:cubicBezTo>
                    <a:lnTo>
                      <a:pt x="3610" y="1772"/>
                    </a:lnTo>
                    <a:cubicBezTo>
                      <a:pt x="3322" y="2293"/>
                      <a:pt x="2006" y="3419"/>
                      <a:pt x="2006" y="3419"/>
                    </a:cubicBezTo>
                    <a:cubicBezTo>
                      <a:pt x="2006" y="3419"/>
                      <a:pt x="2938" y="2540"/>
                      <a:pt x="4268"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2"/>
              <p:cNvSpPr/>
              <p:nvPr/>
            </p:nvSpPr>
            <p:spPr>
              <a:xfrm>
                <a:off x="4704275" y="4278925"/>
                <a:ext cx="125675" cy="85875"/>
              </a:xfrm>
              <a:custGeom>
                <a:avLst/>
                <a:gdLst/>
                <a:ahLst/>
                <a:cxnLst/>
                <a:rect l="l" t="t" r="r" b="b"/>
                <a:pathLst>
                  <a:path w="5027" h="3435" extrusionOk="0">
                    <a:moveTo>
                      <a:pt x="3862" y="1"/>
                    </a:moveTo>
                    <a:lnTo>
                      <a:pt x="3862" y="1"/>
                    </a:lnTo>
                    <a:cubicBezTo>
                      <a:pt x="1360" y="1150"/>
                      <a:pt x="0" y="1571"/>
                      <a:pt x="0" y="1571"/>
                    </a:cubicBezTo>
                    <a:lnTo>
                      <a:pt x="308" y="3036"/>
                    </a:lnTo>
                    <a:cubicBezTo>
                      <a:pt x="308" y="3036"/>
                      <a:pt x="3374" y="3314"/>
                      <a:pt x="5027" y="3434"/>
                    </a:cubicBezTo>
                    <a:cubicBezTo>
                      <a:pt x="3674" y="3066"/>
                      <a:pt x="909" y="2796"/>
                      <a:pt x="909" y="2796"/>
                    </a:cubicBezTo>
                    <a:cubicBezTo>
                      <a:pt x="909" y="2796"/>
                      <a:pt x="1779" y="2768"/>
                      <a:pt x="2617" y="2768"/>
                    </a:cubicBezTo>
                    <a:cubicBezTo>
                      <a:pt x="3083" y="2768"/>
                      <a:pt x="3540" y="2776"/>
                      <a:pt x="3832" y="2803"/>
                    </a:cubicBezTo>
                    <a:cubicBezTo>
                      <a:pt x="2827" y="2512"/>
                      <a:pt x="1351" y="2495"/>
                      <a:pt x="1011" y="2495"/>
                    </a:cubicBezTo>
                    <a:cubicBezTo>
                      <a:pt x="965" y="2495"/>
                      <a:pt x="940" y="2495"/>
                      <a:pt x="940" y="2495"/>
                    </a:cubicBezTo>
                    <a:lnTo>
                      <a:pt x="684" y="2022"/>
                    </a:lnTo>
                    <a:cubicBezTo>
                      <a:pt x="684" y="2022"/>
                      <a:pt x="3201" y="429"/>
                      <a:pt x="3862" y="1"/>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2"/>
              <p:cNvSpPr/>
              <p:nvPr/>
            </p:nvSpPr>
            <p:spPr>
              <a:xfrm>
                <a:off x="4719475" y="4386750"/>
                <a:ext cx="225825" cy="130700"/>
              </a:xfrm>
              <a:custGeom>
                <a:avLst/>
                <a:gdLst/>
                <a:ahLst/>
                <a:cxnLst/>
                <a:rect l="l" t="t" r="r" b="b"/>
                <a:pathLst>
                  <a:path w="9033" h="5228" extrusionOk="0">
                    <a:moveTo>
                      <a:pt x="1" y="0"/>
                    </a:moveTo>
                    <a:cubicBezTo>
                      <a:pt x="730" y="714"/>
                      <a:pt x="572" y="3156"/>
                      <a:pt x="2894" y="4351"/>
                    </a:cubicBezTo>
                    <a:cubicBezTo>
                      <a:pt x="4072" y="4956"/>
                      <a:pt x="5568" y="5228"/>
                      <a:pt x="6871" y="5228"/>
                    </a:cubicBezTo>
                    <a:cubicBezTo>
                      <a:pt x="7720" y="5228"/>
                      <a:pt x="8487" y="5112"/>
                      <a:pt x="9032" y="4899"/>
                    </a:cubicBezTo>
                    <a:lnTo>
                      <a:pt x="9032" y="4899"/>
                    </a:lnTo>
                    <a:cubicBezTo>
                      <a:pt x="8620" y="4976"/>
                      <a:pt x="8213" y="5010"/>
                      <a:pt x="7816" y="5010"/>
                    </a:cubicBezTo>
                    <a:cubicBezTo>
                      <a:pt x="6235" y="5010"/>
                      <a:pt x="4816" y="4467"/>
                      <a:pt x="3915" y="3915"/>
                    </a:cubicBezTo>
                    <a:lnTo>
                      <a:pt x="3915" y="3915"/>
                    </a:lnTo>
                    <a:cubicBezTo>
                      <a:pt x="4742" y="4221"/>
                      <a:pt x="5446" y="4335"/>
                      <a:pt x="6063" y="4335"/>
                    </a:cubicBezTo>
                    <a:cubicBezTo>
                      <a:pt x="6809" y="4335"/>
                      <a:pt x="7426" y="4168"/>
                      <a:pt x="7973" y="3975"/>
                    </a:cubicBezTo>
                    <a:lnTo>
                      <a:pt x="7973" y="3975"/>
                    </a:lnTo>
                    <a:cubicBezTo>
                      <a:pt x="7651" y="4012"/>
                      <a:pt x="7285" y="4031"/>
                      <a:pt x="6897" y="4031"/>
                    </a:cubicBezTo>
                    <a:cubicBezTo>
                      <a:pt x="5531" y="4031"/>
                      <a:pt x="3888" y="3789"/>
                      <a:pt x="2946" y="3186"/>
                    </a:cubicBezTo>
                    <a:lnTo>
                      <a:pt x="2946" y="3186"/>
                    </a:lnTo>
                    <a:cubicBezTo>
                      <a:pt x="3748" y="3548"/>
                      <a:pt x="4507" y="3682"/>
                      <a:pt x="5166" y="3682"/>
                    </a:cubicBezTo>
                    <a:cubicBezTo>
                      <a:pt x="6083" y="3682"/>
                      <a:pt x="6805" y="3423"/>
                      <a:pt x="7176" y="3156"/>
                    </a:cubicBezTo>
                    <a:lnTo>
                      <a:pt x="7176" y="3156"/>
                    </a:lnTo>
                    <a:cubicBezTo>
                      <a:pt x="6729" y="3306"/>
                      <a:pt x="6254" y="3372"/>
                      <a:pt x="5779" y="3372"/>
                    </a:cubicBezTo>
                    <a:cubicBezTo>
                      <a:pt x="4163" y="3372"/>
                      <a:pt x="2541" y="2618"/>
                      <a:pt x="1954" y="1886"/>
                    </a:cubicBezTo>
                    <a:lnTo>
                      <a:pt x="1954" y="1886"/>
                    </a:lnTo>
                    <a:cubicBezTo>
                      <a:pt x="2873" y="2778"/>
                      <a:pt x="4259" y="2826"/>
                      <a:pt x="4546" y="2826"/>
                    </a:cubicBezTo>
                    <a:cubicBezTo>
                      <a:pt x="4581" y="2826"/>
                      <a:pt x="4599" y="2825"/>
                      <a:pt x="4599" y="2825"/>
                    </a:cubicBezTo>
                    <a:cubicBezTo>
                      <a:pt x="4599" y="2825"/>
                      <a:pt x="2683" y="2743"/>
                      <a:pt x="1000" y="819"/>
                    </a:cubicBezTo>
                    <a:cubicBezTo>
                      <a:pt x="572" y="384"/>
                      <a:pt x="234" y="136"/>
                      <a:pt x="1"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2"/>
              <p:cNvSpPr/>
              <p:nvPr/>
            </p:nvSpPr>
            <p:spPr>
              <a:xfrm>
                <a:off x="4907725" y="4335475"/>
                <a:ext cx="130175" cy="130125"/>
              </a:xfrm>
              <a:custGeom>
                <a:avLst/>
                <a:gdLst/>
                <a:ahLst/>
                <a:cxnLst/>
                <a:rect l="l" t="t" r="r" b="b"/>
                <a:pathLst>
                  <a:path w="5207" h="5205" extrusionOk="0">
                    <a:moveTo>
                      <a:pt x="5206" y="0"/>
                    </a:moveTo>
                    <a:lnTo>
                      <a:pt x="5206" y="0"/>
                    </a:lnTo>
                    <a:cubicBezTo>
                      <a:pt x="4402" y="1112"/>
                      <a:pt x="3410" y="2202"/>
                      <a:pt x="2847" y="2600"/>
                    </a:cubicBezTo>
                    <a:cubicBezTo>
                      <a:pt x="3696" y="1811"/>
                      <a:pt x="4034" y="842"/>
                      <a:pt x="4034" y="842"/>
                    </a:cubicBezTo>
                    <a:lnTo>
                      <a:pt x="4034" y="842"/>
                    </a:lnTo>
                    <a:cubicBezTo>
                      <a:pt x="4034" y="842"/>
                      <a:pt x="2839" y="2344"/>
                      <a:pt x="2193" y="2833"/>
                    </a:cubicBezTo>
                    <a:cubicBezTo>
                      <a:pt x="2486" y="2299"/>
                      <a:pt x="3155" y="1368"/>
                      <a:pt x="3155" y="1368"/>
                    </a:cubicBezTo>
                    <a:lnTo>
                      <a:pt x="3155" y="1368"/>
                    </a:lnTo>
                    <a:lnTo>
                      <a:pt x="1607" y="2803"/>
                    </a:lnTo>
                    <a:lnTo>
                      <a:pt x="2066" y="1924"/>
                    </a:lnTo>
                    <a:lnTo>
                      <a:pt x="1051" y="3171"/>
                    </a:lnTo>
                    <a:lnTo>
                      <a:pt x="1051" y="3171"/>
                    </a:lnTo>
                    <a:lnTo>
                      <a:pt x="1299" y="2510"/>
                    </a:lnTo>
                    <a:lnTo>
                      <a:pt x="1299" y="2510"/>
                    </a:lnTo>
                    <a:cubicBezTo>
                      <a:pt x="1299" y="2510"/>
                      <a:pt x="548" y="3306"/>
                      <a:pt x="315" y="3855"/>
                    </a:cubicBezTo>
                    <a:cubicBezTo>
                      <a:pt x="0" y="4613"/>
                      <a:pt x="897" y="5205"/>
                      <a:pt x="1531" y="5205"/>
                    </a:cubicBezTo>
                    <a:cubicBezTo>
                      <a:pt x="1821" y="5205"/>
                      <a:pt x="2056" y="5081"/>
                      <a:pt x="2096" y="4794"/>
                    </a:cubicBezTo>
                    <a:cubicBezTo>
                      <a:pt x="2291" y="3396"/>
                      <a:pt x="4537" y="1631"/>
                      <a:pt x="5206"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2"/>
              <p:cNvSpPr/>
              <p:nvPr/>
            </p:nvSpPr>
            <p:spPr>
              <a:xfrm>
                <a:off x="4497650" y="4292275"/>
                <a:ext cx="187475" cy="68450"/>
              </a:xfrm>
              <a:custGeom>
                <a:avLst/>
                <a:gdLst/>
                <a:ahLst/>
                <a:cxnLst/>
                <a:rect l="l" t="t" r="r" b="b"/>
                <a:pathLst>
                  <a:path w="7499" h="2738" extrusionOk="0">
                    <a:moveTo>
                      <a:pt x="7386" y="1848"/>
                    </a:moveTo>
                    <a:cubicBezTo>
                      <a:pt x="7386" y="1849"/>
                      <a:pt x="7386" y="1849"/>
                      <a:pt x="7386" y="1849"/>
                    </a:cubicBezTo>
                    <a:lnTo>
                      <a:pt x="7386" y="1849"/>
                    </a:lnTo>
                    <a:cubicBezTo>
                      <a:pt x="7386" y="1849"/>
                      <a:pt x="7386" y="1849"/>
                      <a:pt x="7386" y="1848"/>
                    </a:cubicBezTo>
                    <a:close/>
                    <a:moveTo>
                      <a:pt x="369" y="0"/>
                    </a:moveTo>
                    <a:lnTo>
                      <a:pt x="369" y="0"/>
                    </a:lnTo>
                    <a:cubicBezTo>
                      <a:pt x="1503" y="1120"/>
                      <a:pt x="3276" y="1578"/>
                      <a:pt x="5192" y="2134"/>
                    </a:cubicBezTo>
                    <a:cubicBezTo>
                      <a:pt x="5151" y="2137"/>
                      <a:pt x="5107" y="2138"/>
                      <a:pt x="5060" y="2138"/>
                    </a:cubicBezTo>
                    <a:cubicBezTo>
                      <a:pt x="4212" y="2138"/>
                      <a:pt x="2540" y="1695"/>
                      <a:pt x="1165" y="1217"/>
                    </a:cubicBezTo>
                    <a:lnTo>
                      <a:pt x="1165" y="1217"/>
                    </a:lnTo>
                    <a:cubicBezTo>
                      <a:pt x="1969" y="1728"/>
                      <a:pt x="3915" y="2187"/>
                      <a:pt x="3915" y="2187"/>
                    </a:cubicBezTo>
                    <a:cubicBezTo>
                      <a:pt x="3915" y="2187"/>
                      <a:pt x="1338" y="1773"/>
                      <a:pt x="1" y="1067"/>
                    </a:cubicBezTo>
                    <a:lnTo>
                      <a:pt x="1" y="1067"/>
                    </a:lnTo>
                    <a:cubicBezTo>
                      <a:pt x="2111" y="2584"/>
                      <a:pt x="5629" y="2737"/>
                      <a:pt x="6964" y="2737"/>
                    </a:cubicBezTo>
                    <a:cubicBezTo>
                      <a:pt x="7301" y="2737"/>
                      <a:pt x="7499" y="2728"/>
                      <a:pt x="7499" y="2728"/>
                    </a:cubicBezTo>
                    <a:cubicBezTo>
                      <a:pt x="7499" y="2728"/>
                      <a:pt x="7476" y="2495"/>
                      <a:pt x="7394" y="2299"/>
                    </a:cubicBezTo>
                    <a:cubicBezTo>
                      <a:pt x="7362" y="2300"/>
                      <a:pt x="7331" y="2301"/>
                      <a:pt x="7298" y="2301"/>
                    </a:cubicBezTo>
                    <a:cubicBezTo>
                      <a:pt x="5984" y="2301"/>
                      <a:pt x="3916" y="1428"/>
                      <a:pt x="3915" y="1428"/>
                    </a:cubicBezTo>
                    <a:lnTo>
                      <a:pt x="3915" y="1428"/>
                    </a:lnTo>
                    <a:cubicBezTo>
                      <a:pt x="3916" y="1428"/>
                      <a:pt x="5437" y="1930"/>
                      <a:pt x="6654" y="1930"/>
                    </a:cubicBezTo>
                    <a:cubicBezTo>
                      <a:pt x="6919" y="1930"/>
                      <a:pt x="7169" y="1906"/>
                      <a:pt x="7386" y="1849"/>
                    </a:cubicBezTo>
                    <a:lnTo>
                      <a:pt x="7386" y="1849"/>
                    </a:lnTo>
                    <a:cubicBezTo>
                      <a:pt x="7374" y="1852"/>
                      <a:pt x="7352" y="1853"/>
                      <a:pt x="7322" y="1853"/>
                    </a:cubicBezTo>
                    <a:cubicBezTo>
                      <a:pt x="6703" y="1853"/>
                      <a:pt x="2394" y="1210"/>
                      <a:pt x="369"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2"/>
              <p:cNvSpPr/>
              <p:nvPr/>
            </p:nvSpPr>
            <p:spPr>
              <a:xfrm>
                <a:off x="4450500" y="4339425"/>
                <a:ext cx="240450" cy="100500"/>
              </a:xfrm>
              <a:custGeom>
                <a:avLst/>
                <a:gdLst/>
                <a:ahLst/>
                <a:cxnLst/>
                <a:rect l="l" t="t" r="r" b="b"/>
                <a:pathLst>
                  <a:path w="9618" h="4020" extrusionOk="0">
                    <a:moveTo>
                      <a:pt x="1" y="0"/>
                    </a:moveTo>
                    <a:lnTo>
                      <a:pt x="1" y="0"/>
                    </a:lnTo>
                    <a:cubicBezTo>
                      <a:pt x="1045" y="691"/>
                      <a:pt x="2007" y="1420"/>
                      <a:pt x="2623" y="2239"/>
                    </a:cubicBezTo>
                    <a:cubicBezTo>
                      <a:pt x="3546" y="3461"/>
                      <a:pt x="4704" y="4020"/>
                      <a:pt x="5793" y="4020"/>
                    </a:cubicBezTo>
                    <a:cubicBezTo>
                      <a:pt x="6565" y="4020"/>
                      <a:pt x="7302" y="3739"/>
                      <a:pt x="7897" y="3216"/>
                    </a:cubicBezTo>
                    <a:cubicBezTo>
                      <a:pt x="8679" y="2532"/>
                      <a:pt x="9197" y="2089"/>
                      <a:pt x="9618" y="1856"/>
                    </a:cubicBezTo>
                    <a:cubicBezTo>
                      <a:pt x="9447" y="1789"/>
                      <a:pt x="9228" y="1763"/>
                      <a:pt x="8976" y="1763"/>
                    </a:cubicBezTo>
                    <a:cubicBezTo>
                      <a:pt x="8076" y="1763"/>
                      <a:pt x="6749" y="2095"/>
                      <a:pt x="5637" y="2095"/>
                    </a:cubicBezTo>
                    <a:cubicBezTo>
                      <a:pt x="5200" y="2095"/>
                      <a:pt x="4796" y="2044"/>
                      <a:pt x="4464" y="1901"/>
                    </a:cubicBezTo>
                    <a:lnTo>
                      <a:pt x="4464" y="1901"/>
                    </a:lnTo>
                    <a:cubicBezTo>
                      <a:pt x="4891" y="2285"/>
                      <a:pt x="5554" y="2384"/>
                      <a:pt x="6126" y="2384"/>
                    </a:cubicBezTo>
                    <a:cubicBezTo>
                      <a:pt x="6740" y="2384"/>
                      <a:pt x="7251" y="2269"/>
                      <a:pt x="7251" y="2269"/>
                    </a:cubicBezTo>
                    <a:lnTo>
                      <a:pt x="7251" y="2269"/>
                    </a:lnTo>
                    <a:cubicBezTo>
                      <a:pt x="7250" y="2269"/>
                      <a:pt x="6549" y="2433"/>
                      <a:pt x="5730" y="2433"/>
                    </a:cubicBezTo>
                    <a:cubicBezTo>
                      <a:pt x="5000" y="2433"/>
                      <a:pt x="4178" y="2303"/>
                      <a:pt x="3675" y="1811"/>
                    </a:cubicBezTo>
                    <a:lnTo>
                      <a:pt x="3675" y="1811"/>
                    </a:lnTo>
                    <a:cubicBezTo>
                      <a:pt x="4120" y="2457"/>
                      <a:pt x="5306" y="2910"/>
                      <a:pt x="6249" y="2910"/>
                    </a:cubicBezTo>
                    <a:cubicBezTo>
                      <a:pt x="6434" y="2910"/>
                      <a:pt x="6611" y="2892"/>
                      <a:pt x="6770" y="2855"/>
                    </a:cubicBezTo>
                    <a:lnTo>
                      <a:pt x="6770" y="2855"/>
                    </a:lnTo>
                    <a:cubicBezTo>
                      <a:pt x="6366" y="3045"/>
                      <a:pt x="5954" y="3129"/>
                      <a:pt x="5550" y="3129"/>
                    </a:cubicBezTo>
                    <a:cubicBezTo>
                      <a:pt x="4329" y="3129"/>
                      <a:pt x="3184" y="2361"/>
                      <a:pt x="2540" y="1458"/>
                    </a:cubicBezTo>
                    <a:lnTo>
                      <a:pt x="2540" y="1458"/>
                    </a:lnTo>
                    <a:cubicBezTo>
                      <a:pt x="3044" y="2727"/>
                      <a:pt x="4922" y="3501"/>
                      <a:pt x="4922" y="3501"/>
                    </a:cubicBezTo>
                    <a:cubicBezTo>
                      <a:pt x="4922" y="3501"/>
                      <a:pt x="3352" y="3291"/>
                      <a:pt x="2337" y="1676"/>
                    </a:cubicBezTo>
                    <a:cubicBezTo>
                      <a:pt x="1451" y="271"/>
                      <a:pt x="286" y="38"/>
                      <a:pt x="1"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2"/>
              <p:cNvSpPr/>
              <p:nvPr/>
            </p:nvSpPr>
            <p:spPr>
              <a:xfrm>
                <a:off x="4473975" y="4164350"/>
                <a:ext cx="204575" cy="158375"/>
              </a:xfrm>
              <a:custGeom>
                <a:avLst/>
                <a:gdLst/>
                <a:ahLst/>
                <a:cxnLst/>
                <a:rect l="l" t="t" r="r" b="b"/>
                <a:pathLst>
                  <a:path w="8183" h="6335" extrusionOk="0">
                    <a:moveTo>
                      <a:pt x="2383" y="1"/>
                    </a:moveTo>
                    <a:lnTo>
                      <a:pt x="2383" y="1"/>
                    </a:lnTo>
                    <a:cubicBezTo>
                      <a:pt x="2969" y="789"/>
                      <a:pt x="5576" y="3126"/>
                      <a:pt x="5576" y="3126"/>
                    </a:cubicBezTo>
                    <a:lnTo>
                      <a:pt x="3292" y="1789"/>
                    </a:lnTo>
                    <a:lnTo>
                      <a:pt x="4930" y="3111"/>
                    </a:lnTo>
                    <a:lnTo>
                      <a:pt x="3472" y="2427"/>
                    </a:lnTo>
                    <a:lnTo>
                      <a:pt x="5035" y="3442"/>
                    </a:lnTo>
                    <a:lnTo>
                      <a:pt x="2969" y="2533"/>
                    </a:lnTo>
                    <a:lnTo>
                      <a:pt x="5193" y="3772"/>
                    </a:lnTo>
                    <a:cubicBezTo>
                      <a:pt x="5193" y="3772"/>
                      <a:pt x="3420" y="3089"/>
                      <a:pt x="2308" y="2675"/>
                    </a:cubicBezTo>
                    <a:lnTo>
                      <a:pt x="2308" y="2675"/>
                    </a:lnTo>
                    <a:cubicBezTo>
                      <a:pt x="3367" y="3269"/>
                      <a:pt x="5388" y="4253"/>
                      <a:pt x="5388" y="4253"/>
                    </a:cubicBezTo>
                    <a:cubicBezTo>
                      <a:pt x="5388" y="4253"/>
                      <a:pt x="2856" y="3487"/>
                      <a:pt x="1684" y="2690"/>
                    </a:cubicBezTo>
                    <a:lnTo>
                      <a:pt x="1684" y="2690"/>
                    </a:lnTo>
                    <a:cubicBezTo>
                      <a:pt x="2638" y="3562"/>
                      <a:pt x="5178" y="4779"/>
                      <a:pt x="6808" y="5455"/>
                    </a:cubicBezTo>
                    <a:cubicBezTo>
                      <a:pt x="5133" y="5132"/>
                      <a:pt x="1075" y="2856"/>
                      <a:pt x="1" y="2202"/>
                    </a:cubicBezTo>
                    <a:lnTo>
                      <a:pt x="1" y="2202"/>
                    </a:lnTo>
                    <a:cubicBezTo>
                      <a:pt x="2676" y="4501"/>
                      <a:pt x="8183" y="6334"/>
                      <a:pt x="8183" y="6334"/>
                    </a:cubicBezTo>
                    <a:lnTo>
                      <a:pt x="7785" y="4892"/>
                    </a:lnTo>
                    <a:cubicBezTo>
                      <a:pt x="7785" y="4892"/>
                      <a:pt x="6703" y="4554"/>
                      <a:pt x="5906" y="3923"/>
                    </a:cubicBezTo>
                    <a:lnTo>
                      <a:pt x="5906" y="3923"/>
                    </a:lnTo>
                    <a:cubicBezTo>
                      <a:pt x="6778" y="4403"/>
                      <a:pt x="7762" y="4494"/>
                      <a:pt x="7762" y="4494"/>
                    </a:cubicBezTo>
                    <a:cubicBezTo>
                      <a:pt x="7762" y="4494"/>
                      <a:pt x="7732" y="4291"/>
                      <a:pt x="7574" y="3599"/>
                    </a:cubicBezTo>
                    <a:cubicBezTo>
                      <a:pt x="6440" y="3156"/>
                      <a:pt x="3765" y="1338"/>
                      <a:pt x="2383" y="1"/>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2"/>
              <p:cNvSpPr/>
              <p:nvPr/>
            </p:nvSpPr>
            <p:spPr>
              <a:xfrm>
                <a:off x="4479250" y="4015575"/>
                <a:ext cx="184275" cy="221125"/>
              </a:xfrm>
              <a:custGeom>
                <a:avLst/>
                <a:gdLst/>
                <a:ahLst/>
                <a:cxnLst/>
                <a:rect l="l" t="t" r="r" b="b"/>
                <a:pathLst>
                  <a:path w="7371" h="8845" extrusionOk="0">
                    <a:moveTo>
                      <a:pt x="2390" y="1"/>
                    </a:moveTo>
                    <a:cubicBezTo>
                      <a:pt x="3028" y="1368"/>
                      <a:pt x="4794" y="3795"/>
                      <a:pt x="5658" y="4607"/>
                    </a:cubicBezTo>
                    <a:cubicBezTo>
                      <a:pt x="5147" y="4516"/>
                      <a:pt x="4133" y="3660"/>
                      <a:pt x="4133" y="3660"/>
                    </a:cubicBezTo>
                    <a:lnTo>
                      <a:pt x="4133" y="3660"/>
                    </a:lnTo>
                    <a:cubicBezTo>
                      <a:pt x="4133" y="3660"/>
                      <a:pt x="4726" y="4419"/>
                      <a:pt x="5771" y="5178"/>
                    </a:cubicBezTo>
                    <a:cubicBezTo>
                      <a:pt x="5305" y="5042"/>
                      <a:pt x="4306" y="4329"/>
                      <a:pt x="4305" y="4329"/>
                    </a:cubicBezTo>
                    <a:lnTo>
                      <a:pt x="4305" y="4329"/>
                    </a:lnTo>
                    <a:cubicBezTo>
                      <a:pt x="4306" y="4329"/>
                      <a:pt x="4666" y="4907"/>
                      <a:pt x="5793" y="5576"/>
                    </a:cubicBezTo>
                    <a:cubicBezTo>
                      <a:pt x="5125" y="5381"/>
                      <a:pt x="3817" y="4351"/>
                      <a:pt x="3817" y="4351"/>
                    </a:cubicBezTo>
                    <a:lnTo>
                      <a:pt x="3817" y="4351"/>
                    </a:lnTo>
                    <a:cubicBezTo>
                      <a:pt x="3817" y="4351"/>
                      <a:pt x="4366" y="5073"/>
                      <a:pt x="5673" y="5906"/>
                    </a:cubicBezTo>
                    <a:cubicBezTo>
                      <a:pt x="4786" y="5561"/>
                      <a:pt x="3584" y="4674"/>
                      <a:pt x="3584" y="4674"/>
                    </a:cubicBezTo>
                    <a:lnTo>
                      <a:pt x="3584" y="4674"/>
                    </a:lnTo>
                    <a:cubicBezTo>
                      <a:pt x="3584" y="4674"/>
                      <a:pt x="4433" y="5629"/>
                      <a:pt x="5440" y="6207"/>
                    </a:cubicBezTo>
                    <a:cubicBezTo>
                      <a:pt x="4433" y="5914"/>
                      <a:pt x="2630" y="4487"/>
                      <a:pt x="2630" y="4486"/>
                    </a:cubicBezTo>
                    <a:lnTo>
                      <a:pt x="2630" y="4486"/>
                    </a:lnTo>
                    <a:cubicBezTo>
                      <a:pt x="2630" y="4487"/>
                      <a:pt x="3539" y="5508"/>
                      <a:pt x="5372" y="6635"/>
                    </a:cubicBezTo>
                    <a:cubicBezTo>
                      <a:pt x="3750" y="6132"/>
                      <a:pt x="1541" y="3886"/>
                      <a:pt x="1541" y="3885"/>
                    </a:cubicBezTo>
                    <a:lnTo>
                      <a:pt x="1541" y="3885"/>
                    </a:lnTo>
                    <a:cubicBezTo>
                      <a:pt x="1541" y="3886"/>
                      <a:pt x="2465" y="5336"/>
                      <a:pt x="4245" y="6447"/>
                    </a:cubicBezTo>
                    <a:cubicBezTo>
                      <a:pt x="2946" y="5816"/>
                      <a:pt x="902" y="3667"/>
                      <a:pt x="0" y="2232"/>
                    </a:cubicBezTo>
                    <a:lnTo>
                      <a:pt x="0" y="2232"/>
                    </a:lnTo>
                    <a:cubicBezTo>
                      <a:pt x="1826" y="6470"/>
                      <a:pt x="7371" y="8844"/>
                      <a:pt x="7371" y="8844"/>
                    </a:cubicBezTo>
                    <a:lnTo>
                      <a:pt x="7010" y="7950"/>
                    </a:lnTo>
                    <a:lnTo>
                      <a:pt x="6011" y="6958"/>
                    </a:lnTo>
                    <a:lnTo>
                      <a:pt x="7018" y="7537"/>
                    </a:lnTo>
                    <a:cubicBezTo>
                      <a:pt x="7018" y="7537"/>
                      <a:pt x="6402" y="5020"/>
                      <a:pt x="6019" y="3930"/>
                    </a:cubicBezTo>
                    <a:cubicBezTo>
                      <a:pt x="4967" y="3592"/>
                      <a:pt x="3780" y="2067"/>
                      <a:pt x="2390" y="1"/>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2"/>
              <p:cNvSpPr/>
              <p:nvPr/>
            </p:nvSpPr>
            <p:spPr>
              <a:xfrm>
                <a:off x="4554200" y="3850475"/>
                <a:ext cx="64075" cy="221300"/>
              </a:xfrm>
              <a:custGeom>
                <a:avLst/>
                <a:gdLst/>
                <a:ahLst/>
                <a:cxnLst/>
                <a:rect l="l" t="t" r="r" b="b"/>
                <a:pathLst>
                  <a:path w="2563" h="8852" extrusionOk="0">
                    <a:moveTo>
                      <a:pt x="1210" y="1"/>
                    </a:moveTo>
                    <a:cubicBezTo>
                      <a:pt x="1210" y="1"/>
                      <a:pt x="1202" y="2247"/>
                      <a:pt x="1300" y="2953"/>
                    </a:cubicBezTo>
                    <a:cubicBezTo>
                      <a:pt x="954" y="1639"/>
                      <a:pt x="722" y="309"/>
                      <a:pt x="721" y="309"/>
                    </a:cubicBezTo>
                    <a:lnTo>
                      <a:pt x="721" y="309"/>
                    </a:lnTo>
                    <a:cubicBezTo>
                      <a:pt x="722" y="309"/>
                      <a:pt x="917" y="2247"/>
                      <a:pt x="1037" y="2788"/>
                    </a:cubicBezTo>
                    <a:cubicBezTo>
                      <a:pt x="376" y="1586"/>
                      <a:pt x="0" y="1053"/>
                      <a:pt x="0" y="1053"/>
                    </a:cubicBezTo>
                    <a:lnTo>
                      <a:pt x="0" y="1053"/>
                    </a:lnTo>
                    <a:cubicBezTo>
                      <a:pt x="0" y="1053"/>
                      <a:pt x="744" y="3126"/>
                      <a:pt x="23" y="3757"/>
                    </a:cubicBezTo>
                    <a:cubicBezTo>
                      <a:pt x="676" y="4704"/>
                      <a:pt x="1924" y="7176"/>
                      <a:pt x="1924" y="7176"/>
                    </a:cubicBezTo>
                    <a:lnTo>
                      <a:pt x="1187" y="5080"/>
                    </a:lnTo>
                    <a:lnTo>
                      <a:pt x="1909" y="6560"/>
                    </a:lnTo>
                    <a:lnTo>
                      <a:pt x="2562" y="8851"/>
                    </a:lnTo>
                    <a:cubicBezTo>
                      <a:pt x="2562" y="8851"/>
                      <a:pt x="1788" y="4554"/>
                      <a:pt x="1570" y="3089"/>
                    </a:cubicBezTo>
                    <a:cubicBezTo>
                      <a:pt x="1353" y="1616"/>
                      <a:pt x="1210" y="1"/>
                      <a:pt x="1210" y="1"/>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2"/>
              <p:cNvSpPr/>
              <p:nvPr/>
            </p:nvSpPr>
            <p:spPr>
              <a:xfrm>
                <a:off x="4487875" y="3894625"/>
                <a:ext cx="122700" cy="170000"/>
              </a:xfrm>
              <a:custGeom>
                <a:avLst/>
                <a:gdLst/>
                <a:ahLst/>
                <a:cxnLst/>
                <a:rect l="l" t="t" r="r" b="b"/>
                <a:pathLst>
                  <a:path w="4908" h="6800" extrusionOk="0">
                    <a:moveTo>
                      <a:pt x="1" y="0"/>
                    </a:moveTo>
                    <a:lnTo>
                      <a:pt x="1" y="0"/>
                    </a:lnTo>
                    <a:cubicBezTo>
                      <a:pt x="1368" y="3411"/>
                      <a:pt x="4900" y="6800"/>
                      <a:pt x="4900" y="6800"/>
                    </a:cubicBezTo>
                    <a:lnTo>
                      <a:pt x="4907" y="6800"/>
                    </a:lnTo>
                    <a:lnTo>
                      <a:pt x="2728" y="2795"/>
                    </a:lnTo>
                    <a:lnTo>
                      <a:pt x="2728" y="2795"/>
                    </a:lnTo>
                    <a:lnTo>
                      <a:pt x="3066" y="3652"/>
                    </a:lnTo>
                    <a:lnTo>
                      <a:pt x="1947" y="2480"/>
                    </a:lnTo>
                    <a:lnTo>
                      <a:pt x="2796" y="3907"/>
                    </a:lnTo>
                    <a:cubicBezTo>
                      <a:pt x="2796" y="3907"/>
                      <a:pt x="1068" y="1946"/>
                      <a:pt x="1"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2"/>
              <p:cNvSpPr/>
              <p:nvPr/>
            </p:nvSpPr>
            <p:spPr>
              <a:xfrm>
                <a:off x="4809275" y="3640675"/>
                <a:ext cx="134875" cy="233675"/>
              </a:xfrm>
              <a:custGeom>
                <a:avLst/>
                <a:gdLst/>
                <a:ahLst/>
                <a:cxnLst/>
                <a:rect l="l" t="t" r="r" b="b"/>
                <a:pathLst>
                  <a:path w="5395" h="9347" extrusionOk="0">
                    <a:moveTo>
                      <a:pt x="3620" y="8585"/>
                    </a:moveTo>
                    <a:cubicBezTo>
                      <a:pt x="3618" y="8596"/>
                      <a:pt x="3616" y="8607"/>
                      <a:pt x="3614" y="8618"/>
                    </a:cubicBezTo>
                    <a:cubicBezTo>
                      <a:pt x="3616" y="8607"/>
                      <a:pt x="3618" y="8597"/>
                      <a:pt x="3620" y="8585"/>
                    </a:cubicBezTo>
                    <a:close/>
                    <a:moveTo>
                      <a:pt x="0" y="0"/>
                    </a:moveTo>
                    <a:lnTo>
                      <a:pt x="0" y="0"/>
                    </a:lnTo>
                    <a:cubicBezTo>
                      <a:pt x="1849" y="2329"/>
                      <a:pt x="2217" y="4403"/>
                      <a:pt x="1774" y="6101"/>
                    </a:cubicBezTo>
                    <a:cubicBezTo>
                      <a:pt x="1811" y="6544"/>
                      <a:pt x="1804" y="6973"/>
                      <a:pt x="1706" y="7356"/>
                    </a:cubicBezTo>
                    <a:cubicBezTo>
                      <a:pt x="2322" y="6101"/>
                      <a:pt x="2209" y="3405"/>
                      <a:pt x="2209" y="3404"/>
                    </a:cubicBezTo>
                    <a:lnTo>
                      <a:pt x="2209" y="3404"/>
                    </a:lnTo>
                    <a:cubicBezTo>
                      <a:pt x="2209" y="3404"/>
                      <a:pt x="2525" y="5515"/>
                      <a:pt x="2472" y="6372"/>
                    </a:cubicBezTo>
                    <a:cubicBezTo>
                      <a:pt x="2818" y="5177"/>
                      <a:pt x="2608" y="3486"/>
                      <a:pt x="2352" y="2908"/>
                    </a:cubicBezTo>
                    <a:lnTo>
                      <a:pt x="2352" y="2908"/>
                    </a:lnTo>
                    <a:cubicBezTo>
                      <a:pt x="3081" y="4358"/>
                      <a:pt x="3141" y="6762"/>
                      <a:pt x="3036" y="8190"/>
                    </a:cubicBezTo>
                    <a:cubicBezTo>
                      <a:pt x="3487" y="6342"/>
                      <a:pt x="3111" y="4486"/>
                      <a:pt x="3088" y="4365"/>
                    </a:cubicBezTo>
                    <a:lnTo>
                      <a:pt x="3088" y="4365"/>
                    </a:lnTo>
                    <a:cubicBezTo>
                      <a:pt x="3118" y="4521"/>
                      <a:pt x="3779" y="7635"/>
                      <a:pt x="3620" y="8585"/>
                    </a:cubicBezTo>
                    <a:lnTo>
                      <a:pt x="3620" y="8585"/>
                    </a:lnTo>
                    <a:cubicBezTo>
                      <a:pt x="3955" y="6720"/>
                      <a:pt x="3570" y="4331"/>
                      <a:pt x="3569" y="4328"/>
                    </a:cubicBezTo>
                    <a:lnTo>
                      <a:pt x="3569" y="4328"/>
                    </a:lnTo>
                    <a:cubicBezTo>
                      <a:pt x="3570" y="4332"/>
                      <a:pt x="4103" y="7522"/>
                      <a:pt x="3990" y="8866"/>
                    </a:cubicBezTo>
                    <a:cubicBezTo>
                      <a:pt x="4170" y="7093"/>
                      <a:pt x="4133" y="5764"/>
                      <a:pt x="4133" y="5763"/>
                    </a:cubicBezTo>
                    <a:lnTo>
                      <a:pt x="4133" y="5763"/>
                    </a:lnTo>
                    <a:cubicBezTo>
                      <a:pt x="4133" y="5764"/>
                      <a:pt x="4396" y="7942"/>
                      <a:pt x="4185" y="9347"/>
                    </a:cubicBezTo>
                    <a:cubicBezTo>
                      <a:pt x="4599" y="7356"/>
                      <a:pt x="4599" y="5530"/>
                      <a:pt x="4336" y="4779"/>
                    </a:cubicBezTo>
                    <a:lnTo>
                      <a:pt x="4336" y="4779"/>
                    </a:lnTo>
                    <a:cubicBezTo>
                      <a:pt x="5027" y="6356"/>
                      <a:pt x="4786" y="8618"/>
                      <a:pt x="4786" y="8618"/>
                    </a:cubicBezTo>
                    <a:cubicBezTo>
                      <a:pt x="4786" y="8618"/>
                      <a:pt x="5064" y="7153"/>
                      <a:pt x="5027" y="6589"/>
                    </a:cubicBezTo>
                    <a:lnTo>
                      <a:pt x="5027" y="6589"/>
                    </a:lnTo>
                    <a:cubicBezTo>
                      <a:pt x="5162" y="7762"/>
                      <a:pt x="5109" y="8573"/>
                      <a:pt x="5109" y="8573"/>
                    </a:cubicBezTo>
                    <a:cubicBezTo>
                      <a:pt x="5109" y="8573"/>
                      <a:pt x="5395" y="7175"/>
                      <a:pt x="5102" y="5327"/>
                    </a:cubicBezTo>
                    <a:cubicBezTo>
                      <a:pt x="4253" y="2953"/>
                      <a:pt x="2683" y="481"/>
                      <a:pt x="0"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2"/>
              <p:cNvSpPr/>
              <p:nvPr/>
            </p:nvSpPr>
            <p:spPr>
              <a:xfrm>
                <a:off x="4649075" y="3957550"/>
                <a:ext cx="111750" cy="86525"/>
              </a:xfrm>
              <a:custGeom>
                <a:avLst/>
                <a:gdLst/>
                <a:ahLst/>
                <a:cxnLst/>
                <a:rect l="l" t="t" r="r" b="b"/>
                <a:pathLst>
                  <a:path w="4470" h="3461" extrusionOk="0">
                    <a:moveTo>
                      <a:pt x="1307" y="0"/>
                    </a:moveTo>
                    <a:cubicBezTo>
                      <a:pt x="0" y="2387"/>
                      <a:pt x="613" y="3461"/>
                      <a:pt x="1714" y="3461"/>
                    </a:cubicBezTo>
                    <a:cubicBezTo>
                      <a:pt x="2006" y="3461"/>
                      <a:pt x="2333" y="3385"/>
                      <a:pt x="2667" y="3239"/>
                    </a:cubicBezTo>
                    <a:cubicBezTo>
                      <a:pt x="3839" y="2720"/>
                      <a:pt x="4094" y="1525"/>
                      <a:pt x="4470" y="368"/>
                    </a:cubicBezTo>
                    <a:lnTo>
                      <a:pt x="4470" y="368"/>
                    </a:lnTo>
                    <a:cubicBezTo>
                      <a:pt x="3929" y="1616"/>
                      <a:pt x="3335" y="2668"/>
                      <a:pt x="2359" y="2953"/>
                    </a:cubicBezTo>
                    <a:cubicBezTo>
                      <a:pt x="2095" y="3028"/>
                      <a:pt x="1867" y="3063"/>
                      <a:pt x="1672" y="3063"/>
                    </a:cubicBezTo>
                    <a:cubicBezTo>
                      <a:pt x="458" y="3063"/>
                      <a:pt x="517" y="1696"/>
                      <a:pt x="1307"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2"/>
              <p:cNvSpPr/>
              <p:nvPr/>
            </p:nvSpPr>
            <p:spPr>
              <a:xfrm>
                <a:off x="4474725" y="3949100"/>
                <a:ext cx="120075" cy="168925"/>
              </a:xfrm>
              <a:custGeom>
                <a:avLst/>
                <a:gdLst/>
                <a:ahLst/>
                <a:cxnLst/>
                <a:rect l="l" t="t" r="r" b="b"/>
                <a:pathLst>
                  <a:path w="4803" h="6757" extrusionOk="0">
                    <a:moveTo>
                      <a:pt x="332" y="0"/>
                    </a:moveTo>
                    <a:cubicBezTo>
                      <a:pt x="2330" y="2938"/>
                      <a:pt x="4622" y="6063"/>
                      <a:pt x="3668" y="6522"/>
                    </a:cubicBezTo>
                    <a:cubicBezTo>
                      <a:pt x="3630" y="6540"/>
                      <a:pt x="3588" y="6548"/>
                      <a:pt x="3543" y="6548"/>
                    </a:cubicBezTo>
                    <a:cubicBezTo>
                      <a:pt x="2873" y="6548"/>
                      <a:pt x="1351" y="4679"/>
                      <a:pt x="1" y="2119"/>
                    </a:cubicBezTo>
                    <a:lnTo>
                      <a:pt x="1" y="2119"/>
                    </a:lnTo>
                    <a:cubicBezTo>
                      <a:pt x="756" y="3726"/>
                      <a:pt x="2315" y="6757"/>
                      <a:pt x="3359" y="6757"/>
                    </a:cubicBezTo>
                    <a:cubicBezTo>
                      <a:pt x="3375" y="6757"/>
                      <a:pt x="3390" y="6756"/>
                      <a:pt x="3405" y="6755"/>
                    </a:cubicBezTo>
                    <a:cubicBezTo>
                      <a:pt x="4802" y="6635"/>
                      <a:pt x="4231" y="5027"/>
                      <a:pt x="332"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2"/>
              <p:cNvSpPr/>
              <p:nvPr/>
            </p:nvSpPr>
            <p:spPr>
              <a:xfrm>
                <a:off x="4474725" y="4119825"/>
                <a:ext cx="109175" cy="106150"/>
              </a:xfrm>
              <a:custGeom>
                <a:avLst/>
                <a:gdLst/>
                <a:ahLst/>
                <a:cxnLst/>
                <a:rect l="l" t="t" r="r" b="b"/>
                <a:pathLst>
                  <a:path w="4367" h="4246" extrusionOk="0">
                    <a:moveTo>
                      <a:pt x="1" y="1"/>
                    </a:moveTo>
                    <a:lnTo>
                      <a:pt x="1" y="1"/>
                    </a:lnTo>
                    <a:cubicBezTo>
                      <a:pt x="1631" y="1504"/>
                      <a:pt x="3465" y="3450"/>
                      <a:pt x="2495" y="3908"/>
                    </a:cubicBezTo>
                    <a:cubicBezTo>
                      <a:pt x="2405" y="3950"/>
                      <a:pt x="2310" y="3970"/>
                      <a:pt x="2212" y="3970"/>
                    </a:cubicBezTo>
                    <a:cubicBezTo>
                      <a:pt x="1595" y="3970"/>
                      <a:pt x="843" y="3178"/>
                      <a:pt x="136" y="2180"/>
                    </a:cubicBezTo>
                    <a:lnTo>
                      <a:pt x="136" y="2180"/>
                    </a:lnTo>
                    <a:cubicBezTo>
                      <a:pt x="341" y="2569"/>
                      <a:pt x="1287" y="4245"/>
                      <a:pt x="2431" y="4245"/>
                    </a:cubicBezTo>
                    <a:cubicBezTo>
                      <a:pt x="2589" y="4245"/>
                      <a:pt x="2752" y="4213"/>
                      <a:pt x="2916" y="4141"/>
                    </a:cubicBezTo>
                    <a:cubicBezTo>
                      <a:pt x="4366" y="3495"/>
                      <a:pt x="271" y="211"/>
                      <a:pt x="1" y="1"/>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 name="Google Shape;1031;p32"/>
            <p:cNvGrpSpPr/>
            <p:nvPr/>
          </p:nvGrpSpPr>
          <p:grpSpPr>
            <a:xfrm>
              <a:off x="4341925" y="3565000"/>
              <a:ext cx="747250" cy="893550"/>
              <a:chOff x="4341925" y="3565000"/>
              <a:chExt cx="747250" cy="893550"/>
            </a:xfrm>
          </p:grpSpPr>
          <p:sp>
            <p:nvSpPr>
              <p:cNvPr id="1032" name="Google Shape;1032;p32"/>
              <p:cNvSpPr/>
              <p:nvPr/>
            </p:nvSpPr>
            <p:spPr>
              <a:xfrm>
                <a:off x="4684175" y="4066950"/>
                <a:ext cx="288350" cy="250400"/>
              </a:xfrm>
              <a:custGeom>
                <a:avLst/>
                <a:gdLst/>
                <a:ahLst/>
                <a:cxnLst/>
                <a:rect l="l" t="t" r="r" b="b"/>
                <a:pathLst>
                  <a:path w="11534" h="10016" extrusionOk="0">
                    <a:moveTo>
                      <a:pt x="11403" y="0"/>
                    </a:moveTo>
                    <a:cubicBezTo>
                      <a:pt x="11361" y="0"/>
                      <a:pt x="11320" y="23"/>
                      <a:pt x="11308" y="65"/>
                    </a:cubicBezTo>
                    <a:cubicBezTo>
                      <a:pt x="9760" y="4197"/>
                      <a:pt x="6793" y="6624"/>
                      <a:pt x="4584" y="7931"/>
                    </a:cubicBezTo>
                    <a:cubicBezTo>
                      <a:pt x="2179" y="9351"/>
                      <a:pt x="121" y="9795"/>
                      <a:pt x="98" y="9802"/>
                    </a:cubicBezTo>
                    <a:cubicBezTo>
                      <a:pt x="38" y="9810"/>
                      <a:pt x="0" y="9870"/>
                      <a:pt x="15" y="9930"/>
                    </a:cubicBezTo>
                    <a:cubicBezTo>
                      <a:pt x="22" y="9981"/>
                      <a:pt x="66" y="10016"/>
                      <a:pt x="116" y="10016"/>
                    </a:cubicBezTo>
                    <a:cubicBezTo>
                      <a:pt x="125" y="10016"/>
                      <a:pt x="134" y="10015"/>
                      <a:pt x="143" y="10012"/>
                    </a:cubicBezTo>
                    <a:cubicBezTo>
                      <a:pt x="158" y="10005"/>
                      <a:pt x="2254" y="9554"/>
                      <a:pt x="4681" y="8119"/>
                    </a:cubicBezTo>
                    <a:cubicBezTo>
                      <a:pt x="6109" y="7278"/>
                      <a:pt x="7379" y="6263"/>
                      <a:pt x="8445" y="5106"/>
                    </a:cubicBezTo>
                    <a:cubicBezTo>
                      <a:pt x="9783" y="3664"/>
                      <a:pt x="10812" y="1996"/>
                      <a:pt x="11511" y="147"/>
                    </a:cubicBezTo>
                    <a:cubicBezTo>
                      <a:pt x="11534" y="87"/>
                      <a:pt x="11503" y="27"/>
                      <a:pt x="11443" y="5"/>
                    </a:cubicBezTo>
                    <a:lnTo>
                      <a:pt x="11436" y="5"/>
                    </a:lnTo>
                    <a:cubicBezTo>
                      <a:pt x="11425" y="2"/>
                      <a:pt x="11414" y="0"/>
                      <a:pt x="11403"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2"/>
              <p:cNvSpPr/>
              <p:nvPr/>
            </p:nvSpPr>
            <p:spPr>
              <a:xfrm>
                <a:off x="4658450" y="3808400"/>
                <a:ext cx="223150" cy="394650"/>
              </a:xfrm>
              <a:custGeom>
                <a:avLst/>
                <a:gdLst/>
                <a:ahLst/>
                <a:cxnLst/>
                <a:rect l="l" t="t" r="r" b="b"/>
                <a:pathLst>
                  <a:path w="8926" h="15786" extrusionOk="0">
                    <a:moveTo>
                      <a:pt x="8588" y="1"/>
                    </a:moveTo>
                    <a:cubicBezTo>
                      <a:pt x="8528" y="8"/>
                      <a:pt x="8483" y="61"/>
                      <a:pt x="8490" y="121"/>
                    </a:cubicBezTo>
                    <a:cubicBezTo>
                      <a:pt x="8708" y="2180"/>
                      <a:pt x="7311" y="5260"/>
                      <a:pt x="5830" y="8521"/>
                    </a:cubicBezTo>
                    <a:cubicBezTo>
                      <a:pt x="5703" y="8799"/>
                      <a:pt x="5575" y="9077"/>
                      <a:pt x="5455" y="9347"/>
                    </a:cubicBezTo>
                    <a:cubicBezTo>
                      <a:pt x="3892" y="12811"/>
                      <a:pt x="98" y="15561"/>
                      <a:pt x="60" y="15591"/>
                    </a:cubicBezTo>
                    <a:cubicBezTo>
                      <a:pt x="8" y="15629"/>
                      <a:pt x="0" y="15696"/>
                      <a:pt x="30" y="15741"/>
                    </a:cubicBezTo>
                    <a:cubicBezTo>
                      <a:pt x="53" y="15769"/>
                      <a:pt x="87" y="15785"/>
                      <a:pt x="121" y="15785"/>
                    </a:cubicBezTo>
                    <a:cubicBezTo>
                      <a:pt x="142" y="15785"/>
                      <a:pt x="163" y="15778"/>
                      <a:pt x="180" y="15764"/>
                    </a:cubicBezTo>
                    <a:cubicBezTo>
                      <a:pt x="225" y="15734"/>
                      <a:pt x="4065" y="12954"/>
                      <a:pt x="5650" y="9437"/>
                    </a:cubicBezTo>
                    <a:cubicBezTo>
                      <a:pt x="5778" y="9159"/>
                      <a:pt x="5898" y="8881"/>
                      <a:pt x="6026" y="8611"/>
                    </a:cubicBezTo>
                    <a:cubicBezTo>
                      <a:pt x="7513" y="5320"/>
                      <a:pt x="8926" y="2210"/>
                      <a:pt x="8701" y="98"/>
                    </a:cubicBezTo>
                    <a:cubicBezTo>
                      <a:pt x="8701" y="53"/>
                      <a:pt x="8671" y="16"/>
                      <a:pt x="8625" y="8"/>
                    </a:cubicBezTo>
                    <a:cubicBezTo>
                      <a:pt x="8610" y="1"/>
                      <a:pt x="8595" y="1"/>
                      <a:pt x="8588"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2"/>
              <p:cNvSpPr/>
              <p:nvPr/>
            </p:nvSpPr>
            <p:spPr>
              <a:xfrm>
                <a:off x="4430400" y="4184525"/>
                <a:ext cx="263575" cy="153575"/>
              </a:xfrm>
              <a:custGeom>
                <a:avLst/>
                <a:gdLst/>
                <a:ahLst/>
                <a:cxnLst/>
                <a:rect l="l" t="t" r="r" b="b"/>
                <a:pathLst>
                  <a:path w="10543" h="6143" extrusionOk="0">
                    <a:moveTo>
                      <a:pt x="119" y="1"/>
                    </a:moveTo>
                    <a:cubicBezTo>
                      <a:pt x="97" y="1"/>
                      <a:pt x="73" y="7"/>
                      <a:pt x="53" y="28"/>
                    </a:cubicBezTo>
                    <a:cubicBezTo>
                      <a:pt x="8" y="65"/>
                      <a:pt x="1" y="133"/>
                      <a:pt x="38" y="178"/>
                    </a:cubicBezTo>
                    <a:cubicBezTo>
                      <a:pt x="1721" y="2221"/>
                      <a:pt x="4449" y="3732"/>
                      <a:pt x="6440" y="4641"/>
                    </a:cubicBezTo>
                    <a:cubicBezTo>
                      <a:pt x="8589" y="5625"/>
                      <a:pt x="10369" y="6136"/>
                      <a:pt x="10392" y="6136"/>
                    </a:cubicBezTo>
                    <a:cubicBezTo>
                      <a:pt x="10402" y="6140"/>
                      <a:pt x="10413" y="6143"/>
                      <a:pt x="10424" y="6143"/>
                    </a:cubicBezTo>
                    <a:cubicBezTo>
                      <a:pt x="10467" y="6143"/>
                      <a:pt x="10509" y="6109"/>
                      <a:pt x="10527" y="6061"/>
                    </a:cubicBezTo>
                    <a:cubicBezTo>
                      <a:pt x="10542" y="6008"/>
                      <a:pt x="10505" y="5948"/>
                      <a:pt x="10452" y="5933"/>
                    </a:cubicBezTo>
                    <a:cubicBezTo>
                      <a:pt x="10377" y="5911"/>
                      <a:pt x="3389" y="3889"/>
                      <a:pt x="204" y="35"/>
                    </a:cubicBezTo>
                    <a:cubicBezTo>
                      <a:pt x="189" y="20"/>
                      <a:pt x="174" y="12"/>
                      <a:pt x="151" y="5"/>
                    </a:cubicBezTo>
                    <a:cubicBezTo>
                      <a:pt x="141" y="2"/>
                      <a:pt x="130" y="1"/>
                      <a:pt x="119"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2"/>
              <p:cNvSpPr/>
              <p:nvPr/>
            </p:nvSpPr>
            <p:spPr>
              <a:xfrm>
                <a:off x="4406375" y="3920400"/>
                <a:ext cx="272175" cy="335950"/>
              </a:xfrm>
              <a:custGeom>
                <a:avLst/>
                <a:gdLst/>
                <a:ahLst/>
                <a:cxnLst/>
                <a:rect l="l" t="t" r="r" b="b"/>
                <a:pathLst>
                  <a:path w="10887" h="13438" extrusionOk="0">
                    <a:moveTo>
                      <a:pt x="120" y="0"/>
                    </a:moveTo>
                    <a:cubicBezTo>
                      <a:pt x="111" y="0"/>
                      <a:pt x="102" y="2"/>
                      <a:pt x="90" y="6"/>
                    </a:cubicBezTo>
                    <a:cubicBezTo>
                      <a:pt x="38" y="14"/>
                      <a:pt x="0" y="74"/>
                      <a:pt x="15" y="134"/>
                    </a:cubicBezTo>
                    <a:cubicBezTo>
                      <a:pt x="23" y="156"/>
                      <a:pt x="661" y="2726"/>
                      <a:pt x="2284" y="5626"/>
                    </a:cubicBezTo>
                    <a:cubicBezTo>
                      <a:pt x="3246" y="7332"/>
                      <a:pt x="4350" y="8819"/>
                      <a:pt x="5583" y="10052"/>
                    </a:cubicBezTo>
                    <a:cubicBezTo>
                      <a:pt x="7115" y="11592"/>
                      <a:pt x="8851" y="12726"/>
                      <a:pt x="10722" y="13433"/>
                    </a:cubicBezTo>
                    <a:cubicBezTo>
                      <a:pt x="10734" y="13436"/>
                      <a:pt x="10746" y="13437"/>
                      <a:pt x="10757" y="13437"/>
                    </a:cubicBezTo>
                    <a:cubicBezTo>
                      <a:pt x="10804" y="13437"/>
                      <a:pt x="10846" y="13413"/>
                      <a:pt x="10864" y="13365"/>
                    </a:cubicBezTo>
                    <a:cubicBezTo>
                      <a:pt x="10887" y="13312"/>
                      <a:pt x="10857" y="13245"/>
                      <a:pt x="10797" y="13230"/>
                    </a:cubicBezTo>
                    <a:cubicBezTo>
                      <a:pt x="6619" y="11659"/>
                      <a:pt x="3967" y="8173"/>
                      <a:pt x="2480" y="5521"/>
                    </a:cubicBezTo>
                    <a:cubicBezTo>
                      <a:pt x="864" y="2643"/>
                      <a:pt x="233" y="104"/>
                      <a:pt x="225" y="81"/>
                    </a:cubicBezTo>
                    <a:cubicBezTo>
                      <a:pt x="218" y="44"/>
                      <a:pt x="188" y="14"/>
                      <a:pt x="150" y="6"/>
                    </a:cubicBezTo>
                    <a:cubicBezTo>
                      <a:pt x="139" y="2"/>
                      <a:pt x="130" y="0"/>
                      <a:pt x="120"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2"/>
              <p:cNvSpPr/>
              <p:nvPr/>
            </p:nvSpPr>
            <p:spPr>
              <a:xfrm>
                <a:off x="4452950" y="3818725"/>
                <a:ext cx="181475" cy="275750"/>
              </a:xfrm>
              <a:custGeom>
                <a:avLst/>
                <a:gdLst/>
                <a:ahLst/>
                <a:cxnLst/>
                <a:rect l="l" t="t" r="r" b="b"/>
                <a:pathLst>
                  <a:path w="7259" h="11030" extrusionOk="0">
                    <a:moveTo>
                      <a:pt x="91" y="1"/>
                    </a:moveTo>
                    <a:cubicBezTo>
                      <a:pt x="30" y="16"/>
                      <a:pt x="0" y="76"/>
                      <a:pt x="15" y="136"/>
                    </a:cubicBezTo>
                    <a:cubicBezTo>
                      <a:pt x="15" y="151"/>
                      <a:pt x="496" y="1939"/>
                      <a:pt x="1601" y="4156"/>
                    </a:cubicBezTo>
                    <a:cubicBezTo>
                      <a:pt x="2615" y="6207"/>
                      <a:pt x="4396" y="9062"/>
                      <a:pt x="7071" y="11008"/>
                    </a:cubicBezTo>
                    <a:cubicBezTo>
                      <a:pt x="7088" y="11023"/>
                      <a:pt x="7109" y="11029"/>
                      <a:pt x="7130" y="11029"/>
                    </a:cubicBezTo>
                    <a:cubicBezTo>
                      <a:pt x="7164" y="11029"/>
                      <a:pt x="7198" y="11013"/>
                      <a:pt x="7221" y="10985"/>
                    </a:cubicBezTo>
                    <a:cubicBezTo>
                      <a:pt x="7258" y="10940"/>
                      <a:pt x="7243" y="10873"/>
                      <a:pt x="7198" y="10835"/>
                    </a:cubicBezTo>
                    <a:cubicBezTo>
                      <a:pt x="4561" y="8912"/>
                      <a:pt x="2803" y="6094"/>
                      <a:pt x="1796" y="4066"/>
                    </a:cubicBezTo>
                    <a:cubicBezTo>
                      <a:pt x="699" y="1864"/>
                      <a:pt x="226" y="99"/>
                      <a:pt x="218" y="84"/>
                    </a:cubicBezTo>
                    <a:cubicBezTo>
                      <a:pt x="211" y="46"/>
                      <a:pt x="181" y="16"/>
                      <a:pt x="151" y="8"/>
                    </a:cubicBezTo>
                    <a:cubicBezTo>
                      <a:pt x="128" y="1"/>
                      <a:pt x="106" y="1"/>
                      <a:pt x="91"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2"/>
              <p:cNvSpPr/>
              <p:nvPr/>
            </p:nvSpPr>
            <p:spPr>
              <a:xfrm>
                <a:off x="4692625" y="4298925"/>
                <a:ext cx="352600" cy="80750"/>
              </a:xfrm>
              <a:custGeom>
                <a:avLst/>
                <a:gdLst/>
                <a:ahLst/>
                <a:cxnLst/>
                <a:rect l="l" t="t" r="r" b="b"/>
                <a:pathLst>
                  <a:path w="14104" h="3230" extrusionOk="0">
                    <a:moveTo>
                      <a:pt x="13978" y="0"/>
                    </a:moveTo>
                    <a:cubicBezTo>
                      <a:pt x="13956" y="0"/>
                      <a:pt x="13934" y="5"/>
                      <a:pt x="13915" y="20"/>
                    </a:cubicBezTo>
                    <a:cubicBezTo>
                      <a:pt x="13879" y="56"/>
                      <a:pt x="10030" y="3010"/>
                      <a:pt x="7270" y="3010"/>
                    </a:cubicBezTo>
                    <a:cubicBezTo>
                      <a:pt x="7156" y="3010"/>
                      <a:pt x="7045" y="3005"/>
                      <a:pt x="6935" y="2995"/>
                    </a:cubicBezTo>
                    <a:cubicBezTo>
                      <a:pt x="4125" y="2732"/>
                      <a:pt x="158" y="2477"/>
                      <a:pt x="121" y="2469"/>
                    </a:cubicBezTo>
                    <a:cubicBezTo>
                      <a:pt x="61" y="2469"/>
                      <a:pt x="8" y="2514"/>
                      <a:pt x="8" y="2574"/>
                    </a:cubicBezTo>
                    <a:cubicBezTo>
                      <a:pt x="1" y="2634"/>
                      <a:pt x="46" y="2679"/>
                      <a:pt x="106" y="2687"/>
                    </a:cubicBezTo>
                    <a:cubicBezTo>
                      <a:pt x="143" y="2687"/>
                      <a:pt x="4103" y="2950"/>
                      <a:pt x="6920" y="3213"/>
                    </a:cubicBezTo>
                    <a:cubicBezTo>
                      <a:pt x="7037" y="3224"/>
                      <a:pt x="7156" y="3229"/>
                      <a:pt x="7277" y="3229"/>
                    </a:cubicBezTo>
                    <a:cubicBezTo>
                      <a:pt x="10099" y="3229"/>
                      <a:pt x="13885" y="322"/>
                      <a:pt x="14051" y="192"/>
                    </a:cubicBezTo>
                    <a:cubicBezTo>
                      <a:pt x="14096" y="155"/>
                      <a:pt x="14103" y="87"/>
                      <a:pt x="14066" y="42"/>
                    </a:cubicBezTo>
                    <a:cubicBezTo>
                      <a:pt x="14051" y="20"/>
                      <a:pt x="14036" y="12"/>
                      <a:pt x="14013" y="5"/>
                    </a:cubicBezTo>
                    <a:cubicBezTo>
                      <a:pt x="14002" y="2"/>
                      <a:pt x="13990" y="0"/>
                      <a:pt x="13978"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2"/>
              <p:cNvSpPr/>
              <p:nvPr/>
            </p:nvSpPr>
            <p:spPr>
              <a:xfrm>
                <a:off x="4694875" y="4372475"/>
                <a:ext cx="189175" cy="86075"/>
              </a:xfrm>
              <a:custGeom>
                <a:avLst/>
                <a:gdLst/>
                <a:ahLst/>
                <a:cxnLst/>
                <a:rect l="l" t="t" r="r" b="b"/>
                <a:pathLst>
                  <a:path w="7567" h="3443" extrusionOk="0">
                    <a:moveTo>
                      <a:pt x="106" y="0"/>
                    </a:moveTo>
                    <a:cubicBezTo>
                      <a:pt x="46" y="8"/>
                      <a:pt x="1" y="53"/>
                      <a:pt x="1" y="113"/>
                    </a:cubicBezTo>
                    <a:cubicBezTo>
                      <a:pt x="1" y="173"/>
                      <a:pt x="53" y="218"/>
                      <a:pt x="113" y="218"/>
                    </a:cubicBezTo>
                    <a:cubicBezTo>
                      <a:pt x="127" y="218"/>
                      <a:pt x="141" y="218"/>
                      <a:pt x="154" y="218"/>
                    </a:cubicBezTo>
                    <a:cubicBezTo>
                      <a:pt x="999" y="218"/>
                      <a:pt x="1910" y="899"/>
                      <a:pt x="2871" y="1616"/>
                    </a:cubicBezTo>
                    <a:cubicBezTo>
                      <a:pt x="4019" y="2479"/>
                      <a:pt x="5302" y="3443"/>
                      <a:pt x="6763" y="3443"/>
                    </a:cubicBezTo>
                    <a:cubicBezTo>
                      <a:pt x="6994" y="3443"/>
                      <a:pt x="7229" y="3419"/>
                      <a:pt x="7469" y="3366"/>
                    </a:cubicBezTo>
                    <a:cubicBezTo>
                      <a:pt x="7529" y="3359"/>
                      <a:pt x="7567" y="3299"/>
                      <a:pt x="7552" y="3239"/>
                    </a:cubicBezTo>
                    <a:cubicBezTo>
                      <a:pt x="7545" y="3191"/>
                      <a:pt x="7494" y="3155"/>
                      <a:pt x="7439" y="3155"/>
                    </a:cubicBezTo>
                    <a:cubicBezTo>
                      <a:pt x="7434" y="3155"/>
                      <a:pt x="7429" y="3155"/>
                      <a:pt x="7424" y="3156"/>
                    </a:cubicBezTo>
                    <a:cubicBezTo>
                      <a:pt x="7203" y="3204"/>
                      <a:pt x="6985" y="3226"/>
                      <a:pt x="6770" y="3226"/>
                    </a:cubicBezTo>
                    <a:cubicBezTo>
                      <a:pt x="5376" y="3226"/>
                      <a:pt x="4126" y="2289"/>
                      <a:pt x="3006" y="1443"/>
                    </a:cubicBezTo>
                    <a:cubicBezTo>
                      <a:pt x="2225" y="864"/>
                      <a:pt x="1481" y="308"/>
                      <a:pt x="752" y="91"/>
                    </a:cubicBezTo>
                    <a:cubicBezTo>
                      <a:pt x="534" y="30"/>
                      <a:pt x="324" y="0"/>
                      <a:pt x="106"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2"/>
              <p:cNvSpPr/>
              <p:nvPr/>
            </p:nvSpPr>
            <p:spPr>
              <a:xfrm>
                <a:off x="4494650" y="4325475"/>
                <a:ext cx="207200" cy="47400"/>
              </a:xfrm>
              <a:custGeom>
                <a:avLst/>
                <a:gdLst/>
                <a:ahLst/>
                <a:cxnLst/>
                <a:rect l="l" t="t" r="r" b="b"/>
                <a:pathLst>
                  <a:path w="8288" h="1896" extrusionOk="0">
                    <a:moveTo>
                      <a:pt x="121" y="1"/>
                    </a:moveTo>
                    <a:cubicBezTo>
                      <a:pt x="90" y="1"/>
                      <a:pt x="59" y="14"/>
                      <a:pt x="38" y="40"/>
                    </a:cubicBezTo>
                    <a:cubicBezTo>
                      <a:pt x="0" y="92"/>
                      <a:pt x="8" y="160"/>
                      <a:pt x="53" y="197"/>
                    </a:cubicBezTo>
                    <a:cubicBezTo>
                      <a:pt x="2146" y="1888"/>
                      <a:pt x="8019" y="1895"/>
                      <a:pt x="8172" y="1895"/>
                    </a:cubicBezTo>
                    <a:cubicBezTo>
                      <a:pt x="8174" y="1895"/>
                      <a:pt x="8175" y="1895"/>
                      <a:pt x="8175" y="1895"/>
                    </a:cubicBezTo>
                    <a:cubicBezTo>
                      <a:pt x="8235" y="1895"/>
                      <a:pt x="8288" y="1843"/>
                      <a:pt x="8288" y="1783"/>
                    </a:cubicBezTo>
                    <a:cubicBezTo>
                      <a:pt x="8288" y="1738"/>
                      <a:pt x="8250" y="1693"/>
                      <a:pt x="8205" y="1678"/>
                    </a:cubicBezTo>
                    <a:lnTo>
                      <a:pt x="8205" y="1685"/>
                    </a:lnTo>
                    <a:cubicBezTo>
                      <a:pt x="8198" y="1678"/>
                      <a:pt x="8190" y="1678"/>
                      <a:pt x="8175" y="1678"/>
                    </a:cubicBezTo>
                    <a:cubicBezTo>
                      <a:pt x="8174" y="1678"/>
                      <a:pt x="8173" y="1678"/>
                      <a:pt x="8172" y="1678"/>
                    </a:cubicBezTo>
                    <a:cubicBezTo>
                      <a:pt x="8010" y="1678"/>
                      <a:pt x="2228" y="1670"/>
                      <a:pt x="188" y="25"/>
                    </a:cubicBezTo>
                    <a:cubicBezTo>
                      <a:pt x="169" y="8"/>
                      <a:pt x="145" y="1"/>
                      <a:pt x="121"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2"/>
              <p:cNvSpPr/>
              <p:nvPr/>
            </p:nvSpPr>
            <p:spPr>
              <a:xfrm>
                <a:off x="4801750" y="3862500"/>
                <a:ext cx="107650" cy="198950"/>
              </a:xfrm>
              <a:custGeom>
                <a:avLst/>
                <a:gdLst/>
                <a:ahLst/>
                <a:cxnLst/>
                <a:rect l="l" t="t" r="r" b="b"/>
                <a:pathLst>
                  <a:path w="4306" h="7958" extrusionOk="0">
                    <a:moveTo>
                      <a:pt x="3720" y="406"/>
                    </a:moveTo>
                    <a:cubicBezTo>
                      <a:pt x="3719" y="509"/>
                      <a:pt x="3716" y="615"/>
                      <a:pt x="3710" y="723"/>
                    </a:cubicBezTo>
                    <a:lnTo>
                      <a:pt x="3710" y="723"/>
                    </a:lnTo>
                    <a:cubicBezTo>
                      <a:pt x="3724" y="604"/>
                      <a:pt x="3728" y="497"/>
                      <a:pt x="3720" y="406"/>
                    </a:cubicBezTo>
                    <a:close/>
                    <a:moveTo>
                      <a:pt x="4306" y="1105"/>
                    </a:moveTo>
                    <a:lnTo>
                      <a:pt x="4306" y="1105"/>
                    </a:lnTo>
                    <a:cubicBezTo>
                      <a:pt x="4285" y="1194"/>
                      <a:pt x="4265" y="1282"/>
                      <a:pt x="4244" y="1371"/>
                    </a:cubicBezTo>
                    <a:lnTo>
                      <a:pt x="4244" y="1371"/>
                    </a:lnTo>
                    <a:cubicBezTo>
                      <a:pt x="4272" y="1274"/>
                      <a:pt x="4293" y="1184"/>
                      <a:pt x="4306" y="1105"/>
                    </a:cubicBezTo>
                    <a:close/>
                    <a:moveTo>
                      <a:pt x="3352" y="0"/>
                    </a:moveTo>
                    <a:lnTo>
                      <a:pt x="3352" y="0"/>
                    </a:lnTo>
                    <a:cubicBezTo>
                      <a:pt x="3232" y="1578"/>
                      <a:pt x="2150" y="4261"/>
                      <a:pt x="2150" y="4261"/>
                    </a:cubicBezTo>
                    <a:cubicBezTo>
                      <a:pt x="2150" y="4261"/>
                      <a:pt x="2661" y="2871"/>
                      <a:pt x="2818" y="1045"/>
                    </a:cubicBezTo>
                    <a:lnTo>
                      <a:pt x="2818" y="1045"/>
                    </a:lnTo>
                    <a:cubicBezTo>
                      <a:pt x="2430" y="2736"/>
                      <a:pt x="748" y="6202"/>
                      <a:pt x="440" y="6830"/>
                    </a:cubicBezTo>
                    <a:lnTo>
                      <a:pt x="440" y="6830"/>
                    </a:lnTo>
                    <a:lnTo>
                      <a:pt x="1" y="7491"/>
                    </a:lnTo>
                    <a:lnTo>
                      <a:pt x="1346" y="5974"/>
                    </a:lnTo>
                    <a:lnTo>
                      <a:pt x="1346" y="5974"/>
                    </a:lnTo>
                    <a:cubicBezTo>
                      <a:pt x="1346" y="5974"/>
                      <a:pt x="805" y="7311"/>
                      <a:pt x="53" y="7957"/>
                    </a:cubicBezTo>
                    <a:cubicBezTo>
                      <a:pt x="1045" y="7386"/>
                      <a:pt x="2149" y="5531"/>
                      <a:pt x="2150" y="5530"/>
                    </a:cubicBezTo>
                    <a:lnTo>
                      <a:pt x="2150" y="5530"/>
                    </a:lnTo>
                    <a:cubicBezTo>
                      <a:pt x="2150" y="5531"/>
                      <a:pt x="1924" y="6289"/>
                      <a:pt x="1421" y="7003"/>
                    </a:cubicBezTo>
                    <a:cubicBezTo>
                      <a:pt x="3470" y="4996"/>
                      <a:pt x="3825" y="3202"/>
                      <a:pt x="4244" y="1371"/>
                    </a:cubicBezTo>
                    <a:lnTo>
                      <a:pt x="4244" y="1371"/>
                    </a:lnTo>
                    <a:cubicBezTo>
                      <a:pt x="3964" y="2374"/>
                      <a:pt x="3021" y="4216"/>
                      <a:pt x="3021" y="4216"/>
                    </a:cubicBezTo>
                    <a:cubicBezTo>
                      <a:pt x="3021" y="4216"/>
                      <a:pt x="3625" y="2260"/>
                      <a:pt x="3710" y="723"/>
                    </a:cubicBezTo>
                    <a:lnTo>
                      <a:pt x="3710" y="723"/>
                    </a:lnTo>
                    <a:cubicBezTo>
                      <a:pt x="3591" y="1770"/>
                      <a:pt x="2743" y="3757"/>
                      <a:pt x="2743" y="3757"/>
                    </a:cubicBezTo>
                    <a:cubicBezTo>
                      <a:pt x="2743" y="3757"/>
                      <a:pt x="3464" y="1796"/>
                      <a:pt x="3352"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2"/>
              <p:cNvSpPr/>
              <p:nvPr/>
            </p:nvSpPr>
            <p:spPr>
              <a:xfrm>
                <a:off x="4771525" y="3844650"/>
                <a:ext cx="88675" cy="160250"/>
              </a:xfrm>
              <a:custGeom>
                <a:avLst/>
                <a:gdLst/>
                <a:ahLst/>
                <a:cxnLst/>
                <a:rect l="l" t="t" r="r" b="b"/>
                <a:pathLst>
                  <a:path w="3547" h="6410" extrusionOk="0">
                    <a:moveTo>
                      <a:pt x="3531" y="1"/>
                    </a:moveTo>
                    <a:lnTo>
                      <a:pt x="3531" y="1"/>
                    </a:lnTo>
                    <a:cubicBezTo>
                      <a:pt x="2675" y="1661"/>
                      <a:pt x="2164" y="2638"/>
                      <a:pt x="2164" y="2638"/>
                    </a:cubicBezTo>
                    <a:cubicBezTo>
                      <a:pt x="2164" y="2638"/>
                      <a:pt x="2848" y="812"/>
                      <a:pt x="2983" y="331"/>
                    </a:cubicBezTo>
                    <a:lnTo>
                      <a:pt x="2983" y="331"/>
                    </a:lnTo>
                    <a:cubicBezTo>
                      <a:pt x="2157" y="1887"/>
                      <a:pt x="1668" y="2788"/>
                      <a:pt x="1668" y="2788"/>
                    </a:cubicBezTo>
                    <a:cubicBezTo>
                      <a:pt x="1668" y="2788"/>
                      <a:pt x="2044" y="1624"/>
                      <a:pt x="2179" y="1180"/>
                    </a:cubicBezTo>
                    <a:lnTo>
                      <a:pt x="2179" y="1180"/>
                    </a:lnTo>
                    <a:cubicBezTo>
                      <a:pt x="1562" y="2459"/>
                      <a:pt x="1112" y="3300"/>
                      <a:pt x="819" y="4120"/>
                    </a:cubicBezTo>
                    <a:lnTo>
                      <a:pt x="819" y="4120"/>
                    </a:lnTo>
                    <a:lnTo>
                      <a:pt x="1420" y="1969"/>
                    </a:lnTo>
                    <a:lnTo>
                      <a:pt x="1420" y="1969"/>
                    </a:lnTo>
                    <a:cubicBezTo>
                      <a:pt x="1420" y="1970"/>
                      <a:pt x="316" y="3705"/>
                      <a:pt x="0" y="5936"/>
                    </a:cubicBezTo>
                    <a:cubicBezTo>
                      <a:pt x="135" y="5606"/>
                      <a:pt x="353" y="4990"/>
                      <a:pt x="353" y="4990"/>
                    </a:cubicBezTo>
                    <a:lnTo>
                      <a:pt x="353" y="4990"/>
                    </a:lnTo>
                    <a:lnTo>
                      <a:pt x="203" y="6410"/>
                    </a:lnTo>
                    <a:cubicBezTo>
                      <a:pt x="203" y="6410"/>
                      <a:pt x="1060" y="4486"/>
                      <a:pt x="1383" y="3908"/>
                    </a:cubicBezTo>
                    <a:lnTo>
                      <a:pt x="1383" y="3908"/>
                    </a:lnTo>
                    <a:cubicBezTo>
                      <a:pt x="999" y="5335"/>
                      <a:pt x="849" y="5733"/>
                      <a:pt x="849" y="5733"/>
                    </a:cubicBezTo>
                    <a:lnTo>
                      <a:pt x="1909" y="3765"/>
                    </a:lnTo>
                    <a:lnTo>
                      <a:pt x="1728" y="5546"/>
                    </a:lnTo>
                    <a:cubicBezTo>
                      <a:pt x="1728" y="5546"/>
                      <a:pt x="3419" y="2330"/>
                      <a:pt x="3546" y="714"/>
                    </a:cubicBezTo>
                    <a:lnTo>
                      <a:pt x="3546" y="714"/>
                    </a:lnTo>
                    <a:cubicBezTo>
                      <a:pt x="3066" y="2375"/>
                      <a:pt x="2359" y="3254"/>
                      <a:pt x="2359" y="3254"/>
                    </a:cubicBezTo>
                    <a:cubicBezTo>
                      <a:pt x="2359" y="3254"/>
                      <a:pt x="3306" y="910"/>
                      <a:pt x="3531"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2"/>
              <p:cNvSpPr/>
              <p:nvPr/>
            </p:nvSpPr>
            <p:spPr>
              <a:xfrm>
                <a:off x="4588750" y="3601775"/>
                <a:ext cx="144650" cy="361425"/>
              </a:xfrm>
              <a:custGeom>
                <a:avLst/>
                <a:gdLst/>
                <a:ahLst/>
                <a:cxnLst/>
                <a:rect l="l" t="t" r="r" b="b"/>
                <a:pathLst>
                  <a:path w="5786" h="14457" extrusionOk="0">
                    <a:moveTo>
                      <a:pt x="865" y="9560"/>
                    </a:moveTo>
                    <a:cubicBezTo>
                      <a:pt x="850" y="9596"/>
                      <a:pt x="835" y="9633"/>
                      <a:pt x="820" y="9671"/>
                    </a:cubicBezTo>
                    <a:cubicBezTo>
                      <a:pt x="835" y="9636"/>
                      <a:pt x="850" y="9599"/>
                      <a:pt x="865" y="9560"/>
                    </a:cubicBezTo>
                    <a:close/>
                    <a:moveTo>
                      <a:pt x="3615" y="13325"/>
                    </a:moveTo>
                    <a:cubicBezTo>
                      <a:pt x="3610" y="13333"/>
                      <a:pt x="3607" y="13337"/>
                      <a:pt x="3607" y="13337"/>
                    </a:cubicBezTo>
                    <a:lnTo>
                      <a:pt x="3615" y="13330"/>
                    </a:lnTo>
                    <a:lnTo>
                      <a:pt x="3615" y="13325"/>
                    </a:lnTo>
                    <a:close/>
                    <a:moveTo>
                      <a:pt x="38" y="1"/>
                    </a:moveTo>
                    <a:cubicBezTo>
                      <a:pt x="38" y="2"/>
                      <a:pt x="429" y="5854"/>
                      <a:pt x="1" y="8236"/>
                    </a:cubicBezTo>
                    <a:cubicBezTo>
                      <a:pt x="707" y="5817"/>
                      <a:pt x="1000" y="3773"/>
                      <a:pt x="1000" y="3773"/>
                    </a:cubicBezTo>
                    <a:lnTo>
                      <a:pt x="1000" y="3773"/>
                    </a:lnTo>
                    <a:cubicBezTo>
                      <a:pt x="1000" y="3773"/>
                      <a:pt x="925" y="7116"/>
                      <a:pt x="504" y="9318"/>
                    </a:cubicBezTo>
                    <a:cubicBezTo>
                      <a:pt x="962" y="7507"/>
                      <a:pt x="1653" y="5531"/>
                      <a:pt x="1654" y="5531"/>
                    </a:cubicBezTo>
                    <a:lnTo>
                      <a:pt x="1654" y="5531"/>
                    </a:lnTo>
                    <a:cubicBezTo>
                      <a:pt x="1653" y="5531"/>
                      <a:pt x="1302" y="8412"/>
                      <a:pt x="865" y="9560"/>
                    </a:cubicBezTo>
                    <a:lnTo>
                      <a:pt x="865" y="9560"/>
                    </a:lnTo>
                    <a:cubicBezTo>
                      <a:pt x="1358" y="8338"/>
                      <a:pt x="1612" y="7573"/>
                      <a:pt x="1678" y="7358"/>
                    </a:cubicBezTo>
                    <a:lnTo>
                      <a:pt x="1678" y="7358"/>
                    </a:lnTo>
                    <a:cubicBezTo>
                      <a:pt x="1591" y="7721"/>
                      <a:pt x="1149" y="9680"/>
                      <a:pt x="947" y="10384"/>
                    </a:cubicBezTo>
                    <a:cubicBezTo>
                      <a:pt x="1556" y="9062"/>
                      <a:pt x="1804" y="8349"/>
                      <a:pt x="1804" y="8348"/>
                    </a:cubicBezTo>
                    <a:lnTo>
                      <a:pt x="1804" y="8348"/>
                    </a:lnTo>
                    <a:cubicBezTo>
                      <a:pt x="1804" y="8349"/>
                      <a:pt x="1428" y="10264"/>
                      <a:pt x="1240" y="10655"/>
                    </a:cubicBezTo>
                    <a:cubicBezTo>
                      <a:pt x="1699" y="9738"/>
                      <a:pt x="2037" y="9092"/>
                      <a:pt x="2037" y="9092"/>
                    </a:cubicBezTo>
                    <a:lnTo>
                      <a:pt x="2037" y="9092"/>
                    </a:lnTo>
                    <a:cubicBezTo>
                      <a:pt x="2037" y="9093"/>
                      <a:pt x="1571" y="10678"/>
                      <a:pt x="1421" y="11196"/>
                    </a:cubicBezTo>
                    <a:cubicBezTo>
                      <a:pt x="2044" y="10107"/>
                      <a:pt x="2224" y="9483"/>
                      <a:pt x="2225" y="9483"/>
                    </a:cubicBezTo>
                    <a:lnTo>
                      <a:pt x="2225" y="9483"/>
                    </a:lnTo>
                    <a:cubicBezTo>
                      <a:pt x="2225" y="9483"/>
                      <a:pt x="2007" y="11369"/>
                      <a:pt x="1759" y="11970"/>
                    </a:cubicBezTo>
                    <a:cubicBezTo>
                      <a:pt x="2405" y="10663"/>
                      <a:pt x="2608" y="9972"/>
                      <a:pt x="2608" y="9971"/>
                    </a:cubicBezTo>
                    <a:lnTo>
                      <a:pt x="2608" y="9971"/>
                    </a:lnTo>
                    <a:cubicBezTo>
                      <a:pt x="2608" y="9972"/>
                      <a:pt x="2315" y="11985"/>
                      <a:pt x="2059" y="12879"/>
                    </a:cubicBezTo>
                    <a:cubicBezTo>
                      <a:pt x="2540" y="11745"/>
                      <a:pt x="2916" y="10843"/>
                      <a:pt x="2916" y="10843"/>
                    </a:cubicBezTo>
                    <a:lnTo>
                      <a:pt x="2916" y="10843"/>
                    </a:lnTo>
                    <a:cubicBezTo>
                      <a:pt x="2916" y="10843"/>
                      <a:pt x="2743" y="12068"/>
                      <a:pt x="2405" y="12984"/>
                    </a:cubicBezTo>
                    <a:cubicBezTo>
                      <a:pt x="2772" y="12450"/>
                      <a:pt x="2943" y="12022"/>
                      <a:pt x="3018" y="11780"/>
                    </a:cubicBezTo>
                    <a:lnTo>
                      <a:pt x="3018" y="11780"/>
                    </a:lnTo>
                    <a:cubicBezTo>
                      <a:pt x="2888" y="12273"/>
                      <a:pt x="2547" y="13488"/>
                      <a:pt x="2187" y="14119"/>
                    </a:cubicBezTo>
                    <a:cubicBezTo>
                      <a:pt x="2998" y="13007"/>
                      <a:pt x="3344" y="11940"/>
                      <a:pt x="3344" y="11940"/>
                    </a:cubicBezTo>
                    <a:lnTo>
                      <a:pt x="3344" y="11940"/>
                    </a:lnTo>
                    <a:cubicBezTo>
                      <a:pt x="3344" y="11940"/>
                      <a:pt x="2961" y="13630"/>
                      <a:pt x="2570" y="14457"/>
                    </a:cubicBezTo>
                    <a:cubicBezTo>
                      <a:pt x="3186" y="13247"/>
                      <a:pt x="3855" y="11978"/>
                      <a:pt x="3855" y="11977"/>
                    </a:cubicBezTo>
                    <a:lnTo>
                      <a:pt x="3855" y="11977"/>
                    </a:lnTo>
                    <a:lnTo>
                      <a:pt x="3615" y="13325"/>
                    </a:lnTo>
                    <a:lnTo>
                      <a:pt x="3615" y="13325"/>
                    </a:lnTo>
                    <a:cubicBezTo>
                      <a:pt x="3750" y="13124"/>
                      <a:pt x="5461" y="10551"/>
                      <a:pt x="5786" y="8949"/>
                    </a:cubicBezTo>
                    <a:lnTo>
                      <a:pt x="5786" y="8949"/>
                    </a:lnTo>
                    <a:cubicBezTo>
                      <a:pt x="5373" y="9843"/>
                      <a:pt x="5042" y="10347"/>
                      <a:pt x="5042" y="10347"/>
                    </a:cubicBezTo>
                    <a:cubicBezTo>
                      <a:pt x="5042" y="10347"/>
                      <a:pt x="5711" y="8296"/>
                      <a:pt x="5561" y="7161"/>
                    </a:cubicBezTo>
                    <a:lnTo>
                      <a:pt x="5561" y="7161"/>
                    </a:lnTo>
                    <a:cubicBezTo>
                      <a:pt x="5200" y="8634"/>
                      <a:pt x="4832" y="9385"/>
                      <a:pt x="4832" y="9385"/>
                    </a:cubicBezTo>
                    <a:cubicBezTo>
                      <a:pt x="4832" y="9385"/>
                      <a:pt x="5493" y="6883"/>
                      <a:pt x="5162" y="5809"/>
                    </a:cubicBezTo>
                    <a:lnTo>
                      <a:pt x="5162" y="5809"/>
                    </a:lnTo>
                    <a:cubicBezTo>
                      <a:pt x="5027" y="7304"/>
                      <a:pt x="4569" y="8371"/>
                      <a:pt x="4569" y="8371"/>
                    </a:cubicBezTo>
                    <a:cubicBezTo>
                      <a:pt x="4569" y="8371"/>
                      <a:pt x="4967" y="5719"/>
                      <a:pt x="4636" y="4419"/>
                    </a:cubicBezTo>
                    <a:lnTo>
                      <a:pt x="4636" y="4419"/>
                    </a:lnTo>
                    <a:cubicBezTo>
                      <a:pt x="4554" y="6492"/>
                      <a:pt x="4186" y="7251"/>
                      <a:pt x="4186" y="7251"/>
                    </a:cubicBezTo>
                    <a:cubicBezTo>
                      <a:pt x="4186" y="7251"/>
                      <a:pt x="4321" y="3577"/>
                      <a:pt x="4073" y="2871"/>
                    </a:cubicBezTo>
                    <a:cubicBezTo>
                      <a:pt x="3968" y="4524"/>
                      <a:pt x="3615" y="6109"/>
                      <a:pt x="3615" y="6109"/>
                    </a:cubicBezTo>
                    <a:cubicBezTo>
                      <a:pt x="3615" y="6109"/>
                      <a:pt x="3847" y="2353"/>
                      <a:pt x="3359" y="1346"/>
                    </a:cubicBezTo>
                    <a:lnTo>
                      <a:pt x="3359" y="1346"/>
                    </a:lnTo>
                    <a:cubicBezTo>
                      <a:pt x="3464" y="3292"/>
                      <a:pt x="2901" y="5223"/>
                      <a:pt x="2901" y="5223"/>
                    </a:cubicBezTo>
                    <a:cubicBezTo>
                      <a:pt x="2901" y="5223"/>
                      <a:pt x="2848" y="2060"/>
                      <a:pt x="2510" y="918"/>
                    </a:cubicBezTo>
                    <a:cubicBezTo>
                      <a:pt x="2420" y="2383"/>
                      <a:pt x="2300" y="3435"/>
                      <a:pt x="2300" y="3435"/>
                    </a:cubicBezTo>
                    <a:lnTo>
                      <a:pt x="2097" y="790"/>
                    </a:lnTo>
                    <a:lnTo>
                      <a:pt x="1954" y="2548"/>
                    </a:lnTo>
                    <a:lnTo>
                      <a:pt x="1751" y="692"/>
                    </a:lnTo>
                    <a:lnTo>
                      <a:pt x="1556" y="1496"/>
                    </a:lnTo>
                    <a:lnTo>
                      <a:pt x="1398" y="624"/>
                    </a:lnTo>
                    <a:lnTo>
                      <a:pt x="1195" y="1053"/>
                    </a:lnTo>
                    <a:lnTo>
                      <a:pt x="1045" y="414"/>
                    </a:lnTo>
                    <a:lnTo>
                      <a:pt x="985" y="1519"/>
                    </a:lnTo>
                    <a:lnTo>
                      <a:pt x="842" y="467"/>
                    </a:lnTo>
                    <a:lnTo>
                      <a:pt x="707" y="1323"/>
                    </a:lnTo>
                    <a:lnTo>
                      <a:pt x="624" y="324"/>
                    </a:lnTo>
                    <a:lnTo>
                      <a:pt x="421" y="1015"/>
                    </a:lnTo>
                    <a:lnTo>
                      <a:pt x="38" y="1"/>
                    </a:ln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2"/>
              <p:cNvSpPr/>
              <p:nvPr/>
            </p:nvSpPr>
            <p:spPr>
              <a:xfrm>
                <a:off x="4341925" y="4000375"/>
                <a:ext cx="250600" cy="311450"/>
              </a:xfrm>
              <a:custGeom>
                <a:avLst/>
                <a:gdLst/>
                <a:ahLst/>
                <a:cxnLst/>
                <a:rect l="l" t="t" r="r" b="b"/>
                <a:pathLst>
                  <a:path w="10024" h="12458" extrusionOk="0">
                    <a:moveTo>
                      <a:pt x="1105" y="0"/>
                    </a:moveTo>
                    <a:lnTo>
                      <a:pt x="1105" y="0"/>
                    </a:lnTo>
                    <a:cubicBezTo>
                      <a:pt x="54" y="1533"/>
                      <a:pt x="309" y="4268"/>
                      <a:pt x="595" y="5470"/>
                    </a:cubicBezTo>
                    <a:cubicBezTo>
                      <a:pt x="880" y="6680"/>
                      <a:pt x="1" y="7251"/>
                      <a:pt x="24" y="8190"/>
                    </a:cubicBezTo>
                    <a:cubicBezTo>
                      <a:pt x="54" y="9137"/>
                      <a:pt x="963" y="9850"/>
                      <a:pt x="963" y="9850"/>
                    </a:cubicBezTo>
                    <a:cubicBezTo>
                      <a:pt x="963" y="9850"/>
                      <a:pt x="662" y="8829"/>
                      <a:pt x="625" y="8070"/>
                    </a:cubicBezTo>
                    <a:lnTo>
                      <a:pt x="625" y="8070"/>
                    </a:lnTo>
                    <a:cubicBezTo>
                      <a:pt x="918" y="8979"/>
                      <a:pt x="1857" y="10001"/>
                      <a:pt x="1857" y="10001"/>
                    </a:cubicBezTo>
                    <a:cubicBezTo>
                      <a:pt x="1857" y="10001"/>
                      <a:pt x="1331" y="9362"/>
                      <a:pt x="1120" y="8288"/>
                    </a:cubicBezTo>
                    <a:lnTo>
                      <a:pt x="1120" y="8288"/>
                    </a:lnTo>
                    <a:cubicBezTo>
                      <a:pt x="1594" y="9099"/>
                      <a:pt x="2796" y="10647"/>
                      <a:pt x="2796" y="10647"/>
                    </a:cubicBezTo>
                    <a:cubicBezTo>
                      <a:pt x="2796" y="10647"/>
                      <a:pt x="2608" y="9993"/>
                      <a:pt x="2405" y="9039"/>
                    </a:cubicBezTo>
                    <a:lnTo>
                      <a:pt x="2405" y="9039"/>
                    </a:lnTo>
                    <a:cubicBezTo>
                      <a:pt x="2638" y="9775"/>
                      <a:pt x="4021" y="10820"/>
                      <a:pt x="4021" y="10820"/>
                    </a:cubicBezTo>
                    <a:cubicBezTo>
                      <a:pt x="4021" y="10820"/>
                      <a:pt x="3435" y="10121"/>
                      <a:pt x="3066" y="9189"/>
                    </a:cubicBezTo>
                    <a:lnTo>
                      <a:pt x="3066" y="9189"/>
                    </a:lnTo>
                    <a:cubicBezTo>
                      <a:pt x="3735" y="10361"/>
                      <a:pt x="5944" y="11413"/>
                      <a:pt x="5944" y="11413"/>
                    </a:cubicBezTo>
                    <a:cubicBezTo>
                      <a:pt x="5944" y="11413"/>
                      <a:pt x="5238" y="10609"/>
                      <a:pt x="4885" y="9911"/>
                    </a:cubicBezTo>
                    <a:lnTo>
                      <a:pt x="4885" y="9911"/>
                    </a:lnTo>
                    <a:cubicBezTo>
                      <a:pt x="6494" y="11234"/>
                      <a:pt x="9698" y="12346"/>
                      <a:pt x="10001" y="12450"/>
                    </a:cubicBezTo>
                    <a:lnTo>
                      <a:pt x="10001" y="12450"/>
                    </a:lnTo>
                    <a:cubicBezTo>
                      <a:pt x="5738" y="10306"/>
                      <a:pt x="4605" y="9037"/>
                      <a:pt x="3269" y="7078"/>
                    </a:cubicBezTo>
                    <a:lnTo>
                      <a:pt x="3269" y="7078"/>
                    </a:lnTo>
                    <a:cubicBezTo>
                      <a:pt x="4013" y="7739"/>
                      <a:pt x="4614" y="7995"/>
                      <a:pt x="4614" y="7995"/>
                    </a:cubicBezTo>
                    <a:cubicBezTo>
                      <a:pt x="4614" y="7995"/>
                      <a:pt x="4156" y="7634"/>
                      <a:pt x="3472" y="6762"/>
                    </a:cubicBezTo>
                    <a:lnTo>
                      <a:pt x="3472" y="6762"/>
                    </a:lnTo>
                    <a:cubicBezTo>
                      <a:pt x="4081" y="7499"/>
                      <a:pt x="5523" y="8220"/>
                      <a:pt x="5523" y="8220"/>
                    </a:cubicBezTo>
                    <a:lnTo>
                      <a:pt x="4351" y="6980"/>
                    </a:lnTo>
                    <a:lnTo>
                      <a:pt x="4351" y="6980"/>
                    </a:lnTo>
                    <a:cubicBezTo>
                      <a:pt x="4352" y="6981"/>
                      <a:pt x="5869" y="8438"/>
                      <a:pt x="6718" y="8611"/>
                    </a:cubicBezTo>
                    <a:cubicBezTo>
                      <a:pt x="5193" y="7679"/>
                      <a:pt x="3097" y="3427"/>
                      <a:pt x="3097" y="3426"/>
                    </a:cubicBezTo>
                    <a:lnTo>
                      <a:pt x="3097" y="3426"/>
                    </a:lnTo>
                    <a:cubicBezTo>
                      <a:pt x="3096" y="3427"/>
                      <a:pt x="3051" y="3975"/>
                      <a:pt x="3442" y="5064"/>
                    </a:cubicBezTo>
                    <a:cubicBezTo>
                      <a:pt x="2999" y="4411"/>
                      <a:pt x="2450" y="2450"/>
                      <a:pt x="2450" y="2450"/>
                    </a:cubicBezTo>
                    <a:lnTo>
                      <a:pt x="2450" y="2450"/>
                    </a:lnTo>
                    <a:cubicBezTo>
                      <a:pt x="2450" y="2450"/>
                      <a:pt x="2255" y="3374"/>
                      <a:pt x="2796" y="4351"/>
                    </a:cubicBezTo>
                    <a:cubicBezTo>
                      <a:pt x="2293" y="3757"/>
                      <a:pt x="1962" y="2202"/>
                      <a:pt x="1962" y="2202"/>
                    </a:cubicBezTo>
                    <a:lnTo>
                      <a:pt x="1962" y="2202"/>
                    </a:lnTo>
                    <a:cubicBezTo>
                      <a:pt x="1962" y="2202"/>
                      <a:pt x="1797" y="3013"/>
                      <a:pt x="2105" y="4148"/>
                    </a:cubicBezTo>
                    <a:cubicBezTo>
                      <a:pt x="1571" y="3396"/>
                      <a:pt x="1564" y="1631"/>
                      <a:pt x="1564" y="1631"/>
                    </a:cubicBezTo>
                    <a:cubicBezTo>
                      <a:pt x="1564" y="1631"/>
                      <a:pt x="1173" y="3096"/>
                      <a:pt x="1436" y="4253"/>
                    </a:cubicBezTo>
                    <a:cubicBezTo>
                      <a:pt x="1053" y="3509"/>
                      <a:pt x="1151" y="1248"/>
                      <a:pt x="1151" y="1248"/>
                    </a:cubicBezTo>
                    <a:lnTo>
                      <a:pt x="1151" y="1248"/>
                    </a:lnTo>
                    <a:cubicBezTo>
                      <a:pt x="1150" y="1248"/>
                      <a:pt x="790" y="2871"/>
                      <a:pt x="1083" y="4193"/>
                    </a:cubicBezTo>
                    <a:cubicBezTo>
                      <a:pt x="399" y="3058"/>
                      <a:pt x="858" y="977"/>
                      <a:pt x="1105" y="0"/>
                    </a:cubicBezTo>
                    <a:close/>
                    <a:moveTo>
                      <a:pt x="10001" y="12450"/>
                    </a:moveTo>
                    <a:cubicBezTo>
                      <a:pt x="10006" y="12452"/>
                      <a:pt x="10011" y="12455"/>
                      <a:pt x="10016" y="12458"/>
                    </a:cubicBezTo>
                    <a:lnTo>
                      <a:pt x="10024" y="12458"/>
                    </a:lnTo>
                    <a:cubicBezTo>
                      <a:pt x="10024" y="12458"/>
                      <a:pt x="10016" y="12455"/>
                      <a:pt x="10001" y="1245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2"/>
              <p:cNvSpPr/>
              <p:nvPr/>
            </p:nvSpPr>
            <p:spPr>
              <a:xfrm>
                <a:off x="4380075" y="3933700"/>
                <a:ext cx="113650" cy="183525"/>
              </a:xfrm>
              <a:custGeom>
                <a:avLst/>
                <a:gdLst/>
                <a:ahLst/>
                <a:cxnLst/>
                <a:rect l="l" t="t" r="r" b="b"/>
                <a:pathLst>
                  <a:path w="4546" h="7341" extrusionOk="0">
                    <a:moveTo>
                      <a:pt x="691" y="0"/>
                    </a:moveTo>
                    <a:cubicBezTo>
                      <a:pt x="977" y="1991"/>
                      <a:pt x="1773" y="4395"/>
                      <a:pt x="1773" y="4395"/>
                    </a:cubicBezTo>
                    <a:cubicBezTo>
                      <a:pt x="1773" y="4395"/>
                      <a:pt x="624" y="1773"/>
                      <a:pt x="481" y="1097"/>
                    </a:cubicBezTo>
                    <a:lnTo>
                      <a:pt x="481" y="1097"/>
                    </a:lnTo>
                    <a:cubicBezTo>
                      <a:pt x="586" y="2667"/>
                      <a:pt x="1172" y="4147"/>
                      <a:pt x="1172" y="4147"/>
                    </a:cubicBezTo>
                    <a:cubicBezTo>
                      <a:pt x="1172" y="4147"/>
                      <a:pt x="534" y="2720"/>
                      <a:pt x="346" y="2217"/>
                    </a:cubicBezTo>
                    <a:lnTo>
                      <a:pt x="346" y="2217"/>
                    </a:lnTo>
                    <a:cubicBezTo>
                      <a:pt x="624" y="3839"/>
                      <a:pt x="1097" y="4651"/>
                      <a:pt x="1097" y="4651"/>
                    </a:cubicBezTo>
                    <a:cubicBezTo>
                      <a:pt x="1097" y="4651"/>
                      <a:pt x="226" y="3268"/>
                      <a:pt x="0" y="2757"/>
                    </a:cubicBezTo>
                    <a:lnTo>
                      <a:pt x="0" y="2757"/>
                    </a:lnTo>
                    <a:cubicBezTo>
                      <a:pt x="654" y="5004"/>
                      <a:pt x="3261" y="6740"/>
                      <a:pt x="3825" y="7243"/>
                    </a:cubicBezTo>
                    <a:cubicBezTo>
                      <a:pt x="3066" y="6499"/>
                      <a:pt x="2638" y="5658"/>
                      <a:pt x="2637" y="5658"/>
                    </a:cubicBezTo>
                    <a:lnTo>
                      <a:pt x="2637" y="5658"/>
                    </a:lnTo>
                    <a:lnTo>
                      <a:pt x="4546" y="7341"/>
                    </a:lnTo>
                    <a:cubicBezTo>
                      <a:pt x="4546" y="7341"/>
                      <a:pt x="1751" y="3306"/>
                      <a:pt x="977" y="45"/>
                    </a:cubicBezTo>
                    <a:lnTo>
                      <a:pt x="977" y="45"/>
                    </a:lnTo>
                    <a:cubicBezTo>
                      <a:pt x="1112" y="1390"/>
                      <a:pt x="1578" y="2990"/>
                      <a:pt x="1578" y="2990"/>
                    </a:cubicBezTo>
                    <a:cubicBezTo>
                      <a:pt x="1578" y="2990"/>
                      <a:pt x="804" y="631"/>
                      <a:pt x="691"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2"/>
              <p:cNvSpPr/>
              <p:nvPr/>
            </p:nvSpPr>
            <p:spPr>
              <a:xfrm>
                <a:off x="4862425" y="4093350"/>
                <a:ext cx="135450" cy="153100"/>
              </a:xfrm>
              <a:custGeom>
                <a:avLst/>
                <a:gdLst/>
                <a:ahLst/>
                <a:cxnLst/>
                <a:rect l="l" t="t" r="r" b="b"/>
                <a:pathLst>
                  <a:path w="5418" h="6124" extrusionOk="0">
                    <a:moveTo>
                      <a:pt x="4449" y="0"/>
                    </a:moveTo>
                    <a:cubicBezTo>
                      <a:pt x="4035" y="1037"/>
                      <a:pt x="1518" y="3750"/>
                      <a:pt x="925" y="4629"/>
                    </a:cubicBezTo>
                    <a:cubicBezTo>
                      <a:pt x="2149" y="3525"/>
                      <a:pt x="2968" y="2638"/>
                      <a:pt x="2968" y="2638"/>
                    </a:cubicBezTo>
                    <a:lnTo>
                      <a:pt x="2968" y="2638"/>
                    </a:lnTo>
                    <a:cubicBezTo>
                      <a:pt x="2968" y="2638"/>
                      <a:pt x="1240" y="4719"/>
                      <a:pt x="444" y="5388"/>
                    </a:cubicBezTo>
                    <a:cubicBezTo>
                      <a:pt x="1186" y="4912"/>
                      <a:pt x="1724" y="4458"/>
                      <a:pt x="2087" y="4106"/>
                    </a:cubicBezTo>
                    <a:lnTo>
                      <a:pt x="2087" y="4106"/>
                    </a:lnTo>
                    <a:cubicBezTo>
                      <a:pt x="1501" y="4744"/>
                      <a:pt x="624" y="5662"/>
                      <a:pt x="56" y="6084"/>
                    </a:cubicBezTo>
                    <a:lnTo>
                      <a:pt x="56" y="6084"/>
                    </a:lnTo>
                    <a:cubicBezTo>
                      <a:pt x="1824" y="4802"/>
                      <a:pt x="2465" y="4479"/>
                      <a:pt x="2465" y="4478"/>
                    </a:cubicBezTo>
                    <a:lnTo>
                      <a:pt x="2465" y="4478"/>
                    </a:lnTo>
                    <a:lnTo>
                      <a:pt x="1526" y="5403"/>
                    </a:lnTo>
                    <a:cubicBezTo>
                      <a:pt x="1526" y="5403"/>
                      <a:pt x="5087" y="3336"/>
                      <a:pt x="5418" y="2194"/>
                    </a:cubicBezTo>
                    <a:lnTo>
                      <a:pt x="5418" y="2194"/>
                    </a:lnTo>
                    <a:cubicBezTo>
                      <a:pt x="4779" y="2720"/>
                      <a:pt x="3840" y="3119"/>
                      <a:pt x="3840" y="3119"/>
                    </a:cubicBezTo>
                    <a:cubicBezTo>
                      <a:pt x="3840" y="3119"/>
                      <a:pt x="4817" y="2089"/>
                      <a:pt x="5012" y="1548"/>
                    </a:cubicBezTo>
                    <a:lnTo>
                      <a:pt x="5012" y="1548"/>
                    </a:lnTo>
                    <a:cubicBezTo>
                      <a:pt x="4276" y="2382"/>
                      <a:pt x="3682" y="2510"/>
                      <a:pt x="3682" y="2510"/>
                    </a:cubicBezTo>
                    <a:cubicBezTo>
                      <a:pt x="3682" y="2510"/>
                      <a:pt x="4539" y="1225"/>
                      <a:pt x="4659" y="812"/>
                    </a:cubicBezTo>
                    <a:lnTo>
                      <a:pt x="4659" y="812"/>
                    </a:lnTo>
                    <a:lnTo>
                      <a:pt x="3923" y="1796"/>
                    </a:lnTo>
                    <a:cubicBezTo>
                      <a:pt x="3923" y="1796"/>
                      <a:pt x="4449" y="526"/>
                      <a:pt x="4449" y="0"/>
                    </a:cubicBezTo>
                    <a:close/>
                    <a:moveTo>
                      <a:pt x="56" y="6084"/>
                    </a:moveTo>
                    <a:cubicBezTo>
                      <a:pt x="38" y="6097"/>
                      <a:pt x="19" y="6110"/>
                      <a:pt x="1" y="6124"/>
                    </a:cubicBezTo>
                    <a:cubicBezTo>
                      <a:pt x="19" y="6111"/>
                      <a:pt x="37" y="6098"/>
                      <a:pt x="56" y="6084"/>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2"/>
              <p:cNvSpPr/>
              <p:nvPr/>
            </p:nvSpPr>
            <p:spPr>
              <a:xfrm>
                <a:off x="4907500" y="3956800"/>
                <a:ext cx="90575" cy="148975"/>
              </a:xfrm>
              <a:custGeom>
                <a:avLst/>
                <a:gdLst/>
                <a:ahLst/>
                <a:cxnLst/>
                <a:rect l="l" t="t" r="r" b="b"/>
                <a:pathLst>
                  <a:path w="3623" h="5959" extrusionOk="0">
                    <a:moveTo>
                      <a:pt x="2894" y="0"/>
                    </a:moveTo>
                    <a:lnTo>
                      <a:pt x="2450" y="1698"/>
                    </a:lnTo>
                    <a:lnTo>
                      <a:pt x="2480" y="834"/>
                    </a:lnTo>
                    <a:lnTo>
                      <a:pt x="2480" y="834"/>
                    </a:lnTo>
                    <a:cubicBezTo>
                      <a:pt x="2480" y="835"/>
                      <a:pt x="1714" y="4321"/>
                      <a:pt x="1" y="5958"/>
                    </a:cubicBezTo>
                    <a:cubicBezTo>
                      <a:pt x="1503" y="4764"/>
                      <a:pt x="1849" y="3374"/>
                      <a:pt x="1849" y="3374"/>
                    </a:cubicBezTo>
                    <a:lnTo>
                      <a:pt x="1849" y="3374"/>
                    </a:lnTo>
                    <a:cubicBezTo>
                      <a:pt x="1849" y="3374"/>
                      <a:pt x="1616" y="4764"/>
                      <a:pt x="692" y="5620"/>
                    </a:cubicBezTo>
                    <a:cubicBezTo>
                      <a:pt x="1894" y="4877"/>
                      <a:pt x="2518" y="2646"/>
                      <a:pt x="2518" y="2645"/>
                    </a:cubicBezTo>
                    <a:lnTo>
                      <a:pt x="2518" y="2645"/>
                    </a:lnTo>
                    <a:cubicBezTo>
                      <a:pt x="2518" y="2646"/>
                      <a:pt x="2225" y="4411"/>
                      <a:pt x="1706" y="5132"/>
                    </a:cubicBezTo>
                    <a:cubicBezTo>
                      <a:pt x="2578" y="3983"/>
                      <a:pt x="2878" y="2353"/>
                      <a:pt x="2878" y="2352"/>
                    </a:cubicBezTo>
                    <a:lnTo>
                      <a:pt x="2878" y="2352"/>
                    </a:lnTo>
                    <a:lnTo>
                      <a:pt x="2623" y="4193"/>
                    </a:lnTo>
                    <a:lnTo>
                      <a:pt x="2991" y="3036"/>
                    </a:lnTo>
                    <a:lnTo>
                      <a:pt x="2826" y="4674"/>
                    </a:lnTo>
                    <a:lnTo>
                      <a:pt x="3119" y="3381"/>
                    </a:lnTo>
                    <a:lnTo>
                      <a:pt x="3209" y="4110"/>
                    </a:lnTo>
                    <a:cubicBezTo>
                      <a:pt x="3209" y="4110"/>
                      <a:pt x="3622" y="1165"/>
                      <a:pt x="3359" y="45"/>
                    </a:cubicBezTo>
                    <a:lnTo>
                      <a:pt x="3359" y="45"/>
                    </a:lnTo>
                    <a:cubicBezTo>
                      <a:pt x="3224" y="1165"/>
                      <a:pt x="3179" y="1713"/>
                      <a:pt x="3179" y="1713"/>
                    </a:cubicBezTo>
                    <a:lnTo>
                      <a:pt x="3051" y="323"/>
                    </a:lnTo>
                    <a:lnTo>
                      <a:pt x="2773" y="1653"/>
                    </a:lnTo>
                    <a:lnTo>
                      <a:pt x="2894" y="0"/>
                    </a:ln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2"/>
              <p:cNvSpPr/>
              <p:nvPr/>
            </p:nvSpPr>
            <p:spPr>
              <a:xfrm>
                <a:off x="4690550" y="4247000"/>
                <a:ext cx="39475" cy="40600"/>
              </a:xfrm>
              <a:custGeom>
                <a:avLst/>
                <a:gdLst/>
                <a:ahLst/>
                <a:cxnLst/>
                <a:rect l="l" t="t" r="r" b="b"/>
                <a:pathLst>
                  <a:path w="1579" h="1624" extrusionOk="0">
                    <a:moveTo>
                      <a:pt x="1579" y="0"/>
                    </a:moveTo>
                    <a:cubicBezTo>
                      <a:pt x="572" y="466"/>
                      <a:pt x="1" y="1563"/>
                      <a:pt x="1" y="1563"/>
                    </a:cubicBezTo>
                    <a:lnTo>
                      <a:pt x="294" y="1623"/>
                    </a:lnTo>
                    <a:cubicBezTo>
                      <a:pt x="294" y="1623"/>
                      <a:pt x="880" y="474"/>
                      <a:pt x="1579"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2"/>
              <p:cNvSpPr/>
              <p:nvPr/>
            </p:nvSpPr>
            <p:spPr>
              <a:xfrm>
                <a:off x="4683425" y="4212425"/>
                <a:ext cx="48300" cy="55075"/>
              </a:xfrm>
              <a:custGeom>
                <a:avLst/>
                <a:gdLst/>
                <a:ahLst/>
                <a:cxnLst/>
                <a:rect l="l" t="t" r="r" b="b"/>
                <a:pathLst>
                  <a:path w="1932" h="2203" extrusionOk="0">
                    <a:moveTo>
                      <a:pt x="1931" y="1"/>
                    </a:moveTo>
                    <a:cubicBezTo>
                      <a:pt x="849" y="527"/>
                      <a:pt x="0" y="1992"/>
                      <a:pt x="0" y="1992"/>
                    </a:cubicBezTo>
                    <a:lnTo>
                      <a:pt x="226" y="2202"/>
                    </a:lnTo>
                    <a:cubicBezTo>
                      <a:pt x="226" y="2202"/>
                      <a:pt x="887" y="873"/>
                      <a:pt x="1931"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2"/>
              <p:cNvSpPr/>
              <p:nvPr/>
            </p:nvSpPr>
            <p:spPr>
              <a:xfrm>
                <a:off x="4840075" y="4121325"/>
                <a:ext cx="249100" cy="227325"/>
              </a:xfrm>
              <a:custGeom>
                <a:avLst/>
                <a:gdLst/>
                <a:ahLst/>
                <a:cxnLst/>
                <a:rect l="l" t="t" r="r" b="b"/>
                <a:pathLst>
                  <a:path w="9964" h="9093" extrusionOk="0">
                    <a:moveTo>
                      <a:pt x="9400" y="1"/>
                    </a:moveTo>
                    <a:cubicBezTo>
                      <a:pt x="8789" y="3083"/>
                      <a:pt x="2927" y="9071"/>
                      <a:pt x="101" y="9071"/>
                    </a:cubicBezTo>
                    <a:cubicBezTo>
                      <a:pt x="75" y="9071"/>
                      <a:pt x="49" y="9071"/>
                      <a:pt x="23" y="9070"/>
                    </a:cubicBezTo>
                    <a:cubicBezTo>
                      <a:pt x="16" y="9077"/>
                      <a:pt x="8" y="9085"/>
                      <a:pt x="1" y="9092"/>
                    </a:cubicBezTo>
                    <a:cubicBezTo>
                      <a:pt x="25" y="9093"/>
                      <a:pt x="49" y="9093"/>
                      <a:pt x="73" y="9093"/>
                    </a:cubicBezTo>
                    <a:cubicBezTo>
                      <a:pt x="2402" y="9093"/>
                      <a:pt x="4816" y="6959"/>
                      <a:pt x="4817" y="6958"/>
                    </a:cubicBezTo>
                    <a:lnTo>
                      <a:pt x="4817" y="6958"/>
                    </a:lnTo>
                    <a:cubicBezTo>
                      <a:pt x="4817" y="6959"/>
                      <a:pt x="4381" y="7590"/>
                      <a:pt x="3569" y="8138"/>
                    </a:cubicBezTo>
                    <a:cubicBezTo>
                      <a:pt x="4231" y="7995"/>
                      <a:pt x="5680" y="6591"/>
                      <a:pt x="5681" y="6590"/>
                    </a:cubicBezTo>
                    <a:lnTo>
                      <a:pt x="5681" y="6590"/>
                    </a:lnTo>
                    <a:cubicBezTo>
                      <a:pt x="5681" y="6591"/>
                      <a:pt x="4929" y="7807"/>
                      <a:pt x="3960" y="8446"/>
                    </a:cubicBezTo>
                    <a:cubicBezTo>
                      <a:pt x="5139" y="8063"/>
                      <a:pt x="6109" y="6854"/>
                      <a:pt x="6109" y="6853"/>
                    </a:cubicBezTo>
                    <a:lnTo>
                      <a:pt x="6109" y="6853"/>
                    </a:lnTo>
                    <a:cubicBezTo>
                      <a:pt x="6109" y="6854"/>
                      <a:pt x="5590" y="7657"/>
                      <a:pt x="4974" y="8326"/>
                    </a:cubicBezTo>
                    <a:cubicBezTo>
                      <a:pt x="5868" y="7770"/>
                      <a:pt x="7514" y="5892"/>
                      <a:pt x="7514" y="5891"/>
                    </a:cubicBezTo>
                    <a:lnTo>
                      <a:pt x="7514" y="5891"/>
                    </a:lnTo>
                    <a:cubicBezTo>
                      <a:pt x="7514" y="5892"/>
                      <a:pt x="6747" y="7154"/>
                      <a:pt x="6019" y="7845"/>
                    </a:cubicBezTo>
                    <a:cubicBezTo>
                      <a:pt x="8062" y="6696"/>
                      <a:pt x="9084" y="3121"/>
                      <a:pt x="9084" y="3119"/>
                    </a:cubicBezTo>
                    <a:lnTo>
                      <a:pt x="9084" y="3119"/>
                    </a:lnTo>
                    <a:cubicBezTo>
                      <a:pt x="9084" y="3120"/>
                      <a:pt x="8551" y="5321"/>
                      <a:pt x="7807" y="6620"/>
                    </a:cubicBezTo>
                    <a:cubicBezTo>
                      <a:pt x="8295" y="6200"/>
                      <a:pt x="9257" y="4742"/>
                      <a:pt x="9580" y="3149"/>
                    </a:cubicBezTo>
                    <a:lnTo>
                      <a:pt x="9580" y="3149"/>
                    </a:lnTo>
                    <a:cubicBezTo>
                      <a:pt x="9580" y="3780"/>
                      <a:pt x="9445" y="5012"/>
                      <a:pt x="9400" y="5411"/>
                    </a:cubicBezTo>
                    <a:cubicBezTo>
                      <a:pt x="9866" y="3344"/>
                      <a:pt x="9963" y="1173"/>
                      <a:pt x="9400"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2"/>
              <p:cNvSpPr/>
              <p:nvPr/>
            </p:nvSpPr>
            <p:spPr>
              <a:xfrm>
                <a:off x="4542350" y="3565000"/>
                <a:ext cx="169075" cy="863525"/>
              </a:xfrm>
              <a:custGeom>
                <a:avLst/>
                <a:gdLst/>
                <a:ahLst/>
                <a:cxnLst/>
                <a:rect l="l" t="t" r="r" b="b"/>
                <a:pathLst>
                  <a:path w="6763" h="34541" extrusionOk="0">
                    <a:moveTo>
                      <a:pt x="671" y="1"/>
                    </a:moveTo>
                    <a:cubicBezTo>
                      <a:pt x="604" y="1"/>
                      <a:pt x="543" y="42"/>
                      <a:pt x="512" y="104"/>
                    </a:cubicBezTo>
                    <a:cubicBezTo>
                      <a:pt x="1" y="1419"/>
                      <a:pt x="459" y="3854"/>
                      <a:pt x="985" y="6679"/>
                    </a:cubicBezTo>
                    <a:cubicBezTo>
                      <a:pt x="1143" y="7528"/>
                      <a:pt x="1308" y="8407"/>
                      <a:pt x="1451" y="9286"/>
                    </a:cubicBezTo>
                    <a:cubicBezTo>
                      <a:pt x="1609" y="10263"/>
                      <a:pt x="1751" y="11337"/>
                      <a:pt x="1902" y="12472"/>
                    </a:cubicBezTo>
                    <a:cubicBezTo>
                      <a:pt x="2330" y="15702"/>
                      <a:pt x="2818" y="19369"/>
                      <a:pt x="3915" y="23013"/>
                    </a:cubicBezTo>
                    <a:cubicBezTo>
                      <a:pt x="5380" y="27874"/>
                      <a:pt x="6417" y="34336"/>
                      <a:pt x="6432" y="34403"/>
                    </a:cubicBezTo>
                    <a:cubicBezTo>
                      <a:pt x="6446" y="34484"/>
                      <a:pt x="6514" y="34541"/>
                      <a:pt x="6587" y="34541"/>
                    </a:cubicBezTo>
                    <a:cubicBezTo>
                      <a:pt x="6596" y="34541"/>
                      <a:pt x="6604" y="34540"/>
                      <a:pt x="6613" y="34538"/>
                    </a:cubicBezTo>
                    <a:cubicBezTo>
                      <a:pt x="6703" y="34523"/>
                      <a:pt x="6763" y="34441"/>
                      <a:pt x="6748" y="34351"/>
                    </a:cubicBezTo>
                    <a:cubicBezTo>
                      <a:pt x="6740" y="34283"/>
                      <a:pt x="5703" y="27799"/>
                      <a:pt x="4231" y="22915"/>
                    </a:cubicBezTo>
                    <a:cubicBezTo>
                      <a:pt x="3141" y="19301"/>
                      <a:pt x="2653" y="15650"/>
                      <a:pt x="2225" y="12434"/>
                    </a:cubicBezTo>
                    <a:cubicBezTo>
                      <a:pt x="2067" y="11292"/>
                      <a:pt x="1924" y="10217"/>
                      <a:pt x="1766" y="9233"/>
                    </a:cubicBezTo>
                    <a:cubicBezTo>
                      <a:pt x="1624" y="8354"/>
                      <a:pt x="1458" y="7475"/>
                      <a:pt x="1301" y="6619"/>
                    </a:cubicBezTo>
                    <a:cubicBezTo>
                      <a:pt x="805" y="3959"/>
                      <a:pt x="331" y="1449"/>
                      <a:pt x="820" y="225"/>
                    </a:cubicBezTo>
                    <a:cubicBezTo>
                      <a:pt x="850" y="142"/>
                      <a:pt x="812" y="44"/>
                      <a:pt x="722" y="14"/>
                    </a:cubicBezTo>
                    <a:cubicBezTo>
                      <a:pt x="722" y="14"/>
                      <a:pt x="715" y="7"/>
                      <a:pt x="715" y="7"/>
                    </a:cubicBezTo>
                    <a:cubicBezTo>
                      <a:pt x="700" y="3"/>
                      <a:pt x="686" y="1"/>
                      <a:pt x="6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2"/>
              <p:cNvSpPr/>
              <p:nvPr/>
            </p:nvSpPr>
            <p:spPr>
              <a:xfrm>
                <a:off x="4772825" y="3935200"/>
                <a:ext cx="1150" cy="2075"/>
              </a:xfrm>
              <a:custGeom>
                <a:avLst/>
                <a:gdLst/>
                <a:ahLst/>
                <a:cxnLst/>
                <a:rect l="l" t="t" r="r" b="b"/>
                <a:pathLst>
                  <a:path w="46" h="83" extrusionOk="0">
                    <a:moveTo>
                      <a:pt x="31" y="0"/>
                    </a:moveTo>
                    <a:cubicBezTo>
                      <a:pt x="23" y="30"/>
                      <a:pt x="8" y="60"/>
                      <a:pt x="1" y="83"/>
                    </a:cubicBezTo>
                    <a:lnTo>
                      <a:pt x="46" y="8"/>
                    </a:lnTo>
                    <a:cubicBezTo>
                      <a:pt x="46" y="8"/>
                      <a:pt x="38" y="8"/>
                      <a:pt x="31"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52" name="Google Shape;1052;p32"/>
          <p:cNvGrpSpPr/>
          <p:nvPr/>
        </p:nvGrpSpPr>
        <p:grpSpPr>
          <a:xfrm rot="1349491">
            <a:off x="8060160" y="3075400"/>
            <a:ext cx="820882" cy="2597466"/>
            <a:chOff x="3875175" y="3568500"/>
            <a:chExt cx="274450" cy="868425"/>
          </a:xfrm>
        </p:grpSpPr>
        <p:sp>
          <p:nvSpPr>
            <p:cNvPr id="1053" name="Google Shape;1053;p32"/>
            <p:cNvSpPr/>
            <p:nvPr/>
          </p:nvSpPr>
          <p:spPr>
            <a:xfrm>
              <a:off x="3875175" y="3568500"/>
              <a:ext cx="274450" cy="868425"/>
            </a:xfrm>
            <a:custGeom>
              <a:avLst/>
              <a:gdLst/>
              <a:ahLst/>
              <a:cxnLst/>
              <a:rect l="l" t="t" r="r" b="b"/>
              <a:pathLst>
                <a:path w="10978" h="34737" extrusionOk="0">
                  <a:moveTo>
                    <a:pt x="5740" y="0"/>
                  </a:moveTo>
                  <a:cubicBezTo>
                    <a:pt x="5723" y="0"/>
                    <a:pt x="5705" y="1"/>
                    <a:pt x="5688" y="2"/>
                  </a:cubicBezTo>
                  <a:cubicBezTo>
                    <a:pt x="4335" y="92"/>
                    <a:pt x="2840" y="3518"/>
                    <a:pt x="2667" y="6073"/>
                  </a:cubicBezTo>
                  <a:cubicBezTo>
                    <a:pt x="2495" y="8635"/>
                    <a:pt x="1292" y="11858"/>
                    <a:pt x="1676" y="16501"/>
                  </a:cubicBezTo>
                  <a:cubicBezTo>
                    <a:pt x="2059" y="21145"/>
                    <a:pt x="0" y="29004"/>
                    <a:pt x="2690" y="34736"/>
                  </a:cubicBezTo>
                  <a:cubicBezTo>
                    <a:pt x="2690" y="34736"/>
                    <a:pt x="7957" y="30356"/>
                    <a:pt x="9467" y="25615"/>
                  </a:cubicBezTo>
                  <a:cubicBezTo>
                    <a:pt x="10970" y="20867"/>
                    <a:pt x="10977" y="17305"/>
                    <a:pt x="10188" y="14743"/>
                  </a:cubicBezTo>
                  <a:cubicBezTo>
                    <a:pt x="9399" y="12189"/>
                    <a:pt x="8776" y="8244"/>
                    <a:pt x="8520" y="5810"/>
                  </a:cubicBezTo>
                  <a:cubicBezTo>
                    <a:pt x="8261" y="3414"/>
                    <a:pt x="7078" y="0"/>
                    <a:pt x="57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4" name="Google Shape;1054;p32"/>
            <p:cNvGrpSpPr/>
            <p:nvPr/>
          </p:nvGrpSpPr>
          <p:grpSpPr>
            <a:xfrm>
              <a:off x="3907475" y="3569675"/>
              <a:ext cx="234625" cy="867250"/>
              <a:chOff x="3907475" y="3569675"/>
              <a:chExt cx="234625" cy="867250"/>
            </a:xfrm>
          </p:grpSpPr>
          <p:sp>
            <p:nvSpPr>
              <p:cNvPr id="1055" name="Google Shape;1055;p32"/>
              <p:cNvSpPr/>
              <p:nvPr/>
            </p:nvSpPr>
            <p:spPr>
              <a:xfrm>
                <a:off x="3907475" y="4259200"/>
                <a:ext cx="61825" cy="177725"/>
              </a:xfrm>
              <a:custGeom>
                <a:avLst/>
                <a:gdLst/>
                <a:ahLst/>
                <a:cxnLst/>
                <a:rect l="l" t="t" r="r" b="b"/>
                <a:pathLst>
                  <a:path w="2473" h="7109" extrusionOk="0">
                    <a:moveTo>
                      <a:pt x="248" y="1"/>
                    </a:moveTo>
                    <a:lnTo>
                      <a:pt x="0" y="301"/>
                    </a:lnTo>
                    <a:cubicBezTo>
                      <a:pt x="68" y="2683"/>
                      <a:pt x="421" y="5035"/>
                      <a:pt x="1398" y="7108"/>
                    </a:cubicBezTo>
                    <a:cubicBezTo>
                      <a:pt x="1789" y="6290"/>
                      <a:pt x="2472" y="4794"/>
                      <a:pt x="2472" y="4794"/>
                    </a:cubicBezTo>
                    <a:lnTo>
                      <a:pt x="1946" y="3682"/>
                    </a:lnTo>
                    <a:cubicBezTo>
                      <a:pt x="1946" y="3682"/>
                      <a:pt x="2104" y="3404"/>
                      <a:pt x="1233" y="2608"/>
                    </a:cubicBezTo>
                    <a:cubicBezTo>
                      <a:pt x="361" y="1812"/>
                      <a:pt x="248" y="1"/>
                      <a:pt x="248"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2"/>
              <p:cNvSpPr/>
              <p:nvPr/>
            </p:nvSpPr>
            <p:spPr>
              <a:xfrm>
                <a:off x="3969275" y="4055400"/>
                <a:ext cx="172825" cy="323675"/>
              </a:xfrm>
              <a:custGeom>
                <a:avLst/>
                <a:gdLst/>
                <a:ahLst/>
                <a:cxnLst/>
                <a:rect l="l" t="t" r="r" b="b"/>
                <a:pathLst>
                  <a:path w="6913" h="12947" extrusionOk="0">
                    <a:moveTo>
                      <a:pt x="6905" y="1"/>
                    </a:moveTo>
                    <a:cubicBezTo>
                      <a:pt x="6905" y="1"/>
                      <a:pt x="5019" y="5621"/>
                      <a:pt x="1052" y="9828"/>
                    </a:cubicBezTo>
                    <a:cubicBezTo>
                      <a:pt x="692" y="11076"/>
                      <a:pt x="0" y="12946"/>
                      <a:pt x="0" y="12946"/>
                    </a:cubicBezTo>
                    <a:cubicBezTo>
                      <a:pt x="0" y="12946"/>
                      <a:pt x="2645" y="10933"/>
                      <a:pt x="4937" y="7965"/>
                    </a:cubicBezTo>
                    <a:cubicBezTo>
                      <a:pt x="5245" y="7364"/>
                      <a:pt x="5500" y="6755"/>
                      <a:pt x="5696" y="6139"/>
                    </a:cubicBezTo>
                    <a:cubicBezTo>
                      <a:pt x="6432" y="3818"/>
                      <a:pt x="6815" y="1789"/>
                      <a:pt x="6913" y="8"/>
                    </a:cubicBezTo>
                    <a:cubicBezTo>
                      <a:pt x="6913" y="1"/>
                      <a:pt x="6905" y="1"/>
                      <a:pt x="6905"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2"/>
              <p:cNvSpPr/>
              <p:nvPr/>
            </p:nvSpPr>
            <p:spPr>
              <a:xfrm>
                <a:off x="4001025" y="4005450"/>
                <a:ext cx="136200" cy="278950"/>
              </a:xfrm>
              <a:custGeom>
                <a:avLst/>
                <a:gdLst/>
                <a:ahLst/>
                <a:cxnLst/>
                <a:rect l="l" t="t" r="r" b="b"/>
                <a:pathLst>
                  <a:path w="5448" h="11158" extrusionOk="0">
                    <a:moveTo>
                      <a:pt x="5417" y="0"/>
                    </a:moveTo>
                    <a:cubicBezTo>
                      <a:pt x="5417" y="0"/>
                      <a:pt x="4042" y="4929"/>
                      <a:pt x="263" y="9993"/>
                    </a:cubicBezTo>
                    <a:cubicBezTo>
                      <a:pt x="226" y="10474"/>
                      <a:pt x="0" y="11158"/>
                      <a:pt x="0" y="11158"/>
                    </a:cubicBezTo>
                    <a:cubicBezTo>
                      <a:pt x="0" y="11158"/>
                      <a:pt x="4140" y="6079"/>
                      <a:pt x="5417" y="1743"/>
                    </a:cubicBezTo>
                    <a:cubicBezTo>
                      <a:pt x="5447" y="481"/>
                      <a:pt x="5417" y="0"/>
                      <a:pt x="5417"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2"/>
              <p:cNvSpPr/>
              <p:nvPr/>
            </p:nvSpPr>
            <p:spPr>
              <a:xfrm>
                <a:off x="4079525" y="3964125"/>
                <a:ext cx="53375" cy="157600"/>
              </a:xfrm>
              <a:custGeom>
                <a:avLst/>
                <a:gdLst/>
                <a:ahLst/>
                <a:cxnLst/>
                <a:rect l="l" t="t" r="r" b="b"/>
                <a:pathLst>
                  <a:path w="2135" h="6304" extrusionOk="0">
                    <a:moveTo>
                      <a:pt x="1842" y="0"/>
                    </a:moveTo>
                    <a:cubicBezTo>
                      <a:pt x="1842" y="0"/>
                      <a:pt x="1173" y="2945"/>
                      <a:pt x="1" y="5568"/>
                    </a:cubicBezTo>
                    <a:cubicBezTo>
                      <a:pt x="715" y="4531"/>
                      <a:pt x="1458" y="2885"/>
                      <a:pt x="1992" y="789"/>
                    </a:cubicBezTo>
                    <a:lnTo>
                      <a:pt x="1992" y="789"/>
                    </a:lnTo>
                    <a:cubicBezTo>
                      <a:pt x="1977" y="1661"/>
                      <a:pt x="1023" y="4523"/>
                      <a:pt x="23" y="6304"/>
                    </a:cubicBezTo>
                    <a:cubicBezTo>
                      <a:pt x="1503" y="4050"/>
                      <a:pt x="2135" y="1202"/>
                      <a:pt x="2135" y="1202"/>
                    </a:cubicBezTo>
                    <a:cubicBezTo>
                      <a:pt x="2089" y="601"/>
                      <a:pt x="1842" y="0"/>
                      <a:pt x="1842"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2"/>
              <p:cNvSpPr/>
              <p:nvPr/>
            </p:nvSpPr>
            <p:spPr>
              <a:xfrm>
                <a:off x="4024300" y="3761250"/>
                <a:ext cx="85675" cy="407625"/>
              </a:xfrm>
              <a:custGeom>
                <a:avLst/>
                <a:gdLst/>
                <a:ahLst/>
                <a:cxnLst/>
                <a:rect l="l" t="t" r="r" b="b"/>
                <a:pathLst>
                  <a:path w="3427" h="16305" extrusionOk="0">
                    <a:moveTo>
                      <a:pt x="2390" y="1"/>
                    </a:moveTo>
                    <a:cubicBezTo>
                      <a:pt x="2390" y="1"/>
                      <a:pt x="1263" y="6725"/>
                      <a:pt x="872" y="8040"/>
                    </a:cubicBezTo>
                    <a:cubicBezTo>
                      <a:pt x="1134" y="7334"/>
                      <a:pt x="1333" y="6678"/>
                      <a:pt x="1482" y="6119"/>
                    </a:cubicBezTo>
                    <a:lnTo>
                      <a:pt x="1482" y="6119"/>
                    </a:lnTo>
                    <a:cubicBezTo>
                      <a:pt x="1227" y="7233"/>
                      <a:pt x="887" y="8585"/>
                      <a:pt x="587" y="9332"/>
                    </a:cubicBezTo>
                    <a:cubicBezTo>
                      <a:pt x="1526" y="7710"/>
                      <a:pt x="2007" y="5524"/>
                      <a:pt x="2007" y="5523"/>
                    </a:cubicBezTo>
                    <a:lnTo>
                      <a:pt x="2007" y="5523"/>
                    </a:lnTo>
                    <a:cubicBezTo>
                      <a:pt x="2007" y="5525"/>
                      <a:pt x="1233" y="9693"/>
                      <a:pt x="812" y="10873"/>
                    </a:cubicBezTo>
                    <a:cubicBezTo>
                      <a:pt x="1118" y="10089"/>
                      <a:pt x="1338" y="9459"/>
                      <a:pt x="1496" y="8961"/>
                    </a:cubicBezTo>
                    <a:lnTo>
                      <a:pt x="1496" y="8961"/>
                    </a:lnTo>
                    <a:cubicBezTo>
                      <a:pt x="1191" y="10051"/>
                      <a:pt x="739" y="11460"/>
                      <a:pt x="249" y="12308"/>
                    </a:cubicBezTo>
                    <a:cubicBezTo>
                      <a:pt x="189" y="13457"/>
                      <a:pt x="189" y="14389"/>
                      <a:pt x="189" y="14389"/>
                    </a:cubicBezTo>
                    <a:cubicBezTo>
                      <a:pt x="189" y="14389"/>
                      <a:pt x="1143" y="12233"/>
                      <a:pt x="1436" y="10700"/>
                    </a:cubicBezTo>
                    <a:lnTo>
                      <a:pt x="1436" y="10700"/>
                    </a:lnTo>
                    <a:cubicBezTo>
                      <a:pt x="1105" y="13194"/>
                      <a:pt x="174" y="14637"/>
                      <a:pt x="174" y="14637"/>
                    </a:cubicBezTo>
                    <a:lnTo>
                      <a:pt x="730" y="14126"/>
                    </a:lnTo>
                    <a:lnTo>
                      <a:pt x="730" y="14126"/>
                    </a:lnTo>
                    <a:cubicBezTo>
                      <a:pt x="729" y="14126"/>
                      <a:pt x="256" y="14832"/>
                      <a:pt x="83" y="15238"/>
                    </a:cubicBezTo>
                    <a:cubicBezTo>
                      <a:pt x="23" y="15771"/>
                      <a:pt x="1" y="16305"/>
                      <a:pt x="1" y="16305"/>
                    </a:cubicBezTo>
                    <a:cubicBezTo>
                      <a:pt x="1" y="16305"/>
                      <a:pt x="1917" y="12924"/>
                      <a:pt x="2578" y="11083"/>
                    </a:cubicBezTo>
                    <a:lnTo>
                      <a:pt x="2578" y="11083"/>
                    </a:lnTo>
                    <a:cubicBezTo>
                      <a:pt x="1962" y="12338"/>
                      <a:pt x="1278" y="13450"/>
                      <a:pt x="1278" y="13450"/>
                    </a:cubicBezTo>
                    <a:cubicBezTo>
                      <a:pt x="1278" y="13450"/>
                      <a:pt x="2465" y="10918"/>
                      <a:pt x="2661" y="10392"/>
                    </a:cubicBezTo>
                    <a:lnTo>
                      <a:pt x="2661" y="10392"/>
                    </a:lnTo>
                    <a:cubicBezTo>
                      <a:pt x="2022" y="11737"/>
                      <a:pt x="1676" y="12293"/>
                      <a:pt x="1676" y="12293"/>
                    </a:cubicBezTo>
                    <a:cubicBezTo>
                      <a:pt x="1676" y="12293"/>
                      <a:pt x="2383" y="10752"/>
                      <a:pt x="2488" y="10242"/>
                    </a:cubicBezTo>
                    <a:lnTo>
                      <a:pt x="2488" y="10242"/>
                    </a:lnTo>
                    <a:cubicBezTo>
                      <a:pt x="2044" y="11166"/>
                      <a:pt x="1736" y="11759"/>
                      <a:pt x="1736" y="11759"/>
                    </a:cubicBezTo>
                    <a:cubicBezTo>
                      <a:pt x="1736" y="11759"/>
                      <a:pt x="2931" y="8093"/>
                      <a:pt x="3014" y="7401"/>
                    </a:cubicBezTo>
                    <a:lnTo>
                      <a:pt x="3014" y="7401"/>
                    </a:lnTo>
                    <a:cubicBezTo>
                      <a:pt x="2608" y="8626"/>
                      <a:pt x="2285" y="9573"/>
                      <a:pt x="2285" y="9573"/>
                    </a:cubicBezTo>
                    <a:cubicBezTo>
                      <a:pt x="2285" y="9573"/>
                      <a:pt x="3269" y="6004"/>
                      <a:pt x="3427" y="5170"/>
                    </a:cubicBezTo>
                    <a:lnTo>
                      <a:pt x="3427" y="5170"/>
                    </a:lnTo>
                    <a:cubicBezTo>
                      <a:pt x="3111" y="6320"/>
                      <a:pt x="2856" y="6928"/>
                      <a:pt x="2856" y="6928"/>
                    </a:cubicBezTo>
                    <a:lnTo>
                      <a:pt x="3419" y="4494"/>
                    </a:lnTo>
                    <a:lnTo>
                      <a:pt x="2390" y="1"/>
                    </a:ln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2"/>
              <p:cNvSpPr/>
              <p:nvPr/>
            </p:nvSpPr>
            <p:spPr>
              <a:xfrm>
                <a:off x="4022625" y="3586200"/>
                <a:ext cx="39075" cy="138450"/>
              </a:xfrm>
              <a:custGeom>
                <a:avLst/>
                <a:gdLst/>
                <a:ahLst/>
                <a:cxnLst/>
                <a:rect l="l" t="t" r="r" b="b"/>
                <a:pathLst>
                  <a:path w="1563" h="5538" extrusionOk="0">
                    <a:moveTo>
                      <a:pt x="857" y="0"/>
                    </a:moveTo>
                    <a:cubicBezTo>
                      <a:pt x="947" y="669"/>
                      <a:pt x="474" y="2998"/>
                      <a:pt x="120" y="4373"/>
                    </a:cubicBezTo>
                    <a:cubicBezTo>
                      <a:pt x="75" y="4561"/>
                      <a:pt x="30" y="4809"/>
                      <a:pt x="0" y="5102"/>
                    </a:cubicBezTo>
                    <a:lnTo>
                      <a:pt x="38" y="5200"/>
                    </a:lnTo>
                    <a:cubicBezTo>
                      <a:pt x="38" y="5200"/>
                      <a:pt x="443" y="3344"/>
                      <a:pt x="661" y="2758"/>
                    </a:cubicBezTo>
                    <a:lnTo>
                      <a:pt x="661" y="2758"/>
                    </a:lnTo>
                    <a:cubicBezTo>
                      <a:pt x="361" y="4358"/>
                      <a:pt x="346" y="5538"/>
                      <a:pt x="346" y="5538"/>
                    </a:cubicBezTo>
                    <a:cubicBezTo>
                      <a:pt x="346" y="5538"/>
                      <a:pt x="616" y="3599"/>
                      <a:pt x="909" y="2803"/>
                    </a:cubicBezTo>
                    <a:lnTo>
                      <a:pt x="909" y="2803"/>
                    </a:lnTo>
                    <a:cubicBezTo>
                      <a:pt x="789" y="3712"/>
                      <a:pt x="729" y="4336"/>
                      <a:pt x="729" y="4336"/>
                    </a:cubicBezTo>
                    <a:cubicBezTo>
                      <a:pt x="729" y="4336"/>
                      <a:pt x="1022" y="2953"/>
                      <a:pt x="1142" y="2495"/>
                    </a:cubicBezTo>
                    <a:lnTo>
                      <a:pt x="1142" y="2495"/>
                    </a:lnTo>
                    <a:cubicBezTo>
                      <a:pt x="1112" y="2915"/>
                      <a:pt x="1075" y="3299"/>
                      <a:pt x="1052" y="3524"/>
                    </a:cubicBezTo>
                    <a:cubicBezTo>
                      <a:pt x="1142" y="3171"/>
                      <a:pt x="1217" y="2878"/>
                      <a:pt x="1270" y="2675"/>
                    </a:cubicBezTo>
                    <a:cubicBezTo>
                      <a:pt x="1563" y="1465"/>
                      <a:pt x="1563" y="924"/>
                      <a:pt x="857"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2"/>
              <p:cNvSpPr/>
              <p:nvPr/>
            </p:nvSpPr>
            <p:spPr>
              <a:xfrm>
                <a:off x="4008725" y="3569675"/>
                <a:ext cx="29325" cy="121925"/>
              </a:xfrm>
              <a:custGeom>
                <a:avLst/>
                <a:gdLst/>
                <a:ahLst/>
                <a:cxnLst/>
                <a:rect l="l" t="t" r="r" b="b"/>
                <a:pathLst>
                  <a:path w="1173" h="4877" extrusionOk="0">
                    <a:moveTo>
                      <a:pt x="661" y="0"/>
                    </a:moveTo>
                    <a:cubicBezTo>
                      <a:pt x="977" y="1405"/>
                      <a:pt x="0" y="4012"/>
                      <a:pt x="301" y="4876"/>
                    </a:cubicBezTo>
                    <a:cubicBezTo>
                      <a:pt x="173" y="3704"/>
                      <a:pt x="1127" y="1255"/>
                      <a:pt x="1172" y="323"/>
                    </a:cubicBezTo>
                    <a:cubicBezTo>
                      <a:pt x="1007" y="165"/>
                      <a:pt x="834" y="60"/>
                      <a:pt x="661"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2"/>
              <p:cNvSpPr/>
              <p:nvPr/>
            </p:nvSpPr>
            <p:spPr>
              <a:xfrm>
                <a:off x="3945050" y="3676550"/>
                <a:ext cx="52050" cy="173575"/>
              </a:xfrm>
              <a:custGeom>
                <a:avLst/>
                <a:gdLst/>
                <a:ahLst/>
                <a:cxnLst/>
                <a:rect l="l" t="t" r="r" b="b"/>
                <a:pathLst>
                  <a:path w="2082" h="6943" extrusionOk="0">
                    <a:moveTo>
                      <a:pt x="549" y="0"/>
                    </a:moveTo>
                    <a:cubicBezTo>
                      <a:pt x="398" y="654"/>
                      <a:pt x="0" y="1706"/>
                      <a:pt x="143" y="2495"/>
                    </a:cubicBezTo>
                    <a:cubicBezTo>
                      <a:pt x="256" y="3111"/>
                      <a:pt x="383" y="3892"/>
                      <a:pt x="398" y="4538"/>
                    </a:cubicBezTo>
                    <a:cubicBezTo>
                      <a:pt x="451" y="4824"/>
                      <a:pt x="489" y="5042"/>
                      <a:pt x="489" y="5042"/>
                    </a:cubicBezTo>
                    <a:cubicBezTo>
                      <a:pt x="489" y="5042"/>
                      <a:pt x="451" y="4508"/>
                      <a:pt x="496" y="3960"/>
                    </a:cubicBezTo>
                    <a:lnTo>
                      <a:pt x="496" y="3960"/>
                    </a:lnTo>
                    <a:cubicBezTo>
                      <a:pt x="489" y="4674"/>
                      <a:pt x="699" y="5598"/>
                      <a:pt x="699" y="5598"/>
                    </a:cubicBezTo>
                    <a:cubicBezTo>
                      <a:pt x="699" y="5598"/>
                      <a:pt x="601" y="5049"/>
                      <a:pt x="646" y="4275"/>
                    </a:cubicBezTo>
                    <a:lnTo>
                      <a:pt x="646" y="4275"/>
                    </a:lnTo>
                    <a:cubicBezTo>
                      <a:pt x="699" y="5004"/>
                      <a:pt x="1210" y="6447"/>
                      <a:pt x="1210" y="6447"/>
                    </a:cubicBezTo>
                    <a:cubicBezTo>
                      <a:pt x="1210" y="6447"/>
                      <a:pt x="999" y="5643"/>
                      <a:pt x="1014" y="4944"/>
                    </a:cubicBezTo>
                    <a:lnTo>
                      <a:pt x="1014" y="4944"/>
                    </a:lnTo>
                    <a:cubicBezTo>
                      <a:pt x="1045" y="5545"/>
                      <a:pt x="1435" y="6334"/>
                      <a:pt x="1578" y="6605"/>
                    </a:cubicBezTo>
                    <a:cubicBezTo>
                      <a:pt x="1503" y="6409"/>
                      <a:pt x="1443" y="6229"/>
                      <a:pt x="1405" y="6086"/>
                    </a:cubicBezTo>
                    <a:cubicBezTo>
                      <a:pt x="1247" y="5523"/>
                      <a:pt x="1285" y="4456"/>
                      <a:pt x="1135" y="3817"/>
                    </a:cubicBezTo>
                    <a:lnTo>
                      <a:pt x="1135" y="3817"/>
                    </a:lnTo>
                    <a:cubicBezTo>
                      <a:pt x="1488" y="4891"/>
                      <a:pt x="1338" y="6011"/>
                      <a:pt x="2081" y="6943"/>
                    </a:cubicBezTo>
                    <a:lnTo>
                      <a:pt x="1916" y="6342"/>
                    </a:lnTo>
                    <a:cubicBezTo>
                      <a:pt x="1766" y="5718"/>
                      <a:pt x="1540" y="4749"/>
                      <a:pt x="1510" y="4418"/>
                    </a:cubicBezTo>
                    <a:cubicBezTo>
                      <a:pt x="1458" y="3915"/>
                      <a:pt x="917" y="2810"/>
                      <a:pt x="782" y="2142"/>
                    </a:cubicBezTo>
                    <a:cubicBezTo>
                      <a:pt x="646" y="1480"/>
                      <a:pt x="428" y="722"/>
                      <a:pt x="549"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2"/>
              <p:cNvSpPr/>
              <p:nvPr/>
            </p:nvSpPr>
            <p:spPr>
              <a:xfrm>
                <a:off x="3999525" y="3978575"/>
                <a:ext cx="22550" cy="136025"/>
              </a:xfrm>
              <a:custGeom>
                <a:avLst/>
                <a:gdLst/>
                <a:ahLst/>
                <a:cxnLst/>
                <a:rect l="l" t="t" r="r" b="b"/>
                <a:pathLst>
                  <a:path w="902" h="5441" extrusionOk="0">
                    <a:moveTo>
                      <a:pt x="646" y="1"/>
                    </a:moveTo>
                    <a:lnTo>
                      <a:pt x="676" y="2330"/>
                    </a:lnTo>
                    <a:cubicBezTo>
                      <a:pt x="676" y="2330"/>
                      <a:pt x="391" y="1105"/>
                      <a:pt x="0" y="459"/>
                    </a:cubicBezTo>
                    <a:lnTo>
                      <a:pt x="0" y="459"/>
                    </a:lnTo>
                    <a:cubicBezTo>
                      <a:pt x="158" y="1225"/>
                      <a:pt x="556" y="2503"/>
                      <a:pt x="639" y="2863"/>
                    </a:cubicBezTo>
                    <a:cubicBezTo>
                      <a:pt x="721" y="3217"/>
                      <a:pt x="759" y="4103"/>
                      <a:pt x="759" y="4103"/>
                    </a:cubicBezTo>
                    <a:lnTo>
                      <a:pt x="413" y="3232"/>
                    </a:lnTo>
                    <a:lnTo>
                      <a:pt x="413" y="3232"/>
                    </a:lnTo>
                    <a:cubicBezTo>
                      <a:pt x="413" y="3232"/>
                      <a:pt x="766" y="4982"/>
                      <a:pt x="834" y="5440"/>
                    </a:cubicBezTo>
                    <a:cubicBezTo>
                      <a:pt x="902" y="4877"/>
                      <a:pt x="864" y="3570"/>
                      <a:pt x="842" y="3081"/>
                    </a:cubicBezTo>
                    <a:cubicBezTo>
                      <a:pt x="827" y="2593"/>
                      <a:pt x="796" y="1917"/>
                      <a:pt x="781" y="1503"/>
                    </a:cubicBezTo>
                    <a:cubicBezTo>
                      <a:pt x="759" y="1083"/>
                      <a:pt x="646" y="1"/>
                      <a:pt x="646"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2"/>
              <p:cNvSpPr/>
              <p:nvPr/>
            </p:nvSpPr>
            <p:spPr>
              <a:xfrm>
                <a:off x="3918175" y="3887100"/>
                <a:ext cx="98650" cy="339450"/>
              </a:xfrm>
              <a:custGeom>
                <a:avLst/>
                <a:gdLst/>
                <a:ahLst/>
                <a:cxnLst/>
                <a:rect l="l" t="t" r="r" b="b"/>
                <a:pathLst>
                  <a:path w="3946" h="13578" extrusionOk="0">
                    <a:moveTo>
                      <a:pt x="249" y="1"/>
                    </a:moveTo>
                    <a:cubicBezTo>
                      <a:pt x="159" y="887"/>
                      <a:pt x="211" y="1383"/>
                      <a:pt x="211" y="1383"/>
                    </a:cubicBezTo>
                    <a:cubicBezTo>
                      <a:pt x="211" y="1383"/>
                      <a:pt x="1068" y="3382"/>
                      <a:pt x="1526" y="4321"/>
                    </a:cubicBezTo>
                    <a:cubicBezTo>
                      <a:pt x="1984" y="5268"/>
                      <a:pt x="2330" y="5861"/>
                      <a:pt x="2413" y="6695"/>
                    </a:cubicBezTo>
                    <a:cubicBezTo>
                      <a:pt x="2503" y="7529"/>
                      <a:pt x="3277" y="8003"/>
                      <a:pt x="3382" y="8679"/>
                    </a:cubicBezTo>
                    <a:cubicBezTo>
                      <a:pt x="3269" y="8265"/>
                      <a:pt x="2390" y="7679"/>
                      <a:pt x="2240" y="6973"/>
                    </a:cubicBezTo>
                    <a:cubicBezTo>
                      <a:pt x="2089" y="6267"/>
                      <a:pt x="1751" y="5162"/>
                      <a:pt x="1383" y="4546"/>
                    </a:cubicBezTo>
                    <a:cubicBezTo>
                      <a:pt x="1015" y="3923"/>
                      <a:pt x="114" y="1879"/>
                      <a:pt x="113" y="1879"/>
                    </a:cubicBezTo>
                    <a:lnTo>
                      <a:pt x="113" y="1879"/>
                    </a:lnTo>
                    <a:cubicBezTo>
                      <a:pt x="113" y="1879"/>
                      <a:pt x="1" y="3337"/>
                      <a:pt x="121" y="4111"/>
                    </a:cubicBezTo>
                    <a:cubicBezTo>
                      <a:pt x="241" y="4892"/>
                      <a:pt x="23" y="5072"/>
                      <a:pt x="241" y="5508"/>
                    </a:cubicBezTo>
                    <a:cubicBezTo>
                      <a:pt x="459" y="5944"/>
                      <a:pt x="1624" y="8115"/>
                      <a:pt x="1909" y="8987"/>
                    </a:cubicBezTo>
                    <a:cubicBezTo>
                      <a:pt x="1609" y="8401"/>
                      <a:pt x="504" y="6432"/>
                      <a:pt x="331" y="6244"/>
                    </a:cubicBezTo>
                    <a:cubicBezTo>
                      <a:pt x="287" y="6197"/>
                      <a:pt x="250" y="6172"/>
                      <a:pt x="224" y="6172"/>
                    </a:cubicBezTo>
                    <a:cubicBezTo>
                      <a:pt x="149" y="6172"/>
                      <a:pt x="179" y="6388"/>
                      <a:pt x="459" y="6876"/>
                    </a:cubicBezTo>
                    <a:cubicBezTo>
                      <a:pt x="835" y="7537"/>
                      <a:pt x="1496" y="9160"/>
                      <a:pt x="1789" y="9851"/>
                    </a:cubicBezTo>
                    <a:cubicBezTo>
                      <a:pt x="2082" y="10542"/>
                      <a:pt x="2255" y="11474"/>
                      <a:pt x="2615" y="12210"/>
                    </a:cubicBezTo>
                    <a:cubicBezTo>
                      <a:pt x="2976" y="12954"/>
                      <a:pt x="3141" y="13577"/>
                      <a:pt x="3141" y="13577"/>
                    </a:cubicBezTo>
                    <a:lnTo>
                      <a:pt x="3149" y="13577"/>
                    </a:lnTo>
                    <a:cubicBezTo>
                      <a:pt x="3149" y="13577"/>
                      <a:pt x="3945" y="9573"/>
                      <a:pt x="3780" y="9017"/>
                    </a:cubicBezTo>
                    <a:cubicBezTo>
                      <a:pt x="3615" y="8468"/>
                      <a:pt x="3186" y="7356"/>
                      <a:pt x="2863" y="6665"/>
                    </a:cubicBezTo>
                    <a:cubicBezTo>
                      <a:pt x="2548" y="5981"/>
                      <a:pt x="1984" y="4719"/>
                      <a:pt x="1729" y="3975"/>
                    </a:cubicBezTo>
                    <a:cubicBezTo>
                      <a:pt x="1473" y="3232"/>
                      <a:pt x="294" y="639"/>
                      <a:pt x="249"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5" name="Google Shape;1065;p32"/>
            <p:cNvSpPr/>
            <p:nvPr/>
          </p:nvSpPr>
          <p:spPr>
            <a:xfrm>
              <a:off x="3995200" y="4338475"/>
              <a:ext cx="1525" cy="975"/>
            </a:xfrm>
            <a:custGeom>
              <a:avLst/>
              <a:gdLst/>
              <a:ahLst/>
              <a:cxnLst/>
              <a:rect l="l" t="t" r="r" b="b"/>
              <a:pathLst>
                <a:path w="61" h="39" extrusionOk="0">
                  <a:moveTo>
                    <a:pt x="60" y="0"/>
                  </a:moveTo>
                  <a:lnTo>
                    <a:pt x="0" y="38"/>
                  </a:lnTo>
                  <a:cubicBezTo>
                    <a:pt x="15" y="31"/>
                    <a:pt x="38" y="15"/>
                    <a:pt x="60" y="0"/>
                  </a:cubicBezTo>
                  <a:close/>
                </a:path>
              </a:pathLst>
            </a:custGeom>
            <a:solidFill>
              <a:srgbClr val="887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6" name="Google Shape;1066;p32"/>
            <p:cNvGrpSpPr/>
            <p:nvPr/>
          </p:nvGrpSpPr>
          <p:grpSpPr>
            <a:xfrm>
              <a:off x="3909350" y="3579050"/>
              <a:ext cx="233875" cy="789075"/>
              <a:chOff x="3909350" y="3579050"/>
              <a:chExt cx="233875" cy="789075"/>
            </a:xfrm>
          </p:grpSpPr>
          <p:sp>
            <p:nvSpPr>
              <p:cNvPr id="1067" name="Google Shape;1067;p32"/>
              <p:cNvSpPr/>
              <p:nvPr/>
            </p:nvSpPr>
            <p:spPr>
              <a:xfrm>
                <a:off x="3989375" y="4028550"/>
                <a:ext cx="153850" cy="324800"/>
              </a:xfrm>
              <a:custGeom>
                <a:avLst/>
                <a:gdLst/>
                <a:ahLst/>
                <a:cxnLst/>
                <a:rect l="l" t="t" r="r" b="b"/>
                <a:pathLst>
                  <a:path w="6154" h="12992" extrusionOk="0">
                    <a:moveTo>
                      <a:pt x="1231" y="10905"/>
                    </a:moveTo>
                    <a:cubicBezTo>
                      <a:pt x="1203" y="10928"/>
                      <a:pt x="1187" y="10940"/>
                      <a:pt x="1187" y="10940"/>
                    </a:cubicBezTo>
                    <a:cubicBezTo>
                      <a:pt x="1202" y="10929"/>
                      <a:pt x="1216" y="10917"/>
                      <a:pt x="1231" y="10905"/>
                    </a:cubicBezTo>
                    <a:close/>
                    <a:moveTo>
                      <a:pt x="6139" y="0"/>
                    </a:moveTo>
                    <a:lnTo>
                      <a:pt x="4824" y="4163"/>
                    </a:lnTo>
                    <a:cubicBezTo>
                      <a:pt x="4824" y="4163"/>
                      <a:pt x="4005" y="6868"/>
                      <a:pt x="1946" y="9279"/>
                    </a:cubicBezTo>
                    <a:cubicBezTo>
                      <a:pt x="3268" y="7852"/>
                      <a:pt x="4245" y="6169"/>
                      <a:pt x="4245" y="6169"/>
                    </a:cubicBezTo>
                    <a:lnTo>
                      <a:pt x="4245" y="6169"/>
                    </a:lnTo>
                    <a:cubicBezTo>
                      <a:pt x="4245" y="6169"/>
                      <a:pt x="3253" y="8694"/>
                      <a:pt x="1135" y="10369"/>
                    </a:cubicBezTo>
                    <a:cubicBezTo>
                      <a:pt x="2472" y="9512"/>
                      <a:pt x="3711" y="7890"/>
                      <a:pt x="3712" y="7889"/>
                    </a:cubicBezTo>
                    <a:lnTo>
                      <a:pt x="3712" y="7889"/>
                    </a:lnTo>
                    <a:cubicBezTo>
                      <a:pt x="3711" y="7890"/>
                      <a:pt x="2189" y="10127"/>
                      <a:pt x="1231" y="10905"/>
                    </a:cubicBezTo>
                    <a:lnTo>
                      <a:pt x="1231" y="10905"/>
                    </a:lnTo>
                    <a:cubicBezTo>
                      <a:pt x="1456" y="10725"/>
                      <a:pt x="2487" y="9889"/>
                      <a:pt x="2908" y="9355"/>
                    </a:cubicBezTo>
                    <a:lnTo>
                      <a:pt x="2908" y="9355"/>
                    </a:lnTo>
                    <a:cubicBezTo>
                      <a:pt x="1736" y="11053"/>
                      <a:pt x="692" y="11774"/>
                      <a:pt x="692" y="11774"/>
                    </a:cubicBezTo>
                    <a:cubicBezTo>
                      <a:pt x="692" y="11774"/>
                      <a:pt x="2006" y="10872"/>
                      <a:pt x="2570" y="10143"/>
                    </a:cubicBezTo>
                    <a:lnTo>
                      <a:pt x="2570" y="10143"/>
                    </a:lnTo>
                    <a:cubicBezTo>
                      <a:pt x="1758" y="11240"/>
                      <a:pt x="646" y="12172"/>
                      <a:pt x="293" y="12397"/>
                    </a:cubicBezTo>
                    <a:cubicBezTo>
                      <a:pt x="1357" y="11768"/>
                      <a:pt x="2257" y="10743"/>
                      <a:pt x="2262" y="10737"/>
                    </a:cubicBezTo>
                    <a:lnTo>
                      <a:pt x="2262" y="10737"/>
                    </a:lnTo>
                    <a:cubicBezTo>
                      <a:pt x="2255" y="10744"/>
                      <a:pt x="728" y="12489"/>
                      <a:pt x="0" y="12991"/>
                    </a:cubicBezTo>
                    <a:cubicBezTo>
                      <a:pt x="1187" y="12202"/>
                      <a:pt x="3787" y="9535"/>
                      <a:pt x="3787" y="9535"/>
                    </a:cubicBezTo>
                    <a:lnTo>
                      <a:pt x="3787" y="9535"/>
                    </a:lnTo>
                    <a:lnTo>
                      <a:pt x="3629" y="9948"/>
                    </a:lnTo>
                    <a:cubicBezTo>
                      <a:pt x="4155" y="9069"/>
                      <a:pt x="4599" y="8145"/>
                      <a:pt x="4899" y="7213"/>
                    </a:cubicBezTo>
                    <a:cubicBezTo>
                      <a:pt x="5786" y="4403"/>
                      <a:pt x="6154" y="2014"/>
                      <a:pt x="6139"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2"/>
              <p:cNvSpPr/>
              <p:nvPr/>
            </p:nvSpPr>
            <p:spPr>
              <a:xfrm>
                <a:off x="4022625" y="3714100"/>
                <a:ext cx="61825" cy="328000"/>
              </a:xfrm>
              <a:custGeom>
                <a:avLst/>
                <a:gdLst/>
                <a:ahLst/>
                <a:cxnLst/>
                <a:rect l="l" t="t" r="r" b="b"/>
                <a:pathLst>
                  <a:path w="2473" h="13120" extrusionOk="0">
                    <a:moveTo>
                      <a:pt x="2239" y="1"/>
                    </a:moveTo>
                    <a:cubicBezTo>
                      <a:pt x="2239" y="1"/>
                      <a:pt x="1623" y="1752"/>
                      <a:pt x="1540" y="2555"/>
                    </a:cubicBezTo>
                    <a:cubicBezTo>
                      <a:pt x="1465" y="3359"/>
                      <a:pt x="917" y="5193"/>
                      <a:pt x="1014" y="6147"/>
                    </a:cubicBezTo>
                    <a:cubicBezTo>
                      <a:pt x="1007" y="5441"/>
                      <a:pt x="1743" y="3518"/>
                      <a:pt x="1743" y="3517"/>
                    </a:cubicBezTo>
                    <a:lnTo>
                      <a:pt x="1743" y="3517"/>
                    </a:lnTo>
                    <a:lnTo>
                      <a:pt x="624" y="8581"/>
                    </a:lnTo>
                    <a:cubicBezTo>
                      <a:pt x="624" y="8581"/>
                      <a:pt x="0" y="10685"/>
                      <a:pt x="271" y="11647"/>
                    </a:cubicBezTo>
                    <a:cubicBezTo>
                      <a:pt x="323" y="12218"/>
                      <a:pt x="406" y="13119"/>
                      <a:pt x="406" y="13119"/>
                    </a:cubicBezTo>
                    <a:cubicBezTo>
                      <a:pt x="406" y="13119"/>
                      <a:pt x="1217" y="11158"/>
                      <a:pt x="1360" y="10279"/>
                    </a:cubicBezTo>
                    <a:lnTo>
                      <a:pt x="1360" y="10279"/>
                    </a:lnTo>
                    <a:cubicBezTo>
                      <a:pt x="864" y="11511"/>
                      <a:pt x="481" y="11722"/>
                      <a:pt x="481" y="11722"/>
                    </a:cubicBezTo>
                    <a:lnTo>
                      <a:pt x="436" y="11248"/>
                    </a:lnTo>
                    <a:cubicBezTo>
                      <a:pt x="436" y="11248"/>
                      <a:pt x="1285" y="7402"/>
                      <a:pt x="1563" y="5846"/>
                    </a:cubicBezTo>
                    <a:cubicBezTo>
                      <a:pt x="1841" y="4291"/>
                      <a:pt x="2232" y="1917"/>
                      <a:pt x="2472" y="1316"/>
                    </a:cubicBezTo>
                    <a:cubicBezTo>
                      <a:pt x="2435" y="797"/>
                      <a:pt x="2239" y="1"/>
                      <a:pt x="2239"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2"/>
              <p:cNvSpPr/>
              <p:nvPr/>
            </p:nvSpPr>
            <p:spPr>
              <a:xfrm>
                <a:off x="4026750" y="3675800"/>
                <a:ext cx="52625" cy="257175"/>
              </a:xfrm>
              <a:custGeom>
                <a:avLst/>
                <a:gdLst/>
                <a:ahLst/>
                <a:cxnLst/>
                <a:rect l="l" t="t" r="r" b="b"/>
                <a:pathLst>
                  <a:path w="2105" h="10287" extrusionOk="0">
                    <a:moveTo>
                      <a:pt x="1781" y="0"/>
                    </a:moveTo>
                    <a:cubicBezTo>
                      <a:pt x="1293" y="812"/>
                      <a:pt x="849" y="3892"/>
                      <a:pt x="737" y="4974"/>
                    </a:cubicBezTo>
                    <a:cubicBezTo>
                      <a:pt x="624" y="6063"/>
                      <a:pt x="0" y="10286"/>
                      <a:pt x="0" y="10286"/>
                    </a:cubicBezTo>
                    <a:cubicBezTo>
                      <a:pt x="0" y="10286"/>
                      <a:pt x="263" y="9610"/>
                      <a:pt x="496" y="7912"/>
                    </a:cubicBezTo>
                    <a:cubicBezTo>
                      <a:pt x="647" y="6847"/>
                      <a:pt x="831" y="5595"/>
                      <a:pt x="946" y="4810"/>
                    </a:cubicBezTo>
                    <a:lnTo>
                      <a:pt x="946" y="4810"/>
                    </a:lnTo>
                    <a:cubicBezTo>
                      <a:pt x="892" y="5232"/>
                      <a:pt x="842" y="5735"/>
                      <a:pt x="857" y="6071"/>
                    </a:cubicBezTo>
                    <a:cubicBezTo>
                      <a:pt x="1135" y="3607"/>
                      <a:pt x="2104" y="1270"/>
                      <a:pt x="2104" y="1270"/>
                    </a:cubicBezTo>
                    <a:cubicBezTo>
                      <a:pt x="2104" y="1270"/>
                      <a:pt x="2022" y="413"/>
                      <a:pt x="1781"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2"/>
              <p:cNvSpPr/>
              <p:nvPr/>
            </p:nvSpPr>
            <p:spPr>
              <a:xfrm>
                <a:off x="4018100" y="3586200"/>
                <a:ext cx="43800" cy="260350"/>
              </a:xfrm>
              <a:custGeom>
                <a:avLst/>
                <a:gdLst/>
                <a:ahLst/>
                <a:cxnLst/>
                <a:rect l="l" t="t" r="r" b="b"/>
                <a:pathLst>
                  <a:path w="1752" h="10414" extrusionOk="0">
                    <a:moveTo>
                      <a:pt x="1038" y="0"/>
                    </a:moveTo>
                    <a:cubicBezTo>
                      <a:pt x="1128" y="669"/>
                      <a:pt x="655" y="2998"/>
                      <a:pt x="301" y="4373"/>
                    </a:cubicBezTo>
                    <a:cubicBezTo>
                      <a:pt x="14" y="5491"/>
                      <a:pt x="0" y="8784"/>
                      <a:pt x="5" y="9977"/>
                    </a:cubicBezTo>
                    <a:lnTo>
                      <a:pt x="5" y="9977"/>
                    </a:lnTo>
                    <a:cubicBezTo>
                      <a:pt x="62" y="7678"/>
                      <a:pt x="1169" y="3809"/>
                      <a:pt x="1451" y="2675"/>
                    </a:cubicBezTo>
                    <a:cubicBezTo>
                      <a:pt x="1751" y="1465"/>
                      <a:pt x="1744" y="924"/>
                      <a:pt x="1038" y="0"/>
                    </a:cubicBezTo>
                    <a:close/>
                    <a:moveTo>
                      <a:pt x="5" y="9977"/>
                    </a:moveTo>
                    <a:cubicBezTo>
                      <a:pt x="1" y="10130"/>
                      <a:pt x="2" y="10276"/>
                      <a:pt x="8" y="10414"/>
                    </a:cubicBezTo>
                    <a:cubicBezTo>
                      <a:pt x="8" y="10414"/>
                      <a:pt x="6" y="10251"/>
                      <a:pt x="5" y="9977"/>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2"/>
              <p:cNvSpPr/>
              <p:nvPr/>
            </p:nvSpPr>
            <p:spPr>
              <a:xfrm>
                <a:off x="4030125" y="3682925"/>
                <a:ext cx="29525" cy="122675"/>
              </a:xfrm>
              <a:custGeom>
                <a:avLst/>
                <a:gdLst/>
                <a:ahLst/>
                <a:cxnLst/>
                <a:rect l="l" t="t" r="r" b="b"/>
                <a:pathLst>
                  <a:path w="1181" h="4907" extrusionOk="0">
                    <a:moveTo>
                      <a:pt x="1180" y="1"/>
                    </a:moveTo>
                    <a:lnTo>
                      <a:pt x="1180" y="1"/>
                    </a:lnTo>
                    <a:cubicBezTo>
                      <a:pt x="549" y="1293"/>
                      <a:pt x="106" y="3780"/>
                      <a:pt x="1" y="4907"/>
                    </a:cubicBezTo>
                    <a:cubicBezTo>
                      <a:pt x="1" y="4907"/>
                      <a:pt x="707" y="1128"/>
                      <a:pt x="1180"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2"/>
              <p:cNvSpPr/>
              <p:nvPr/>
            </p:nvSpPr>
            <p:spPr>
              <a:xfrm>
                <a:off x="3961950" y="3579050"/>
                <a:ext cx="45300" cy="276150"/>
              </a:xfrm>
              <a:custGeom>
                <a:avLst/>
                <a:gdLst/>
                <a:ahLst/>
                <a:cxnLst/>
                <a:rect l="l" t="t" r="r" b="b"/>
                <a:pathLst>
                  <a:path w="1812" h="11046" extrusionOk="0">
                    <a:moveTo>
                      <a:pt x="1398" y="1"/>
                    </a:moveTo>
                    <a:cubicBezTo>
                      <a:pt x="1052" y="331"/>
                      <a:pt x="714" y="820"/>
                      <a:pt x="406" y="1406"/>
                    </a:cubicBezTo>
                    <a:cubicBezTo>
                      <a:pt x="75" y="2285"/>
                      <a:pt x="0" y="2999"/>
                      <a:pt x="0" y="2999"/>
                    </a:cubicBezTo>
                    <a:cubicBezTo>
                      <a:pt x="0" y="2999"/>
                      <a:pt x="83" y="3502"/>
                      <a:pt x="271" y="4223"/>
                    </a:cubicBezTo>
                    <a:cubicBezTo>
                      <a:pt x="451" y="4937"/>
                      <a:pt x="526" y="7169"/>
                      <a:pt x="797" y="7537"/>
                    </a:cubicBezTo>
                    <a:cubicBezTo>
                      <a:pt x="1067" y="7905"/>
                      <a:pt x="1533" y="10444"/>
                      <a:pt x="1811" y="11045"/>
                    </a:cubicBezTo>
                    <a:cubicBezTo>
                      <a:pt x="1435" y="10122"/>
                      <a:pt x="1338" y="7718"/>
                      <a:pt x="1338" y="7717"/>
                    </a:cubicBezTo>
                    <a:lnTo>
                      <a:pt x="1338" y="7717"/>
                    </a:lnTo>
                    <a:cubicBezTo>
                      <a:pt x="1338" y="7718"/>
                      <a:pt x="1436" y="8822"/>
                      <a:pt x="1743" y="9565"/>
                    </a:cubicBezTo>
                    <a:cubicBezTo>
                      <a:pt x="1796" y="8791"/>
                      <a:pt x="1420" y="7116"/>
                      <a:pt x="1142" y="6019"/>
                    </a:cubicBezTo>
                    <a:lnTo>
                      <a:pt x="1142" y="6019"/>
                    </a:lnTo>
                    <a:cubicBezTo>
                      <a:pt x="1180" y="6109"/>
                      <a:pt x="1225" y="6192"/>
                      <a:pt x="1270" y="6274"/>
                    </a:cubicBezTo>
                    <a:cubicBezTo>
                      <a:pt x="1015" y="4697"/>
                      <a:pt x="1293" y="1173"/>
                      <a:pt x="1398"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2"/>
              <p:cNvSpPr/>
              <p:nvPr/>
            </p:nvSpPr>
            <p:spPr>
              <a:xfrm>
                <a:off x="3945050" y="3676550"/>
                <a:ext cx="66700" cy="280275"/>
              </a:xfrm>
              <a:custGeom>
                <a:avLst/>
                <a:gdLst/>
                <a:ahLst/>
                <a:cxnLst/>
                <a:rect l="l" t="t" r="r" b="b"/>
                <a:pathLst>
                  <a:path w="2668" h="11211" extrusionOk="0">
                    <a:moveTo>
                      <a:pt x="549" y="0"/>
                    </a:moveTo>
                    <a:cubicBezTo>
                      <a:pt x="398" y="654"/>
                      <a:pt x="0" y="1706"/>
                      <a:pt x="143" y="2495"/>
                    </a:cubicBezTo>
                    <a:cubicBezTo>
                      <a:pt x="293" y="3284"/>
                      <a:pt x="458" y="4358"/>
                      <a:pt x="383" y="5049"/>
                    </a:cubicBezTo>
                    <a:cubicBezTo>
                      <a:pt x="301" y="5740"/>
                      <a:pt x="526" y="6732"/>
                      <a:pt x="1202" y="7649"/>
                    </a:cubicBezTo>
                    <a:cubicBezTo>
                      <a:pt x="1879" y="8566"/>
                      <a:pt x="2637" y="11210"/>
                      <a:pt x="2637" y="11210"/>
                    </a:cubicBezTo>
                    <a:lnTo>
                      <a:pt x="2667" y="10609"/>
                    </a:lnTo>
                    <a:cubicBezTo>
                      <a:pt x="2667" y="10609"/>
                      <a:pt x="2495" y="9535"/>
                      <a:pt x="2299" y="9024"/>
                    </a:cubicBezTo>
                    <a:cubicBezTo>
                      <a:pt x="2111" y="8520"/>
                      <a:pt x="1488" y="7656"/>
                      <a:pt x="1360" y="7258"/>
                    </a:cubicBezTo>
                    <a:lnTo>
                      <a:pt x="1360" y="7258"/>
                    </a:lnTo>
                    <a:cubicBezTo>
                      <a:pt x="1721" y="7919"/>
                      <a:pt x="2329" y="8423"/>
                      <a:pt x="2607" y="9024"/>
                    </a:cubicBezTo>
                    <a:cubicBezTo>
                      <a:pt x="2262" y="8242"/>
                      <a:pt x="1593" y="6770"/>
                      <a:pt x="1405" y="6086"/>
                    </a:cubicBezTo>
                    <a:cubicBezTo>
                      <a:pt x="1251" y="5524"/>
                      <a:pt x="1289" y="4464"/>
                      <a:pt x="1141" y="3821"/>
                    </a:cubicBezTo>
                    <a:lnTo>
                      <a:pt x="1141" y="3821"/>
                    </a:lnTo>
                    <a:cubicBezTo>
                      <a:pt x="1551" y="5082"/>
                      <a:pt x="1355" y="5974"/>
                      <a:pt x="2051" y="6898"/>
                    </a:cubicBezTo>
                    <a:cubicBezTo>
                      <a:pt x="2051" y="6898"/>
                      <a:pt x="1563" y="4921"/>
                      <a:pt x="1510" y="4418"/>
                    </a:cubicBezTo>
                    <a:cubicBezTo>
                      <a:pt x="1458" y="3922"/>
                      <a:pt x="917" y="2810"/>
                      <a:pt x="782" y="2149"/>
                    </a:cubicBezTo>
                    <a:cubicBezTo>
                      <a:pt x="646" y="1480"/>
                      <a:pt x="428" y="722"/>
                      <a:pt x="549"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2"/>
              <p:cNvSpPr/>
              <p:nvPr/>
            </p:nvSpPr>
            <p:spPr>
              <a:xfrm>
                <a:off x="3938275" y="3787550"/>
                <a:ext cx="59950" cy="184300"/>
              </a:xfrm>
              <a:custGeom>
                <a:avLst/>
                <a:gdLst/>
                <a:ahLst/>
                <a:cxnLst/>
                <a:rect l="l" t="t" r="r" b="b"/>
                <a:pathLst>
                  <a:path w="2398" h="7372" extrusionOk="0">
                    <a:moveTo>
                      <a:pt x="1" y="1"/>
                    </a:moveTo>
                    <a:cubicBezTo>
                      <a:pt x="1" y="1"/>
                      <a:pt x="31" y="1270"/>
                      <a:pt x="143" y="1624"/>
                    </a:cubicBezTo>
                    <a:cubicBezTo>
                      <a:pt x="264" y="1969"/>
                      <a:pt x="534" y="2270"/>
                      <a:pt x="654" y="2841"/>
                    </a:cubicBezTo>
                    <a:cubicBezTo>
                      <a:pt x="775" y="3419"/>
                      <a:pt x="1376" y="4802"/>
                      <a:pt x="1706" y="5433"/>
                    </a:cubicBezTo>
                    <a:cubicBezTo>
                      <a:pt x="2037" y="6064"/>
                      <a:pt x="2397" y="7371"/>
                      <a:pt x="2397" y="7371"/>
                    </a:cubicBezTo>
                    <a:cubicBezTo>
                      <a:pt x="2397" y="7371"/>
                      <a:pt x="1872" y="5050"/>
                      <a:pt x="1383" y="4223"/>
                    </a:cubicBezTo>
                    <a:cubicBezTo>
                      <a:pt x="895" y="3397"/>
                      <a:pt x="572" y="2029"/>
                      <a:pt x="354" y="1481"/>
                    </a:cubicBezTo>
                    <a:cubicBezTo>
                      <a:pt x="143" y="925"/>
                      <a:pt x="1" y="1"/>
                      <a:pt x="1"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2"/>
              <p:cNvSpPr/>
              <p:nvPr/>
            </p:nvSpPr>
            <p:spPr>
              <a:xfrm>
                <a:off x="3922500" y="3808400"/>
                <a:ext cx="76650" cy="257350"/>
              </a:xfrm>
              <a:custGeom>
                <a:avLst/>
                <a:gdLst/>
                <a:ahLst/>
                <a:cxnLst/>
                <a:rect l="l" t="t" r="r" b="b"/>
                <a:pathLst>
                  <a:path w="3066" h="10294" extrusionOk="0">
                    <a:moveTo>
                      <a:pt x="572" y="1"/>
                    </a:moveTo>
                    <a:cubicBezTo>
                      <a:pt x="571" y="1"/>
                      <a:pt x="264" y="647"/>
                      <a:pt x="301" y="1233"/>
                    </a:cubicBezTo>
                    <a:cubicBezTo>
                      <a:pt x="331" y="1819"/>
                      <a:pt x="1" y="1947"/>
                      <a:pt x="203" y="2736"/>
                    </a:cubicBezTo>
                    <a:cubicBezTo>
                      <a:pt x="406" y="3524"/>
                      <a:pt x="654" y="4509"/>
                      <a:pt x="1090" y="5500"/>
                    </a:cubicBezTo>
                    <a:cubicBezTo>
                      <a:pt x="1526" y="6492"/>
                      <a:pt x="2044" y="7927"/>
                      <a:pt x="2442" y="8701"/>
                    </a:cubicBezTo>
                    <a:cubicBezTo>
                      <a:pt x="2803" y="9490"/>
                      <a:pt x="3066" y="10294"/>
                      <a:pt x="3066" y="10294"/>
                    </a:cubicBezTo>
                    <a:cubicBezTo>
                      <a:pt x="3066" y="10294"/>
                      <a:pt x="2623" y="8626"/>
                      <a:pt x="2457" y="8025"/>
                    </a:cubicBezTo>
                    <a:lnTo>
                      <a:pt x="2457" y="8025"/>
                    </a:lnTo>
                    <a:cubicBezTo>
                      <a:pt x="2871" y="8919"/>
                      <a:pt x="2953" y="9054"/>
                      <a:pt x="2953" y="9054"/>
                    </a:cubicBezTo>
                    <a:cubicBezTo>
                      <a:pt x="2953" y="9054"/>
                      <a:pt x="2638" y="7176"/>
                      <a:pt x="2247" y="6417"/>
                    </a:cubicBezTo>
                    <a:cubicBezTo>
                      <a:pt x="1864" y="5651"/>
                      <a:pt x="1188" y="3855"/>
                      <a:pt x="970" y="2871"/>
                    </a:cubicBezTo>
                    <a:cubicBezTo>
                      <a:pt x="871" y="2445"/>
                      <a:pt x="867" y="2283"/>
                      <a:pt x="909" y="2283"/>
                    </a:cubicBezTo>
                    <a:cubicBezTo>
                      <a:pt x="963" y="2283"/>
                      <a:pt x="1094" y="2553"/>
                      <a:pt x="1195" y="2871"/>
                    </a:cubicBezTo>
                    <a:cubicBezTo>
                      <a:pt x="1375" y="3434"/>
                      <a:pt x="2668" y="6327"/>
                      <a:pt x="2668" y="6327"/>
                    </a:cubicBezTo>
                    <a:cubicBezTo>
                      <a:pt x="2668" y="6327"/>
                      <a:pt x="1856" y="4133"/>
                      <a:pt x="1533" y="3314"/>
                    </a:cubicBezTo>
                    <a:cubicBezTo>
                      <a:pt x="1210" y="2495"/>
                      <a:pt x="1143" y="1774"/>
                      <a:pt x="835" y="1240"/>
                    </a:cubicBezTo>
                    <a:cubicBezTo>
                      <a:pt x="519" y="707"/>
                      <a:pt x="572" y="1"/>
                      <a:pt x="572"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2"/>
              <p:cNvSpPr/>
              <p:nvPr/>
            </p:nvSpPr>
            <p:spPr>
              <a:xfrm>
                <a:off x="3928225" y="4099675"/>
                <a:ext cx="67275" cy="152325"/>
              </a:xfrm>
              <a:custGeom>
                <a:avLst/>
                <a:gdLst/>
                <a:ahLst/>
                <a:cxnLst/>
                <a:rect l="l" t="t" r="r" b="b"/>
                <a:pathLst>
                  <a:path w="2691" h="6093" extrusionOk="0">
                    <a:moveTo>
                      <a:pt x="20" y="1"/>
                    </a:moveTo>
                    <a:cubicBezTo>
                      <a:pt x="1" y="1"/>
                      <a:pt x="270" y="599"/>
                      <a:pt x="463" y="1062"/>
                    </a:cubicBezTo>
                    <a:cubicBezTo>
                      <a:pt x="696" y="1641"/>
                      <a:pt x="899" y="1934"/>
                      <a:pt x="989" y="2475"/>
                    </a:cubicBezTo>
                    <a:cubicBezTo>
                      <a:pt x="1071" y="3008"/>
                      <a:pt x="1462" y="3857"/>
                      <a:pt x="1695" y="4286"/>
                    </a:cubicBezTo>
                    <a:cubicBezTo>
                      <a:pt x="1928" y="4706"/>
                      <a:pt x="2048" y="5232"/>
                      <a:pt x="2266" y="5518"/>
                    </a:cubicBezTo>
                    <a:cubicBezTo>
                      <a:pt x="2347" y="5625"/>
                      <a:pt x="2357" y="5681"/>
                      <a:pt x="2324" y="5681"/>
                    </a:cubicBezTo>
                    <a:cubicBezTo>
                      <a:pt x="2272" y="5681"/>
                      <a:pt x="2113" y="5540"/>
                      <a:pt x="1965" y="5240"/>
                    </a:cubicBezTo>
                    <a:cubicBezTo>
                      <a:pt x="1725" y="4759"/>
                      <a:pt x="1417" y="4451"/>
                      <a:pt x="1116" y="3835"/>
                    </a:cubicBezTo>
                    <a:cubicBezTo>
                      <a:pt x="823" y="3211"/>
                      <a:pt x="568" y="3136"/>
                      <a:pt x="568" y="3136"/>
                    </a:cubicBezTo>
                    <a:lnTo>
                      <a:pt x="568" y="3136"/>
                    </a:lnTo>
                    <a:cubicBezTo>
                      <a:pt x="568" y="3136"/>
                      <a:pt x="786" y="3594"/>
                      <a:pt x="1124" y="4233"/>
                    </a:cubicBezTo>
                    <a:cubicBezTo>
                      <a:pt x="1470" y="4879"/>
                      <a:pt x="1755" y="5210"/>
                      <a:pt x="2093" y="5653"/>
                    </a:cubicBezTo>
                    <a:cubicBezTo>
                      <a:pt x="2305" y="5926"/>
                      <a:pt x="2537" y="6093"/>
                      <a:pt x="2630" y="6093"/>
                    </a:cubicBezTo>
                    <a:cubicBezTo>
                      <a:pt x="2685" y="6093"/>
                      <a:pt x="2690" y="6033"/>
                      <a:pt x="2612" y="5901"/>
                    </a:cubicBezTo>
                    <a:lnTo>
                      <a:pt x="2619" y="5893"/>
                    </a:lnTo>
                    <a:cubicBezTo>
                      <a:pt x="2619" y="5893"/>
                      <a:pt x="1958" y="4541"/>
                      <a:pt x="1763" y="4105"/>
                    </a:cubicBezTo>
                    <a:cubicBezTo>
                      <a:pt x="1567" y="3669"/>
                      <a:pt x="1192" y="2670"/>
                      <a:pt x="989" y="2054"/>
                    </a:cubicBezTo>
                    <a:cubicBezTo>
                      <a:pt x="786" y="1445"/>
                      <a:pt x="328" y="544"/>
                      <a:pt x="95" y="123"/>
                    </a:cubicBezTo>
                    <a:cubicBezTo>
                      <a:pt x="48" y="38"/>
                      <a:pt x="25" y="1"/>
                      <a:pt x="20"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2"/>
              <p:cNvSpPr/>
              <p:nvPr/>
            </p:nvSpPr>
            <p:spPr>
              <a:xfrm>
                <a:off x="3910675" y="4172875"/>
                <a:ext cx="67950" cy="149675"/>
              </a:xfrm>
              <a:custGeom>
                <a:avLst/>
                <a:gdLst/>
                <a:ahLst/>
                <a:cxnLst/>
                <a:rect l="l" t="t" r="r" b="b"/>
                <a:pathLst>
                  <a:path w="2718" h="5987" extrusionOk="0">
                    <a:moveTo>
                      <a:pt x="198" y="1"/>
                    </a:moveTo>
                    <a:cubicBezTo>
                      <a:pt x="180" y="1"/>
                      <a:pt x="162" y="30"/>
                      <a:pt x="143" y="95"/>
                    </a:cubicBezTo>
                    <a:cubicBezTo>
                      <a:pt x="23" y="509"/>
                      <a:pt x="98" y="1305"/>
                      <a:pt x="45" y="1651"/>
                    </a:cubicBezTo>
                    <a:cubicBezTo>
                      <a:pt x="0" y="1989"/>
                      <a:pt x="173" y="2402"/>
                      <a:pt x="489" y="2725"/>
                    </a:cubicBezTo>
                    <a:cubicBezTo>
                      <a:pt x="812" y="3048"/>
                      <a:pt x="1007" y="3364"/>
                      <a:pt x="1428" y="4183"/>
                    </a:cubicBezTo>
                    <a:cubicBezTo>
                      <a:pt x="1848" y="5009"/>
                      <a:pt x="2179" y="5520"/>
                      <a:pt x="2577" y="5956"/>
                    </a:cubicBezTo>
                    <a:cubicBezTo>
                      <a:pt x="2597" y="5976"/>
                      <a:pt x="2610" y="5986"/>
                      <a:pt x="2618" y="5986"/>
                    </a:cubicBezTo>
                    <a:cubicBezTo>
                      <a:pt x="2717" y="5986"/>
                      <a:pt x="1965" y="4485"/>
                      <a:pt x="1548" y="3942"/>
                    </a:cubicBezTo>
                    <a:cubicBezTo>
                      <a:pt x="1205" y="3504"/>
                      <a:pt x="858" y="2855"/>
                      <a:pt x="922" y="2855"/>
                    </a:cubicBezTo>
                    <a:cubicBezTo>
                      <a:pt x="944" y="2855"/>
                      <a:pt x="1012" y="2928"/>
                      <a:pt x="1142" y="3108"/>
                    </a:cubicBezTo>
                    <a:cubicBezTo>
                      <a:pt x="1653" y="3814"/>
                      <a:pt x="2081" y="4198"/>
                      <a:pt x="2367" y="4731"/>
                    </a:cubicBezTo>
                    <a:cubicBezTo>
                      <a:pt x="2412" y="4816"/>
                      <a:pt x="2438" y="4853"/>
                      <a:pt x="2448" y="4853"/>
                    </a:cubicBezTo>
                    <a:cubicBezTo>
                      <a:pt x="2500" y="4853"/>
                      <a:pt x="2107" y="3823"/>
                      <a:pt x="1803" y="3431"/>
                    </a:cubicBezTo>
                    <a:cubicBezTo>
                      <a:pt x="1443" y="2965"/>
                      <a:pt x="1901" y="2838"/>
                      <a:pt x="1593" y="2409"/>
                    </a:cubicBezTo>
                    <a:cubicBezTo>
                      <a:pt x="1293" y="1981"/>
                      <a:pt x="842" y="1598"/>
                      <a:pt x="586" y="1147"/>
                    </a:cubicBezTo>
                    <a:cubicBezTo>
                      <a:pt x="372" y="769"/>
                      <a:pt x="290" y="1"/>
                      <a:pt x="198"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2"/>
              <p:cNvSpPr/>
              <p:nvPr/>
            </p:nvSpPr>
            <p:spPr>
              <a:xfrm>
                <a:off x="3920850" y="4163725"/>
                <a:ext cx="40400" cy="73900"/>
              </a:xfrm>
              <a:custGeom>
                <a:avLst/>
                <a:gdLst/>
                <a:ahLst/>
                <a:cxnLst/>
                <a:rect l="l" t="t" r="r" b="b"/>
                <a:pathLst>
                  <a:path w="1616" h="2956" extrusionOk="0">
                    <a:moveTo>
                      <a:pt x="40" y="0"/>
                    </a:moveTo>
                    <a:cubicBezTo>
                      <a:pt x="1" y="0"/>
                      <a:pt x="4" y="88"/>
                      <a:pt x="82" y="243"/>
                    </a:cubicBezTo>
                    <a:cubicBezTo>
                      <a:pt x="269" y="619"/>
                      <a:pt x="397" y="1431"/>
                      <a:pt x="630" y="1874"/>
                    </a:cubicBezTo>
                    <a:cubicBezTo>
                      <a:pt x="863" y="2325"/>
                      <a:pt x="1389" y="2821"/>
                      <a:pt x="1389" y="2821"/>
                    </a:cubicBezTo>
                    <a:cubicBezTo>
                      <a:pt x="1467" y="2913"/>
                      <a:pt x="1525" y="2956"/>
                      <a:pt x="1554" y="2956"/>
                    </a:cubicBezTo>
                    <a:cubicBezTo>
                      <a:pt x="1615" y="2956"/>
                      <a:pt x="1551" y="2768"/>
                      <a:pt x="1276" y="2452"/>
                    </a:cubicBezTo>
                    <a:cubicBezTo>
                      <a:pt x="863" y="1979"/>
                      <a:pt x="585" y="1258"/>
                      <a:pt x="367" y="574"/>
                    </a:cubicBezTo>
                    <a:cubicBezTo>
                      <a:pt x="235" y="174"/>
                      <a:pt x="96" y="0"/>
                      <a:pt x="40"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2"/>
              <p:cNvSpPr/>
              <p:nvPr/>
            </p:nvSpPr>
            <p:spPr>
              <a:xfrm>
                <a:off x="3909350" y="4275100"/>
                <a:ext cx="56750" cy="93025"/>
              </a:xfrm>
              <a:custGeom>
                <a:avLst/>
                <a:gdLst/>
                <a:ahLst/>
                <a:cxnLst/>
                <a:rect l="l" t="t" r="r" b="b"/>
                <a:pathLst>
                  <a:path w="2270" h="3721" extrusionOk="0">
                    <a:moveTo>
                      <a:pt x="91" y="0"/>
                    </a:moveTo>
                    <a:cubicBezTo>
                      <a:pt x="60" y="0"/>
                      <a:pt x="39" y="55"/>
                      <a:pt x="31" y="184"/>
                    </a:cubicBezTo>
                    <a:cubicBezTo>
                      <a:pt x="1" y="620"/>
                      <a:pt x="38" y="905"/>
                      <a:pt x="294" y="1311"/>
                    </a:cubicBezTo>
                    <a:cubicBezTo>
                      <a:pt x="524" y="1669"/>
                      <a:pt x="2130" y="3721"/>
                      <a:pt x="2256" y="3721"/>
                    </a:cubicBezTo>
                    <a:cubicBezTo>
                      <a:pt x="2270" y="3721"/>
                      <a:pt x="2266" y="3695"/>
                      <a:pt x="2240" y="3640"/>
                    </a:cubicBezTo>
                    <a:cubicBezTo>
                      <a:pt x="2014" y="3167"/>
                      <a:pt x="2007" y="2716"/>
                      <a:pt x="1691" y="2303"/>
                    </a:cubicBezTo>
                    <a:cubicBezTo>
                      <a:pt x="1376" y="1882"/>
                      <a:pt x="714" y="1191"/>
                      <a:pt x="474" y="687"/>
                    </a:cubicBezTo>
                    <a:cubicBezTo>
                      <a:pt x="303" y="325"/>
                      <a:pt x="167" y="0"/>
                      <a:pt x="91"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2"/>
              <p:cNvSpPr/>
              <p:nvPr/>
            </p:nvSpPr>
            <p:spPr>
              <a:xfrm>
                <a:off x="3909725" y="4256450"/>
                <a:ext cx="52900" cy="89050"/>
              </a:xfrm>
              <a:custGeom>
                <a:avLst/>
                <a:gdLst/>
                <a:ahLst/>
                <a:cxnLst/>
                <a:rect l="l" t="t" r="r" b="b"/>
                <a:pathLst>
                  <a:path w="2116" h="3562" extrusionOk="0">
                    <a:moveTo>
                      <a:pt x="93" y="0"/>
                    </a:moveTo>
                    <a:cubicBezTo>
                      <a:pt x="44" y="0"/>
                      <a:pt x="29" y="184"/>
                      <a:pt x="38" y="381"/>
                    </a:cubicBezTo>
                    <a:cubicBezTo>
                      <a:pt x="46" y="712"/>
                      <a:pt x="1" y="1208"/>
                      <a:pt x="324" y="1606"/>
                    </a:cubicBezTo>
                    <a:cubicBezTo>
                      <a:pt x="606" y="1956"/>
                      <a:pt x="1897" y="3561"/>
                      <a:pt x="2086" y="3561"/>
                    </a:cubicBezTo>
                    <a:cubicBezTo>
                      <a:pt x="2108" y="3561"/>
                      <a:pt x="2115" y="3539"/>
                      <a:pt x="2104" y="3492"/>
                    </a:cubicBezTo>
                    <a:cubicBezTo>
                      <a:pt x="2104" y="3492"/>
                      <a:pt x="1563" y="2508"/>
                      <a:pt x="1188" y="2079"/>
                    </a:cubicBezTo>
                    <a:cubicBezTo>
                      <a:pt x="820" y="1651"/>
                      <a:pt x="406" y="862"/>
                      <a:pt x="241" y="306"/>
                    </a:cubicBezTo>
                    <a:cubicBezTo>
                      <a:pt x="174" y="85"/>
                      <a:pt x="126" y="0"/>
                      <a:pt x="93"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81" name="Google Shape;1081;p32"/>
          <p:cNvGrpSpPr/>
          <p:nvPr/>
        </p:nvGrpSpPr>
        <p:grpSpPr>
          <a:xfrm>
            <a:off x="5442112" y="743568"/>
            <a:ext cx="754867" cy="861836"/>
            <a:chOff x="7663025" y="3668225"/>
            <a:chExt cx="362725" cy="414125"/>
          </a:xfrm>
        </p:grpSpPr>
        <p:sp>
          <p:nvSpPr>
            <p:cNvPr id="1082" name="Google Shape;1082;p32"/>
            <p:cNvSpPr/>
            <p:nvPr/>
          </p:nvSpPr>
          <p:spPr>
            <a:xfrm>
              <a:off x="7791025" y="3871550"/>
              <a:ext cx="234725" cy="210775"/>
            </a:xfrm>
            <a:custGeom>
              <a:avLst/>
              <a:gdLst/>
              <a:ahLst/>
              <a:cxnLst/>
              <a:rect l="l" t="t" r="r" b="b"/>
              <a:pathLst>
                <a:path w="9389" h="8431" extrusionOk="0">
                  <a:moveTo>
                    <a:pt x="8345" y="1"/>
                  </a:moveTo>
                  <a:cubicBezTo>
                    <a:pt x="8342" y="1"/>
                    <a:pt x="8339" y="1"/>
                    <a:pt x="8337" y="1"/>
                  </a:cubicBezTo>
                  <a:cubicBezTo>
                    <a:pt x="8284" y="1"/>
                    <a:pt x="8224" y="8"/>
                    <a:pt x="8179" y="16"/>
                  </a:cubicBezTo>
                  <a:cubicBezTo>
                    <a:pt x="6173" y="354"/>
                    <a:pt x="3393" y="1255"/>
                    <a:pt x="2258" y="2946"/>
                  </a:cubicBezTo>
                  <a:lnTo>
                    <a:pt x="2258" y="2938"/>
                  </a:lnTo>
                  <a:cubicBezTo>
                    <a:pt x="1792" y="3622"/>
                    <a:pt x="703" y="5711"/>
                    <a:pt x="87" y="7529"/>
                  </a:cubicBezTo>
                  <a:cubicBezTo>
                    <a:pt x="1" y="7784"/>
                    <a:pt x="74" y="7933"/>
                    <a:pt x="230" y="7933"/>
                  </a:cubicBezTo>
                  <a:cubicBezTo>
                    <a:pt x="414" y="7933"/>
                    <a:pt x="714" y="7725"/>
                    <a:pt x="1004" y="7236"/>
                  </a:cubicBezTo>
                  <a:cubicBezTo>
                    <a:pt x="1370" y="6626"/>
                    <a:pt x="1696" y="5995"/>
                    <a:pt x="1983" y="5349"/>
                  </a:cubicBezTo>
                  <a:lnTo>
                    <a:pt x="1983" y="5349"/>
                  </a:lnTo>
                  <a:cubicBezTo>
                    <a:pt x="1656" y="6154"/>
                    <a:pt x="1174" y="7522"/>
                    <a:pt x="1229" y="8243"/>
                  </a:cubicBezTo>
                  <a:cubicBezTo>
                    <a:pt x="1234" y="8356"/>
                    <a:pt x="1330" y="8430"/>
                    <a:pt x="1429" y="8430"/>
                  </a:cubicBezTo>
                  <a:cubicBezTo>
                    <a:pt x="1475" y="8430"/>
                    <a:pt x="1521" y="8414"/>
                    <a:pt x="1559" y="8378"/>
                  </a:cubicBezTo>
                  <a:cubicBezTo>
                    <a:pt x="1732" y="8213"/>
                    <a:pt x="1853" y="7972"/>
                    <a:pt x="1943" y="7740"/>
                  </a:cubicBezTo>
                  <a:cubicBezTo>
                    <a:pt x="2266" y="6981"/>
                    <a:pt x="2544" y="6192"/>
                    <a:pt x="2769" y="5395"/>
                  </a:cubicBezTo>
                  <a:lnTo>
                    <a:pt x="2769" y="5395"/>
                  </a:lnTo>
                  <a:cubicBezTo>
                    <a:pt x="2589" y="6320"/>
                    <a:pt x="2424" y="7311"/>
                    <a:pt x="2807" y="8175"/>
                  </a:cubicBezTo>
                  <a:cubicBezTo>
                    <a:pt x="2864" y="8301"/>
                    <a:pt x="2935" y="8354"/>
                    <a:pt x="3008" y="8354"/>
                  </a:cubicBezTo>
                  <a:cubicBezTo>
                    <a:pt x="3117" y="8354"/>
                    <a:pt x="3230" y="8234"/>
                    <a:pt x="3303" y="8063"/>
                  </a:cubicBezTo>
                  <a:cubicBezTo>
                    <a:pt x="3641" y="7229"/>
                    <a:pt x="3821" y="6327"/>
                    <a:pt x="3829" y="5425"/>
                  </a:cubicBezTo>
                  <a:cubicBezTo>
                    <a:pt x="3934" y="6147"/>
                    <a:pt x="4076" y="6936"/>
                    <a:pt x="4550" y="7462"/>
                  </a:cubicBezTo>
                  <a:cubicBezTo>
                    <a:pt x="4594" y="7508"/>
                    <a:pt x="4651" y="7530"/>
                    <a:pt x="4707" y="7530"/>
                  </a:cubicBezTo>
                  <a:cubicBezTo>
                    <a:pt x="4795" y="7530"/>
                    <a:pt x="4880" y="7476"/>
                    <a:pt x="4903" y="7379"/>
                  </a:cubicBezTo>
                  <a:cubicBezTo>
                    <a:pt x="5098" y="6605"/>
                    <a:pt x="5113" y="5794"/>
                    <a:pt x="4941" y="5020"/>
                  </a:cubicBezTo>
                  <a:lnTo>
                    <a:pt x="4941" y="5020"/>
                  </a:lnTo>
                  <a:cubicBezTo>
                    <a:pt x="5181" y="5606"/>
                    <a:pt x="5609" y="6072"/>
                    <a:pt x="6150" y="6395"/>
                  </a:cubicBezTo>
                  <a:cubicBezTo>
                    <a:pt x="6183" y="6414"/>
                    <a:pt x="6219" y="6422"/>
                    <a:pt x="6253" y="6422"/>
                  </a:cubicBezTo>
                  <a:cubicBezTo>
                    <a:pt x="6369" y="6422"/>
                    <a:pt x="6476" y="6326"/>
                    <a:pt x="6458" y="6199"/>
                  </a:cubicBezTo>
                  <a:cubicBezTo>
                    <a:pt x="6398" y="5613"/>
                    <a:pt x="6173" y="5057"/>
                    <a:pt x="5797" y="4599"/>
                  </a:cubicBezTo>
                  <a:lnTo>
                    <a:pt x="5797" y="4599"/>
                  </a:lnTo>
                  <a:cubicBezTo>
                    <a:pt x="6239" y="5041"/>
                    <a:pt x="6980" y="5345"/>
                    <a:pt x="7435" y="5345"/>
                  </a:cubicBezTo>
                  <a:cubicBezTo>
                    <a:pt x="7605" y="5345"/>
                    <a:pt x="7736" y="5302"/>
                    <a:pt x="7796" y="5208"/>
                  </a:cubicBezTo>
                  <a:cubicBezTo>
                    <a:pt x="8066" y="4764"/>
                    <a:pt x="6428" y="3712"/>
                    <a:pt x="5977" y="3464"/>
                  </a:cubicBezTo>
                  <a:lnTo>
                    <a:pt x="5977" y="3464"/>
                  </a:lnTo>
                  <a:cubicBezTo>
                    <a:pt x="6575" y="3713"/>
                    <a:pt x="7220" y="3841"/>
                    <a:pt x="7865" y="3841"/>
                  </a:cubicBezTo>
                  <a:cubicBezTo>
                    <a:pt x="8177" y="3841"/>
                    <a:pt x="8489" y="3811"/>
                    <a:pt x="8795" y="3750"/>
                  </a:cubicBezTo>
                  <a:cubicBezTo>
                    <a:pt x="9283" y="3660"/>
                    <a:pt x="9313" y="3307"/>
                    <a:pt x="8848" y="3126"/>
                  </a:cubicBezTo>
                  <a:cubicBezTo>
                    <a:pt x="8479" y="2984"/>
                    <a:pt x="8096" y="2878"/>
                    <a:pt x="7713" y="2803"/>
                  </a:cubicBezTo>
                  <a:lnTo>
                    <a:pt x="7713" y="2803"/>
                  </a:lnTo>
                  <a:cubicBezTo>
                    <a:pt x="7769" y="2806"/>
                    <a:pt x="7825" y="2808"/>
                    <a:pt x="7881" y="2808"/>
                  </a:cubicBezTo>
                  <a:cubicBezTo>
                    <a:pt x="8351" y="2808"/>
                    <a:pt x="8823" y="2696"/>
                    <a:pt x="9246" y="2488"/>
                  </a:cubicBezTo>
                  <a:cubicBezTo>
                    <a:pt x="9388" y="2413"/>
                    <a:pt x="9366" y="2210"/>
                    <a:pt x="9223" y="2165"/>
                  </a:cubicBezTo>
                  <a:cubicBezTo>
                    <a:pt x="8701" y="1989"/>
                    <a:pt x="8149" y="1899"/>
                    <a:pt x="7596" y="1899"/>
                  </a:cubicBezTo>
                  <a:cubicBezTo>
                    <a:pt x="7249" y="1899"/>
                    <a:pt x="6902" y="1934"/>
                    <a:pt x="6563" y="2007"/>
                  </a:cubicBezTo>
                  <a:lnTo>
                    <a:pt x="8953" y="1361"/>
                  </a:lnTo>
                  <a:cubicBezTo>
                    <a:pt x="9088" y="1323"/>
                    <a:pt x="9088" y="1135"/>
                    <a:pt x="8960" y="1098"/>
                  </a:cubicBezTo>
                  <a:cubicBezTo>
                    <a:pt x="8793" y="1048"/>
                    <a:pt x="8620" y="1028"/>
                    <a:pt x="8444" y="1028"/>
                  </a:cubicBezTo>
                  <a:cubicBezTo>
                    <a:pt x="7712" y="1028"/>
                    <a:pt x="6925" y="1377"/>
                    <a:pt x="6240" y="1413"/>
                  </a:cubicBezTo>
                  <a:cubicBezTo>
                    <a:pt x="7014" y="1113"/>
                    <a:pt x="7705" y="700"/>
                    <a:pt x="8419" y="294"/>
                  </a:cubicBezTo>
                  <a:cubicBezTo>
                    <a:pt x="8560" y="213"/>
                    <a:pt x="8504" y="1"/>
                    <a:pt x="83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2"/>
            <p:cNvSpPr/>
            <p:nvPr/>
          </p:nvSpPr>
          <p:spPr>
            <a:xfrm>
              <a:off x="7728000" y="3668225"/>
              <a:ext cx="275950" cy="317025"/>
            </a:xfrm>
            <a:custGeom>
              <a:avLst/>
              <a:gdLst/>
              <a:ahLst/>
              <a:cxnLst/>
              <a:rect l="l" t="t" r="r" b="b"/>
              <a:pathLst>
                <a:path w="11038" h="12681" extrusionOk="0">
                  <a:moveTo>
                    <a:pt x="9261" y="1"/>
                  </a:moveTo>
                  <a:cubicBezTo>
                    <a:pt x="8857" y="1"/>
                    <a:pt x="7344" y="295"/>
                    <a:pt x="6199" y="1447"/>
                  </a:cubicBezTo>
                  <a:cubicBezTo>
                    <a:pt x="4997" y="2656"/>
                    <a:pt x="4193" y="4926"/>
                    <a:pt x="3209" y="6654"/>
                  </a:cubicBezTo>
                  <a:cubicBezTo>
                    <a:pt x="3162" y="6736"/>
                    <a:pt x="3091" y="6769"/>
                    <a:pt x="3007" y="6769"/>
                  </a:cubicBezTo>
                  <a:cubicBezTo>
                    <a:pt x="2755" y="6769"/>
                    <a:pt x="2382" y="6479"/>
                    <a:pt x="2157" y="6383"/>
                  </a:cubicBezTo>
                  <a:cubicBezTo>
                    <a:pt x="1847" y="6252"/>
                    <a:pt x="1525" y="6191"/>
                    <a:pt x="1229" y="6191"/>
                  </a:cubicBezTo>
                  <a:cubicBezTo>
                    <a:pt x="630" y="6191"/>
                    <a:pt x="136" y="6441"/>
                    <a:pt x="61" y="6864"/>
                  </a:cubicBezTo>
                  <a:cubicBezTo>
                    <a:pt x="1" y="7210"/>
                    <a:pt x="241" y="7533"/>
                    <a:pt x="452" y="7811"/>
                  </a:cubicBezTo>
                  <a:cubicBezTo>
                    <a:pt x="662" y="8096"/>
                    <a:pt x="850" y="8397"/>
                    <a:pt x="1083" y="8660"/>
                  </a:cubicBezTo>
                  <a:cubicBezTo>
                    <a:pt x="1594" y="9231"/>
                    <a:pt x="4396" y="11319"/>
                    <a:pt x="5794" y="12176"/>
                  </a:cubicBezTo>
                  <a:cubicBezTo>
                    <a:pt x="6177" y="12408"/>
                    <a:pt x="6685" y="12680"/>
                    <a:pt x="7173" y="12680"/>
                  </a:cubicBezTo>
                  <a:cubicBezTo>
                    <a:pt x="7412" y="12680"/>
                    <a:pt x="7647" y="12615"/>
                    <a:pt x="7860" y="12446"/>
                  </a:cubicBezTo>
                  <a:cubicBezTo>
                    <a:pt x="8033" y="12304"/>
                    <a:pt x="8033" y="12206"/>
                    <a:pt x="7980" y="12033"/>
                  </a:cubicBezTo>
                  <a:cubicBezTo>
                    <a:pt x="7747" y="11192"/>
                    <a:pt x="7492" y="10320"/>
                    <a:pt x="6883" y="9697"/>
                  </a:cubicBezTo>
                  <a:cubicBezTo>
                    <a:pt x="6380" y="9179"/>
                    <a:pt x="5652" y="8848"/>
                    <a:pt x="5381" y="8181"/>
                  </a:cubicBezTo>
                  <a:lnTo>
                    <a:pt x="5381" y="8181"/>
                  </a:lnTo>
                  <a:cubicBezTo>
                    <a:pt x="5449" y="8341"/>
                    <a:pt x="6409" y="8576"/>
                    <a:pt x="6866" y="8576"/>
                  </a:cubicBezTo>
                  <a:cubicBezTo>
                    <a:pt x="6965" y="8576"/>
                    <a:pt x="7041" y="8565"/>
                    <a:pt x="7078" y="8539"/>
                  </a:cubicBezTo>
                  <a:cubicBezTo>
                    <a:pt x="7259" y="8419"/>
                    <a:pt x="7326" y="8141"/>
                    <a:pt x="7214" y="7953"/>
                  </a:cubicBezTo>
                  <a:cubicBezTo>
                    <a:pt x="7477" y="7923"/>
                    <a:pt x="7687" y="7683"/>
                    <a:pt x="7687" y="7420"/>
                  </a:cubicBezTo>
                  <a:cubicBezTo>
                    <a:pt x="7687" y="7315"/>
                    <a:pt x="7657" y="7210"/>
                    <a:pt x="7679" y="7104"/>
                  </a:cubicBezTo>
                  <a:cubicBezTo>
                    <a:pt x="7762" y="6744"/>
                    <a:pt x="8423" y="6729"/>
                    <a:pt x="8423" y="6361"/>
                  </a:cubicBezTo>
                  <a:cubicBezTo>
                    <a:pt x="8423" y="6248"/>
                    <a:pt x="8363" y="6150"/>
                    <a:pt x="8356" y="6038"/>
                  </a:cubicBezTo>
                  <a:cubicBezTo>
                    <a:pt x="8348" y="5692"/>
                    <a:pt x="8897" y="5594"/>
                    <a:pt x="8987" y="5256"/>
                  </a:cubicBezTo>
                  <a:cubicBezTo>
                    <a:pt x="9039" y="5038"/>
                    <a:pt x="8882" y="4768"/>
                    <a:pt x="9024" y="4595"/>
                  </a:cubicBezTo>
                  <a:cubicBezTo>
                    <a:pt x="9092" y="4520"/>
                    <a:pt x="9197" y="4490"/>
                    <a:pt x="9287" y="4445"/>
                  </a:cubicBezTo>
                  <a:cubicBezTo>
                    <a:pt x="9505" y="4332"/>
                    <a:pt x="9640" y="4077"/>
                    <a:pt x="9603" y="3829"/>
                  </a:cubicBezTo>
                  <a:cubicBezTo>
                    <a:pt x="9588" y="3738"/>
                    <a:pt x="9550" y="3648"/>
                    <a:pt x="9558" y="3558"/>
                  </a:cubicBezTo>
                  <a:cubicBezTo>
                    <a:pt x="9595" y="3288"/>
                    <a:pt x="10009" y="3220"/>
                    <a:pt x="10099" y="2965"/>
                  </a:cubicBezTo>
                  <a:cubicBezTo>
                    <a:pt x="10174" y="2754"/>
                    <a:pt x="10016" y="2499"/>
                    <a:pt x="10129" y="2311"/>
                  </a:cubicBezTo>
                  <a:cubicBezTo>
                    <a:pt x="10249" y="2108"/>
                    <a:pt x="10294" y="2326"/>
                    <a:pt x="10790" y="1334"/>
                  </a:cubicBezTo>
                  <a:cubicBezTo>
                    <a:pt x="10888" y="1146"/>
                    <a:pt x="11038" y="1176"/>
                    <a:pt x="10880" y="981"/>
                  </a:cubicBezTo>
                  <a:cubicBezTo>
                    <a:pt x="10830" y="918"/>
                    <a:pt x="10721" y="890"/>
                    <a:pt x="10573" y="890"/>
                  </a:cubicBezTo>
                  <a:cubicBezTo>
                    <a:pt x="10054" y="890"/>
                    <a:pt x="9057" y="1230"/>
                    <a:pt x="8483" y="1552"/>
                  </a:cubicBezTo>
                  <a:cubicBezTo>
                    <a:pt x="9280" y="440"/>
                    <a:pt x="9588" y="124"/>
                    <a:pt x="9355" y="12"/>
                  </a:cubicBezTo>
                  <a:cubicBezTo>
                    <a:pt x="9340" y="5"/>
                    <a:pt x="9308" y="1"/>
                    <a:pt x="9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2"/>
            <p:cNvSpPr/>
            <p:nvPr/>
          </p:nvSpPr>
          <p:spPr>
            <a:xfrm>
              <a:off x="7663025" y="3832675"/>
              <a:ext cx="83125" cy="13725"/>
            </a:xfrm>
            <a:custGeom>
              <a:avLst/>
              <a:gdLst/>
              <a:ahLst/>
              <a:cxnLst/>
              <a:rect l="l" t="t" r="r" b="b"/>
              <a:pathLst>
                <a:path w="3325" h="549" extrusionOk="0">
                  <a:moveTo>
                    <a:pt x="2272" y="0"/>
                  </a:moveTo>
                  <a:cubicBezTo>
                    <a:pt x="1623" y="0"/>
                    <a:pt x="827" y="174"/>
                    <a:pt x="503" y="226"/>
                  </a:cubicBezTo>
                  <a:cubicBezTo>
                    <a:pt x="323" y="248"/>
                    <a:pt x="128" y="286"/>
                    <a:pt x="0" y="421"/>
                  </a:cubicBezTo>
                  <a:cubicBezTo>
                    <a:pt x="40" y="422"/>
                    <a:pt x="79" y="422"/>
                    <a:pt x="119" y="422"/>
                  </a:cubicBezTo>
                  <a:cubicBezTo>
                    <a:pt x="481" y="422"/>
                    <a:pt x="847" y="400"/>
                    <a:pt x="1214" y="400"/>
                  </a:cubicBezTo>
                  <a:cubicBezTo>
                    <a:pt x="1317" y="400"/>
                    <a:pt x="1421" y="402"/>
                    <a:pt x="1525" y="406"/>
                  </a:cubicBezTo>
                  <a:cubicBezTo>
                    <a:pt x="1627" y="411"/>
                    <a:pt x="2321" y="548"/>
                    <a:pt x="2786" y="548"/>
                  </a:cubicBezTo>
                  <a:cubicBezTo>
                    <a:pt x="3111" y="548"/>
                    <a:pt x="3324" y="481"/>
                    <a:pt x="3148" y="256"/>
                  </a:cubicBezTo>
                  <a:cubicBezTo>
                    <a:pt x="3001" y="64"/>
                    <a:pt x="2663" y="0"/>
                    <a:pt x="2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2"/>
            <p:cNvSpPr/>
            <p:nvPr/>
          </p:nvSpPr>
          <p:spPr>
            <a:xfrm>
              <a:off x="7757825" y="3833875"/>
              <a:ext cx="19800" cy="15100"/>
            </a:xfrm>
            <a:custGeom>
              <a:avLst/>
              <a:gdLst/>
              <a:ahLst/>
              <a:cxnLst/>
              <a:rect l="l" t="t" r="r" b="b"/>
              <a:pathLst>
                <a:path w="792" h="604" extrusionOk="0">
                  <a:moveTo>
                    <a:pt x="443" y="1"/>
                  </a:moveTo>
                  <a:cubicBezTo>
                    <a:pt x="231" y="1"/>
                    <a:pt x="0" y="206"/>
                    <a:pt x="115" y="441"/>
                  </a:cubicBezTo>
                  <a:cubicBezTo>
                    <a:pt x="170" y="555"/>
                    <a:pt x="268" y="603"/>
                    <a:pt x="369" y="603"/>
                  </a:cubicBezTo>
                  <a:cubicBezTo>
                    <a:pt x="573" y="603"/>
                    <a:pt x="792" y="409"/>
                    <a:pt x="701" y="178"/>
                  </a:cubicBezTo>
                  <a:cubicBezTo>
                    <a:pt x="651" y="52"/>
                    <a:pt x="549" y="1"/>
                    <a:pt x="4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2"/>
            <p:cNvSpPr/>
            <p:nvPr/>
          </p:nvSpPr>
          <p:spPr>
            <a:xfrm>
              <a:off x="7760150" y="3835625"/>
              <a:ext cx="14225" cy="10900"/>
            </a:xfrm>
            <a:custGeom>
              <a:avLst/>
              <a:gdLst/>
              <a:ahLst/>
              <a:cxnLst/>
              <a:rect l="l" t="t" r="r" b="b"/>
              <a:pathLst>
                <a:path w="569" h="436" extrusionOk="0">
                  <a:moveTo>
                    <a:pt x="349" y="0"/>
                  </a:moveTo>
                  <a:cubicBezTo>
                    <a:pt x="189" y="0"/>
                    <a:pt x="0" y="128"/>
                    <a:pt x="82" y="318"/>
                  </a:cubicBezTo>
                  <a:cubicBezTo>
                    <a:pt x="114" y="398"/>
                    <a:pt x="192" y="436"/>
                    <a:pt x="274" y="436"/>
                  </a:cubicBezTo>
                  <a:cubicBezTo>
                    <a:pt x="386" y="436"/>
                    <a:pt x="507" y="366"/>
                    <a:pt x="533" y="236"/>
                  </a:cubicBezTo>
                  <a:cubicBezTo>
                    <a:pt x="568" y="70"/>
                    <a:pt x="466"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7" name="Google Shape;1087;p32"/>
            <p:cNvGrpSpPr/>
            <p:nvPr/>
          </p:nvGrpSpPr>
          <p:grpSpPr>
            <a:xfrm>
              <a:off x="7816475" y="3706325"/>
              <a:ext cx="171075" cy="158925"/>
              <a:chOff x="3348100" y="2370025"/>
              <a:chExt cx="171075" cy="158925"/>
            </a:xfrm>
          </p:grpSpPr>
          <p:sp>
            <p:nvSpPr>
              <p:cNvPr id="1088" name="Google Shape;1088;p32"/>
              <p:cNvSpPr/>
              <p:nvPr/>
            </p:nvSpPr>
            <p:spPr>
              <a:xfrm>
                <a:off x="3348100" y="2374975"/>
                <a:ext cx="119825" cy="133575"/>
              </a:xfrm>
              <a:custGeom>
                <a:avLst/>
                <a:gdLst/>
                <a:ahLst/>
                <a:cxnLst/>
                <a:rect l="l" t="t" r="r" b="b"/>
                <a:pathLst>
                  <a:path w="4793" h="5343" extrusionOk="0">
                    <a:moveTo>
                      <a:pt x="4783" y="1"/>
                    </a:moveTo>
                    <a:cubicBezTo>
                      <a:pt x="4782" y="1"/>
                      <a:pt x="4781" y="1"/>
                      <a:pt x="4779" y="3"/>
                    </a:cubicBezTo>
                    <a:cubicBezTo>
                      <a:pt x="3246" y="957"/>
                      <a:pt x="2412" y="2805"/>
                      <a:pt x="1180" y="4218"/>
                    </a:cubicBezTo>
                    <a:cubicBezTo>
                      <a:pt x="587" y="4902"/>
                      <a:pt x="196" y="5142"/>
                      <a:pt x="23" y="5292"/>
                    </a:cubicBezTo>
                    <a:cubicBezTo>
                      <a:pt x="14" y="5302"/>
                      <a:pt x="0" y="5342"/>
                      <a:pt x="37" y="5342"/>
                    </a:cubicBezTo>
                    <a:cubicBezTo>
                      <a:pt x="87" y="5342"/>
                      <a:pt x="236" y="5262"/>
                      <a:pt x="632" y="4902"/>
                    </a:cubicBezTo>
                    <a:cubicBezTo>
                      <a:pt x="2187" y="3482"/>
                      <a:pt x="2953" y="1273"/>
                      <a:pt x="4787" y="10"/>
                    </a:cubicBezTo>
                    <a:cubicBezTo>
                      <a:pt x="4793" y="10"/>
                      <a:pt x="4789" y="1"/>
                      <a:pt x="4783" y="1"/>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2"/>
              <p:cNvSpPr/>
              <p:nvPr/>
            </p:nvSpPr>
            <p:spPr>
              <a:xfrm>
                <a:off x="3452125" y="2370025"/>
                <a:ext cx="67050" cy="26375"/>
              </a:xfrm>
              <a:custGeom>
                <a:avLst/>
                <a:gdLst/>
                <a:ahLst/>
                <a:cxnLst/>
                <a:rect l="l" t="t" r="r" b="b"/>
                <a:pathLst>
                  <a:path w="2682" h="1055" extrusionOk="0">
                    <a:moveTo>
                      <a:pt x="2667" y="0"/>
                    </a:moveTo>
                    <a:cubicBezTo>
                      <a:pt x="1152" y="305"/>
                      <a:pt x="0" y="1055"/>
                      <a:pt x="67" y="1055"/>
                    </a:cubicBezTo>
                    <a:cubicBezTo>
                      <a:pt x="73" y="1055"/>
                      <a:pt x="88" y="1049"/>
                      <a:pt x="112" y="1037"/>
                    </a:cubicBezTo>
                    <a:cubicBezTo>
                      <a:pt x="443" y="887"/>
                      <a:pt x="1187" y="398"/>
                      <a:pt x="2674" y="15"/>
                    </a:cubicBezTo>
                    <a:cubicBezTo>
                      <a:pt x="2682" y="15"/>
                      <a:pt x="2674" y="0"/>
                      <a:pt x="2667"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2"/>
              <p:cNvSpPr/>
              <p:nvPr/>
            </p:nvSpPr>
            <p:spPr>
              <a:xfrm>
                <a:off x="3433050" y="2391325"/>
                <a:ext cx="75075" cy="36550"/>
              </a:xfrm>
              <a:custGeom>
                <a:avLst/>
                <a:gdLst/>
                <a:ahLst/>
                <a:cxnLst/>
                <a:rect l="l" t="t" r="r" b="b"/>
                <a:pathLst>
                  <a:path w="3003" h="1462" extrusionOk="0">
                    <a:moveTo>
                      <a:pt x="2993" y="0"/>
                    </a:moveTo>
                    <a:cubicBezTo>
                      <a:pt x="2992" y="0"/>
                      <a:pt x="2990" y="1"/>
                      <a:pt x="2989" y="2"/>
                    </a:cubicBezTo>
                    <a:cubicBezTo>
                      <a:pt x="1832" y="333"/>
                      <a:pt x="352" y="1160"/>
                      <a:pt x="14" y="1430"/>
                    </a:cubicBezTo>
                    <a:cubicBezTo>
                      <a:pt x="1" y="1443"/>
                      <a:pt x="10" y="1462"/>
                      <a:pt x="23" y="1462"/>
                    </a:cubicBezTo>
                    <a:cubicBezTo>
                      <a:pt x="25" y="1462"/>
                      <a:pt x="27" y="1461"/>
                      <a:pt x="29" y="1460"/>
                    </a:cubicBezTo>
                    <a:cubicBezTo>
                      <a:pt x="404" y="1265"/>
                      <a:pt x="855" y="821"/>
                      <a:pt x="2996" y="10"/>
                    </a:cubicBezTo>
                    <a:cubicBezTo>
                      <a:pt x="3002" y="10"/>
                      <a:pt x="2999" y="0"/>
                      <a:pt x="2993"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2"/>
              <p:cNvSpPr/>
              <p:nvPr/>
            </p:nvSpPr>
            <p:spPr>
              <a:xfrm>
                <a:off x="3415625" y="2418925"/>
                <a:ext cx="81800" cy="36025"/>
              </a:xfrm>
              <a:custGeom>
                <a:avLst/>
                <a:gdLst/>
                <a:ahLst/>
                <a:cxnLst/>
                <a:rect l="l" t="t" r="r" b="b"/>
                <a:pathLst>
                  <a:path w="3272" h="1441" extrusionOk="0">
                    <a:moveTo>
                      <a:pt x="3228" y="1"/>
                    </a:moveTo>
                    <a:cubicBezTo>
                      <a:pt x="3226" y="1"/>
                      <a:pt x="3221" y="1"/>
                      <a:pt x="3213" y="3"/>
                    </a:cubicBezTo>
                    <a:cubicBezTo>
                      <a:pt x="3062" y="25"/>
                      <a:pt x="1935" y="311"/>
                      <a:pt x="681" y="1010"/>
                    </a:cubicBezTo>
                    <a:cubicBezTo>
                      <a:pt x="24" y="1372"/>
                      <a:pt x="1" y="1441"/>
                      <a:pt x="25" y="1441"/>
                    </a:cubicBezTo>
                    <a:cubicBezTo>
                      <a:pt x="28" y="1441"/>
                      <a:pt x="31" y="1440"/>
                      <a:pt x="34" y="1438"/>
                    </a:cubicBezTo>
                    <a:cubicBezTo>
                      <a:pt x="410" y="1220"/>
                      <a:pt x="666" y="1047"/>
                      <a:pt x="1229" y="769"/>
                    </a:cubicBezTo>
                    <a:cubicBezTo>
                      <a:pt x="2264" y="270"/>
                      <a:pt x="3271" y="1"/>
                      <a:pt x="3228" y="1"/>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2"/>
              <p:cNvSpPr/>
              <p:nvPr/>
            </p:nvSpPr>
            <p:spPr>
              <a:xfrm>
                <a:off x="3417875" y="2445475"/>
                <a:ext cx="66800" cy="18050"/>
              </a:xfrm>
              <a:custGeom>
                <a:avLst/>
                <a:gdLst/>
                <a:ahLst/>
                <a:cxnLst/>
                <a:rect l="l" t="t" r="r" b="b"/>
                <a:pathLst>
                  <a:path w="2672" h="722" extrusionOk="0">
                    <a:moveTo>
                      <a:pt x="2633" y="0"/>
                    </a:moveTo>
                    <a:cubicBezTo>
                      <a:pt x="1943" y="0"/>
                      <a:pt x="1274" y="326"/>
                      <a:pt x="598" y="541"/>
                    </a:cubicBezTo>
                    <a:cubicBezTo>
                      <a:pt x="298" y="639"/>
                      <a:pt x="185" y="654"/>
                      <a:pt x="27" y="699"/>
                    </a:cubicBezTo>
                    <a:cubicBezTo>
                      <a:pt x="8" y="705"/>
                      <a:pt x="0" y="722"/>
                      <a:pt x="52" y="722"/>
                    </a:cubicBezTo>
                    <a:cubicBezTo>
                      <a:pt x="139" y="722"/>
                      <a:pt x="396" y="673"/>
                      <a:pt x="1049" y="436"/>
                    </a:cubicBezTo>
                    <a:cubicBezTo>
                      <a:pt x="1590" y="233"/>
                      <a:pt x="2093" y="38"/>
                      <a:pt x="2657" y="15"/>
                    </a:cubicBezTo>
                    <a:cubicBezTo>
                      <a:pt x="2672" y="15"/>
                      <a:pt x="2672" y="0"/>
                      <a:pt x="2657" y="0"/>
                    </a:cubicBezTo>
                    <a:cubicBezTo>
                      <a:pt x="2649" y="0"/>
                      <a:pt x="2641" y="0"/>
                      <a:pt x="2633"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2"/>
              <p:cNvSpPr/>
              <p:nvPr/>
            </p:nvSpPr>
            <p:spPr>
              <a:xfrm>
                <a:off x="3407675" y="2470825"/>
                <a:ext cx="69150" cy="8500"/>
              </a:xfrm>
              <a:custGeom>
                <a:avLst/>
                <a:gdLst/>
                <a:ahLst/>
                <a:cxnLst/>
                <a:rect l="l" t="t" r="r" b="b"/>
                <a:pathLst>
                  <a:path w="2766" h="340" extrusionOk="0">
                    <a:moveTo>
                      <a:pt x="2679" y="0"/>
                    </a:moveTo>
                    <a:cubicBezTo>
                      <a:pt x="2676" y="0"/>
                      <a:pt x="2672" y="0"/>
                      <a:pt x="2667" y="1"/>
                    </a:cubicBezTo>
                    <a:cubicBezTo>
                      <a:pt x="1720" y="31"/>
                      <a:pt x="240" y="249"/>
                      <a:pt x="14" y="316"/>
                    </a:cubicBezTo>
                    <a:cubicBezTo>
                      <a:pt x="1" y="316"/>
                      <a:pt x="5" y="340"/>
                      <a:pt x="17" y="340"/>
                    </a:cubicBezTo>
                    <a:cubicBezTo>
                      <a:pt x="19" y="340"/>
                      <a:pt x="20" y="340"/>
                      <a:pt x="22" y="339"/>
                    </a:cubicBezTo>
                    <a:cubicBezTo>
                      <a:pt x="97" y="339"/>
                      <a:pt x="540" y="256"/>
                      <a:pt x="1059" y="188"/>
                    </a:cubicBezTo>
                    <a:cubicBezTo>
                      <a:pt x="1648" y="108"/>
                      <a:pt x="2765" y="0"/>
                      <a:pt x="2679"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2"/>
              <p:cNvSpPr/>
              <p:nvPr/>
            </p:nvSpPr>
            <p:spPr>
              <a:xfrm>
                <a:off x="3410000" y="2492050"/>
                <a:ext cx="49875" cy="7925"/>
              </a:xfrm>
              <a:custGeom>
                <a:avLst/>
                <a:gdLst/>
                <a:ahLst/>
                <a:cxnLst/>
                <a:rect l="l" t="t" r="r" b="b"/>
                <a:pathLst>
                  <a:path w="1995" h="317" extrusionOk="0">
                    <a:moveTo>
                      <a:pt x="418" y="0"/>
                    </a:moveTo>
                    <a:cubicBezTo>
                      <a:pt x="82" y="0"/>
                      <a:pt x="0" y="83"/>
                      <a:pt x="46" y="83"/>
                    </a:cubicBezTo>
                    <a:cubicBezTo>
                      <a:pt x="47" y="83"/>
                      <a:pt x="48" y="83"/>
                      <a:pt x="49" y="83"/>
                    </a:cubicBezTo>
                    <a:cubicBezTo>
                      <a:pt x="173" y="77"/>
                      <a:pt x="284" y="50"/>
                      <a:pt x="478" y="50"/>
                    </a:cubicBezTo>
                    <a:cubicBezTo>
                      <a:pt x="742" y="50"/>
                      <a:pt x="1161" y="100"/>
                      <a:pt x="1980" y="316"/>
                    </a:cubicBezTo>
                    <a:cubicBezTo>
                      <a:pt x="1995" y="316"/>
                      <a:pt x="1995" y="309"/>
                      <a:pt x="1987" y="309"/>
                    </a:cubicBezTo>
                    <a:cubicBezTo>
                      <a:pt x="1208" y="65"/>
                      <a:pt x="714" y="0"/>
                      <a:pt x="418"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2"/>
              <p:cNvSpPr/>
              <p:nvPr/>
            </p:nvSpPr>
            <p:spPr>
              <a:xfrm>
                <a:off x="3410725" y="2505475"/>
                <a:ext cx="38825" cy="8075"/>
              </a:xfrm>
              <a:custGeom>
                <a:avLst/>
                <a:gdLst/>
                <a:ahLst/>
                <a:cxnLst/>
                <a:rect l="l" t="t" r="r" b="b"/>
                <a:pathLst>
                  <a:path w="1553" h="323" extrusionOk="0">
                    <a:moveTo>
                      <a:pt x="94" y="1"/>
                    </a:moveTo>
                    <a:cubicBezTo>
                      <a:pt x="20" y="1"/>
                      <a:pt x="0" y="9"/>
                      <a:pt x="50" y="20"/>
                    </a:cubicBezTo>
                    <a:cubicBezTo>
                      <a:pt x="163" y="42"/>
                      <a:pt x="771" y="80"/>
                      <a:pt x="1538" y="320"/>
                    </a:cubicBezTo>
                    <a:cubicBezTo>
                      <a:pt x="1541" y="322"/>
                      <a:pt x="1543" y="322"/>
                      <a:pt x="1545" y="322"/>
                    </a:cubicBezTo>
                    <a:cubicBezTo>
                      <a:pt x="1553" y="322"/>
                      <a:pt x="1551" y="311"/>
                      <a:pt x="1545" y="305"/>
                    </a:cubicBezTo>
                    <a:cubicBezTo>
                      <a:pt x="860" y="60"/>
                      <a:pt x="288" y="1"/>
                      <a:pt x="94" y="1"/>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2"/>
              <p:cNvSpPr/>
              <p:nvPr/>
            </p:nvSpPr>
            <p:spPr>
              <a:xfrm>
                <a:off x="3403125" y="2515400"/>
                <a:ext cx="35325" cy="13550"/>
              </a:xfrm>
              <a:custGeom>
                <a:avLst/>
                <a:gdLst/>
                <a:ahLst/>
                <a:cxnLst/>
                <a:rect l="l" t="t" r="r" b="b"/>
                <a:pathLst>
                  <a:path w="1413" h="542" extrusionOk="0">
                    <a:moveTo>
                      <a:pt x="15" y="0"/>
                    </a:moveTo>
                    <a:cubicBezTo>
                      <a:pt x="0" y="0"/>
                      <a:pt x="10" y="9"/>
                      <a:pt x="54" y="28"/>
                    </a:cubicBezTo>
                    <a:cubicBezTo>
                      <a:pt x="181" y="96"/>
                      <a:pt x="1286" y="404"/>
                      <a:pt x="1391" y="539"/>
                    </a:cubicBezTo>
                    <a:cubicBezTo>
                      <a:pt x="1392" y="541"/>
                      <a:pt x="1394" y="541"/>
                      <a:pt x="1396" y="541"/>
                    </a:cubicBezTo>
                    <a:cubicBezTo>
                      <a:pt x="1403" y="541"/>
                      <a:pt x="1412" y="530"/>
                      <a:pt x="1406" y="524"/>
                    </a:cubicBezTo>
                    <a:cubicBezTo>
                      <a:pt x="1334" y="387"/>
                      <a:pt x="115" y="0"/>
                      <a:pt x="15"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32"/>
            <p:cNvGrpSpPr/>
            <p:nvPr/>
          </p:nvGrpSpPr>
          <p:grpSpPr>
            <a:xfrm>
              <a:off x="7665450" y="3704250"/>
              <a:ext cx="250800" cy="231650"/>
              <a:chOff x="3197075" y="2367950"/>
              <a:chExt cx="250800" cy="231650"/>
            </a:xfrm>
          </p:grpSpPr>
          <p:sp>
            <p:nvSpPr>
              <p:cNvPr id="1098" name="Google Shape;1098;p32"/>
              <p:cNvSpPr/>
              <p:nvPr/>
            </p:nvSpPr>
            <p:spPr>
              <a:xfrm>
                <a:off x="3300025" y="2497200"/>
                <a:ext cx="7300" cy="5875"/>
              </a:xfrm>
              <a:custGeom>
                <a:avLst/>
                <a:gdLst/>
                <a:ahLst/>
                <a:cxnLst/>
                <a:rect l="l" t="t" r="r" b="b"/>
                <a:pathLst>
                  <a:path w="292" h="235" extrusionOk="0">
                    <a:moveTo>
                      <a:pt x="135" y="1"/>
                    </a:moveTo>
                    <a:cubicBezTo>
                      <a:pt x="126" y="1"/>
                      <a:pt x="116" y="2"/>
                      <a:pt x="105" y="5"/>
                    </a:cubicBezTo>
                    <a:cubicBezTo>
                      <a:pt x="0" y="35"/>
                      <a:pt x="23" y="208"/>
                      <a:pt x="120" y="230"/>
                    </a:cubicBezTo>
                    <a:cubicBezTo>
                      <a:pt x="133" y="233"/>
                      <a:pt x="144" y="235"/>
                      <a:pt x="155" y="235"/>
                    </a:cubicBezTo>
                    <a:cubicBezTo>
                      <a:pt x="291" y="235"/>
                      <a:pt x="259" y="1"/>
                      <a:pt x="1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2"/>
              <p:cNvSpPr/>
              <p:nvPr/>
            </p:nvSpPr>
            <p:spPr>
              <a:xfrm>
                <a:off x="3197075" y="2499975"/>
                <a:ext cx="75675" cy="5075"/>
              </a:xfrm>
              <a:custGeom>
                <a:avLst/>
                <a:gdLst/>
                <a:ahLst/>
                <a:cxnLst/>
                <a:rect l="l" t="t" r="r" b="b"/>
                <a:pathLst>
                  <a:path w="3027" h="203" extrusionOk="0">
                    <a:moveTo>
                      <a:pt x="2138" y="1"/>
                    </a:moveTo>
                    <a:cubicBezTo>
                      <a:pt x="1233" y="1"/>
                      <a:pt x="0" y="203"/>
                      <a:pt x="212" y="203"/>
                    </a:cubicBezTo>
                    <a:cubicBezTo>
                      <a:pt x="220" y="203"/>
                      <a:pt x="229" y="203"/>
                      <a:pt x="241" y="202"/>
                    </a:cubicBezTo>
                    <a:cubicBezTo>
                      <a:pt x="1259" y="149"/>
                      <a:pt x="1735" y="120"/>
                      <a:pt x="2059" y="120"/>
                    </a:cubicBezTo>
                    <a:cubicBezTo>
                      <a:pt x="2151" y="120"/>
                      <a:pt x="2231" y="122"/>
                      <a:pt x="2307" y="127"/>
                    </a:cubicBezTo>
                    <a:cubicBezTo>
                      <a:pt x="2374" y="127"/>
                      <a:pt x="2737" y="193"/>
                      <a:pt x="2908" y="193"/>
                    </a:cubicBezTo>
                    <a:cubicBezTo>
                      <a:pt x="2989" y="193"/>
                      <a:pt x="3027" y="178"/>
                      <a:pt x="2969" y="134"/>
                    </a:cubicBezTo>
                    <a:cubicBezTo>
                      <a:pt x="2833" y="36"/>
                      <a:pt x="2514" y="1"/>
                      <a:pt x="2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2"/>
              <p:cNvSpPr/>
              <p:nvPr/>
            </p:nvSpPr>
            <p:spPr>
              <a:xfrm>
                <a:off x="3348550" y="2367950"/>
                <a:ext cx="99325" cy="128274"/>
              </a:xfrm>
              <a:custGeom>
                <a:avLst/>
                <a:gdLst/>
                <a:ahLst/>
                <a:cxnLst/>
                <a:rect l="l" t="t" r="r" b="b"/>
                <a:pathLst>
                  <a:path w="5743" h="6463" extrusionOk="0">
                    <a:moveTo>
                      <a:pt x="5513" y="0"/>
                    </a:moveTo>
                    <a:cubicBezTo>
                      <a:pt x="5510" y="0"/>
                      <a:pt x="5508" y="0"/>
                      <a:pt x="5505" y="0"/>
                    </a:cubicBezTo>
                    <a:cubicBezTo>
                      <a:pt x="2297" y="128"/>
                      <a:pt x="1" y="6462"/>
                      <a:pt x="12" y="6462"/>
                    </a:cubicBezTo>
                    <a:cubicBezTo>
                      <a:pt x="12" y="6462"/>
                      <a:pt x="13" y="6462"/>
                      <a:pt x="13" y="6462"/>
                    </a:cubicBezTo>
                    <a:cubicBezTo>
                      <a:pt x="967" y="5297"/>
                      <a:pt x="1959" y="2487"/>
                      <a:pt x="4010" y="1052"/>
                    </a:cubicBezTo>
                    <a:cubicBezTo>
                      <a:pt x="4491" y="714"/>
                      <a:pt x="5032" y="526"/>
                      <a:pt x="5573" y="308"/>
                    </a:cubicBezTo>
                    <a:cubicBezTo>
                      <a:pt x="5743" y="242"/>
                      <a:pt x="5687" y="0"/>
                      <a:pt x="5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2"/>
              <p:cNvSpPr/>
              <p:nvPr/>
            </p:nvSpPr>
            <p:spPr>
              <a:xfrm>
                <a:off x="3274075" y="2489950"/>
                <a:ext cx="163750" cy="109650"/>
              </a:xfrm>
              <a:custGeom>
                <a:avLst/>
                <a:gdLst/>
                <a:ahLst/>
                <a:cxnLst/>
                <a:rect l="l" t="t" r="r" b="b"/>
                <a:pathLst>
                  <a:path w="6550" h="4386" extrusionOk="0">
                    <a:moveTo>
                      <a:pt x="808" y="0"/>
                    </a:moveTo>
                    <a:cubicBezTo>
                      <a:pt x="236" y="0"/>
                      <a:pt x="1" y="300"/>
                      <a:pt x="70" y="300"/>
                    </a:cubicBezTo>
                    <a:cubicBezTo>
                      <a:pt x="78" y="300"/>
                      <a:pt x="90" y="296"/>
                      <a:pt x="106" y="288"/>
                    </a:cubicBezTo>
                    <a:cubicBezTo>
                      <a:pt x="293" y="193"/>
                      <a:pt x="492" y="151"/>
                      <a:pt x="698" y="151"/>
                    </a:cubicBezTo>
                    <a:cubicBezTo>
                      <a:pt x="1455" y="151"/>
                      <a:pt x="2314" y="705"/>
                      <a:pt x="3052" y="1189"/>
                    </a:cubicBezTo>
                    <a:cubicBezTo>
                      <a:pt x="4877" y="2391"/>
                      <a:pt x="5839" y="3736"/>
                      <a:pt x="6395" y="4360"/>
                    </a:cubicBezTo>
                    <a:cubicBezTo>
                      <a:pt x="6410" y="4378"/>
                      <a:pt x="6427" y="4386"/>
                      <a:pt x="6444" y="4386"/>
                    </a:cubicBezTo>
                    <a:cubicBezTo>
                      <a:pt x="6497" y="4386"/>
                      <a:pt x="6550" y="4312"/>
                      <a:pt x="6515" y="4255"/>
                    </a:cubicBezTo>
                    <a:cubicBezTo>
                      <a:pt x="5546" y="2647"/>
                      <a:pt x="3420" y="956"/>
                      <a:pt x="1782" y="235"/>
                    </a:cubicBezTo>
                    <a:cubicBezTo>
                      <a:pt x="1388" y="60"/>
                      <a:pt x="1064" y="0"/>
                      <a:pt x="8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2" name="Google Shape;1102;p32"/>
            <p:cNvSpPr/>
            <p:nvPr/>
          </p:nvSpPr>
          <p:spPr>
            <a:xfrm rot="4055528" flipH="1">
              <a:off x="7824137" y="3758871"/>
              <a:ext cx="51100" cy="92251"/>
            </a:xfrm>
            <a:custGeom>
              <a:avLst/>
              <a:gdLst/>
              <a:ahLst/>
              <a:cxnLst/>
              <a:rect l="l" t="t" r="r" b="b"/>
              <a:pathLst>
                <a:path w="2044" h="3690" extrusionOk="0">
                  <a:moveTo>
                    <a:pt x="2044" y="1"/>
                  </a:moveTo>
                  <a:lnTo>
                    <a:pt x="2044" y="1"/>
                  </a:lnTo>
                  <a:cubicBezTo>
                    <a:pt x="1758" y="534"/>
                    <a:pt x="1217" y="1646"/>
                    <a:pt x="834" y="2247"/>
                  </a:cubicBezTo>
                  <a:cubicBezTo>
                    <a:pt x="1014" y="1932"/>
                    <a:pt x="1232" y="1353"/>
                    <a:pt x="1232" y="1353"/>
                  </a:cubicBezTo>
                  <a:lnTo>
                    <a:pt x="1232" y="1353"/>
                  </a:lnTo>
                  <a:lnTo>
                    <a:pt x="969" y="1654"/>
                  </a:lnTo>
                  <a:lnTo>
                    <a:pt x="1270" y="993"/>
                  </a:lnTo>
                  <a:lnTo>
                    <a:pt x="1270" y="993"/>
                  </a:lnTo>
                  <a:cubicBezTo>
                    <a:pt x="1270" y="993"/>
                    <a:pt x="1135" y="1098"/>
                    <a:pt x="751" y="2089"/>
                  </a:cubicBezTo>
                  <a:cubicBezTo>
                    <a:pt x="827" y="1736"/>
                    <a:pt x="1375" y="69"/>
                    <a:pt x="1375" y="68"/>
                  </a:cubicBezTo>
                  <a:lnTo>
                    <a:pt x="1375" y="68"/>
                  </a:lnTo>
                  <a:cubicBezTo>
                    <a:pt x="1375" y="68"/>
                    <a:pt x="1368" y="76"/>
                    <a:pt x="1360" y="91"/>
                  </a:cubicBezTo>
                  <a:cubicBezTo>
                    <a:pt x="714" y="1511"/>
                    <a:pt x="0" y="3036"/>
                    <a:pt x="60" y="3690"/>
                  </a:cubicBezTo>
                  <a:cubicBezTo>
                    <a:pt x="60" y="3690"/>
                    <a:pt x="1375" y="1872"/>
                    <a:pt x="20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2"/>
            <p:cNvSpPr/>
            <p:nvPr/>
          </p:nvSpPr>
          <p:spPr>
            <a:xfrm rot="-8100000">
              <a:off x="7934727" y="3695339"/>
              <a:ext cx="31575" cy="68199"/>
            </a:xfrm>
            <a:custGeom>
              <a:avLst/>
              <a:gdLst/>
              <a:ahLst/>
              <a:cxnLst/>
              <a:rect l="l" t="t" r="r" b="b"/>
              <a:pathLst>
                <a:path w="1263" h="2728" extrusionOk="0">
                  <a:moveTo>
                    <a:pt x="1263" y="0"/>
                  </a:moveTo>
                  <a:cubicBezTo>
                    <a:pt x="1263" y="1"/>
                    <a:pt x="722" y="970"/>
                    <a:pt x="211" y="2021"/>
                  </a:cubicBezTo>
                  <a:cubicBezTo>
                    <a:pt x="181" y="2089"/>
                    <a:pt x="158" y="2157"/>
                    <a:pt x="136" y="2209"/>
                  </a:cubicBezTo>
                  <a:cubicBezTo>
                    <a:pt x="436" y="1638"/>
                    <a:pt x="609" y="1428"/>
                    <a:pt x="609" y="1428"/>
                  </a:cubicBezTo>
                  <a:lnTo>
                    <a:pt x="609" y="1428"/>
                  </a:lnTo>
                  <a:cubicBezTo>
                    <a:pt x="609" y="1428"/>
                    <a:pt x="38" y="2495"/>
                    <a:pt x="1" y="2728"/>
                  </a:cubicBezTo>
                  <a:cubicBezTo>
                    <a:pt x="376" y="1954"/>
                    <a:pt x="519" y="1699"/>
                    <a:pt x="519" y="1698"/>
                  </a:cubicBezTo>
                  <a:lnTo>
                    <a:pt x="519" y="1698"/>
                  </a:lnTo>
                  <a:lnTo>
                    <a:pt x="241" y="2382"/>
                  </a:lnTo>
                  <a:lnTo>
                    <a:pt x="527" y="1826"/>
                  </a:lnTo>
                  <a:lnTo>
                    <a:pt x="527" y="1826"/>
                  </a:lnTo>
                  <a:lnTo>
                    <a:pt x="421" y="2269"/>
                  </a:lnTo>
                  <a:lnTo>
                    <a:pt x="669" y="1623"/>
                  </a:lnTo>
                  <a:lnTo>
                    <a:pt x="587" y="2059"/>
                  </a:lnTo>
                  <a:lnTo>
                    <a:pt x="790" y="1623"/>
                  </a:lnTo>
                  <a:lnTo>
                    <a:pt x="654" y="2149"/>
                  </a:lnTo>
                  <a:lnTo>
                    <a:pt x="910" y="1503"/>
                  </a:lnTo>
                  <a:cubicBezTo>
                    <a:pt x="1083" y="804"/>
                    <a:pt x="1263" y="1"/>
                    <a:pt x="12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2"/>
            <p:cNvSpPr/>
            <p:nvPr/>
          </p:nvSpPr>
          <p:spPr>
            <a:xfrm rot="-4479447">
              <a:off x="7827151" y="3914512"/>
              <a:ext cx="27076" cy="61827"/>
            </a:xfrm>
            <a:custGeom>
              <a:avLst/>
              <a:gdLst/>
              <a:ahLst/>
              <a:cxnLst/>
              <a:rect l="l" t="t" r="r" b="b"/>
              <a:pathLst>
                <a:path w="1083" h="2473" extrusionOk="0">
                  <a:moveTo>
                    <a:pt x="1083" y="1"/>
                  </a:moveTo>
                  <a:lnTo>
                    <a:pt x="1083" y="1"/>
                  </a:lnTo>
                  <a:cubicBezTo>
                    <a:pt x="1083" y="1"/>
                    <a:pt x="557" y="1105"/>
                    <a:pt x="1" y="2360"/>
                  </a:cubicBezTo>
                  <a:lnTo>
                    <a:pt x="279" y="1789"/>
                  </a:lnTo>
                  <a:lnTo>
                    <a:pt x="144" y="2262"/>
                  </a:lnTo>
                  <a:lnTo>
                    <a:pt x="474" y="1556"/>
                  </a:lnTo>
                  <a:lnTo>
                    <a:pt x="331" y="2119"/>
                  </a:lnTo>
                  <a:lnTo>
                    <a:pt x="512" y="1631"/>
                  </a:lnTo>
                  <a:lnTo>
                    <a:pt x="361" y="2472"/>
                  </a:lnTo>
                  <a:lnTo>
                    <a:pt x="361" y="2472"/>
                  </a:lnTo>
                  <a:lnTo>
                    <a:pt x="542" y="1916"/>
                  </a:lnTo>
                  <a:cubicBezTo>
                    <a:pt x="790" y="895"/>
                    <a:pt x="1083" y="1"/>
                    <a:pt x="1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2"/>
            <p:cNvSpPr/>
            <p:nvPr/>
          </p:nvSpPr>
          <p:spPr>
            <a:xfrm rot="-6771737" flipH="1">
              <a:off x="7876561" y="3651518"/>
              <a:ext cx="45098" cy="125119"/>
            </a:xfrm>
            <a:custGeom>
              <a:avLst/>
              <a:gdLst/>
              <a:ahLst/>
              <a:cxnLst/>
              <a:rect l="l" t="t" r="r" b="b"/>
              <a:pathLst>
                <a:path w="1804" h="5005" extrusionOk="0">
                  <a:moveTo>
                    <a:pt x="1804" y="1"/>
                  </a:moveTo>
                  <a:lnTo>
                    <a:pt x="1804" y="1"/>
                  </a:lnTo>
                  <a:cubicBezTo>
                    <a:pt x="940" y="1173"/>
                    <a:pt x="376" y="2450"/>
                    <a:pt x="0" y="3622"/>
                  </a:cubicBezTo>
                  <a:cubicBezTo>
                    <a:pt x="0" y="3652"/>
                    <a:pt x="0" y="3683"/>
                    <a:pt x="0" y="3713"/>
                  </a:cubicBezTo>
                  <a:cubicBezTo>
                    <a:pt x="564" y="2376"/>
                    <a:pt x="676" y="2075"/>
                    <a:pt x="677" y="2075"/>
                  </a:cubicBezTo>
                  <a:lnTo>
                    <a:pt x="677" y="2075"/>
                  </a:lnTo>
                  <a:cubicBezTo>
                    <a:pt x="676" y="2075"/>
                    <a:pt x="203" y="3480"/>
                    <a:pt x="0" y="4254"/>
                  </a:cubicBezTo>
                  <a:cubicBezTo>
                    <a:pt x="353" y="3345"/>
                    <a:pt x="699" y="2601"/>
                    <a:pt x="699" y="2601"/>
                  </a:cubicBezTo>
                  <a:lnTo>
                    <a:pt x="699" y="2601"/>
                  </a:lnTo>
                  <a:cubicBezTo>
                    <a:pt x="699" y="2601"/>
                    <a:pt x="151" y="4366"/>
                    <a:pt x="91" y="5005"/>
                  </a:cubicBezTo>
                  <a:cubicBezTo>
                    <a:pt x="421" y="3720"/>
                    <a:pt x="692" y="3134"/>
                    <a:pt x="692" y="3134"/>
                  </a:cubicBezTo>
                  <a:lnTo>
                    <a:pt x="692" y="3134"/>
                  </a:lnTo>
                  <a:cubicBezTo>
                    <a:pt x="692" y="3134"/>
                    <a:pt x="429" y="4133"/>
                    <a:pt x="421" y="4434"/>
                  </a:cubicBezTo>
                  <a:cubicBezTo>
                    <a:pt x="654" y="3638"/>
                    <a:pt x="834" y="3194"/>
                    <a:pt x="834" y="3194"/>
                  </a:cubicBezTo>
                  <a:lnTo>
                    <a:pt x="834" y="3194"/>
                  </a:lnTo>
                  <a:cubicBezTo>
                    <a:pt x="834" y="3194"/>
                    <a:pt x="662" y="4103"/>
                    <a:pt x="639" y="4441"/>
                  </a:cubicBezTo>
                  <a:cubicBezTo>
                    <a:pt x="842" y="3615"/>
                    <a:pt x="925" y="3262"/>
                    <a:pt x="925" y="3262"/>
                  </a:cubicBezTo>
                  <a:lnTo>
                    <a:pt x="925" y="3262"/>
                  </a:lnTo>
                  <a:cubicBezTo>
                    <a:pt x="925" y="3262"/>
                    <a:pt x="857" y="4351"/>
                    <a:pt x="879" y="4749"/>
                  </a:cubicBezTo>
                  <a:cubicBezTo>
                    <a:pt x="887" y="4547"/>
                    <a:pt x="962" y="4261"/>
                    <a:pt x="1052" y="3953"/>
                  </a:cubicBezTo>
                  <a:cubicBezTo>
                    <a:pt x="1127" y="2563"/>
                    <a:pt x="1330" y="970"/>
                    <a:pt x="1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2"/>
            <p:cNvSpPr/>
            <p:nvPr/>
          </p:nvSpPr>
          <p:spPr>
            <a:xfrm rot="-5988709">
              <a:off x="7821251" y="3884131"/>
              <a:ext cx="115341" cy="64445"/>
            </a:xfrm>
            <a:custGeom>
              <a:avLst/>
              <a:gdLst/>
              <a:ahLst/>
              <a:cxnLst/>
              <a:rect l="l" t="t" r="r" b="b"/>
              <a:pathLst>
                <a:path w="4614" h="2578" extrusionOk="0">
                  <a:moveTo>
                    <a:pt x="4614" y="1"/>
                  </a:moveTo>
                  <a:lnTo>
                    <a:pt x="4614" y="1"/>
                  </a:lnTo>
                  <a:cubicBezTo>
                    <a:pt x="3750" y="632"/>
                    <a:pt x="2217" y="1120"/>
                    <a:pt x="857" y="1443"/>
                  </a:cubicBezTo>
                  <a:cubicBezTo>
                    <a:pt x="572" y="1586"/>
                    <a:pt x="309" y="1706"/>
                    <a:pt x="106" y="1759"/>
                  </a:cubicBezTo>
                  <a:cubicBezTo>
                    <a:pt x="504" y="1706"/>
                    <a:pt x="1563" y="1443"/>
                    <a:pt x="1564" y="1443"/>
                  </a:cubicBezTo>
                  <a:lnTo>
                    <a:pt x="1564" y="1443"/>
                  </a:lnTo>
                  <a:cubicBezTo>
                    <a:pt x="1563" y="1443"/>
                    <a:pt x="1240" y="1593"/>
                    <a:pt x="452" y="1939"/>
                  </a:cubicBezTo>
                  <a:cubicBezTo>
                    <a:pt x="782" y="1856"/>
                    <a:pt x="1646" y="1526"/>
                    <a:pt x="1646" y="1526"/>
                  </a:cubicBezTo>
                  <a:lnTo>
                    <a:pt x="1646" y="1526"/>
                  </a:lnTo>
                  <a:cubicBezTo>
                    <a:pt x="1646" y="1526"/>
                    <a:pt x="1240" y="1774"/>
                    <a:pt x="504" y="2149"/>
                  </a:cubicBezTo>
                  <a:cubicBezTo>
                    <a:pt x="797" y="2089"/>
                    <a:pt x="1736" y="1654"/>
                    <a:pt x="1736" y="1654"/>
                  </a:cubicBezTo>
                  <a:lnTo>
                    <a:pt x="1736" y="1654"/>
                  </a:lnTo>
                  <a:cubicBezTo>
                    <a:pt x="1736" y="1654"/>
                    <a:pt x="1203" y="2014"/>
                    <a:pt x="1" y="2578"/>
                  </a:cubicBezTo>
                  <a:cubicBezTo>
                    <a:pt x="617" y="2405"/>
                    <a:pt x="2254" y="1549"/>
                    <a:pt x="2255" y="1548"/>
                  </a:cubicBezTo>
                  <a:lnTo>
                    <a:pt x="2255" y="1548"/>
                  </a:lnTo>
                  <a:cubicBezTo>
                    <a:pt x="2255" y="1549"/>
                    <a:pt x="1586" y="2022"/>
                    <a:pt x="752" y="2533"/>
                  </a:cubicBezTo>
                  <a:cubicBezTo>
                    <a:pt x="1481" y="2195"/>
                    <a:pt x="2780" y="1474"/>
                    <a:pt x="2781" y="1473"/>
                  </a:cubicBezTo>
                  <a:lnTo>
                    <a:pt x="2781" y="1473"/>
                  </a:lnTo>
                  <a:cubicBezTo>
                    <a:pt x="2780" y="1473"/>
                    <a:pt x="2502" y="1639"/>
                    <a:pt x="1286" y="2435"/>
                  </a:cubicBezTo>
                  <a:cubicBezTo>
                    <a:pt x="1316" y="2435"/>
                    <a:pt x="1346" y="2427"/>
                    <a:pt x="1376" y="2420"/>
                  </a:cubicBezTo>
                  <a:cubicBezTo>
                    <a:pt x="2465" y="1841"/>
                    <a:pt x="3615" y="1060"/>
                    <a:pt x="46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2"/>
            <p:cNvSpPr/>
            <p:nvPr/>
          </p:nvSpPr>
          <p:spPr>
            <a:xfrm rot="4055528" flipH="1">
              <a:off x="7841188" y="3762308"/>
              <a:ext cx="34400" cy="102001"/>
            </a:xfrm>
            <a:custGeom>
              <a:avLst/>
              <a:gdLst/>
              <a:ahLst/>
              <a:cxnLst/>
              <a:rect l="l" t="t" r="r" b="b"/>
              <a:pathLst>
                <a:path w="1376" h="4080" extrusionOk="0">
                  <a:moveTo>
                    <a:pt x="857" y="293"/>
                  </a:moveTo>
                  <a:cubicBezTo>
                    <a:pt x="857" y="293"/>
                    <a:pt x="857" y="293"/>
                    <a:pt x="857" y="293"/>
                  </a:cubicBezTo>
                  <a:lnTo>
                    <a:pt x="857" y="293"/>
                  </a:lnTo>
                  <a:cubicBezTo>
                    <a:pt x="857" y="293"/>
                    <a:pt x="857" y="293"/>
                    <a:pt x="857" y="293"/>
                  </a:cubicBezTo>
                  <a:close/>
                  <a:moveTo>
                    <a:pt x="1196" y="0"/>
                  </a:moveTo>
                  <a:lnTo>
                    <a:pt x="1196" y="0"/>
                  </a:lnTo>
                  <a:cubicBezTo>
                    <a:pt x="1195" y="0"/>
                    <a:pt x="747" y="654"/>
                    <a:pt x="709" y="835"/>
                  </a:cubicBezTo>
                  <a:lnTo>
                    <a:pt x="709" y="835"/>
                  </a:lnTo>
                  <a:cubicBezTo>
                    <a:pt x="762" y="510"/>
                    <a:pt x="854" y="300"/>
                    <a:pt x="857" y="293"/>
                  </a:cubicBezTo>
                  <a:lnTo>
                    <a:pt x="857" y="293"/>
                  </a:lnTo>
                  <a:cubicBezTo>
                    <a:pt x="849" y="311"/>
                    <a:pt x="203" y="1762"/>
                    <a:pt x="114" y="2352"/>
                  </a:cubicBezTo>
                  <a:cubicBezTo>
                    <a:pt x="346" y="1676"/>
                    <a:pt x="512" y="1465"/>
                    <a:pt x="512" y="1465"/>
                  </a:cubicBezTo>
                  <a:lnTo>
                    <a:pt x="512" y="1465"/>
                  </a:lnTo>
                  <a:cubicBezTo>
                    <a:pt x="512" y="1465"/>
                    <a:pt x="144" y="2592"/>
                    <a:pt x="69" y="3005"/>
                  </a:cubicBezTo>
                  <a:cubicBezTo>
                    <a:pt x="331" y="2329"/>
                    <a:pt x="587" y="1909"/>
                    <a:pt x="587" y="1908"/>
                  </a:cubicBezTo>
                  <a:lnTo>
                    <a:pt x="587" y="1908"/>
                  </a:lnTo>
                  <a:cubicBezTo>
                    <a:pt x="587" y="1909"/>
                    <a:pt x="151" y="2938"/>
                    <a:pt x="106" y="3283"/>
                  </a:cubicBezTo>
                  <a:cubicBezTo>
                    <a:pt x="361" y="2645"/>
                    <a:pt x="594" y="2292"/>
                    <a:pt x="594" y="2292"/>
                  </a:cubicBezTo>
                  <a:lnTo>
                    <a:pt x="594" y="2292"/>
                  </a:lnTo>
                  <a:cubicBezTo>
                    <a:pt x="594" y="2292"/>
                    <a:pt x="1" y="3652"/>
                    <a:pt x="159" y="4080"/>
                  </a:cubicBezTo>
                  <a:cubicBezTo>
                    <a:pt x="677" y="2803"/>
                    <a:pt x="1181" y="631"/>
                    <a:pt x="1376" y="38"/>
                  </a:cubicBezTo>
                  <a:lnTo>
                    <a:pt x="1376" y="38"/>
                  </a:lnTo>
                  <a:cubicBezTo>
                    <a:pt x="1101" y="646"/>
                    <a:pt x="934" y="1193"/>
                    <a:pt x="850" y="1505"/>
                  </a:cubicBezTo>
                  <a:lnTo>
                    <a:pt x="850" y="1505"/>
                  </a:lnTo>
                  <a:lnTo>
                    <a:pt x="1120" y="406"/>
                  </a:lnTo>
                  <a:lnTo>
                    <a:pt x="1120" y="406"/>
                  </a:lnTo>
                  <a:cubicBezTo>
                    <a:pt x="1120" y="406"/>
                    <a:pt x="752" y="1165"/>
                    <a:pt x="700" y="1360"/>
                  </a:cubicBezTo>
                  <a:cubicBezTo>
                    <a:pt x="880" y="676"/>
                    <a:pt x="1195" y="0"/>
                    <a:pt x="11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2"/>
            <p:cNvSpPr/>
            <p:nvPr/>
          </p:nvSpPr>
          <p:spPr>
            <a:xfrm rot="-7240256">
              <a:off x="7808777" y="3899638"/>
              <a:ext cx="71399" cy="34225"/>
            </a:xfrm>
            <a:custGeom>
              <a:avLst/>
              <a:gdLst/>
              <a:ahLst/>
              <a:cxnLst/>
              <a:rect l="l" t="t" r="r" b="b"/>
              <a:pathLst>
                <a:path w="2856" h="1369" extrusionOk="0">
                  <a:moveTo>
                    <a:pt x="346" y="741"/>
                  </a:moveTo>
                  <a:cubicBezTo>
                    <a:pt x="344" y="742"/>
                    <a:pt x="341" y="743"/>
                    <a:pt x="339" y="745"/>
                  </a:cubicBezTo>
                  <a:cubicBezTo>
                    <a:pt x="341" y="743"/>
                    <a:pt x="344" y="742"/>
                    <a:pt x="346" y="741"/>
                  </a:cubicBezTo>
                  <a:close/>
                  <a:moveTo>
                    <a:pt x="2856" y="1"/>
                  </a:moveTo>
                  <a:lnTo>
                    <a:pt x="1616" y="271"/>
                  </a:lnTo>
                  <a:cubicBezTo>
                    <a:pt x="1616" y="271"/>
                    <a:pt x="1774" y="189"/>
                    <a:pt x="2390" y="23"/>
                  </a:cubicBezTo>
                  <a:lnTo>
                    <a:pt x="2390" y="23"/>
                  </a:lnTo>
                  <a:cubicBezTo>
                    <a:pt x="1751" y="38"/>
                    <a:pt x="760" y="249"/>
                    <a:pt x="1" y="670"/>
                  </a:cubicBezTo>
                  <a:cubicBezTo>
                    <a:pt x="271" y="579"/>
                    <a:pt x="1112" y="346"/>
                    <a:pt x="1113" y="346"/>
                  </a:cubicBezTo>
                  <a:lnTo>
                    <a:pt x="1113" y="346"/>
                  </a:lnTo>
                  <a:cubicBezTo>
                    <a:pt x="1113" y="346"/>
                    <a:pt x="852" y="480"/>
                    <a:pt x="346" y="741"/>
                  </a:cubicBezTo>
                  <a:lnTo>
                    <a:pt x="346" y="741"/>
                  </a:lnTo>
                  <a:cubicBezTo>
                    <a:pt x="529" y="652"/>
                    <a:pt x="1398" y="549"/>
                    <a:pt x="1398" y="549"/>
                  </a:cubicBezTo>
                  <a:lnTo>
                    <a:pt x="1398" y="549"/>
                  </a:lnTo>
                  <a:cubicBezTo>
                    <a:pt x="1398" y="549"/>
                    <a:pt x="1113" y="707"/>
                    <a:pt x="482" y="1023"/>
                  </a:cubicBezTo>
                  <a:cubicBezTo>
                    <a:pt x="917" y="872"/>
                    <a:pt x="1841" y="790"/>
                    <a:pt x="1841" y="790"/>
                  </a:cubicBezTo>
                  <a:lnTo>
                    <a:pt x="1841" y="790"/>
                  </a:lnTo>
                  <a:lnTo>
                    <a:pt x="1353" y="1128"/>
                  </a:lnTo>
                  <a:lnTo>
                    <a:pt x="1353" y="1128"/>
                  </a:lnTo>
                  <a:lnTo>
                    <a:pt x="1924" y="940"/>
                  </a:lnTo>
                  <a:lnTo>
                    <a:pt x="1924" y="940"/>
                  </a:lnTo>
                  <a:cubicBezTo>
                    <a:pt x="1924" y="940"/>
                    <a:pt x="1593" y="1188"/>
                    <a:pt x="985" y="1368"/>
                  </a:cubicBezTo>
                  <a:cubicBezTo>
                    <a:pt x="988" y="1368"/>
                    <a:pt x="992" y="1368"/>
                    <a:pt x="995" y="1368"/>
                  </a:cubicBezTo>
                  <a:cubicBezTo>
                    <a:pt x="1420" y="1368"/>
                    <a:pt x="2751" y="925"/>
                    <a:pt x="2751" y="925"/>
                  </a:cubicBezTo>
                  <a:lnTo>
                    <a:pt x="2202" y="925"/>
                  </a:lnTo>
                  <a:lnTo>
                    <a:pt x="2788" y="700"/>
                  </a:lnTo>
                  <a:lnTo>
                    <a:pt x="2788" y="700"/>
                  </a:lnTo>
                  <a:lnTo>
                    <a:pt x="1977" y="842"/>
                  </a:lnTo>
                  <a:lnTo>
                    <a:pt x="2322" y="670"/>
                  </a:lnTo>
                  <a:lnTo>
                    <a:pt x="2037" y="737"/>
                  </a:lnTo>
                  <a:lnTo>
                    <a:pt x="2037" y="737"/>
                  </a:lnTo>
                  <a:lnTo>
                    <a:pt x="2292" y="587"/>
                  </a:lnTo>
                  <a:lnTo>
                    <a:pt x="1932" y="647"/>
                  </a:lnTo>
                  <a:lnTo>
                    <a:pt x="2390" y="489"/>
                  </a:lnTo>
                  <a:lnTo>
                    <a:pt x="2052" y="519"/>
                  </a:lnTo>
                  <a:lnTo>
                    <a:pt x="2788" y="204"/>
                  </a:lnTo>
                  <a:lnTo>
                    <a:pt x="1849" y="422"/>
                  </a:lnTo>
                  <a:lnTo>
                    <a:pt x="1849" y="422"/>
                  </a:lnTo>
                  <a:lnTo>
                    <a:pt x="2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2"/>
            <p:cNvSpPr/>
            <p:nvPr/>
          </p:nvSpPr>
          <p:spPr>
            <a:xfrm rot="-8100000">
              <a:off x="7913813" y="3751401"/>
              <a:ext cx="31575" cy="51195"/>
            </a:xfrm>
            <a:custGeom>
              <a:avLst/>
              <a:gdLst/>
              <a:ahLst/>
              <a:cxnLst/>
              <a:rect l="l" t="t" r="r" b="b"/>
              <a:pathLst>
                <a:path w="1263" h="2728" extrusionOk="0">
                  <a:moveTo>
                    <a:pt x="1263" y="0"/>
                  </a:moveTo>
                  <a:cubicBezTo>
                    <a:pt x="1263" y="1"/>
                    <a:pt x="722" y="970"/>
                    <a:pt x="211" y="2021"/>
                  </a:cubicBezTo>
                  <a:cubicBezTo>
                    <a:pt x="181" y="2089"/>
                    <a:pt x="158" y="2157"/>
                    <a:pt x="136" y="2209"/>
                  </a:cubicBezTo>
                  <a:cubicBezTo>
                    <a:pt x="436" y="1638"/>
                    <a:pt x="609" y="1428"/>
                    <a:pt x="609" y="1428"/>
                  </a:cubicBezTo>
                  <a:lnTo>
                    <a:pt x="609" y="1428"/>
                  </a:lnTo>
                  <a:cubicBezTo>
                    <a:pt x="609" y="1428"/>
                    <a:pt x="38" y="2495"/>
                    <a:pt x="1" y="2728"/>
                  </a:cubicBezTo>
                  <a:cubicBezTo>
                    <a:pt x="376" y="1954"/>
                    <a:pt x="519" y="1699"/>
                    <a:pt x="519" y="1698"/>
                  </a:cubicBezTo>
                  <a:lnTo>
                    <a:pt x="519" y="1698"/>
                  </a:lnTo>
                  <a:lnTo>
                    <a:pt x="241" y="2382"/>
                  </a:lnTo>
                  <a:lnTo>
                    <a:pt x="527" y="1826"/>
                  </a:lnTo>
                  <a:lnTo>
                    <a:pt x="527" y="1826"/>
                  </a:lnTo>
                  <a:lnTo>
                    <a:pt x="421" y="2269"/>
                  </a:lnTo>
                  <a:lnTo>
                    <a:pt x="669" y="1623"/>
                  </a:lnTo>
                  <a:lnTo>
                    <a:pt x="587" y="2059"/>
                  </a:lnTo>
                  <a:lnTo>
                    <a:pt x="790" y="1623"/>
                  </a:lnTo>
                  <a:lnTo>
                    <a:pt x="654" y="2149"/>
                  </a:lnTo>
                  <a:lnTo>
                    <a:pt x="910" y="1503"/>
                  </a:lnTo>
                  <a:cubicBezTo>
                    <a:pt x="1083" y="804"/>
                    <a:pt x="1263" y="1"/>
                    <a:pt x="12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2"/>
            <p:cNvSpPr/>
            <p:nvPr/>
          </p:nvSpPr>
          <p:spPr>
            <a:xfrm rot="-6985755">
              <a:off x="7887475" y="3796689"/>
              <a:ext cx="31576" cy="51194"/>
            </a:xfrm>
            <a:custGeom>
              <a:avLst/>
              <a:gdLst/>
              <a:ahLst/>
              <a:cxnLst/>
              <a:rect l="l" t="t" r="r" b="b"/>
              <a:pathLst>
                <a:path w="1263" h="2728" extrusionOk="0">
                  <a:moveTo>
                    <a:pt x="1263" y="0"/>
                  </a:moveTo>
                  <a:cubicBezTo>
                    <a:pt x="1263" y="1"/>
                    <a:pt x="722" y="970"/>
                    <a:pt x="211" y="2021"/>
                  </a:cubicBezTo>
                  <a:cubicBezTo>
                    <a:pt x="181" y="2089"/>
                    <a:pt x="158" y="2157"/>
                    <a:pt x="136" y="2209"/>
                  </a:cubicBezTo>
                  <a:cubicBezTo>
                    <a:pt x="436" y="1638"/>
                    <a:pt x="609" y="1428"/>
                    <a:pt x="609" y="1428"/>
                  </a:cubicBezTo>
                  <a:lnTo>
                    <a:pt x="609" y="1428"/>
                  </a:lnTo>
                  <a:cubicBezTo>
                    <a:pt x="609" y="1428"/>
                    <a:pt x="38" y="2495"/>
                    <a:pt x="1" y="2728"/>
                  </a:cubicBezTo>
                  <a:cubicBezTo>
                    <a:pt x="376" y="1954"/>
                    <a:pt x="519" y="1699"/>
                    <a:pt x="519" y="1698"/>
                  </a:cubicBezTo>
                  <a:lnTo>
                    <a:pt x="519" y="1698"/>
                  </a:lnTo>
                  <a:lnTo>
                    <a:pt x="241" y="2382"/>
                  </a:lnTo>
                  <a:lnTo>
                    <a:pt x="527" y="1826"/>
                  </a:lnTo>
                  <a:lnTo>
                    <a:pt x="527" y="1826"/>
                  </a:lnTo>
                  <a:lnTo>
                    <a:pt x="421" y="2269"/>
                  </a:lnTo>
                  <a:lnTo>
                    <a:pt x="669" y="1623"/>
                  </a:lnTo>
                  <a:lnTo>
                    <a:pt x="587" y="2059"/>
                  </a:lnTo>
                  <a:lnTo>
                    <a:pt x="790" y="1623"/>
                  </a:lnTo>
                  <a:lnTo>
                    <a:pt x="654" y="2149"/>
                  </a:lnTo>
                  <a:lnTo>
                    <a:pt x="910" y="1503"/>
                  </a:lnTo>
                  <a:cubicBezTo>
                    <a:pt x="1083" y="804"/>
                    <a:pt x="1263" y="1"/>
                    <a:pt x="12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2"/>
            <p:cNvSpPr/>
            <p:nvPr/>
          </p:nvSpPr>
          <p:spPr>
            <a:xfrm rot="-6070889">
              <a:off x="7867601" y="3851858"/>
              <a:ext cx="22649" cy="32988"/>
            </a:xfrm>
            <a:custGeom>
              <a:avLst/>
              <a:gdLst/>
              <a:ahLst/>
              <a:cxnLst/>
              <a:rect l="l" t="t" r="r" b="b"/>
              <a:pathLst>
                <a:path w="1263" h="2728" extrusionOk="0">
                  <a:moveTo>
                    <a:pt x="1263" y="0"/>
                  </a:moveTo>
                  <a:cubicBezTo>
                    <a:pt x="1263" y="1"/>
                    <a:pt x="722" y="970"/>
                    <a:pt x="211" y="2021"/>
                  </a:cubicBezTo>
                  <a:cubicBezTo>
                    <a:pt x="181" y="2089"/>
                    <a:pt x="158" y="2157"/>
                    <a:pt x="136" y="2209"/>
                  </a:cubicBezTo>
                  <a:cubicBezTo>
                    <a:pt x="436" y="1638"/>
                    <a:pt x="609" y="1428"/>
                    <a:pt x="609" y="1428"/>
                  </a:cubicBezTo>
                  <a:lnTo>
                    <a:pt x="609" y="1428"/>
                  </a:lnTo>
                  <a:cubicBezTo>
                    <a:pt x="609" y="1428"/>
                    <a:pt x="38" y="2495"/>
                    <a:pt x="1" y="2728"/>
                  </a:cubicBezTo>
                  <a:cubicBezTo>
                    <a:pt x="376" y="1954"/>
                    <a:pt x="519" y="1699"/>
                    <a:pt x="519" y="1698"/>
                  </a:cubicBezTo>
                  <a:lnTo>
                    <a:pt x="519" y="1698"/>
                  </a:lnTo>
                  <a:lnTo>
                    <a:pt x="241" y="2382"/>
                  </a:lnTo>
                  <a:lnTo>
                    <a:pt x="527" y="1826"/>
                  </a:lnTo>
                  <a:lnTo>
                    <a:pt x="527" y="1826"/>
                  </a:lnTo>
                  <a:lnTo>
                    <a:pt x="421" y="2269"/>
                  </a:lnTo>
                  <a:lnTo>
                    <a:pt x="669" y="1623"/>
                  </a:lnTo>
                  <a:lnTo>
                    <a:pt x="587" y="2059"/>
                  </a:lnTo>
                  <a:lnTo>
                    <a:pt x="790" y="1623"/>
                  </a:lnTo>
                  <a:lnTo>
                    <a:pt x="654" y="2149"/>
                  </a:lnTo>
                  <a:lnTo>
                    <a:pt x="910" y="1503"/>
                  </a:lnTo>
                  <a:cubicBezTo>
                    <a:pt x="1083" y="804"/>
                    <a:pt x="1263" y="1"/>
                    <a:pt x="12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2" name="Google Shape;1112;p32"/>
            <p:cNvGrpSpPr/>
            <p:nvPr/>
          </p:nvGrpSpPr>
          <p:grpSpPr>
            <a:xfrm>
              <a:off x="7790261" y="3856261"/>
              <a:ext cx="235489" cy="226089"/>
              <a:chOff x="7790261" y="3856261"/>
              <a:chExt cx="235489" cy="226089"/>
            </a:xfrm>
          </p:grpSpPr>
          <p:grpSp>
            <p:nvGrpSpPr>
              <p:cNvPr id="1113" name="Google Shape;1113;p32"/>
              <p:cNvGrpSpPr/>
              <p:nvPr/>
            </p:nvGrpSpPr>
            <p:grpSpPr>
              <a:xfrm>
                <a:off x="7791025" y="3871375"/>
                <a:ext cx="234725" cy="210975"/>
                <a:chOff x="3322650" y="2535075"/>
                <a:chExt cx="234725" cy="210975"/>
              </a:xfrm>
            </p:grpSpPr>
            <p:sp>
              <p:nvSpPr>
                <p:cNvPr id="1114" name="Google Shape;1114;p32"/>
                <p:cNvSpPr/>
                <p:nvPr/>
              </p:nvSpPr>
              <p:spPr>
                <a:xfrm>
                  <a:off x="3322650" y="2702425"/>
                  <a:ext cx="27925" cy="31175"/>
                </a:xfrm>
                <a:custGeom>
                  <a:avLst/>
                  <a:gdLst/>
                  <a:ahLst/>
                  <a:cxnLst/>
                  <a:rect l="l" t="t" r="r" b="b"/>
                  <a:pathLst>
                    <a:path w="1117" h="1247" extrusionOk="0">
                      <a:moveTo>
                        <a:pt x="402" y="1"/>
                      </a:moveTo>
                      <a:cubicBezTo>
                        <a:pt x="290" y="279"/>
                        <a:pt x="185" y="564"/>
                        <a:pt x="87" y="842"/>
                      </a:cubicBezTo>
                      <a:cubicBezTo>
                        <a:pt x="1" y="1097"/>
                        <a:pt x="74" y="1246"/>
                        <a:pt x="230" y="1246"/>
                      </a:cubicBezTo>
                      <a:cubicBezTo>
                        <a:pt x="414" y="1246"/>
                        <a:pt x="714" y="1038"/>
                        <a:pt x="1004" y="549"/>
                      </a:cubicBezTo>
                      <a:lnTo>
                        <a:pt x="1116" y="361"/>
                      </a:lnTo>
                      <a:lnTo>
                        <a:pt x="1116" y="361"/>
                      </a:lnTo>
                      <a:cubicBezTo>
                        <a:pt x="1036" y="396"/>
                        <a:pt x="955" y="422"/>
                        <a:pt x="868" y="422"/>
                      </a:cubicBezTo>
                      <a:cubicBezTo>
                        <a:pt x="841" y="422"/>
                        <a:pt x="814" y="419"/>
                        <a:pt x="786" y="414"/>
                      </a:cubicBezTo>
                      <a:cubicBezTo>
                        <a:pt x="590" y="369"/>
                        <a:pt x="470" y="226"/>
                        <a:pt x="4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2"/>
                <p:cNvSpPr/>
                <p:nvPr/>
              </p:nvSpPr>
              <p:spPr>
                <a:xfrm>
                  <a:off x="3503825" y="2535075"/>
                  <a:ext cx="32875" cy="16175"/>
                </a:xfrm>
                <a:custGeom>
                  <a:avLst/>
                  <a:gdLst/>
                  <a:ahLst/>
                  <a:cxnLst/>
                  <a:rect l="l" t="t" r="r" b="b"/>
                  <a:pathLst>
                    <a:path w="1315" h="647" extrusionOk="0">
                      <a:moveTo>
                        <a:pt x="1082" y="0"/>
                      </a:moveTo>
                      <a:cubicBezTo>
                        <a:pt x="1037" y="8"/>
                        <a:pt x="977" y="8"/>
                        <a:pt x="932" y="23"/>
                      </a:cubicBezTo>
                      <a:cubicBezTo>
                        <a:pt x="639" y="68"/>
                        <a:pt x="323" y="128"/>
                        <a:pt x="0" y="203"/>
                      </a:cubicBezTo>
                      <a:cubicBezTo>
                        <a:pt x="211" y="308"/>
                        <a:pt x="413" y="413"/>
                        <a:pt x="624" y="519"/>
                      </a:cubicBezTo>
                      <a:cubicBezTo>
                        <a:pt x="609" y="564"/>
                        <a:pt x="586" y="609"/>
                        <a:pt x="564" y="646"/>
                      </a:cubicBezTo>
                      <a:cubicBezTo>
                        <a:pt x="767" y="534"/>
                        <a:pt x="969" y="413"/>
                        <a:pt x="1172" y="301"/>
                      </a:cubicBezTo>
                      <a:cubicBezTo>
                        <a:pt x="1315" y="218"/>
                        <a:pt x="1255" y="0"/>
                        <a:pt x="1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2"/>
                <p:cNvSpPr/>
                <p:nvPr/>
              </p:nvSpPr>
              <p:spPr>
                <a:xfrm>
                  <a:off x="3515850" y="2584100"/>
                  <a:ext cx="41525" cy="21375"/>
                </a:xfrm>
                <a:custGeom>
                  <a:avLst/>
                  <a:gdLst/>
                  <a:ahLst/>
                  <a:cxnLst/>
                  <a:rect l="l" t="t" r="r" b="b"/>
                  <a:pathLst>
                    <a:path w="1661" h="855" extrusionOk="0">
                      <a:moveTo>
                        <a:pt x="631" y="0"/>
                      </a:moveTo>
                      <a:lnTo>
                        <a:pt x="631" y="0"/>
                      </a:lnTo>
                      <a:cubicBezTo>
                        <a:pt x="661" y="68"/>
                        <a:pt x="669" y="135"/>
                        <a:pt x="654" y="218"/>
                      </a:cubicBezTo>
                      <a:cubicBezTo>
                        <a:pt x="579" y="519"/>
                        <a:pt x="143" y="571"/>
                        <a:pt x="0" y="849"/>
                      </a:cubicBezTo>
                      <a:cubicBezTo>
                        <a:pt x="56" y="852"/>
                        <a:pt x="111" y="854"/>
                        <a:pt x="167" y="854"/>
                      </a:cubicBezTo>
                      <a:cubicBezTo>
                        <a:pt x="637" y="854"/>
                        <a:pt x="1101" y="741"/>
                        <a:pt x="1518" y="526"/>
                      </a:cubicBezTo>
                      <a:cubicBezTo>
                        <a:pt x="1660" y="459"/>
                        <a:pt x="1638" y="256"/>
                        <a:pt x="1495" y="211"/>
                      </a:cubicBezTo>
                      <a:cubicBezTo>
                        <a:pt x="1210" y="113"/>
                        <a:pt x="924" y="45"/>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2"/>
                <p:cNvSpPr/>
                <p:nvPr/>
              </p:nvSpPr>
              <p:spPr>
                <a:xfrm>
                  <a:off x="3511700" y="2560875"/>
                  <a:ext cx="38150" cy="14600"/>
                </a:xfrm>
                <a:custGeom>
                  <a:avLst/>
                  <a:gdLst/>
                  <a:ahLst/>
                  <a:cxnLst/>
                  <a:rect l="l" t="t" r="r" b="b"/>
                  <a:pathLst>
                    <a:path w="1526" h="584" extrusionOk="0">
                      <a:moveTo>
                        <a:pt x="878" y="0"/>
                      </a:moveTo>
                      <a:cubicBezTo>
                        <a:pt x="590" y="0"/>
                        <a:pt x="294" y="56"/>
                        <a:pt x="1" y="125"/>
                      </a:cubicBezTo>
                      <a:cubicBezTo>
                        <a:pt x="61" y="298"/>
                        <a:pt x="271" y="441"/>
                        <a:pt x="467" y="584"/>
                      </a:cubicBezTo>
                      <a:cubicBezTo>
                        <a:pt x="775" y="501"/>
                        <a:pt x="1083" y="418"/>
                        <a:pt x="1391" y="336"/>
                      </a:cubicBezTo>
                      <a:cubicBezTo>
                        <a:pt x="1526" y="298"/>
                        <a:pt x="1526" y="110"/>
                        <a:pt x="1398" y="73"/>
                      </a:cubicBezTo>
                      <a:cubicBezTo>
                        <a:pt x="1229" y="21"/>
                        <a:pt x="1055" y="0"/>
                        <a:pt x="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2"/>
                <p:cNvSpPr/>
                <p:nvPr/>
              </p:nvSpPr>
              <p:spPr>
                <a:xfrm>
                  <a:off x="3482600" y="2643625"/>
                  <a:ext cx="37950" cy="25350"/>
                </a:xfrm>
                <a:custGeom>
                  <a:avLst/>
                  <a:gdLst/>
                  <a:ahLst/>
                  <a:cxnLst/>
                  <a:rect l="l" t="t" r="r" b="b"/>
                  <a:pathLst>
                    <a:path w="1518" h="1014" extrusionOk="0">
                      <a:moveTo>
                        <a:pt x="849" y="1"/>
                      </a:moveTo>
                      <a:cubicBezTo>
                        <a:pt x="571" y="121"/>
                        <a:pt x="256" y="219"/>
                        <a:pt x="98" y="459"/>
                      </a:cubicBezTo>
                      <a:cubicBezTo>
                        <a:pt x="53" y="534"/>
                        <a:pt x="23" y="617"/>
                        <a:pt x="0" y="700"/>
                      </a:cubicBezTo>
                      <a:cubicBezTo>
                        <a:pt x="359" y="896"/>
                        <a:pt x="750" y="1013"/>
                        <a:pt x="1033" y="1013"/>
                      </a:cubicBezTo>
                      <a:cubicBezTo>
                        <a:pt x="1206" y="1013"/>
                        <a:pt x="1338" y="969"/>
                        <a:pt x="1398" y="873"/>
                      </a:cubicBezTo>
                      <a:cubicBezTo>
                        <a:pt x="1518" y="662"/>
                        <a:pt x="1232" y="332"/>
                        <a:pt x="8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2"/>
                <p:cNvSpPr/>
                <p:nvPr/>
              </p:nvSpPr>
              <p:spPr>
                <a:xfrm>
                  <a:off x="3512075" y="2605500"/>
                  <a:ext cx="43425" cy="25800"/>
                </a:xfrm>
                <a:custGeom>
                  <a:avLst/>
                  <a:gdLst/>
                  <a:ahLst/>
                  <a:cxnLst/>
                  <a:rect l="l" t="t" r="r" b="b"/>
                  <a:pathLst>
                    <a:path w="1737" h="1032" extrusionOk="0">
                      <a:moveTo>
                        <a:pt x="151" y="1"/>
                      </a:moveTo>
                      <a:lnTo>
                        <a:pt x="151" y="1"/>
                      </a:lnTo>
                      <a:cubicBezTo>
                        <a:pt x="1" y="309"/>
                        <a:pt x="286" y="692"/>
                        <a:pt x="211" y="1030"/>
                      </a:cubicBezTo>
                      <a:cubicBezTo>
                        <a:pt x="245" y="1031"/>
                        <a:pt x="279" y="1031"/>
                        <a:pt x="313" y="1031"/>
                      </a:cubicBezTo>
                      <a:cubicBezTo>
                        <a:pt x="617" y="1031"/>
                        <a:pt x="920" y="1001"/>
                        <a:pt x="1218" y="940"/>
                      </a:cubicBezTo>
                      <a:cubicBezTo>
                        <a:pt x="1706" y="842"/>
                        <a:pt x="1736" y="497"/>
                        <a:pt x="1271" y="316"/>
                      </a:cubicBezTo>
                      <a:cubicBezTo>
                        <a:pt x="910" y="181"/>
                        <a:pt x="534" y="68"/>
                        <a:pt x="1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2"/>
                <p:cNvSpPr/>
                <p:nvPr/>
              </p:nvSpPr>
              <p:spPr>
                <a:xfrm>
                  <a:off x="3465675" y="2673325"/>
                  <a:ext cx="18875" cy="22500"/>
                </a:xfrm>
                <a:custGeom>
                  <a:avLst/>
                  <a:gdLst/>
                  <a:ahLst/>
                  <a:cxnLst/>
                  <a:rect l="l" t="t" r="r" b="b"/>
                  <a:pathLst>
                    <a:path w="755" h="900" extrusionOk="0">
                      <a:moveTo>
                        <a:pt x="587" y="0"/>
                      </a:moveTo>
                      <a:cubicBezTo>
                        <a:pt x="564" y="98"/>
                        <a:pt x="534" y="195"/>
                        <a:pt x="474" y="278"/>
                      </a:cubicBezTo>
                      <a:cubicBezTo>
                        <a:pt x="362" y="443"/>
                        <a:pt x="196" y="526"/>
                        <a:pt x="1" y="564"/>
                      </a:cubicBezTo>
                      <a:cubicBezTo>
                        <a:pt x="136" y="676"/>
                        <a:pt x="279" y="782"/>
                        <a:pt x="429" y="872"/>
                      </a:cubicBezTo>
                      <a:cubicBezTo>
                        <a:pt x="462" y="891"/>
                        <a:pt x="497" y="899"/>
                        <a:pt x="532" y="899"/>
                      </a:cubicBezTo>
                      <a:cubicBezTo>
                        <a:pt x="647" y="899"/>
                        <a:pt x="755" y="802"/>
                        <a:pt x="737" y="669"/>
                      </a:cubicBezTo>
                      <a:cubicBezTo>
                        <a:pt x="715" y="443"/>
                        <a:pt x="662" y="218"/>
                        <a:pt x="5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2"/>
                <p:cNvSpPr/>
                <p:nvPr/>
              </p:nvSpPr>
              <p:spPr>
                <a:xfrm>
                  <a:off x="3352600" y="2701900"/>
                  <a:ext cx="28400" cy="44150"/>
                </a:xfrm>
                <a:custGeom>
                  <a:avLst/>
                  <a:gdLst/>
                  <a:ahLst/>
                  <a:cxnLst/>
                  <a:rect l="l" t="t" r="r" b="b"/>
                  <a:pathLst>
                    <a:path w="1136" h="1766" extrusionOk="0">
                      <a:moveTo>
                        <a:pt x="725" y="1"/>
                      </a:moveTo>
                      <a:cubicBezTo>
                        <a:pt x="679" y="1"/>
                        <a:pt x="633" y="5"/>
                        <a:pt x="587" y="14"/>
                      </a:cubicBezTo>
                      <a:cubicBezTo>
                        <a:pt x="474" y="44"/>
                        <a:pt x="369" y="104"/>
                        <a:pt x="264" y="172"/>
                      </a:cubicBezTo>
                      <a:cubicBezTo>
                        <a:pt x="114" y="698"/>
                        <a:pt x="1" y="1224"/>
                        <a:pt x="31" y="1584"/>
                      </a:cubicBezTo>
                      <a:cubicBezTo>
                        <a:pt x="36" y="1696"/>
                        <a:pt x="133" y="1766"/>
                        <a:pt x="230" y="1766"/>
                      </a:cubicBezTo>
                      <a:cubicBezTo>
                        <a:pt x="277" y="1766"/>
                        <a:pt x="325" y="1749"/>
                        <a:pt x="361" y="1712"/>
                      </a:cubicBezTo>
                      <a:cubicBezTo>
                        <a:pt x="534" y="1547"/>
                        <a:pt x="655" y="1306"/>
                        <a:pt x="752" y="1074"/>
                      </a:cubicBezTo>
                      <a:cubicBezTo>
                        <a:pt x="887" y="750"/>
                        <a:pt x="1015" y="427"/>
                        <a:pt x="1135" y="97"/>
                      </a:cubicBezTo>
                      <a:cubicBezTo>
                        <a:pt x="1000" y="40"/>
                        <a:pt x="864" y="1"/>
                        <a:pt x="7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2"/>
                <p:cNvSpPr/>
                <p:nvPr/>
              </p:nvSpPr>
              <p:spPr>
                <a:xfrm>
                  <a:off x="3386800" y="2707325"/>
                  <a:ext cx="25950" cy="36800"/>
                </a:xfrm>
                <a:custGeom>
                  <a:avLst/>
                  <a:gdLst/>
                  <a:ahLst/>
                  <a:cxnLst/>
                  <a:rect l="l" t="t" r="r" b="b"/>
                  <a:pathLst>
                    <a:path w="1038" h="1472" extrusionOk="0">
                      <a:moveTo>
                        <a:pt x="8" y="0"/>
                      </a:moveTo>
                      <a:cubicBezTo>
                        <a:pt x="0" y="443"/>
                        <a:pt x="60" y="879"/>
                        <a:pt x="241" y="1292"/>
                      </a:cubicBezTo>
                      <a:cubicBezTo>
                        <a:pt x="298" y="1418"/>
                        <a:pt x="369" y="1471"/>
                        <a:pt x="442" y="1471"/>
                      </a:cubicBezTo>
                      <a:cubicBezTo>
                        <a:pt x="551" y="1471"/>
                        <a:pt x="664" y="1351"/>
                        <a:pt x="737" y="1180"/>
                      </a:cubicBezTo>
                      <a:cubicBezTo>
                        <a:pt x="857" y="879"/>
                        <a:pt x="954" y="571"/>
                        <a:pt x="1037" y="255"/>
                      </a:cubicBezTo>
                      <a:cubicBezTo>
                        <a:pt x="1030" y="255"/>
                        <a:pt x="1015" y="263"/>
                        <a:pt x="1007" y="271"/>
                      </a:cubicBezTo>
                      <a:cubicBezTo>
                        <a:pt x="938" y="295"/>
                        <a:pt x="869" y="306"/>
                        <a:pt x="801" y="306"/>
                      </a:cubicBezTo>
                      <a:cubicBezTo>
                        <a:pt x="536" y="306"/>
                        <a:pt x="277" y="143"/>
                        <a:pt x="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2"/>
                <p:cNvSpPr/>
                <p:nvPr/>
              </p:nvSpPr>
              <p:spPr>
                <a:xfrm>
                  <a:off x="3424925" y="2688900"/>
                  <a:ext cx="24250" cy="34550"/>
                </a:xfrm>
                <a:custGeom>
                  <a:avLst/>
                  <a:gdLst/>
                  <a:ahLst/>
                  <a:cxnLst/>
                  <a:rect l="l" t="t" r="r" b="b"/>
                  <a:pathLst>
                    <a:path w="970" h="1382" extrusionOk="0">
                      <a:moveTo>
                        <a:pt x="970" y="1"/>
                      </a:moveTo>
                      <a:cubicBezTo>
                        <a:pt x="722" y="23"/>
                        <a:pt x="481" y="61"/>
                        <a:pt x="286" y="189"/>
                      </a:cubicBezTo>
                      <a:cubicBezTo>
                        <a:pt x="173" y="271"/>
                        <a:pt x="83" y="376"/>
                        <a:pt x="1" y="489"/>
                      </a:cubicBezTo>
                      <a:cubicBezTo>
                        <a:pt x="106" y="797"/>
                        <a:pt x="256" y="1083"/>
                        <a:pt x="466" y="1316"/>
                      </a:cubicBezTo>
                      <a:cubicBezTo>
                        <a:pt x="506" y="1361"/>
                        <a:pt x="560" y="1382"/>
                        <a:pt x="614" y="1382"/>
                      </a:cubicBezTo>
                      <a:cubicBezTo>
                        <a:pt x="702" y="1382"/>
                        <a:pt x="789" y="1326"/>
                        <a:pt x="812" y="1233"/>
                      </a:cubicBezTo>
                      <a:cubicBezTo>
                        <a:pt x="917" y="827"/>
                        <a:pt x="970" y="414"/>
                        <a:pt x="9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4" name="Google Shape;1124;p32"/>
              <p:cNvSpPr/>
              <p:nvPr/>
            </p:nvSpPr>
            <p:spPr>
              <a:xfrm rot="-6107568" flipH="1">
                <a:off x="7964550" y="3866049"/>
                <a:ext cx="9332" cy="88213"/>
              </a:xfrm>
              <a:custGeom>
                <a:avLst/>
                <a:gdLst/>
                <a:ahLst/>
                <a:cxnLst/>
                <a:rect l="l" t="t" r="r" b="b"/>
                <a:pathLst>
                  <a:path w="1263" h="6132" extrusionOk="0">
                    <a:moveTo>
                      <a:pt x="1263" y="1"/>
                    </a:moveTo>
                    <a:cubicBezTo>
                      <a:pt x="850" y="1436"/>
                      <a:pt x="376" y="3059"/>
                      <a:pt x="1" y="4501"/>
                    </a:cubicBezTo>
                    <a:cubicBezTo>
                      <a:pt x="421" y="3525"/>
                      <a:pt x="654" y="3022"/>
                      <a:pt x="654" y="3021"/>
                    </a:cubicBezTo>
                    <a:lnTo>
                      <a:pt x="654" y="3021"/>
                    </a:lnTo>
                    <a:lnTo>
                      <a:pt x="294" y="4614"/>
                    </a:lnTo>
                    <a:lnTo>
                      <a:pt x="677" y="3728"/>
                    </a:lnTo>
                    <a:lnTo>
                      <a:pt x="549" y="4802"/>
                    </a:lnTo>
                    <a:lnTo>
                      <a:pt x="549" y="4802"/>
                    </a:lnTo>
                    <a:lnTo>
                      <a:pt x="804" y="4058"/>
                    </a:lnTo>
                    <a:lnTo>
                      <a:pt x="729" y="4937"/>
                    </a:lnTo>
                    <a:lnTo>
                      <a:pt x="910" y="4329"/>
                    </a:lnTo>
                    <a:lnTo>
                      <a:pt x="985" y="6132"/>
                    </a:lnTo>
                    <a:cubicBezTo>
                      <a:pt x="1037" y="3645"/>
                      <a:pt x="1180" y="835"/>
                      <a:pt x="1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2"/>
              <p:cNvSpPr/>
              <p:nvPr/>
            </p:nvSpPr>
            <p:spPr>
              <a:xfrm rot="-5534570">
                <a:off x="7960132" y="3888623"/>
                <a:ext cx="18158" cy="87082"/>
              </a:xfrm>
              <a:custGeom>
                <a:avLst/>
                <a:gdLst/>
                <a:ahLst/>
                <a:cxnLst/>
                <a:rect l="l" t="t" r="r" b="b"/>
                <a:pathLst>
                  <a:path w="1106" h="5305" extrusionOk="0">
                    <a:moveTo>
                      <a:pt x="354" y="0"/>
                    </a:moveTo>
                    <a:cubicBezTo>
                      <a:pt x="354" y="0"/>
                      <a:pt x="166" y="2577"/>
                      <a:pt x="1" y="4921"/>
                    </a:cubicBezTo>
                    <a:cubicBezTo>
                      <a:pt x="106" y="4102"/>
                      <a:pt x="316" y="2472"/>
                      <a:pt x="346" y="2141"/>
                    </a:cubicBezTo>
                    <a:lnTo>
                      <a:pt x="346" y="2141"/>
                    </a:lnTo>
                    <a:cubicBezTo>
                      <a:pt x="294" y="3216"/>
                      <a:pt x="249" y="4095"/>
                      <a:pt x="249" y="4095"/>
                    </a:cubicBezTo>
                    <a:lnTo>
                      <a:pt x="497" y="3111"/>
                    </a:lnTo>
                    <a:lnTo>
                      <a:pt x="497" y="4335"/>
                    </a:lnTo>
                    <a:lnTo>
                      <a:pt x="632" y="3652"/>
                    </a:lnTo>
                    <a:lnTo>
                      <a:pt x="722" y="4711"/>
                    </a:lnTo>
                    <a:lnTo>
                      <a:pt x="790" y="3907"/>
                    </a:lnTo>
                    <a:cubicBezTo>
                      <a:pt x="790" y="3907"/>
                      <a:pt x="1045" y="4846"/>
                      <a:pt x="1038" y="5305"/>
                    </a:cubicBezTo>
                    <a:cubicBezTo>
                      <a:pt x="1053" y="4967"/>
                      <a:pt x="1075" y="4613"/>
                      <a:pt x="1105" y="4275"/>
                    </a:cubicBezTo>
                    <a:cubicBezTo>
                      <a:pt x="752" y="2164"/>
                      <a:pt x="354" y="0"/>
                      <a:pt x="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2"/>
              <p:cNvSpPr/>
              <p:nvPr/>
            </p:nvSpPr>
            <p:spPr>
              <a:xfrm rot="3751107" flipH="1">
                <a:off x="7845901" y="4016962"/>
                <a:ext cx="46551" cy="34347"/>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2"/>
              <p:cNvSpPr/>
              <p:nvPr/>
            </p:nvSpPr>
            <p:spPr>
              <a:xfrm rot="-7840399">
                <a:off x="7917645" y="4001073"/>
                <a:ext cx="33240" cy="13820"/>
              </a:xfrm>
              <a:custGeom>
                <a:avLst/>
                <a:gdLst/>
                <a:ahLst/>
                <a:cxnLst/>
                <a:rect l="l" t="t" r="r" b="b"/>
                <a:pathLst>
                  <a:path w="5313" h="1121" extrusionOk="0">
                    <a:moveTo>
                      <a:pt x="1022" y="1"/>
                    </a:moveTo>
                    <a:cubicBezTo>
                      <a:pt x="684" y="38"/>
                      <a:pt x="339" y="68"/>
                      <a:pt x="1" y="98"/>
                    </a:cubicBezTo>
                    <a:cubicBezTo>
                      <a:pt x="21" y="97"/>
                      <a:pt x="42" y="97"/>
                      <a:pt x="64" y="97"/>
                    </a:cubicBezTo>
                    <a:cubicBezTo>
                      <a:pt x="534" y="97"/>
                      <a:pt x="1398" y="316"/>
                      <a:pt x="1398" y="316"/>
                    </a:cubicBezTo>
                    <a:lnTo>
                      <a:pt x="594" y="399"/>
                    </a:lnTo>
                    <a:lnTo>
                      <a:pt x="1661" y="467"/>
                    </a:lnTo>
                    <a:lnTo>
                      <a:pt x="977" y="617"/>
                    </a:lnTo>
                    <a:lnTo>
                      <a:pt x="2202" y="587"/>
                    </a:lnTo>
                    <a:lnTo>
                      <a:pt x="1225" y="857"/>
                    </a:lnTo>
                    <a:cubicBezTo>
                      <a:pt x="1225" y="857"/>
                      <a:pt x="2104" y="797"/>
                      <a:pt x="3179" y="722"/>
                    </a:cubicBezTo>
                    <a:lnTo>
                      <a:pt x="3179" y="722"/>
                    </a:lnTo>
                    <a:cubicBezTo>
                      <a:pt x="2841" y="752"/>
                      <a:pt x="1218" y="1000"/>
                      <a:pt x="399" y="1120"/>
                    </a:cubicBezTo>
                    <a:cubicBezTo>
                      <a:pt x="2743" y="902"/>
                      <a:pt x="5313" y="662"/>
                      <a:pt x="5313" y="662"/>
                    </a:cubicBezTo>
                    <a:cubicBezTo>
                      <a:pt x="5313" y="662"/>
                      <a:pt x="3141" y="316"/>
                      <a:pt x="10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2"/>
              <p:cNvSpPr/>
              <p:nvPr/>
            </p:nvSpPr>
            <p:spPr>
              <a:xfrm rot="-5934861">
                <a:off x="7883793" y="4014033"/>
                <a:ext cx="33643" cy="17985"/>
              </a:xfrm>
              <a:custGeom>
                <a:avLst/>
                <a:gdLst/>
                <a:ahLst/>
                <a:cxnLst/>
                <a:rect l="l" t="t" r="r" b="b"/>
                <a:pathLst>
                  <a:path w="6928" h="1459" extrusionOk="0">
                    <a:moveTo>
                      <a:pt x="0" y="1"/>
                    </a:moveTo>
                    <a:lnTo>
                      <a:pt x="0" y="1"/>
                    </a:lnTo>
                    <a:cubicBezTo>
                      <a:pt x="924" y="226"/>
                      <a:pt x="2239" y="467"/>
                      <a:pt x="2239" y="467"/>
                    </a:cubicBezTo>
                    <a:lnTo>
                      <a:pt x="1383" y="617"/>
                    </a:lnTo>
                    <a:lnTo>
                      <a:pt x="3036" y="700"/>
                    </a:lnTo>
                    <a:cubicBezTo>
                      <a:pt x="3036" y="700"/>
                      <a:pt x="1713" y="835"/>
                      <a:pt x="368" y="1165"/>
                    </a:cubicBezTo>
                    <a:cubicBezTo>
                      <a:pt x="887" y="1090"/>
                      <a:pt x="2802" y="1053"/>
                      <a:pt x="2803" y="1053"/>
                    </a:cubicBezTo>
                    <a:lnTo>
                      <a:pt x="2803" y="1053"/>
                    </a:lnTo>
                    <a:cubicBezTo>
                      <a:pt x="2803" y="1053"/>
                      <a:pt x="2344" y="1135"/>
                      <a:pt x="1067" y="1458"/>
                    </a:cubicBezTo>
                    <a:cubicBezTo>
                      <a:pt x="2803" y="1338"/>
                      <a:pt x="4854" y="1075"/>
                      <a:pt x="6927" y="549"/>
                    </a:cubicBezTo>
                    <a:lnTo>
                      <a:pt x="6927" y="549"/>
                    </a:lnTo>
                    <a:cubicBezTo>
                      <a:pt x="6844" y="558"/>
                      <a:pt x="6723" y="562"/>
                      <a:pt x="6571" y="562"/>
                    </a:cubicBezTo>
                    <a:cubicBezTo>
                      <a:pt x="5357" y="562"/>
                      <a:pt x="2157" y="308"/>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2"/>
              <p:cNvSpPr/>
              <p:nvPr/>
            </p:nvSpPr>
            <p:spPr>
              <a:xfrm rot="4341150" flipH="1">
                <a:off x="7819134" y="4004161"/>
                <a:ext cx="51359" cy="46908"/>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2"/>
              <p:cNvSpPr/>
              <p:nvPr/>
            </p:nvSpPr>
            <p:spPr>
              <a:xfrm rot="4742032" flipH="1">
                <a:off x="7791915" y="3993846"/>
                <a:ext cx="60728" cy="53461"/>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2"/>
              <p:cNvSpPr/>
              <p:nvPr/>
            </p:nvSpPr>
            <p:spPr>
              <a:xfrm rot="-6155614">
                <a:off x="7934014" y="3959609"/>
                <a:ext cx="44573" cy="46911"/>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2"/>
              <p:cNvSpPr/>
              <p:nvPr/>
            </p:nvSpPr>
            <p:spPr>
              <a:xfrm rot="-10115745">
                <a:off x="7930740" y="3942277"/>
                <a:ext cx="70163" cy="17986"/>
              </a:xfrm>
              <a:custGeom>
                <a:avLst/>
                <a:gdLst/>
                <a:ahLst/>
                <a:cxnLst/>
                <a:rect l="l" t="t" r="r" b="b"/>
                <a:pathLst>
                  <a:path w="6928" h="1459" extrusionOk="0">
                    <a:moveTo>
                      <a:pt x="0" y="1"/>
                    </a:moveTo>
                    <a:lnTo>
                      <a:pt x="0" y="1"/>
                    </a:lnTo>
                    <a:cubicBezTo>
                      <a:pt x="924" y="226"/>
                      <a:pt x="2239" y="467"/>
                      <a:pt x="2239" y="467"/>
                    </a:cubicBezTo>
                    <a:lnTo>
                      <a:pt x="1383" y="617"/>
                    </a:lnTo>
                    <a:lnTo>
                      <a:pt x="3036" y="700"/>
                    </a:lnTo>
                    <a:cubicBezTo>
                      <a:pt x="3036" y="700"/>
                      <a:pt x="1713" y="835"/>
                      <a:pt x="368" y="1165"/>
                    </a:cubicBezTo>
                    <a:cubicBezTo>
                      <a:pt x="887" y="1090"/>
                      <a:pt x="2802" y="1053"/>
                      <a:pt x="2803" y="1053"/>
                    </a:cubicBezTo>
                    <a:lnTo>
                      <a:pt x="2803" y="1053"/>
                    </a:lnTo>
                    <a:cubicBezTo>
                      <a:pt x="2803" y="1053"/>
                      <a:pt x="2344" y="1135"/>
                      <a:pt x="1067" y="1458"/>
                    </a:cubicBezTo>
                    <a:cubicBezTo>
                      <a:pt x="2803" y="1338"/>
                      <a:pt x="4854" y="1075"/>
                      <a:pt x="6927" y="549"/>
                    </a:cubicBezTo>
                    <a:lnTo>
                      <a:pt x="6927" y="549"/>
                    </a:lnTo>
                    <a:cubicBezTo>
                      <a:pt x="6844" y="558"/>
                      <a:pt x="6723" y="562"/>
                      <a:pt x="6571" y="562"/>
                    </a:cubicBezTo>
                    <a:cubicBezTo>
                      <a:pt x="5357" y="562"/>
                      <a:pt x="2157" y="308"/>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2"/>
              <p:cNvSpPr/>
              <p:nvPr/>
            </p:nvSpPr>
            <p:spPr>
              <a:xfrm rot="-9687787">
                <a:off x="7930030" y="3863139"/>
                <a:ext cx="52542" cy="57046"/>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34" name="Google Shape;1134;p32"/>
          <p:cNvGrpSpPr/>
          <p:nvPr/>
        </p:nvGrpSpPr>
        <p:grpSpPr>
          <a:xfrm rot="-3410667">
            <a:off x="7809226" y="3123564"/>
            <a:ext cx="739686" cy="745930"/>
            <a:chOff x="7763425" y="4290013"/>
            <a:chExt cx="355425" cy="358425"/>
          </a:xfrm>
        </p:grpSpPr>
        <p:sp>
          <p:nvSpPr>
            <p:cNvPr id="1135" name="Google Shape;1135;p32"/>
            <p:cNvSpPr/>
            <p:nvPr/>
          </p:nvSpPr>
          <p:spPr>
            <a:xfrm>
              <a:off x="7763425" y="4290013"/>
              <a:ext cx="355425" cy="358425"/>
            </a:xfrm>
            <a:custGeom>
              <a:avLst/>
              <a:gdLst/>
              <a:ahLst/>
              <a:cxnLst/>
              <a:rect l="l" t="t" r="r" b="b"/>
              <a:pathLst>
                <a:path w="14217" h="14337" extrusionOk="0">
                  <a:moveTo>
                    <a:pt x="3137" y="0"/>
                  </a:moveTo>
                  <a:cubicBezTo>
                    <a:pt x="3013" y="0"/>
                    <a:pt x="2889" y="11"/>
                    <a:pt x="2766" y="33"/>
                  </a:cubicBezTo>
                  <a:cubicBezTo>
                    <a:pt x="3449" y="1806"/>
                    <a:pt x="4193" y="3647"/>
                    <a:pt x="5621" y="4894"/>
                  </a:cubicBezTo>
                  <a:cubicBezTo>
                    <a:pt x="5001" y="4589"/>
                    <a:pt x="4315" y="4443"/>
                    <a:pt x="3626" y="4443"/>
                  </a:cubicBezTo>
                  <a:cubicBezTo>
                    <a:pt x="2260" y="4443"/>
                    <a:pt x="885" y="5017"/>
                    <a:pt x="1" y="6066"/>
                  </a:cubicBezTo>
                  <a:cubicBezTo>
                    <a:pt x="714" y="6622"/>
                    <a:pt x="1488" y="7095"/>
                    <a:pt x="2277" y="7539"/>
                  </a:cubicBezTo>
                  <a:cubicBezTo>
                    <a:pt x="2936" y="7908"/>
                    <a:pt x="3756" y="8300"/>
                    <a:pt x="4482" y="8300"/>
                  </a:cubicBezTo>
                  <a:cubicBezTo>
                    <a:pt x="4849" y="8300"/>
                    <a:pt x="5193" y="8199"/>
                    <a:pt x="5478" y="7944"/>
                  </a:cubicBezTo>
                  <a:lnTo>
                    <a:pt x="5478" y="7944"/>
                  </a:lnTo>
                  <a:cubicBezTo>
                    <a:pt x="5440" y="8215"/>
                    <a:pt x="5095" y="8237"/>
                    <a:pt x="4802" y="9357"/>
                  </a:cubicBezTo>
                  <a:cubicBezTo>
                    <a:pt x="4358" y="11040"/>
                    <a:pt x="4802" y="12941"/>
                    <a:pt x="5996" y="14180"/>
                  </a:cubicBezTo>
                  <a:cubicBezTo>
                    <a:pt x="6097" y="14286"/>
                    <a:pt x="6261" y="14337"/>
                    <a:pt x="6465" y="14337"/>
                  </a:cubicBezTo>
                  <a:cubicBezTo>
                    <a:pt x="7696" y="14337"/>
                    <a:pt x="10384" y="12508"/>
                    <a:pt x="9385" y="9988"/>
                  </a:cubicBezTo>
                  <a:lnTo>
                    <a:pt x="9385" y="9988"/>
                  </a:lnTo>
                  <a:cubicBezTo>
                    <a:pt x="9644" y="10547"/>
                    <a:pt x="10354" y="11062"/>
                    <a:pt x="11334" y="11062"/>
                  </a:cubicBezTo>
                  <a:cubicBezTo>
                    <a:pt x="12118" y="11062"/>
                    <a:pt x="13075" y="10732"/>
                    <a:pt x="14111" y="9830"/>
                  </a:cubicBezTo>
                  <a:cubicBezTo>
                    <a:pt x="14216" y="9733"/>
                    <a:pt x="14216" y="9680"/>
                    <a:pt x="14179" y="9590"/>
                  </a:cubicBezTo>
                  <a:cubicBezTo>
                    <a:pt x="13164" y="7200"/>
                    <a:pt x="13097" y="6953"/>
                    <a:pt x="12804" y="6652"/>
                  </a:cubicBezTo>
                  <a:cubicBezTo>
                    <a:pt x="12255" y="6073"/>
                    <a:pt x="11338" y="6104"/>
                    <a:pt x="10625" y="5743"/>
                  </a:cubicBezTo>
                  <a:cubicBezTo>
                    <a:pt x="11271" y="5330"/>
                    <a:pt x="11774" y="4684"/>
                    <a:pt x="11909" y="3925"/>
                  </a:cubicBezTo>
                  <a:cubicBezTo>
                    <a:pt x="12015" y="3309"/>
                    <a:pt x="11887" y="2091"/>
                    <a:pt x="11774" y="2001"/>
                  </a:cubicBezTo>
                  <a:cubicBezTo>
                    <a:pt x="11699" y="1926"/>
                    <a:pt x="10940" y="1843"/>
                    <a:pt x="10835" y="1836"/>
                  </a:cubicBezTo>
                  <a:cubicBezTo>
                    <a:pt x="10629" y="1816"/>
                    <a:pt x="10439" y="1805"/>
                    <a:pt x="10263" y="1805"/>
                  </a:cubicBezTo>
                  <a:cubicBezTo>
                    <a:pt x="8817" y="1805"/>
                    <a:pt x="8308" y="2492"/>
                    <a:pt x="7860" y="3865"/>
                  </a:cubicBezTo>
                  <a:cubicBezTo>
                    <a:pt x="7807" y="4028"/>
                    <a:pt x="7762" y="4101"/>
                    <a:pt x="7715" y="4101"/>
                  </a:cubicBezTo>
                  <a:cubicBezTo>
                    <a:pt x="7457" y="4101"/>
                    <a:pt x="7114" y="1962"/>
                    <a:pt x="4945" y="611"/>
                  </a:cubicBezTo>
                  <a:cubicBezTo>
                    <a:pt x="4397" y="272"/>
                    <a:pt x="3771" y="0"/>
                    <a:pt x="3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2"/>
            <p:cNvSpPr/>
            <p:nvPr/>
          </p:nvSpPr>
          <p:spPr>
            <a:xfrm>
              <a:off x="7851150" y="4358213"/>
              <a:ext cx="214525" cy="199375"/>
            </a:xfrm>
            <a:custGeom>
              <a:avLst/>
              <a:gdLst/>
              <a:ahLst/>
              <a:cxnLst/>
              <a:rect l="l" t="t" r="r" b="b"/>
              <a:pathLst>
                <a:path w="8581" h="7975" extrusionOk="0">
                  <a:moveTo>
                    <a:pt x="1996" y="0"/>
                  </a:moveTo>
                  <a:cubicBezTo>
                    <a:pt x="1985" y="0"/>
                    <a:pt x="1973" y="1"/>
                    <a:pt x="1961" y="2"/>
                  </a:cubicBezTo>
                  <a:cubicBezTo>
                    <a:pt x="1789" y="17"/>
                    <a:pt x="1661" y="190"/>
                    <a:pt x="1646" y="363"/>
                  </a:cubicBezTo>
                  <a:cubicBezTo>
                    <a:pt x="1578" y="1174"/>
                    <a:pt x="3359" y="2534"/>
                    <a:pt x="3134" y="4029"/>
                  </a:cubicBezTo>
                  <a:cubicBezTo>
                    <a:pt x="2472" y="3709"/>
                    <a:pt x="2127" y="2568"/>
                    <a:pt x="1340" y="2568"/>
                  </a:cubicBezTo>
                  <a:cubicBezTo>
                    <a:pt x="1296" y="2568"/>
                    <a:pt x="1250" y="2571"/>
                    <a:pt x="1203" y="2579"/>
                  </a:cubicBezTo>
                  <a:cubicBezTo>
                    <a:pt x="1120" y="2774"/>
                    <a:pt x="1353" y="2970"/>
                    <a:pt x="1323" y="3173"/>
                  </a:cubicBezTo>
                  <a:cubicBezTo>
                    <a:pt x="1263" y="3578"/>
                    <a:pt x="632" y="3391"/>
                    <a:pt x="376" y="3518"/>
                  </a:cubicBezTo>
                  <a:cubicBezTo>
                    <a:pt x="0" y="3699"/>
                    <a:pt x="98" y="4315"/>
                    <a:pt x="451" y="4533"/>
                  </a:cubicBezTo>
                  <a:cubicBezTo>
                    <a:pt x="626" y="4641"/>
                    <a:pt x="865" y="4680"/>
                    <a:pt x="1131" y="4680"/>
                  </a:cubicBezTo>
                  <a:cubicBezTo>
                    <a:pt x="1811" y="4680"/>
                    <a:pt x="2666" y="4424"/>
                    <a:pt x="3068" y="4424"/>
                  </a:cubicBezTo>
                  <a:cubicBezTo>
                    <a:pt x="3128" y="4424"/>
                    <a:pt x="3178" y="4429"/>
                    <a:pt x="3216" y="4442"/>
                  </a:cubicBezTo>
                  <a:cubicBezTo>
                    <a:pt x="3735" y="4630"/>
                    <a:pt x="3216" y="5419"/>
                    <a:pt x="3682" y="7283"/>
                  </a:cubicBezTo>
                  <a:cubicBezTo>
                    <a:pt x="3803" y="7766"/>
                    <a:pt x="4064" y="7974"/>
                    <a:pt x="4340" y="7974"/>
                  </a:cubicBezTo>
                  <a:cubicBezTo>
                    <a:pt x="5133" y="7974"/>
                    <a:pt x="6051" y="6266"/>
                    <a:pt x="4140" y="4450"/>
                  </a:cubicBezTo>
                  <a:cubicBezTo>
                    <a:pt x="4221" y="4416"/>
                    <a:pt x="4299" y="4399"/>
                    <a:pt x="4381" y="4399"/>
                  </a:cubicBezTo>
                  <a:cubicBezTo>
                    <a:pt x="4806" y="4399"/>
                    <a:pt x="5316" y="4854"/>
                    <a:pt x="6545" y="5742"/>
                  </a:cubicBezTo>
                  <a:cubicBezTo>
                    <a:pt x="6778" y="5911"/>
                    <a:pt x="6975" y="6015"/>
                    <a:pt x="7169" y="6015"/>
                  </a:cubicBezTo>
                  <a:cubicBezTo>
                    <a:pt x="7356" y="6015"/>
                    <a:pt x="7541" y="5918"/>
                    <a:pt x="7754" y="5690"/>
                  </a:cubicBezTo>
                  <a:cubicBezTo>
                    <a:pt x="8581" y="4811"/>
                    <a:pt x="8017" y="4007"/>
                    <a:pt x="6890" y="3699"/>
                  </a:cubicBezTo>
                  <a:cubicBezTo>
                    <a:pt x="6049" y="3466"/>
                    <a:pt x="5282" y="3571"/>
                    <a:pt x="4441" y="3518"/>
                  </a:cubicBezTo>
                  <a:cubicBezTo>
                    <a:pt x="4884" y="3075"/>
                    <a:pt x="5515" y="2737"/>
                    <a:pt x="6026" y="2369"/>
                  </a:cubicBezTo>
                  <a:cubicBezTo>
                    <a:pt x="7351" y="1429"/>
                    <a:pt x="6678" y="655"/>
                    <a:pt x="5938" y="655"/>
                  </a:cubicBezTo>
                  <a:cubicBezTo>
                    <a:pt x="5784" y="655"/>
                    <a:pt x="5628" y="688"/>
                    <a:pt x="5485" y="761"/>
                  </a:cubicBezTo>
                  <a:cubicBezTo>
                    <a:pt x="4884" y="1076"/>
                    <a:pt x="4629" y="1745"/>
                    <a:pt x="3847" y="3293"/>
                  </a:cubicBezTo>
                  <a:cubicBezTo>
                    <a:pt x="3629" y="2654"/>
                    <a:pt x="4050" y="1963"/>
                    <a:pt x="3870" y="1324"/>
                  </a:cubicBezTo>
                  <a:cubicBezTo>
                    <a:pt x="3729" y="841"/>
                    <a:pt x="3410" y="751"/>
                    <a:pt x="3172" y="751"/>
                  </a:cubicBezTo>
                  <a:cubicBezTo>
                    <a:pt x="3028" y="751"/>
                    <a:pt x="2914" y="783"/>
                    <a:pt x="2886" y="783"/>
                  </a:cubicBezTo>
                  <a:cubicBezTo>
                    <a:pt x="2477" y="747"/>
                    <a:pt x="2387" y="0"/>
                    <a:pt x="19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7" name="Google Shape;1137;p32"/>
            <p:cNvGrpSpPr/>
            <p:nvPr/>
          </p:nvGrpSpPr>
          <p:grpSpPr>
            <a:xfrm>
              <a:off x="7820675" y="4318450"/>
              <a:ext cx="264250" cy="289455"/>
              <a:chOff x="7820675" y="4318450"/>
              <a:chExt cx="264250" cy="289455"/>
            </a:xfrm>
          </p:grpSpPr>
          <p:sp>
            <p:nvSpPr>
              <p:cNvPr id="1138" name="Google Shape;1138;p32"/>
              <p:cNvSpPr/>
              <p:nvPr/>
            </p:nvSpPr>
            <p:spPr>
              <a:xfrm rot="-3618575">
                <a:off x="7989947" y="4416216"/>
                <a:ext cx="36544" cy="133619"/>
              </a:xfrm>
              <a:custGeom>
                <a:avLst/>
                <a:gdLst/>
                <a:ahLst/>
                <a:cxnLst/>
                <a:rect l="l" t="t" r="r" b="b"/>
                <a:pathLst>
                  <a:path w="1474" h="6921" extrusionOk="0">
                    <a:moveTo>
                      <a:pt x="775" y="1"/>
                    </a:moveTo>
                    <a:lnTo>
                      <a:pt x="775" y="1"/>
                    </a:lnTo>
                    <a:cubicBezTo>
                      <a:pt x="294" y="2082"/>
                      <a:pt x="76" y="4148"/>
                      <a:pt x="1" y="5876"/>
                    </a:cubicBezTo>
                    <a:cubicBezTo>
                      <a:pt x="286" y="4599"/>
                      <a:pt x="369" y="4141"/>
                      <a:pt x="369" y="4141"/>
                    </a:cubicBezTo>
                    <a:lnTo>
                      <a:pt x="369" y="4141"/>
                    </a:lnTo>
                    <a:cubicBezTo>
                      <a:pt x="369" y="4141"/>
                      <a:pt x="369" y="6057"/>
                      <a:pt x="309" y="6575"/>
                    </a:cubicBezTo>
                    <a:cubicBezTo>
                      <a:pt x="602" y="5223"/>
                      <a:pt x="707" y="3893"/>
                      <a:pt x="707" y="3893"/>
                    </a:cubicBezTo>
                    <a:lnTo>
                      <a:pt x="827" y="5553"/>
                    </a:lnTo>
                    <a:lnTo>
                      <a:pt x="955" y="4689"/>
                    </a:lnTo>
                    <a:cubicBezTo>
                      <a:pt x="955" y="4689"/>
                      <a:pt x="1226" y="5996"/>
                      <a:pt x="1474" y="6921"/>
                    </a:cubicBezTo>
                    <a:cubicBezTo>
                      <a:pt x="1075" y="4494"/>
                      <a:pt x="715" y="752"/>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2"/>
              <p:cNvSpPr/>
              <p:nvPr/>
            </p:nvSpPr>
            <p:spPr>
              <a:xfrm rot="2227638">
                <a:off x="7982837" y="4355428"/>
                <a:ext cx="42357" cy="73066"/>
              </a:xfrm>
              <a:custGeom>
                <a:avLst/>
                <a:gdLst/>
                <a:ahLst/>
                <a:cxnLst/>
                <a:rect l="l" t="t" r="r" b="b"/>
                <a:pathLst>
                  <a:path w="1256" h="2923" extrusionOk="0">
                    <a:moveTo>
                      <a:pt x="816" y="2596"/>
                    </a:moveTo>
                    <a:lnTo>
                      <a:pt x="812" y="2607"/>
                    </a:lnTo>
                    <a:cubicBezTo>
                      <a:pt x="813" y="2604"/>
                      <a:pt x="815" y="2600"/>
                      <a:pt x="816" y="2596"/>
                    </a:cubicBezTo>
                    <a:close/>
                    <a:moveTo>
                      <a:pt x="1098" y="0"/>
                    </a:moveTo>
                    <a:lnTo>
                      <a:pt x="857" y="1060"/>
                    </a:lnTo>
                    <a:lnTo>
                      <a:pt x="910" y="105"/>
                    </a:lnTo>
                    <a:lnTo>
                      <a:pt x="722" y="879"/>
                    </a:lnTo>
                    <a:lnTo>
                      <a:pt x="700" y="549"/>
                    </a:lnTo>
                    <a:lnTo>
                      <a:pt x="624" y="1022"/>
                    </a:lnTo>
                    <a:lnTo>
                      <a:pt x="617" y="661"/>
                    </a:lnTo>
                    <a:lnTo>
                      <a:pt x="519" y="932"/>
                    </a:lnTo>
                    <a:lnTo>
                      <a:pt x="534" y="639"/>
                    </a:lnTo>
                    <a:lnTo>
                      <a:pt x="429" y="1014"/>
                    </a:lnTo>
                    <a:lnTo>
                      <a:pt x="414" y="188"/>
                    </a:lnTo>
                    <a:lnTo>
                      <a:pt x="301" y="804"/>
                    </a:lnTo>
                    <a:lnTo>
                      <a:pt x="204" y="263"/>
                    </a:lnTo>
                    <a:cubicBezTo>
                      <a:pt x="204" y="263"/>
                      <a:pt x="1" y="1676"/>
                      <a:pt x="83" y="2081"/>
                    </a:cubicBezTo>
                    <a:cubicBezTo>
                      <a:pt x="151" y="1450"/>
                      <a:pt x="339" y="1082"/>
                      <a:pt x="339" y="1082"/>
                    </a:cubicBezTo>
                    <a:lnTo>
                      <a:pt x="339" y="1082"/>
                    </a:lnTo>
                    <a:lnTo>
                      <a:pt x="249" y="1683"/>
                    </a:lnTo>
                    <a:lnTo>
                      <a:pt x="497" y="1135"/>
                    </a:lnTo>
                    <a:cubicBezTo>
                      <a:pt x="497" y="1135"/>
                      <a:pt x="579" y="2059"/>
                      <a:pt x="512" y="2517"/>
                    </a:cubicBezTo>
                    <a:cubicBezTo>
                      <a:pt x="707" y="1841"/>
                      <a:pt x="812" y="1525"/>
                      <a:pt x="812" y="1525"/>
                    </a:cubicBezTo>
                    <a:cubicBezTo>
                      <a:pt x="812" y="1525"/>
                      <a:pt x="870" y="2392"/>
                      <a:pt x="816" y="2596"/>
                    </a:cubicBezTo>
                    <a:lnTo>
                      <a:pt x="816" y="2596"/>
                    </a:lnTo>
                    <a:lnTo>
                      <a:pt x="1060" y="1773"/>
                    </a:lnTo>
                    <a:lnTo>
                      <a:pt x="1060" y="1773"/>
                    </a:lnTo>
                    <a:cubicBezTo>
                      <a:pt x="1060" y="1774"/>
                      <a:pt x="985" y="2637"/>
                      <a:pt x="947" y="2923"/>
                    </a:cubicBezTo>
                    <a:cubicBezTo>
                      <a:pt x="1218" y="2104"/>
                      <a:pt x="1256" y="1090"/>
                      <a:pt x="1150" y="466"/>
                    </a:cubicBezTo>
                    <a:lnTo>
                      <a:pt x="1150" y="466"/>
                    </a:lnTo>
                    <a:cubicBezTo>
                      <a:pt x="1098" y="1090"/>
                      <a:pt x="1045" y="1270"/>
                      <a:pt x="1045" y="1270"/>
                    </a:cubicBezTo>
                    <a:lnTo>
                      <a:pt x="10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2"/>
              <p:cNvSpPr/>
              <p:nvPr/>
            </p:nvSpPr>
            <p:spPr>
              <a:xfrm rot="-1805119">
                <a:off x="7893998" y="4324162"/>
                <a:ext cx="51216" cy="105768"/>
              </a:xfrm>
              <a:custGeom>
                <a:avLst/>
                <a:gdLst/>
                <a:ahLst/>
                <a:cxnLst/>
                <a:rect l="l" t="t" r="r" b="b"/>
                <a:pathLst>
                  <a:path w="1398" h="4231" extrusionOk="0">
                    <a:moveTo>
                      <a:pt x="459" y="0"/>
                    </a:moveTo>
                    <a:lnTo>
                      <a:pt x="459" y="0"/>
                    </a:lnTo>
                    <a:cubicBezTo>
                      <a:pt x="459" y="1"/>
                      <a:pt x="0" y="1931"/>
                      <a:pt x="23" y="2412"/>
                    </a:cubicBezTo>
                    <a:cubicBezTo>
                      <a:pt x="256" y="1571"/>
                      <a:pt x="436" y="1436"/>
                      <a:pt x="436" y="1436"/>
                    </a:cubicBezTo>
                    <a:lnTo>
                      <a:pt x="444" y="3006"/>
                    </a:lnTo>
                    <a:lnTo>
                      <a:pt x="662" y="2097"/>
                    </a:lnTo>
                    <a:lnTo>
                      <a:pt x="489" y="3667"/>
                    </a:lnTo>
                    <a:lnTo>
                      <a:pt x="789" y="2886"/>
                    </a:lnTo>
                    <a:lnTo>
                      <a:pt x="579" y="3780"/>
                    </a:lnTo>
                    <a:lnTo>
                      <a:pt x="797" y="3374"/>
                    </a:lnTo>
                    <a:lnTo>
                      <a:pt x="699" y="4231"/>
                    </a:lnTo>
                    <a:lnTo>
                      <a:pt x="1052" y="3013"/>
                    </a:lnTo>
                    <a:lnTo>
                      <a:pt x="917" y="4088"/>
                    </a:lnTo>
                    <a:cubicBezTo>
                      <a:pt x="917" y="4088"/>
                      <a:pt x="1398" y="2578"/>
                      <a:pt x="1157" y="812"/>
                    </a:cubicBezTo>
                    <a:lnTo>
                      <a:pt x="1157" y="812"/>
                    </a:lnTo>
                    <a:cubicBezTo>
                      <a:pt x="1165" y="1638"/>
                      <a:pt x="1105" y="2375"/>
                      <a:pt x="1105" y="2375"/>
                    </a:cubicBezTo>
                    <a:lnTo>
                      <a:pt x="992" y="1188"/>
                    </a:lnTo>
                    <a:lnTo>
                      <a:pt x="940" y="2052"/>
                    </a:lnTo>
                    <a:cubicBezTo>
                      <a:pt x="940" y="2052"/>
                      <a:pt x="940" y="1007"/>
                      <a:pt x="827" y="617"/>
                    </a:cubicBezTo>
                    <a:lnTo>
                      <a:pt x="827" y="617"/>
                    </a:lnTo>
                    <a:cubicBezTo>
                      <a:pt x="849" y="1300"/>
                      <a:pt x="699" y="1616"/>
                      <a:pt x="699" y="1616"/>
                    </a:cubicBezTo>
                    <a:cubicBezTo>
                      <a:pt x="699" y="1616"/>
                      <a:pt x="684" y="526"/>
                      <a:pt x="684" y="241"/>
                    </a:cubicBezTo>
                    <a:cubicBezTo>
                      <a:pt x="564" y="917"/>
                      <a:pt x="421" y="1090"/>
                      <a:pt x="421" y="1090"/>
                    </a:cubicBezTo>
                    <a:lnTo>
                      <a:pt x="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2"/>
              <p:cNvSpPr/>
              <p:nvPr/>
            </p:nvSpPr>
            <p:spPr>
              <a:xfrm>
                <a:off x="7820675" y="4447150"/>
                <a:ext cx="96550" cy="33526"/>
              </a:xfrm>
              <a:custGeom>
                <a:avLst/>
                <a:gdLst/>
                <a:ahLst/>
                <a:cxnLst/>
                <a:rect l="l" t="t" r="r" b="b"/>
                <a:pathLst>
                  <a:path w="3862" h="1163" extrusionOk="0">
                    <a:moveTo>
                      <a:pt x="1836" y="1"/>
                    </a:moveTo>
                    <a:cubicBezTo>
                      <a:pt x="1205" y="1"/>
                      <a:pt x="545" y="53"/>
                      <a:pt x="0" y="96"/>
                    </a:cubicBezTo>
                    <a:cubicBezTo>
                      <a:pt x="30" y="95"/>
                      <a:pt x="63" y="94"/>
                      <a:pt x="97" y="94"/>
                    </a:cubicBezTo>
                    <a:cubicBezTo>
                      <a:pt x="546" y="94"/>
                      <a:pt x="1330" y="178"/>
                      <a:pt x="1330" y="178"/>
                    </a:cubicBezTo>
                    <a:lnTo>
                      <a:pt x="413" y="276"/>
                    </a:lnTo>
                    <a:lnTo>
                      <a:pt x="1803" y="479"/>
                    </a:lnTo>
                    <a:lnTo>
                      <a:pt x="466" y="584"/>
                    </a:lnTo>
                    <a:lnTo>
                      <a:pt x="1781" y="742"/>
                    </a:lnTo>
                    <a:lnTo>
                      <a:pt x="1067" y="945"/>
                    </a:lnTo>
                    <a:lnTo>
                      <a:pt x="2104" y="907"/>
                    </a:lnTo>
                    <a:lnTo>
                      <a:pt x="2104" y="907"/>
                    </a:lnTo>
                    <a:cubicBezTo>
                      <a:pt x="2104" y="907"/>
                      <a:pt x="1818" y="1035"/>
                      <a:pt x="811" y="1125"/>
                    </a:cubicBezTo>
                    <a:cubicBezTo>
                      <a:pt x="939" y="1152"/>
                      <a:pt x="1138" y="1163"/>
                      <a:pt x="1374" y="1163"/>
                    </a:cubicBezTo>
                    <a:cubicBezTo>
                      <a:pt x="2318" y="1163"/>
                      <a:pt x="3862" y="990"/>
                      <a:pt x="3862" y="990"/>
                    </a:cubicBezTo>
                    <a:lnTo>
                      <a:pt x="3862" y="990"/>
                    </a:lnTo>
                    <a:lnTo>
                      <a:pt x="2727" y="1027"/>
                    </a:lnTo>
                    <a:lnTo>
                      <a:pt x="3321" y="862"/>
                    </a:lnTo>
                    <a:lnTo>
                      <a:pt x="2607" y="757"/>
                    </a:lnTo>
                    <a:lnTo>
                      <a:pt x="3824" y="637"/>
                    </a:lnTo>
                    <a:lnTo>
                      <a:pt x="2464" y="539"/>
                    </a:lnTo>
                    <a:lnTo>
                      <a:pt x="3261" y="449"/>
                    </a:lnTo>
                    <a:lnTo>
                      <a:pt x="2239" y="374"/>
                    </a:lnTo>
                    <a:lnTo>
                      <a:pt x="2990" y="284"/>
                    </a:lnTo>
                    <a:lnTo>
                      <a:pt x="2006" y="141"/>
                    </a:lnTo>
                    <a:cubicBezTo>
                      <a:pt x="2006" y="141"/>
                      <a:pt x="2102" y="138"/>
                      <a:pt x="2261" y="138"/>
                    </a:cubicBezTo>
                    <a:cubicBezTo>
                      <a:pt x="2525" y="138"/>
                      <a:pt x="2963" y="146"/>
                      <a:pt x="3419" y="193"/>
                    </a:cubicBezTo>
                    <a:cubicBezTo>
                      <a:pt x="2999" y="47"/>
                      <a:pt x="2431" y="1"/>
                      <a:pt x="18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2"/>
              <p:cNvSpPr/>
              <p:nvPr/>
            </p:nvSpPr>
            <p:spPr>
              <a:xfrm rot="295205">
                <a:off x="7956651" y="4452518"/>
                <a:ext cx="126811" cy="34919"/>
              </a:xfrm>
              <a:custGeom>
                <a:avLst/>
                <a:gdLst/>
                <a:ahLst/>
                <a:cxnLst/>
                <a:rect l="l" t="t" r="r" b="b"/>
                <a:pathLst>
                  <a:path w="4765" h="1396" extrusionOk="0">
                    <a:moveTo>
                      <a:pt x="492" y="1"/>
                    </a:moveTo>
                    <a:cubicBezTo>
                      <a:pt x="326" y="1"/>
                      <a:pt x="162" y="5"/>
                      <a:pt x="1" y="13"/>
                    </a:cubicBezTo>
                    <a:cubicBezTo>
                      <a:pt x="467" y="96"/>
                      <a:pt x="2180" y="404"/>
                      <a:pt x="2180" y="404"/>
                    </a:cubicBezTo>
                    <a:cubicBezTo>
                      <a:pt x="2180" y="404"/>
                      <a:pt x="1504" y="291"/>
                      <a:pt x="294" y="269"/>
                    </a:cubicBezTo>
                    <a:lnTo>
                      <a:pt x="294" y="269"/>
                    </a:lnTo>
                    <a:cubicBezTo>
                      <a:pt x="602" y="336"/>
                      <a:pt x="2247" y="674"/>
                      <a:pt x="2247" y="674"/>
                    </a:cubicBezTo>
                    <a:cubicBezTo>
                      <a:pt x="2247" y="674"/>
                      <a:pt x="1609" y="599"/>
                      <a:pt x="557" y="592"/>
                    </a:cubicBezTo>
                    <a:lnTo>
                      <a:pt x="557" y="592"/>
                    </a:lnTo>
                    <a:cubicBezTo>
                      <a:pt x="1023" y="704"/>
                      <a:pt x="2788" y="1170"/>
                      <a:pt x="2788" y="1170"/>
                    </a:cubicBezTo>
                    <a:cubicBezTo>
                      <a:pt x="2788" y="1170"/>
                      <a:pt x="2653" y="1170"/>
                      <a:pt x="1511" y="1185"/>
                    </a:cubicBezTo>
                    <a:cubicBezTo>
                      <a:pt x="1830" y="1265"/>
                      <a:pt x="4142" y="1387"/>
                      <a:pt x="4305" y="1395"/>
                    </a:cubicBezTo>
                    <a:lnTo>
                      <a:pt x="4305" y="1395"/>
                    </a:lnTo>
                    <a:lnTo>
                      <a:pt x="3044" y="1013"/>
                    </a:lnTo>
                    <a:lnTo>
                      <a:pt x="4028" y="915"/>
                    </a:lnTo>
                    <a:lnTo>
                      <a:pt x="3247" y="772"/>
                    </a:lnTo>
                    <a:lnTo>
                      <a:pt x="4764" y="750"/>
                    </a:lnTo>
                    <a:lnTo>
                      <a:pt x="3713" y="577"/>
                    </a:lnTo>
                    <a:lnTo>
                      <a:pt x="3713" y="577"/>
                    </a:lnTo>
                    <a:lnTo>
                      <a:pt x="4697" y="584"/>
                    </a:lnTo>
                    <a:cubicBezTo>
                      <a:pt x="4697" y="584"/>
                      <a:pt x="2497" y="1"/>
                      <a:pt x="492" y="1"/>
                    </a:cubicBezTo>
                    <a:close/>
                    <a:moveTo>
                      <a:pt x="4305" y="1395"/>
                    </a:moveTo>
                    <a:lnTo>
                      <a:pt x="4306" y="1396"/>
                    </a:lnTo>
                    <a:lnTo>
                      <a:pt x="4314" y="1396"/>
                    </a:lnTo>
                    <a:cubicBezTo>
                      <a:pt x="4314" y="1396"/>
                      <a:pt x="4311" y="1396"/>
                      <a:pt x="4305" y="139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2"/>
              <p:cNvSpPr/>
              <p:nvPr/>
            </p:nvSpPr>
            <p:spPr>
              <a:xfrm rot="4513549">
                <a:off x="7891852" y="4511798"/>
                <a:ext cx="123820" cy="34024"/>
              </a:xfrm>
              <a:custGeom>
                <a:avLst/>
                <a:gdLst/>
                <a:ahLst/>
                <a:cxnLst/>
                <a:rect l="l" t="t" r="r" b="b"/>
                <a:pathLst>
                  <a:path w="4953" h="1361" extrusionOk="0">
                    <a:moveTo>
                      <a:pt x="623" y="0"/>
                    </a:moveTo>
                    <a:cubicBezTo>
                      <a:pt x="381" y="0"/>
                      <a:pt x="168" y="10"/>
                      <a:pt x="1" y="31"/>
                    </a:cubicBezTo>
                    <a:cubicBezTo>
                      <a:pt x="607" y="84"/>
                      <a:pt x="1876" y="344"/>
                      <a:pt x="2181" y="408"/>
                    </a:cubicBezTo>
                    <a:lnTo>
                      <a:pt x="2181" y="408"/>
                    </a:lnTo>
                    <a:cubicBezTo>
                      <a:pt x="2073" y="389"/>
                      <a:pt x="1830" y="357"/>
                      <a:pt x="1394" y="357"/>
                    </a:cubicBezTo>
                    <a:cubicBezTo>
                      <a:pt x="1117" y="357"/>
                      <a:pt x="763" y="370"/>
                      <a:pt x="316" y="407"/>
                    </a:cubicBezTo>
                    <a:cubicBezTo>
                      <a:pt x="835" y="437"/>
                      <a:pt x="2961" y="850"/>
                      <a:pt x="2961" y="850"/>
                    </a:cubicBezTo>
                    <a:cubicBezTo>
                      <a:pt x="2961" y="850"/>
                      <a:pt x="2734" y="914"/>
                      <a:pt x="2195" y="914"/>
                    </a:cubicBezTo>
                    <a:cubicBezTo>
                      <a:pt x="2040" y="914"/>
                      <a:pt x="1861" y="909"/>
                      <a:pt x="1654" y="895"/>
                    </a:cubicBezTo>
                    <a:lnTo>
                      <a:pt x="1654" y="895"/>
                    </a:lnTo>
                    <a:cubicBezTo>
                      <a:pt x="2315" y="1166"/>
                      <a:pt x="4952" y="1361"/>
                      <a:pt x="4952" y="1361"/>
                    </a:cubicBezTo>
                    <a:lnTo>
                      <a:pt x="3555" y="1113"/>
                    </a:lnTo>
                    <a:lnTo>
                      <a:pt x="4479" y="828"/>
                    </a:lnTo>
                    <a:lnTo>
                      <a:pt x="3510" y="670"/>
                    </a:lnTo>
                    <a:lnTo>
                      <a:pt x="4201" y="595"/>
                    </a:lnTo>
                    <a:lnTo>
                      <a:pt x="3059" y="362"/>
                    </a:lnTo>
                    <a:lnTo>
                      <a:pt x="4562" y="332"/>
                    </a:lnTo>
                    <a:cubicBezTo>
                      <a:pt x="4562" y="332"/>
                      <a:pt x="2072"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2"/>
              <p:cNvSpPr/>
              <p:nvPr/>
            </p:nvSpPr>
            <p:spPr>
              <a:xfrm>
                <a:off x="7927988" y="4469800"/>
                <a:ext cx="26226" cy="138105"/>
              </a:xfrm>
              <a:custGeom>
                <a:avLst/>
                <a:gdLst/>
                <a:ahLst/>
                <a:cxnLst/>
                <a:rect l="l" t="t" r="r" b="b"/>
                <a:pathLst>
                  <a:path w="1474" h="7762" extrusionOk="0">
                    <a:moveTo>
                      <a:pt x="827" y="0"/>
                    </a:moveTo>
                    <a:cubicBezTo>
                      <a:pt x="384" y="1255"/>
                      <a:pt x="91" y="2908"/>
                      <a:pt x="1" y="4786"/>
                    </a:cubicBezTo>
                    <a:cubicBezTo>
                      <a:pt x="188" y="3930"/>
                      <a:pt x="384" y="3516"/>
                      <a:pt x="384" y="3516"/>
                    </a:cubicBezTo>
                    <a:lnTo>
                      <a:pt x="384" y="3516"/>
                    </a:lnTo>
                    <a:cubicBezTo>
                      <a:pt x="384" y="3517"/>
                      <a:pt x="218" y="5673"/>
                      <a:pt x="331" y="6537"/>
                    </a:cubicBezTo>
                    <a:cubicBezTo>
                      <a:pt x="421" y="5222"/>
                      <a:pt x="451" y="4809"/>
                      <a:pt x="451" y="4809"/>
                    </a:cubicBezTo>
                    <a:lnTo>
                      <a:pt x="835" y="7138"/>
                    </a:lnTo>
                    <a:lnTo>
                      <a:pt x="782" y="5650"/>
                    </a:lnTo>
                    <a:lnTo>
                      <a:pt x="1007" y="6995"/>
                    </a:lnTo>
                    <a:lnTo>
                      <a:pt x="1000" y="6026"/>
                    </a:lnTo>
                    <a:lnTo>
                      <a:pt x="1473" y="7761"/>
                    </a:lnTo>
                    <a:cubicBezTo>
                      <a:pt x="880" y="5034"/>
                      <a:pt x="692" y="1112"/>
                      <a:pt x="8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2"/>
              <p:cNvSpPr/>
              <p:nvPr/>
            </p:nvSpPr>
            <p:spPr>
              <a:xfrm rot="1712298">
                <a:off x="7847050" y="4424152"/>
                <a:ext cx="70976" cy="26792"/>
              </a:xfrm>
              <a:custGeom>
                <a:avLst/>
                <a:gdLst/>
                <a:ahLst/>
                <a:cxnLst/>
                <a:rect l="l" t="t" r="r" b="b"/>
                <a:pathLst>
                  <a:path w="3862" h="1163" extrusionOk="0">
                    <a:moveTo>
                      <a:pt x="1836" y="1"/>
                    </a:moveTo>
                    <a:cubicBezTo>
                      <a:pt x="1205" y="1"/>
                      <a:pt x="545" y="53"/>
                      <a:pt x="0" y="96"/>
                    </a:cubicBezTo>
                    <a:cubicBezTo>
                      <a:pt x="30" y="95"/>
                      <a:pt x="63" y="94"/>
                      <a:pt x="97" y="94"/>
                    </a:cubicBezTo>
                    <a:cubicBezTo>
                      <a:pt x="546" y="94"/>
                      <a:pt x="1330" y="178"/>
                      <a:pt x="1330" y="178"/>
                    </a:cubicBezTo>
                    <a:lnTo>
                      <a:pt x="413" y="276"/>
                    </a:lnTo>
                    <a:lnTo>
                      <a:pt x="1803" y="479"/>
                    </a:lnTo>
                    <a:lnTo>
                      <a:pt x="466" y="584"/>
                    </a:lnTo>
                    <a:lnTo>
                      <a:pt x="1781" y="742"/>
                    </a:lnTo>
                    <a:lnTo>
                      <a:pt x="1067" y="945"/>
                    </a:lnTo>
                    <a:lnTo>
                      <a:pt x="2104" y="907"/>
                    </a:lnTo>
                    <a:lnTo>
                      <a:pt x="2104" y="907"/>
                    </a:lnTo>
                    <a:cubicBezTo>
                      <a:pt x="2104" y="907"/>
                      <a:pt x="1818" y="1035"/>
                      <a:pt x="811" y="1125"/>
                    </a:cubicBezTo>
                    <a:cubicBezTo>
                      <a:pt x="939" y="1152"/>
                      <a:pt x="1138" y="1163"/>
                      <a:pt x="1374" y="1163"/>
                    </a:cubicBezTo>
                    <a:cubicBezTo>
                      <a:pt x="2318" y="1163"/>
                      <a:pt x="3862" y="990"/>
                      <a:pt x="3862" y="990"/>
                    </a:cubicBezTo>
                    <a:lnTo>
                      <a:pt x="3862" y="990"/>
                    </a:lnTo>
                    <a:lnTo>
                      <a:pt x="2727" y="1027"/>
                    </a:lnTo>
                    <a:lnTo>
                      <a:pt x="3321" y="862"/>
                    </a:lnTo>
                    <a:lnTo>
                      <a:pt x="2607" y="757"/>
                    </a:lnTo>
                    <a:lnTo>
                      <a:pt x="3824" y="637"/>
                    </a:lnTo>
                    <a:lnTo>
                      <a:pt x="2464" y="539"/>
                    </a:lnTo>
                    <a:lnTo>
                      <a:pt x="3261" y="449"/>
                    </a:lnTo>
                    <a:lnTo>
                      <a:pt x="2239" y="374"/>
                    </a:lnTo>
                    <a:lnTo>
                      <a:pt x="2990" y="284"/>
                    </a:lnTo>
                    <a:lnTo>
                      <a:pt x="2006" y="141"/>
                    </a:lnTo>
                    <a:cubicBezTo>
                      <a:pt x="2006" y="141"/>
                      <a:pt x="2102" y="138"/>
                      <a:pt x="2261" y="138"/>
                    </a:cubicBezTo>
                    <a:cubicBezTo>
                      <a:pt x="2525" y="138"/>
                      <a:pt x="2963" y="146"/>
                      <a:pt x="3419" y="193"/>
                    </a:cubicBezTo>
                    <a:cubicBezTo>
                      <a:pt x="2999" y="47"/>
                      <a:pt x="2431" y="1"/>
                      <a:pt x="18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6" name="Google Shape;1146;p32"/>
            <p:cNvSpPr/>
            <p:nvPr/>
          </p:nvSpPr>
          <p:spPr>
            <a:xfrm rot="3429607">
              <a:off x="7905263" y="4502575"/>
              <a:ext cx="123827" cy="34025"/>
            </a:xfrm>
            <a:custGeom>
              <a:avLst/>
              <a:gdLst/>
              <a:ahLst/>
              <a:cxnLst/>
              <a:rect l="l" t="t" r="r" b="b"/>
              <a:pathLst>
                <a:path w="4953" h="1361" extrusionOk="0">
                  <a:moveTo>
                    <a:pt x="623" y="0"/>
                  </a:moveTo>
                  <a:cubicBezTo>
                    <a:pt x="381" y="0"/>
                    <a:pt x="168" y="10"/>
                    <a:pt x="1" y="31"/>
                  </a:cubicBezTo>
                  <a:cubicBezTo>
                    <a:pt x="607" y="84"/>
                    <a:pt x="1876" y="344"/>
                    <a:pt x="2181" y="408"/>
                  </a:cubicBezTo>
                  <a:lnTo>
                    <a:pt x="2181" y="408"/>
                  </a:lnTo>
                  <a:cubicBezTo>
                    <a:pt x="2073" y="389"/>
                    <a:pt x="1830" y="357"/>
                    <a:pt x="1394" y="357"/>
                  </a:cubicBezTo>
                  <a:cubicBezTo>
                    <a:pt x="1117" y="357"/>
                    <a:pt x="763" y="370"/>
                    <a:pt x="316" y="407"/>
                  </a:cubicBezTo>
                  <a:cubicBezTo>
                    <a:pt x="835" y="437"/>
                    <a:pt x="2961" y="850"/>
                    <a:pt x="2961" y="850"/>
                  </a:cubicBezTo>
                  <a:cubicBezTo>
                    <a:pt x="2961" y="850"/>
                    <a:pt x="2734" y="914"/>
                    <a:pt x="2195" y="914"/>
                  </a:cubicBezTo>
                  <a:cubicBezTo>
                    <a:pt x="2040" y="914"/>
                    <a:pt x="1861" y="909"/>
                    <a:pt x="1654" y="895"/>
                  </a:cubicBezTo>
                  <a:lnTo>
                    <a:pt x="1654" y="895"/>
                  </a:lnTo>
                  <a:cubicBezTo>
                    <a:pt x="2315" y="1166"/>
                    <a:pt x="4952" y="1361"/>
                    <a:pt x="4952" y="1361"/>
                  </a:cubicBezTo>
                  <a:lnTo>
                    <a:pt x="3555" y="1113"/>
                  </a:lnTo>
                  <a:lnTo>
                    <a:pt x="4479" y="828"/>
                  </a:lnTo>
                  <a:lnTo>
                    <a:pt x="3510" y="670"/>
                  </a:lnTo>
                  <a:lnTo>
                    <a:pt x="4201" y="595"/>
                  </a:lnTo>
                  <a:lnTo>
                    <a:pt x="3059" y="362"/>
                  </a:lnTo>
                  <a:lnTo>
                    <a:pt x="4562" y="332"/>
                  </a:lnTo>
                  <a:cubicBezTo>
                    <a:pt x="4562" y="332"/>
                    <a:pt x="2072"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7" name="Google Shape;1147;p32"/>
            <p:cNvGrpSpPr/>
            <p:nvPr/>
          </p:nvGrpSpPr>
          <p:grpSpPr>
            <a:xfrm>
              <a:off x="7899525" y="4394338"/>
              <a:ext cx="127725" cy="143900"/>
              <a:chOff x="7899525" y="4394338"/>
              <a:chExt cx="127725" cy="143900"/>
            </a:xfrm>
          </p:grpSpPr>
          <p:grpSp>
            <p:nvGrpSpPr>
              <p:cNvPr id="1148" name="Google Shape;1148;p32"/>
              <p:cNvGrpSpPr/>
              <p:nvPr/>
            </p:nvGrpSpPr>
            <p:grpSpPr>
              <a:xfrm>
                <a:off x="7899525" y="4394338"/>
                <a:ext cx="127725" cy="143900"/>
                <a:chOff x="7899525" y="4394338"/>
                <a:chExt cx="127725" cy="143900"/>
              </a:xfrm>
            </p:grpSpPr>
            <p:sp>
              <p:nvSpPr>
                <p:cNvPr id="1149" name="Google Shape;1149;p32"/>
                <p:cNvSpPr/>
                <p:nvPr/>
              </p:nvSpPr>
              <p:spPr>
                <a:xfrm>
                  <a:off x="7940500" y="4394338"/>
                  <a:ext cx="18050" cy="59550"/>
                </a:xfrm>
                <a:custGeom>
                  <a:avLst/>
                  <a:gdLst/>
                  <a:ahLst/>
                  <a:cxnLst/>
                  <a:rect l="l" t="t" r="r" b="b"/>
                  <a:pathLst>
                    <a:path w="722" h="2382" extrusionOk="0">
                      <a:moveTo>
                        <a:pt x="673" y="0"/>
                      </a:moveTo>
                      <a:cubicBezTo>
                        <a:pt x="669" y="0"/>
                        <a:pt x="664" y="3"/>
                        <a:pt x="657" y="7"/>
                      </a:cubicBezTo>
                      <a:cubicBezTo>
                        <a:pt x="1" y="465"/>
                        <a:pt x="16" y="2382"/>
                        <a:pt x="171" y="2382"/>
                      </a:cubicBezTo>
                      <a:cubicBezTo>
                        <a:pt x="186" y="2382"/>
                        <a:pt x="203" y="2363"/>
                        <a:pt x="221" y="2321"/>
                      </a:cubicBezTo>
                      <a:cubicBezTo>
                        <a:pt x="296" y="2148"/>
                        <a:pt x="153" y="1262"/>
                        <a:pt x="446" y="518"/>
                      </a:cubicBezTo>
                      <a:cubicBezTo>
                        <a:pt x="523" y="323"/>
                        <a:pt x="721" y="0"/>
                        <a:pt x="6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2"/>
                <p:cNvSpPr/>
                <p:nvPr/>
              </p:nvSpPr>
              <p:spPr>
                <a:xfrm>
                  <a:off x="7949225" y="4464663"/>
                  <a:ext cx="50900" cy="73575"/>
                </a:xfrm>
                <a:custGeom>
                  <a:avLst/>
                  <a:gdLst/>
                  <a:ahLst/>
                  <a:cxnLst/>
                  <a:rect l="l" t="t" r="r" b="b"/>
                  <a:pathLst>
                    <a:path w="2036" h="2943" extrusionOk="0">
                      <a:moveTo>
                        <a:pt x="114" y="0"/>
                      </a:moveTo>
                      <a:cubicBezTo>
                        <a:pt x="0" y="0"/>
                        <a:pt x="8" y="86"/>
                        <a:pt x="217" y="199"/>
                      </a:cubicBezTo>
                      <a:cubicBezTo>
                        <a:pt x="1427" y="861"/>
                        <a:pt x="1652" y="1965"/>
                        <a:pt x="1998" y="2934"/>
                      </a:cubicBezTo>
                      <a:cubicBezTo>
                        <a:pt x="2001" y="2940"/>
                        <a:pt x="2006" y="2942"/>
                        <a:pt x="2012" y="2942"/>
                      </a:cubicBezTo>
                      <a:cubicBezTo>
                        <a:pt x="2023" y="2942"/>
                        <a:pt x="2036" y="2934"/>
                        <a:pt x="2036" y="2919"/>
                      </a:cubicBezTo>
                      <a:cubicBezTo>
                        <a:pt x="1566" y="606"/>
                        <a:pt x="416" y="0"/>
                        <a:pt x="1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2"/>
                <p:cNvSpPr/>
                <p:nvPr/>
              </p:nvSpPr>
              <p:spPr>
                <a:xfrm>
                  <a:off x="7952700" y="4429963"/>
                  <a:ext cx="74550" cy="20450"/>
                </a:xfrm>
                <a:custGeom>
                  <a:avLst/>
                  <a:gdLst/>
                  <a:ahLst/>
                  <a:cxnLst/>
                  <a:rect l="l" t="t" r="r" b="b"/>
                  <a:pathLst>
                    <a:path w="2982" h="818" extrusionOk="0">
                      <a:moveTo>
                        <a:pt x="2167" y="0"/>
                      </a:moveTo>
                      <a:cubicBezTo>
                        <a:pt x="1283" y="0"/>
                        <a:pt x="374" y="360"/>
                        <a:pt x="33" y="723"/>
                      </a:cubicBezTo>
                      <a:cubicBezTo>
                        <a:pt x="0" y="756"/>
                        <a:pt x="31" y="818"/>
                        <a:pt x="74" y="818"/>
                      </a:cubicBezTo>
                      <a:cubicBezTo>
                        <a:pt x="80" y="818"/>
                        <a:pt x="87" y="816"/>
                        <a:pt x="93" y="814"/>
                      </a:cubicBezTo>
                      <a:cubicBezTo>
                        <a:pt x="379" y="686"/>
                        <a:pt x="1003" y="145"/>
                        <a:pt x="2242" y="107"/>
                      </a:cubicBezTo>
                      <a:cubicBezTo>
                        <a:pt x="2272" y="106"/>
                        <a:pt x="2306" y="105"/>
                        <a:pt x="2343" y="105"/>
                      </a:cubicBezTo>
                      <a:cubicBezTo>
                        <a:pt x="2534" y="105"/>
                        <a:pt x="2800" y="124"/>
                        <a:pt x="2911" y="124"/>
                      </a:cubicBezTo>
                      <a:cubicBezTo>
                        <a:pt x="2963" y="124"/>
                        <a:pt x="2981" y="120"/>
                        <a:pt x="2941" y="107"/>
                      </a:cubicBezTo>
                      <a:cubicBezTo>
                        <a:pt x="2696" y="33"/>
                        <a:pt x="2433" y="0"/>
                        <a:pt x="2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2"/>
                <p:cNvSpPr/>
                <p:nvPr/>
              </p:nvSpPr>
              <p:spPr>
                <a:xfrm>
                  <a:off x="7903950" y="4421075"/>
                  <a:ext cx="31300" cy="38225"/>
                </a:xfrm>
                <a:custGeom>
                  <a:avLst/>
                  <a:gdLst/>
                  <a:ahLst/>
                  <a:cxnLst/>
                  <a:rect l="l" t="t" r="r" b="b"/>
                  <a:pathLst>
                    <a:path w="1252" h="1529" extrusionOk="0">
                      <a:moveTo>
                        <a:pt x="5" y="0"/>
                      </a:moveTo>
                      <a:cubicBezTo>
                        <a:pt x="1" y="0"/>
                        <a:pt x="5" y="14"/>
                        <a:pt x="20" y="44"/>
                      </a:cubicBezTo>
                      <a:cubicBezTo>
                        <a:pt x="185" y="405"/>
                        <a:pt x="808" y="1321"/>
                        <a:pt x="1132" y="1524"/>
                      </a:cubicBezTo>
                      <a:cubicBezTo>
                        <a:pt x="1138" y="1527"/>
                        <a:pt x="1146" y="1528"/>
                        <a:pt x="1154" y="1528"/>
                      </a:cubicBezTo>
                      <a:cubicBezTo>
                        <a:pt x="1199" y="1528"/>
                        <a:pt x="1252" y="1483"/>
                        <a:pt x="1056" y="1269"/>
                      </a:cubicBezTo>
                      <a:cubicBezTo>
                        <a:pt x="480" y="640"/>
                        <a:pt x="35" y="0"/>
                        <a:pt x="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2"/>
                <p:cNvSpPr/>
                <p:nvPr/>
              </p:nvSpPr>
              <p:spPr>
                <a:xfrm>
                  <a:off x="7899525" y="4464588"/>
                  <a:ext cx="40150" cy="22000"/>
                </a:xfrm>
                <a:custGeom>
                  <a:avLst/>
                  <a:gdLst/>
                  <a:ahLst/>
                  <a:cxnLst/>
                  <a:rect l="l" t="t" r="r" b="b"/>
                  <a:pathLst>
                    <a:path w="1606" h="880" extrusionOk="0">
                      <a:moveTo>
                        <a:pt x="1485" y="0"/>
                      </a:moveTo>
                      <a:cubicBezTo>
                        <a:pt x="1477" y="0"/>
                        <a:pt x="1469" y="1"/>
                        <a:pt x="1462" y="4"/>
                      </a:cubicBezTo>
                      <a:cubicBezTo>
                        <a:pt x="1469" y="4"/>
                        <a:pt x="1229" y="372"/>
                        <a:pt x="42" y="853"/>
                      </a:cubicBezTo>
                      <a:cubicBezTo>
                        <a:pt x="0" y="870"/>
                        <a:pt x="6" y="879"/>
                        <a:pt x="47" y="879"/>
                      </a:cubicBezTo>
                      <a:cubicBezTo>
                        <a:pt x="234" y="879"/>
                        <a:pt x="1169" y="677"/>
                        <a:pt x="1559" y="139"/>
                      </a:cubicBezTo>
                      <a:cubicBezTo>
                        <a:pt x="1606" y="73"/>
                        <a:pt x="1546" y="0"/>
                        <a:pt x="14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4" name="Google Shape;1154;p32"/>
              <p:cNvSpPr/>
              <p:nvPr/>
            </p:nvSpPr>
            <p:spPr>
              <a:xfrm rot="1121969">
                <a:off x="7949387" y="4397812"/>
                <a:ext cx="18050" cy="59549"/>
              </a:xfrm>
              <a:custGeom>
                <a:avLst/>
                <a:gdLst/>
                <a:ahLst/>
                <a:cxnLst/>
                <a:rect l="l" t="t" r="r" b="b"/>
                <a:pathLst>
                  <a:path w="722" h="2382" extrusionOk="0">
                    <a:moveTo>
                      <a:pt x="673" y="0"/>
                    </a:moveTo>
                    <a:cubicBezTo>
                      <a:pt x="669" y="0"/>
                      <a:pt x="664" y="3"/>
                      <a:pt x="657" y="7"/>
                    </a:cubicBezTo>
                    <a:cubicBezTo>
                      <a:pt x="1" y="465"/>
                      <a:pt x="16" y="2382"/>
                      <a:pt x="171" y="2382"/>
                    </a:cubicBezTo>
                    <a:cubicBezTo>
                      <a:pt x="186" y="2382"/>
                      <a:pt x="203" y="2363"/>
                      <a:pt x="221" y="2321"/>
                    </a:cubicBezTo>
                    <a:cubicBezTo>
                      <a:pt x="296" y="2148"/>
                      <a:pt x="153" y="1262"/>
                      <a:pt x="446" y="518"/>
                    </a:cubicBezTo>
                    <a:cubicBezTo>
                      <a:pt x="523" y="323"/>
                      <a:pt x="721" y="0"/>
                      <a:pt x="6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2"/>
              <p:cNvSpPr/>
              <p:nvPr/>
            </p:nvSpPr>
            <p:spPr>
              <a:xfrm rot="953749">
                <a:off x="7911762" y="4417588"/>
                <a:ext cx="31301" cy="38227"/>
              </a:xfrm>
              <a:custGeom>
                <a:avLst/>
                <a:gdLst/>
                <a:ahLst/>
                <a:cxnLst/>
                <a:rect l="l" t="t" r="r" b="b"/>
                <a:pathLst>
                  <a:path w="1252" h="1529" extrusionOk="0">
                    <a:moveTo>
                      <a:pt x="5" y="0"/>
                    </a:moveTo>
                    <a:cubicBezTo>
                      <a:pt x="1" y="0"/>
                      <a:pt x="5" y="14"/>
                      <a:pt x="20" y="44"/>
                    </a:cubicBezTo>
                    <a:cubicBezTo>
                      <a:pt x="185" y="405"/>
                      <a:pt x="808" y="1321"/>
                      <a:pt x="1132" y="1524"/>
                    </a:cubicBezTo>
                    <a:cubicBezTo>
                      <a:pt x="1138" y="1527"/>
                      <a:pt x="1146" y="1528"/>
                      <a:pt x="1154" y="1528"/>
                    </a:cubicBezTo>
                    <a:cubicBezTo>
                      <a:pt x="1199" y="1528"/>
                      <a:pt x="1252" y="1483"/>
                      <a:pt x="1056" y="1269"/>
                    </a:cubicBezTo>
                    <a:cubicBezTo>
                      <a:pt x="480" y="640"/>
                      <a:pt x="35" y="0"/>
                      <a:pt x="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2"/>
              <p:cNvSpPr/>
              <p:nvPr/>
            </p:nvSpPr>
            <p:spPr>
              <a:xfrm rot="653313">
                <a:off x="7950474" y="4436839"/>
                <a:ext cx="74550" cy="20450"/>
              </a:xfrm>
              <a:custGeom>
                <a:avLst/>
                <a:gdLst/>
                <a:ahLst/>
                <a:cxnLst/>
                <a:rect l="l" t="t" r="r" b="b"/>
                <a:pathLst>
                  <a:path w="2982" h="818" extrusionOk="0">
                    <a:moveTo>
                      <a:pt x="2167" y="0"/>
                    </a:moveTo>
                    <a:cubicBezTo>
                      <a:pt x="1283" y="0"/>
                      <a:pt x="374" y="360"/>
                      <a:pt x="33" y="723"/>
                    </a:cubicBezTo>
                    <a:cubicBezTo>
                      <a:pt x="0" y="756"/>
                      <a:pt x="31" y="818"/>
                      <a:pt x="74" y="818"/>
                    </a:cubicBezTo>
                    <a:cubicBezTo>
                      <a:pt x="80" y="818"/>
                      <a:pt x="87" y="816"/>
                      <a:pt x="93" y="814"/>
                    </a:cubicBezTo>
                    <a:cubicBezTo>
                      <a:pt x="379" y="686"/>
                      <a:pt x="1003" y="145"/>
                      <a:pt x="2242" y="107"/>
                    </a:cubicBezTo>
                    <a:cubicBezTo>
                      <a:pt x="2272" y="106"/>
                      <a:pt x="2306" y="105"/>
                      <a:pt x="2343" y="105"/>
                    </a:cubicBezTo>
                    <a:cubicBezTo>
                      <a:pt x="2534" y="105"/>
                      <a:pt x="2800" y="124"/>
                      <a:pt x="2911" y="124"/>
                    </a:cubicBezTo>
                    <a:cubicBezTo>
                      <a:pt x="2963" y="124"/>
                      <a:pt x="2981" y="120"/>
                      <a:pt x="2941" y="107"/>
                    </a:cubicBezTo>
                    <a:cubicBezTo>
                      <a:pt x="2696" y="33"/>
                      <a:pt x="2433" y="0"/>
                      <a:pt x="2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2"/>
              <p:cNvSpPr/>
              <p:nvPr/>
            </p:nvSpPr>
            <p:spPr>
              <a:xfrm rot="-970277">
                <a:off x="7903350" y="4469763"/>
                <a:ext cx="40149" cy="21999"/>
              </a:xfrm>
              <a:custGeom>
                <a:avLst/>
                <a:gdLst/>
                <a:ahLst/>
                <a:cxnLst/>
                <a:rect l="l" t="t" r="r" b="b"/>
                <a:pathLst>
                  <a:path w="1606" h="880" extrusionOk="0">
                    <a:moveTo>
                      <a:pt x="1485" y="0"/>
                    </a:moveTo>
                    <a:cubicBezTo>
                      <a:pt x="1477" y="0"/>
                      <a:pt x="1469" y="1"/>
                      <a:pt x="1462" y="4"/>
                    </a:cubicBezTo>
                    <a:cubicBezTo>
                      <a:pt x="1469" y="4"/>
                      <a:pt x="1229" y="372"/>
                      <a:pt x="42" y="853"/>
                    </a:cubicBezTo>
                    <a:cubicBezTo>
                      <a:pt x="0" y="870"/>
                      <a:pt x="6" y="879"/>
                      <a:pt x="47" y="879"/>
                    </a:cubicBezTo>
                    <a:cubicBezTo>
                      <a:pt x="234" y="879"/>
                      <a:pt x="1169" y="677"/>
                      <a:pt x="1559" y="139"/>
                    </a:cubicBezTo>
                    <a:cubicBezTo>
                      <a:pt x="1606" y="73"/>
                      <a:pt x="1546" y="0"/>
                      <a:pt x="14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2"/>
              <p:cNvSpPr/>
              <p:nvPr/>
            </p:nvSpPr>
            <p:spPr>
              <a:xfrm rot="-370959">
                <a:off x="7955001" y="4461062"/>
                <a:ext cx="50901" cy="73576"/>
              </a:xfrm>
              <a:custGeom>
                <a:avLst/>
                <a:gdLst/>
                <a:ahLst/>
                <a:cxnLst/>
                <a:rect l="l" t="t" r="r" b="b"/>
                <a:pathLst>
                  <a:path w="2036" h="2943" extrusionOk="0">
                    <a:moveTo>
                      <a:pt x="114" y="0"/>
                    </a:moveTo>
                    <a:cubicBezTo>
                      <a:pt x="0" y="0"/>
                      <a:pt x="8" y="86"/>
                      <a:pt x="217" y="199"/>
                    </a:cubicBezTo>
                    <a:cubicBezTo>
                      <a:pt x="1427" y="861"/>
                      <a:pt x="1652" y="1965"/>
                      <a:pt x="1998" y="2934"/>
                    </a:cubicBezTo>
                    <a:cubicBezTo>
                      <a:pt x="2001" y="2940"/>
                      <a:pt x="2006" y="2942"/>
                      <a:pt x="2012" y="2942"/>
                    </a:cubicBezTo>
                    <a:cubicBezTo>
                      <a:pt x="2023" y="2942"/>
                      <a:pt x="2036" y="2934"/>
                      <a:pt x="2036" y="2919"/>
                    </a:cubicBezTo>
                    <a:cubicBezTo>
                      <a:pt x="1566" y="606"/>
                      <a:pt x="416" y="0"/>
                      <a:pt x="1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59" name="Google Shape;1159;p32"/>
          <p:cNvGrpSpPr/>
          <p:nvPr/>
        </p:nvGrpSpPr>
        <p:grpSpPr>
          <a:xfrm>
            <a:off x="1479504" y="657857"/>
            <a:ext cx="739675" cy="745918"/>
            <a:chOff x="8257400" y="4290013"/>
            <a:chExt cx="355425" cy="358425"/>
          </a:xfrm>
        </p:grpSpPr>
        <p:sp>
          <p:nvSpPr>
            <p:cNvPr id="1160" name="Google Shape;1160;p32"/>
            <p:cNvSpPr/>
            <p:nvPr/>
          </p:nvSpPr>
          <p:spPr>
            <a:xfrm>
              <a:off x="8257400" y="4290013"/>
              <a:ext cx="355425" cy="358425"/>
            </a:xfrm>
            <a:custGeom>
              <a:avLst/>
              <a:gdLst/>
              <a:ahLst/>
              <a:cxnLst/>
              <a:rect l="l" t="t" r="r" b="b"/>
              <a:pathLst>
                <a:path w="14217" h="14337" extrusionOk="0">
                  <a:moveTo>
                    <a:pt x="3137" y="0"/>
                  </a:moveTo>
                  <a:cubicBezTo>
                    <a:pt x="3013" y="0"/>
                    <a:pt x="2889" y="11"/>
                    <a:pt x="2766" y="33"/>
                  </a:cubicBezTo>
                  <a:cubicBezTo>
                    <a:pt x="3449" y="1806"/>
                    <a:pt x="4193" y="3647"/>
                    <a:pt x="5621" y="4894"/>
                  </a:cubicBezTo>
                  <a:cubicBezTo>
                    <a:pt x="5001" y="4589"/>
                    <a:pt x="4315" y="4443"/>
                    <a:pt x="3626" y="4443"/>
                  </a:cubicBezTo>
                  <a:cubicBezTo>
                    <a:pt x="2260" y="4443"/>
                    <a:pt x="885" y="5017"/>
                    <a:pt x="1" y="6066"/>
                  </a:cubicBezTo>
                  <a:cubicBezTo>
                    <a:pt x="714" y="6622"/>
                    <a:pt x="1488" y="7095"/>
                    <a:pt x="2277" y="7539"/>
                  </a:cubicBezTo>
                  <a:cubicBezTo>
                    <a:pt x="2936" y="7908"/>
                    <a:pt x="3756" y="8300"/>
                    <a:pt x="4482" y="8300"/>
                  </a:cubicBezTo>
                  <a:cubicBezTo>
                    <a:pt x="4849" y="8300"/>
                    <a:pt x="5193" y="8199"/>
                    <a:pt x="5478" y="7944"/>
                  </a:cubicBezTo>
                  <a:lnTo>
                    <a:pt x="5478" y="7944"/>
                  </a:lnTo>
                  <a:cubicBezTo>
                    <a:pt x="5440" y="8215"/>
                    <a:pt x="5095" y="8237"/>
                    <a:pt x="4802" y="9357"/>
                  </a:cubicBezTo>
                  <a:cubicBezTo>
                    <a:pt x="4358" y="11040"/>
                    <a:pt x="4802" y="12941"/>
                    <a:pt x="5996" y="14180"/>
                  </a:cubicBezTo>
                  <a:cubicBezTo>
                    <a:pt x="6097" y="14286"/>
                    <a:pt x="6261" y="14337"/>
                    <a:pt x="6465" y="14337"/>
                  </a:cubicBezTo>
                  <a:cubicBezTo>
                    <a:pt x="7696" y="14337"/>
                    <a:pt x="10384" y="12508"/>
                    <a:pt x="9385" y="9988"/>
                  </a:cubicBezTo>
                  <a:lnTo>
                    <a:pt x="9385" y="9988"/>
                  </a:lnTo>
                  <a:cubicBezTo>
                    <a:pt x="9644" y="10547"/>
                    <a:pt x="10354" y="11062"/>
                    <a:pt x="11334" y="11062"/>
                  </a:cubicBezTo>
                  <a:cubicBezTo>
                    <a:pt x="12118" y="11062"/>
                    <a:pt x="13075" y="10732"/>
                    <a:pt x="14111" y="9830"/>
                  </a:cubicBezTo>
                  <a:cubicBezTo>
                    <a:pt x="14216" y="9733"/>
                    <a:pt x="14216" y="9680"/>
                    <a:pt x="14179" y="9590"/>
                  </a:cubicBezTo>
                  <a:cubicBezTo>
                    <a:pt x="13164" y="7200"/>
                    <a:pt x="13097" y="6953"/>
                    <a:pt x="12804" y="6652"/>
                  </a:cubicBezTo>
                  <a:cubicBezTo>
                    <a:pt x="12255" y="6073"/>
                    <a:pt x="11338" y="6104"/>
                    <a:pt x="10625" y="5743"/>
                  </a:cubicBezTo>
                  <a:cubicBezTo>
                    <a:pt x="11271" y="5330"/>
                    <a:pt x="11774" y="4684"/>
                    <a:pt x="11909" y="3925"/>
                  </a:cubicBezTo>
                  <a:cubicBezTo>
                    <a:pt x="12015" y="3309"/>
                    <a:pt x="11887" y="2091"/>
                    <a:pt x="11774" y="2001"/>
                  </a:cubicBezTo>
                  <a:cubicBezTo>
                    <a:pt x="11699" y="1926"/>
                    <a:pt x="10940" y="1843"/>
                    <a:pt x="10835" y="1836"/>
                  </a:cubicBezTo>
                  <a:cubicBezTo>
                    <a:pt x="10629" y="1816"/>
                    <a:pt x="10439" y="1805"/>
                    <a:pt x="10263" y="1805"/>
                  </a:cubicBezTo>
                  <a:cubicBezTo>
                    <a:pt x="8817" y="1805"/>
                    <a:pt x="8308" y="2492"/>
                    <a:pt x="7860" y="3865"/>
                  </a:cubicBezTo>
                  <a:cubicBezTo>
                    <a:pt x="7807" y="4028"/>
                    <a:pt x="7762" y="4101"/>
                    <a:pt x="7715" y="4101"/>
                  </a:cubicBezTo>
                  <a:cubicBezTo>
                    <a:pt x="7457" y="4101"/>
                    <a:pt x="7114" y="1962"/>
                    <a:pt x="4945" y="611"/>
                  </a:cubicBezTo>
                  <a:cubicBezTo>
                    <a:pt x="4397" y="272"/>
                    <a:pt x="3771" y="0"/>
                    <a:pt x="3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2"/>
            <p:cNvSpPr/>
            <p:nvPr/>
          </p:nvSpPr>
          <p:spPr>
            <a:xfrm>
              <a:off x="8345125" y="4358213"/>
              <a:ext cx="214525" cy="199375"/>
            </a:xfrm>
            <a:custGeom>
              <a:avLst/>
              <a:gdLst/>
              <a:ahLst/>
              <a:cxnLst/>
              <a:rect l="l" t="t" r="r" b="b"/>
              <a:pathLst>
                <a:path w="8581" h="7975" extrusionOk="0">
                  <a:moveTo>
                    <a:pt x="1996" y="0"/>
                  </a:moveTo>
                  <a:cubicBezTo>
                    <a:pt x="1985" y="0"/>
                    <a:pt x="1973" y="1"/>
                    <a:pt x="1961" y="2"/>
                  </a:cubicBezTo>
                  <a:cubicBezTo>
                    <a:pt x="1789" y="17"/>
                    <a:pt x="1661" y="190"/>
                    <a:pt x="1646" y="363"/>
                  </a:cubicBezTo>
                  <a:cubicBezTo>
                    <a:pt x="1578" y="1174"/>
                    <a:pt x="3359" y="2534"/>
                    <a:pt x="3134" y="4029"/>
                  </a:cubicBezTo>
                  <a:cubicBezTo>
                    <a:pt x="2472" y="3709"/>
                    <a:pt x="2127" y="2568"/>
                    <a:pt x="1340" y="2568"/>
                  </a:cubicBezTo>
                  <a:cubicBezTo>
                    <a:pt x="1296" y="2568"/>
                    <a:pt x="1250" y="2571"/>
                    <a:pt x="1203" y="2579"/>
                  </a:cubicBezTo>
                  <a:cubicBezTo>
                    <a:pt x="1120" y="2774"/>
                    <a:pt x="1353" y="2970"/>
                    <a:pt x="1323" y="3173"/>
                  </a:cubicBezTo>
                  <a:cubicBezTo>
                    <a:pt x="1263" y="3578"/>
                    <a:pt x="632" y="3391"/>
                    <a:pt x="376" y="3518"/>
                  </a:cubicBezTo>
                  <a:cubicBezTo>
                    <a:pt x="0" y="3699"/>
                    <a:pt x="98" y="4315"/>
                    <a:pt x="451" y="4533"/>
                  </a:cubicBezTo>
                  <a:cubicBezTo>
                    <a:pt x="626" y="4641"/>
                    <a:pt x="865" y="4680"/>
                    <a:pt x="1131" y="4680"/>
                  </a:cubicBezTo>
                  <a:cubicBezTo>
                    <a:pt x="1811" y="4680"/>
                    <a:pt x="2666" y="4424"/>
                    <a:pt x="3068" y="4424"/>
                  </a:cubicBezTo>
                  <a:cubicBezTo>
                    <a:pt x="3128" y="4424"/>
                    <a:pt x="3178" y="4429"/>
                    <a:pt x="3216" y="4442"/>
                  </a:cubicBezTo>
                  <a:cubicBezTo>
                    <a:pt x="3735" y="4630"/>
                    <a:pt x="3216" y="5419"/>
                    <a:pt x="3682" y="7283"/>
                  </a:cubicBezTo>
                  <a:cubicBezTo>
                    <a:pt x="3803" y="7766"/>
                    <a:pt x="4064" y="7974"/>
                    <a:pt x="4340" y="7974"/>
                  </a:cubicBezTo>
                  <a:cubicBezTo>
                    <a:pt x="5133" y="7974"/>
                    <a:pt x="6051" y="6266"/>
                    <a:pt x="4140" y="4450"/>
                  </a:cubicBezTo>
                  <a:cubicBezTo>
                    <a:pt x="4221" y="4416"/>
                    <a:pt x="4299" y="4399"/>
                    <a:pt x="4381" y="4399"/>
                  </a:cubicBezTo>
                  <a:cubicBezTo>
                    <a:pt x="4806" y="4399"/>
                    <a:pt x="5316" y="4854"/>
                    <a:pt x="6545" y="5742"/>
                  </a:cubicBezTo>
                  <a:cubicBezTo>
                    <a:pt x="6778" y="5911"/>
                    <a:pt x="6975" y="6015"/>
                    <a:pt x="7169" y="6015"/>
                  </a:cubicBezTo>
                  <a:cubicBezTo>
                    <a:pt x="7356" y="6015"/>
                    <a:pt x="7541" y="5918"/>
                    <a:pt x="7754" y="5690"/>
                  </a:cubicBezTo>
                  <a:cubicBezTo>
                    <a:pt x="8581" y="4811"/>
                    <a:pt x="8017" y="4007"/>
                    <a:pt x="6890" y="3699"/>
                  </a:cubicBezTo>
                  <a:cubicBezTo>
                    <a:pt x="6049" y="3466"/>
                    <a:pt x="5282" y="3571"/>
                    <a:pt x="4441" y="3518"/>
                  </a:cubicBezTo>
                  <a:cubicBezTo>
                    <a:pt x="4884" y="3075"/>
                    <a:pt x="5515" y="2737"/>
                    <a:pt x="6026" y="2369"/>
                  </a:cubicBezTo>
                  <a:cubicBezTo>
                    <a:pt x="7351" y="1429"/>
                    <a:pt x="6678" y="655"/>
                    <a:pt x="5938" y="655"/>
                  </a:cubicBezTo>
                  <a:cubicBezTo>
                    <a:pt x="5784" y="655"/>
                    <a:pt x="5628" y="688"/>
                    <a:pt x="5485" y="761"/>
                  </a:cubicBezTo>
                  <a:cubicBezTo>
                    <a:pt x="4884" y="1076"/>
                    <a:pt x="4629" y="1745"/>
                    <a:pt x="3847" y="3293"/>
                  </a:cubicBezTo>
                  <a:cubicBezTo>
                    <a:pt x="3629" y="2654"/>
                    <a:pt x="4050" y="1963"/>
                    <a:pt x="3870" y="1324"/>
                  </a:cubicBezTo>
                  <a:cubicBezTo>
                    <a:pt x="3729" y="841"/>
                    <a:pt x="3410" y="751"/>
                    <a:pt x="3172" y="751"/>
                  </a:cubicBezTo>
                  <a:cubicBezTo>
                    <a:pt x="3028" y="751"/>
                    <a:pt x="2914" y="783"/>
                    <a:pt x="2886" y="783"/>
                  </a:cubicBezTo>
                  <a:cubicBezTo>
                    <a:pt x="2477" y="747"/>
                    <a:pt x="2387" y="0"/>
                    <a:pt x="19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2" name="Google Shape;1162;p32"/>
            <p:cNvGrpSpPr/>
            <p:nvPr/>
          </p:nvGrpSpPr>
          <p:grpSpPr>
            <a:xfrm>
              <a:off x="8314650" y="4318450"/>
              <a:ext cx="264250" cy="289455"/>
              <a:chOff x="7820675" y="4318450"/>
              <a:chExt cx="264250" cy="289455"/>
            </a:xfrm>
          </p:grpSpPr>
          <p:sp>
            <p:nvSpPr>
              <p:cNvPr id="1163" name="Google Shape;1163;p32"/>
              <p:cNvSpPr/>
              <p:nvPr/>
            </p:nvSpPr>
            <p:spPr>
              <a:xfrm rot="-3618575">
                <a:off x="7989947" y="4416216"/>
                <a:ext cx="36544" cy="133619"/>
              </a:xfrm>
              <a:custGeom>
                <a:avLst/>
                <a:gdLst/>
                <a:ahLst/>
                <a:cxnLst/>
                <a:rect l="l" t="t" r="r" b="b"/>
                <a:pathLst>
                  <a:path w="1474" h="6921" extrusionOk="0">
                    <a:moveTo>
                      <a:pt x="775" y="1"/>
                    </a:moveTo>
                    <a:lnTo>
                      <a:pt x="775" y="1"/>
                    </a:lnTo>
                    <a:cubicBezTo>
                      <a:pt x="294" y="2082"/>
                      <a:pt x="76" y="4148"/>
                      <a:pt x="1" y="5876"/>
                    </a:cubicBezTo>
                    <a:cubicBezTo>
                      <a:pt x="286" y="4599"/>
                      <a:pt x="369" y="4141"/>
                      <a:pt x="369" y="4141"/>
                    </a:cubicBezTo>
                    <a:lnTo>
                      <a:pt x="369" y="4141"/>
                    </a:lnTo>
                    <a:cubicBezTo>
                      <a:pt x="369" y="4141"/>
                      <a:pt x="369" y="6057"/>
                      <a:pt x="309" y="6575"/>
                    </a:cubicBezTo>
                    <a:cubicBezTo>
                      <a:pt x="602" y="5223"/>
                      <a:pt x="707" y="3893"/>
                      <a:pt x="707" y="3893"/>
                    </a:cubicBezTo>
                    <a:lnTo>
                      <a:pt x="827" y="5553"/>
                    </a:lnTo>
                    <a:lnTo>
                      <a:pt x="955" y="4689"/>
                    </a:lnTo>
                    <a:cubicBezTo>
                      <a:pt x="955" y="4689"/>
                      <a:pt x="1226" y="5996"/>
                      <a:pt x="1474" y="6921"/>
                    </a:cubicBezTo>
                    <a:cubicBezTo>
                      <a:pt x="1075" y="4494"/>
                      <a:pt x="715" y="752"/>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2"/>
              <p:cNvSpPr/>
              <p:nvPr/>
            </p:nvSpPr>
            <p:spPr>
              <a:xfrm rot="2227638">
                <a:off x="7982837" y="4355428"/>
                <a:ext cx="42357" cy="73066"/>
              </a:xfrm>
              <a:custGeom>
                <a:avLst/>
                <a:gdLst/>
                <a:ahLst/>
                <a:cxnLst/>
                <a:rect l="l" t="t" r="r" b="b"/>
                <a:pathLst>
                  <a:path w="1256" h="2923" extrusionOk="0">
                    <a:moveTo>
                      <a:pt x="816" y="2596"/>
                    </a:moveTo>
                    <a:lnTo>
                      <a:pt x="812" y="2607"/>
                    </a:lnTo>
                    <a:cubicBezTo>
                      <a:pt x="813" y="2604"/>
                      <a:pt x="815" y="2600"/>
                      <a:pt x="816" y="2596"/>
                    </a:cubicBezTo>
                    <a:close/>
                    <a:moveTo>
                      <a:pt x="1098" y="0"/>
                    </a:moveTo>
                    <a:lnTo>
                      <a:pt x="857" y="1060"/>
                    </a:lnTo>
                    <a:lnTo>
                      <a:pt x="910" y="105"/>
                    </a:lnTo>
                    <a:lnTo>
                      <a:pt x="722" y="879"/>
                    </a:lnTo>
                    <a:lnTo>
                      <a:pt x="700" y="549"/>
                    </a:lnTo>
                    <a:lnTo>
                      <a:pt x="624" y="1022"/>
                    </a:lnTo>
                    <a:lnTo>
                      <a:pt x="617" y="661"/>
                    </a:lnTo>
                    <a:lnTo>
                      <a:pt x="519" y="932"/>
                    </a:lnTo>
                    <a:lnTo>
                      <a:pt x="534" y="639"/>
                    </a:lnTo>
                    <a:lnTo>
                      <a:pt x="429" y="1014"/>
                    </a:lnTo>
                    <a:lnTo>
                      <a:pt x="414" y="188"/>
                    </a:lnTo>
                    <a:lnTo>
                      <a:pt x="301" y="804"/>
                    </a:lnTo>
                    <a:lnTo>
                      <a:pt x="204" y="263"/>
                    </a:lnTo>
                    <a:cubicBezTo>
                      <a:pt x="204" y="263"/>
                      <a:pt x="1" y="1676"/>
                      <a:pt x="83" y="2081"/>
                    </a:cubicBezTo>
                    <a:cubicBezTo>
                      <a:pt x="151" y="1450"/>
                      <a:pt x="339" y="1082"/>
                      <a:pt x="339" y="1082"/>
                    </a:cubicBezTo>
                    <a:lnTo>
                      <a:pt x="339" y="1082"/>
                    </a:lnTo>
                    <a:lnTo>
                      <a:pt x="249" y="1683"/>
                    </a:lnTo>
                    <a:lnTo>
                      <a:pt x="497" y="1135"/>
                    </a:lnTo>
                    <a:cubicBezTo>
                      <a:pt x="497" y="1135"/>
                      <a:pt x="579" y="2059"/>
                      <a:pt x="512" y="2517"/>
                    </a:cubicBezTo>
                    <a:cubicBezTo>
                      <a:pt x="707" y="1841"/>
                      <a:pt x="812" y="1525"/>
                      <a:pt x="812" y="1525"/>
                    </a:cubicBezTo>
                    <a:cubicBezTo>
                      <a:pt x="812" y="1525"/>
                      <a:pt x="870" y="2392"/>
                      <a:pt x="816" y="2596"/>
                    </a:cubicBezTo>
                    <a:lnTo>
                      <a:pt x="816" y="2596"/>
                    </a:lnTo>
                    <a:lnTo>
                      <a:pt x="1060" y="1773"/>
                    </a:lnTo>
                    <a:lnTo>
                      <a:pt x="1060" y="1773"/>
                    </a:lnTo>
                    <a:cubicBezTo>
                      <a:pt x="1060" y="1774"/>
                      <a:pt x="985" y="2637"/>
                      <a:pt x="947" y="2923"/>
                    </a:cubicBezTo>
                    <a:cubicBezTo>
                      <a:pt x="1218" y="2104"/>
                      <a:pt x="1256" y="1090"/>
                      <a:pt x="1150" y="466"/>
                    </a:cubicBezTo>
                    <a:lnTo>
                      <a:pt x="1150" y="466"/>
                    </a:lnTo>
                    <a:cubicBezTo>
                      <a:pt x="1098" y="1090"/>
                      <a:pt x="1045" y="1270"/>
                      <a:pt x="1045" y="1270"/>
                    </a:cubicBezTo>
                    <a:lnTo>
                      <a:pt x="10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2"/>
              <p:cNvSpPr/>
              <p:nvPr/>
            </p:nvSpPr>
            <p:spPr>
              <a:xfrm rot="-1805119">
                <a:off x="7893998" y="4324162"/>
                <a:ext cx="51216" cy="105768"/>
              </a:xfrm>
              <a:custGeom>
                <a:avLst/>
                <a:gdLst/>
                <a:ahLst/>
                <a:cxnLst/>
                <a:rect l="l" t="t" r="r" b="b"/>
                <a:pathLst>
                  <a:path w="1398" h="4231" extrusionOk="0">
                    <a:moveTo>
                      <a:pt x="459" y="0"/>
                    </a:moveTo>
                    <a:lnTo>
                      <a:pt x="459" y="0"/>
                    </a:lnTo>
                    <a:cubicBezTo>
                      <a:pt x="459" y="1"/>
                      <a:pt x="0" y="1931"/>
                      <a:pt x="23" y="2412"/>
                    </a:cubicBezTo>
                    <a:cubicBezTo>
                      <a:pt x="256" y="1571"/>
                      <a:pt x="436" y="1436"/>
                      <a:pt x="436" y="1436"/>
                    </a:cubicBezTo>
                    <a:lnTo>
                      <a:pt x="444" y="3006"/>
                    </a:lnTo>
                    <a:lnTo>
                      <a:pt x="662" y="2097"/>
                    </a:lnTo>
                    <a:lnTo>
                      <a:pt x="489" y="3667"/>
                    </a:lnTo>
                    <a:lnTo>
                      <a:pt x="789" y="2886"/>
                    </a:lnTo>
                    <a:lnTo>
                      <a:pt x="579" y="3780"/>
                    </a:lnTo>
                    <a:lnTo>
                      <a:pt x="797" y="3374"/>
                    </a:lnTo>
                    <a:lnTo>
                      <a:pt x="699" y="4231"/>
                    </a:lnTo>
                    <a:lnTo>
                      <a:pt x="1052" y="3013"/>
                    </a:lnTo>
                    <a:lnTo>
                      <a:pt x="917" y="4088"/>
                    </a:lnTo>
                    <a:cubicBezTo>
                      <a:pt x="917" y="4088"/>
                      <a:pt x="1398" y="2578"/>
                      <a:pt x="1157" y="812"/>
                    </a:cubicBezTo>
                    <a:lnTo>
                      <a:pt x="1157" y="812"/>
                    </a:lnTo>
                    <a:cubicBezTo>
                      <a:pt x="1165" y="1638"/>
                      <a:pt x="1105" y="2375"/>
                      <a:pt x="1105" y="2375"/>
                    </a:cubicBezTo>
                    <a:lnTo>
                      <a:pt x="992" y="1188"/>
                    </a:lnTo>
                    <a:lnTo>
                      <a:pt x="940" y="2052"/>
                    </a:lnTo>
                    <a:cubicBezTo>
                      <a:pt x="940" y="2052"/>
                      <a:pt x="940" y="1007"/>
                      <a:pt x="827" y="617"/>
                    </a:cubicBezTo>
                    <a:lnTo>
                      <a:pt x="827" y="617"/>
                    </a:lnTo>
                    <a:cubicBezTo>
                      <a:pt x="849" y="1300"/>
                      <a:pt x="699" y="1616"/>
                      <a:pt x="699" y="1616"/>
                    </a:cubicBezTo>
                    <a:cubicBezTo>
                      <a:pt x="699" y="1616"/>
                      <a:pt x="684" y="526"/>
                      <a:pt x="684" y="241"/>
                    </a:cubicBezTo>
                    <a:cubicBezTo>
                      <a:pt x="564" y="917"/>
                      <a:pt x="421" y="1090"/>
                      <a:pt x="421" y="1090"/>
                    </a:cubicBezTo>
                    <a:lnTo>
                      <a:pt x="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2"/>
              <p:cNvSpPr/>
              <p:nvPr/>
            </p:nvSpPr>
            <p:spPr>
              <a:xfrm>
                <a:off x="7820675" y="4447150"/>
                <a:ext cx="96550" cy="33526"/>
              </a:xfrm>
              <a:custGeom>
                <a:avLst/>
                <a:gdLst/>
                <a:ahLst/>
                <a:cxnLst/>
                <a:rect l="l" t="t" r="r" b="b"/>
                <a:pathLst>
                  <a:path w="3862" h="1163" extrusionOk="0">
                    <a:moveTo>
                      <a:pt x="1836" y="1"/>
                    </a:moveTo>
                    <a:cubicBezTo>
                      <a:pt x="1205" y="1"/>
                      <a:pt x="545" y="53"/>
                      <a:pt x="0" y="96"/>
                    </a:cubicBezTo>
                    <a:cubicBezTo>
                      <a:pt x="30" y="95"/>
                      <a:pt x="63" y="94"/>
                      <a:pt x="97" y="94"/>
                    </a:cubicBezTo>
                    <a:cubicBezTo>
                      <a:pt x="546" y="94"/>
                      <a:pt x="1330" y="178"/>
                      <a:pt x="1330" y="178"/>
                    </a:cubicBezTo>
                    <a:lnTo>
                      <a:pt x="413" y="276"/>
                    </a:lnTo>
                    <a:lnTo>
                      <a:pt x="1803" y="479"/>
                    </a:lnTo>
                    <a:lnTo>
                      <a:pt x="466" y="584"/>
                    </a:lnTo>
                    <a:lnTo>
                      <a:pt x="1781" y="742"/>
                    </a:lnTo>
                    <a:lnTo>
                      <a:pt x="1067" y="945"/>
                    </a:lnTo>
                    <a:lnTo>
                      <a:pt x="2104" y="907"/>
                    </a:lnTo>
                    <a:lnTo>
                      <a:pt x="2104" y="907"/>
                    </a:lnTo>
                    <a:cubicBezTo>
                      <a:pt x="2104" y="907"/>
                      <a:pt x="1818" y="1035"/>
                      <a:pt x="811" y="1125"/>
                    </a:cubicBezTo>
                    <a:cubicBezTo>
                      <a:pt x="939" y="1152"/>
                      <a:pt x="1138" y="1163"/>
                      <a:pt x="1374" y="1163"/>
                    </a:cubicBezTo>
                    <a:cubicBezTo>
                      <a:pt x="2318" y="1163"/>
                      <a:pt x="3862" y="990"/>
                      <a:pt x="3862" y="990"/>
                    </a:cubicBezTo>
                    <a:lnTo>
                      <a:pt x="3862" y="990"/>
                    </a:lnTo>
                    <a:lnTo>
                      <a:pt x="2727" y="1027"/>
                    </a:lnTo>
                    <a:lnTo>
                      <a:pt x="3321" y="862"/>
                    </a:lnTo>
                    <a:lnTo>
                      <a:pt x="2607" y="757"/>
                    </a:lnTo>
                    <a:lnTo>
                      <a:pt x="3824" y="637"/>
                    </a:lnTo>
                    <a:lnTo>
                      <a:pt x="2464" y="539"/>
                    </a:lnTo>
                    <a:lnTo>
                      <a:pt x="3261" y="449"/>
                    </a:lnTo>
                    <a:lnTo>
                      <a:pt x="2239" y="374"/>
                    </a:lnTo>
                    <a:lnTo>
                      <a:pt x="2990" y="284"/>
                    </a:lnTo>
                    <a:lnTo>
                      <a:pt x="2006" y="141"/>
                    </a:lnTo>
                    <a:cubicBezTo>
                      <a:pt x="2006" y="141"/>
                      <a:pt x="2102" y="138"/>
                      <a:pt x="2261" y="138"/>
                    </a:cubicBezTo>
                    <a:cubicBezTo>
                      <a:pt x="2525" y="138"/>
                      <a:pt x="2963" y="146"/>
                      <a:pt x="3419" y="193"/>
                    </a:cubicBezTo>
                    <a:cubicBezTo>
                      <a:pt x="2999" y="47"/>
                      <a:pt x="2431" y="1"/>
                      <a:pt x="18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2"/>
              <p:cNvSpPr/>
              <p:nvPr/>
            </p:nvSpPr>
            <p:spPr>
              <a:xfrm rot="295205">
                <a:off x="7956651" y="4452518"/>
                <a:ext cx="126811" cy="34919"/>
              </a:xfrm>
              <a:custGeom>
                <a:avLst/>
                <a:gdLst/>
                <a:ahLst/>
                <a:cxnLst/>
                <a:rect l="l" t="t" r="r" b="b"/>
                <a:pathLst>
                  <a:path w="4765" h="1396" extrusionOk="0">
                    <a:moveTo>
                      <a:pt x="492" y="1"/>
                    </a:moveTo>
                    <a:cubicBezTo>
                      <a:pt x="326" y="1"/>
                      <a:pt x="162" y="5"/>
                      <a:pt x="1" y="13"/>
                    </a:cubicBezTo>
                    <a:cubicBezTo>
                      <a:pt x="467" y="96"/>
                      <a:pt x="2180" y="404"/>
                      <a:pt x="2180" y="404"/>
                    </a:cubicBezTo>
                    <a:cubicBezTo>
                      <a:pt x="2180" y="404"/>
                      <a:pt x="1504" y="291"/>
                      <a:pt x="294" y="269"/>
                    </a:cubicBezTo>
                    <a:lnTo>
                      <a:pt x="294" y="269"/>
                    </a:lnTo>
                    <a:cubicBezTo>
                      <a:pt x="602" y="336"/>
                      <a:pt x="2247" y="674"/>
                      <a:pt x="2247" y="674"/>
                    </a:cubicBezTo>
                    <a:cubicBezTo>
                      <a:pt x="2247" y="674"/>
                      <a:pt x="1609" y="599"/>
                      <a:pt x="557" y="592"/>
                    </a:cubicBezTo>
                    <a:lnTo>
                      <a:pt x="557" y="592"/>
                    </a:lnTo>
                    <a:cubicBezTo>
                      <a:pt x="1023" y="704"/>
                      <a:pt x="2788" y="1170"/>
                      <a:pt x="2788" y="1170"/>
                    </a:cubicBezTo>
                    <a:cubicBezTo>
                      <a:pt x="2788" y="1170"/>
                      <a:pt x="2653" y="1170"/>
                      <a:pt x="1511" y="1185"/>
                    </a:cubicBezTo>
                    <a:cubicBezTo>
                      <a:pt x="1830" y="1265"/>
                      <a:pt x="4142" y="1387"/>
                      <a:pt x="4305" y="1395"/>
                    </a:cubicBezTo>
                    <a:lnTo>
                      <a:pt x="4305" y="1395"/>
                    </a:lnTo>
                    <a:lnTo>
                      <a:pt x="3044" y="1013"/>
                    </a:lnTo>
                    <a:lnTo>
                      <a:pt x="4028" y="915"/>
                    </a:lnTo>
                    <a:lnTo>
                      <a:pt x="3247" y="772"/>
                    </a:lnTo>
                    <a:lnTo>
                      <a:pt x="4764" y="750"/>
                    </a:lnTo>
                    <a:lnTo>
                      <a:pt x="3713" y="577"/>
                    </a:lnTo>
                    <a:lnTo>
                      <a:pt x="3713" y="577"/>
                    </a:lnTo>
                    <a:lnTo>
                      <a:pt x="4697" y="584"/>
                    </a:lnTo>
                    <a:cubicBezTo>
                      <a:pt x="4697" y="584"/>
                      <a:pt x="2497" y="1"/>
                      <a:pt x="492" y="1"/>
                    </a:cubicBezTo>
                    <a:close/>
                    <a:moveTo>
                      <a:pt x="4305" y="1395"/>
                    </a:moveTo>
                    <a:lnTo>
                      <a:pt x="4306" y="1396"/>
                    </a:lnTo>
                    <a:lnTo>
                      <a:pt x="4314" y="1396"/>
                    </a:lnTo>
                    <a:cubicBezTo>
                      <a:pt x="4314" y="1396"/>
                      <a:pt x="4311" y="1396"/>
                      <a:pt x="4305" y="139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2"/>
              <p:cNvSpPr/>
              <p:nvPr/>
            </p:nvSpPr>
            <p:spPr>
              <a:xfrm rot="4513549">
                <a:off x="7891852" y="4511798"/>
                <a:ext cx="123820" cy="34024"/>
              </a:xfrm>
              <a:custGeom>
                <a:avLst/>
                <a:gdLst/>
                <a:ahLst/>
                <a:cxnLst/>
                <a:rect l="l" t="t" r="r" b="b"/>
                <a:pathLst>
                  <a:path w="4953" h="1361" extrusionOk="0">
                    <a:moveTo>
                      <a:pt x="623" y="0"/>
                    </a:moveTo>
                    <a:cubicBezTo>
                      <a:pt x="381" y="0"/>
                      <a:pt x="168" y="10"/>
                      <a:pt x="1" y="31"/>
                    </a:cubicBezTo>
                    <a:cubicBezTo>
                      <a:pt x="607" y="84"/>
                      <a:pt x="1876" y="344"/>
                      <a:pt x="2181" y="408"/>
                    </a:cubicBezTo>
                    <a:lnTo>
                      <a:pt x="2181" y="408"/>
                    </a:lnTo>
                    <a:cubicBezTo>
                      <a:pt x="2073" y="389"/>
                      <a:pt x="1830" y="357"/>
                      <a:pt x="1394" y="357"/>
                    </a:cubicBezTo>
                    <a:cubicBezTo>
                      <a:pt x="1117" y="357"/>
                      <a:pt x="763" y="370"/>
                      <a:pt x="316" y="407"/>
                    </a:cubicBezTo>
                    <a:cubicBezTo>
                      <a:pt x="835" y="437"/>
                      <a:pt x="2961" y="850"/>
                      <a:pt x="2961" y="850"/>
                    </a:cubicBezTo>
                    <a:cubicBezTo>
                      <a:pt x="2961" y="850"/>
                      <a:pt x="2734" y="914"/>
                      <a:pt x="2195" y="914"/>
                    </a:cubicBezTo>
                    <a:cubicBezTo>
                      <a:pt x="2040" y="914"/>
                      <a:pt x="1861" y="909"/>
                      <a:pt x="1654" y="895"/>
                    </a:cubicBezTo>
                    <a:lnTo>
                      <a:pt x="1654" y="895"/>
                    </a:lnTo>
                    <a:cubicBezTo>
                      <a:pt x="2315" y="1166"/>
                      <a:pt x="4952" y="1361"/>
                      <a:pt x="4952" y="1361"/>
                    </a:cubicBezTo>
                    <a:lnTo>
                      <a:pt x="3555" y="1113"/>
                    </a:lnTo>
                    <a:lnTo>
                      <a:pt x="4479" y="828"/>
                    </a:lnTo>
                    <a:lnTo>
                      <a:pt x="3510" y="670"/>
                    </a:lnTo>
                    <a:lnTo>
                      <a:pt x="4201" y="595"/>
                    </a:lnTo>
                    <a:lnTo>
                      <a:pt x="3059" y="362"/>
                    </a:lnTo>
                    <a:lnTo>
                      <a:pt x="4562" y="332"/>
                    </a:lnTo>
                    <a:cubicBezTo>
                      <a:pt x="4562" y="332"/>
                      <a:pt x="2072"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2"/>
              <p:cNvSpPr/>
              <p:nvPr/>
            </p:nvSpPr>
            <p:spPr>
              <a:xfrm>
                <a:off x="7927988" y="4469800"/>
                <a:ext cx="26226" cy="138105"/>
              </a:xfrm>
              <a:custGeom>
                <a:avLst/>
                <a:gdLst/>
                <a:ahLst/>
                <a:cxnLst/>
                <a:rect l="l" t="t" r="r" b="b"/>
                <a:pathLst>
                  <a:path w="1474" h="7762" extrusionOk="0">
                    <a:moveTo>
                      <a:pt x="827" y="0"/>
                    </a:moveTo>
                    <a:cubicBezTo>
                      <a:pt x="384" y="1255"/>
                      <a:pt x="91" y="2908"/>
                      <a:pt x="1" y="4786"/>
                    </a:cubicBezTo>
                    <a:cubicBezTo>
                      <a:pt x="188" y="3930"/>
                      <a:pt x="384" y="3516"/>
                      <a:pt x="384" y="3516"/>
                    </a:cubicBezTo>
                    <a:lnTo>
                      <a:pt x="384" y="3516"/>
                    </a:lnTo>
                    <a:cubicBezTo>
                      <a:pt x="384" y="3517"/>
                      <a:pt x="218" y="5673"/>
                      <a:pt x="331" y="6537"/>
                    </a:cubicBezTo>
                    <a:cubicBezTo>
                      <a:pt x="421" y="5222"/>
                      <a:pt x="451" y="4809"/>
                      <a:pt x="451" y="4809"/>
                    </a:cubicBezTo>
                    <a:lnTo>
                      <a:pt x="835" y="7138"/>
                    </a:lnTo>
                    <a:lnTo>
                      <a:pt x="782" y="5650"/>
                    </a:lnTo>
                    <a:lnTo>
                      <a:pt x="1007" y="6995"/>
                    </a:lnTo>
                    <a:lnTo>
                      <a:pt x="1000" y="6026"/>
                    </a:lnTo>
                    <a:lnTo>
                      <a:pt x="1473" y="7761"/>
                    </a:lnTo>
                    <a:cubicBezTo>
                      <a:pt x="880" y="5034"/>
                      <a:pt x="692" y="1112"/>
                      <a:pt x="8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2"/>
              <p:cNvSpPr/>
              <p:nvPr/>
            </p:nvSpPr>
            <p:spPr>
              <a:xfrm rot="1712298">
                <a:off x="7847050" y="4424152"/>
                <a:ext cx="70976" cy="26792"/>
              </a:xfrm>
              <a:custGeom>
                <a:avLst/>
                <a:gdLst/>
                <a:ahLst/>
                <a:cxnLst/>
                <a:rect l="l" t="t" r="r" b="b"/>
                <a:pathLst>
                  <a:path w="3862" h="1163" extrusionOk="0">
                    <a:moveTo>
                      <a:pt x="1836" y="1"/>
                    </a:moveTo>
                    <a:cubicBezTo>
                      <a:pt x="1205" y="1"/>
                      <a:pt x="545" y="53"/>
                      <a:pt x="0" y="96"/>
                    </a:cubicBezTo>
                    <a:cubicBezTo>
                      <a:pt x="30" y="95"/>
                      <a:pt x="63" y="94"/>
                      <a:pt x="97" y="94"/>
                    </a:cubicBezTo>
                    <a:cubicBezTo>
                      <a:pt x="546" y="94"/>
                      <a:pt x="1330" y="178"/>
                      <a:pt x="1330" y="178"/>
                    </a:cubicBezTo>
                    <a:lnTo>
                      <a:pt x="413" y="276"/>
                    </a:lnTo>
                    <a:lnTo>
                      <a:pt x="1803" y="479"/>
                    </a:lnTo>
                    <a:lnTo>
                      <a:pt x="466" y="584"/>
                    </a:lnTo>
                    <a:lnTo>
                      <a:pt x="1781" y="742"/>
                    </a:lnTo>
                    <a:lnTo>
                      <a:pt x="1067" y="945"/>
                    </a:lnTo>
                    <a:lnTo>
                      <a:pt x="2104" y="907"/>
                    </a:lnTo>
                    <a:lnTo>
                      <a:pt x="2104" y="907"/>
                    </a:lnTo>
                    <a:cubicBezTo>
                      <a:pt x="2104" y="907"/>
                      <a:pt x="1818" y="1035"/>
                      <a:pt x="811" y="1125"/>
                    </a:cubicBezTo>
                    <a:cubicBezTo>
                      <a:pt x="939" y="1152"/>
                      <a:pt x="1138" y="1163"/>
                      <a:pt x="1374" y="1163"/>
                    </a:cubicBezTo>
                    <a:cubicBezTo>
                      <a:pt x="2318" y="1163"/>
                      <a:pt x="3862" y="990"/>
                      <a:pt x="3862" y="990"/>
                    </a:cubicBezTo>
                    <a:lnTo>
                      <a:pt x="3862" y="990"/>
                    </a:lnTo>
                    <a:lnTo>
                      <a:pt x="2727" y="1027"/>
                    </a:lnTo>
                    <a:lnTo>
                      <a:pt x="3321" y="862"/>
                    </a:lnTo>
                    <a:lnTo>
                      <a:pt x="2607" y="757"/>
                    </a:lnTo>
                    <a:lnTo>
                      <a:pt x="3824" y="637"/>
                    </a:lnTo>
                    <a:lnTo>
                      <a:pt x="2464" y="539"/>
                    </a:lnTo>
                    <a:lnTo>
                      <a:pt x="3261" y="449"/>
                    </a:lnTo>
                    <a:lnTo>
                      <a:pt x="2239" y="374"/>
                    </a:lnTo>
                    <a:lnTo>
                      <a:pt x="2990" y="284"/>
                    </a:lnTo>
                    <a:lnTo>
                      <a:pt x="2006" y="141"/>
                    </a:lnTo>
                    <a:cubicBezTo>
                      <a:pt x="2006" y="141"/>
                      <a:pt x="2102" y="138"/>
                      <a:pt x="2261" y="138"/>
                    </a:cubicBezTo>
                    <a:cubicBezTo>
                      <a:pt x="2525" y="138"/>
                      <a:pt x="2963" y="146"/>
                      <a:pt x="3419" y="193"/>
                    </a:cubicBezTo>
                    <a:cubicBezTo>
                      <a:pt x="2999" y="47"/>
                      <a:pt x="2431" y="1"/>
                      <a:pt x="18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1" name="Google Shape;1171;p32"/>
            <p:cNvSpPr/>
            <p:nvPr/>
          </p:nvSpPr>
          <p:spPr>
            <a:xfrm rot="3429607">
              <a:off x="8399238" y="4502575"/>
              <a:ext cx="123827" cy="34025"/>
            </a:xfrm>
            <a:custGeom>
              <a:avLst/>
              <a:gdLst/>
              <a:ahLst/>
              <a:cxnLst/>
              <a:rect l="l" t="t" r="r" b="b"/>
              <a:pathLst>
                <a:path w="4953" h="1361" extrusionOk="0">
                  <a:moveTo>
                    <a:pt x="623" y="0"/>
                  </a:moveTo>
                  <a:cubicBezTo>
                    <a:pt x="381" y="0"/>
                    <a:pt x="168" y="10"/>
                    <a:pt x="1" y="31"/>
                  </a:cubicBezTo>
                  <a:cubicBezTo>
                    <a:pt x="607" y="84"/>
                    <a:pt x="1876" y="344"/>
                    <a:pt x="2181" y="408"/>
                  </a:cubicBezTo>
                  <a:lnTo>
                    <a:pt x="2181" y="408"/>
                  </a:lnTo>
                  <a:cubicBezTo>
                    <a:pt x="2073" y="389"/>
                    <a:pt x="1830" y="357"/>
                    <a:pt x="1394" y="357"/>
                  </a:cubicBezTo>
                  <a:cubicBezTo>
                    <a:pt x="1117" y="357"/>
                    <a:pt x="763" y="370"/>
                    <a:pt x="316" y="407"/>
                  </a:cubicBezTo>
                  <a:cubicBezTo>
                    <a:pt x="835" y="437"/>
                    <a:pt x="2961" y="850"/>
                    <a:pt x="2961" y="850"/>
                  </a:cubicBezTo>
                  <a:cubicBezTo>
                    <a:pt x="2961" y="850"/>
                    <a:pt x="2734" y="914"/>
                    <a:pt x="2195" y="914"/>
                  </a:cubicBezTo>
                  <a:cubicBezTo>
                    <a:pt x="2040" y="914"/>
                    <a:pt x="1861" y="909"/>
                    <a:pt x="1654" y="895"/>
                  </a:cubicBezTo>
                  <a:lnTo>
                    <a:pt x="1654" y="895"/>
                  </a:lnTo>
                  <a:cubicBezTo>
                    <a:pt x="2315" y="1166"/>
                    <a:pt x="4952" y="1361"/>
                    <a:pt x="4952" y="1361"/>
                  </a:cubicBezTo>
                  <a:lnTo>
                    <a:pt x="3555" y="1113"/>
                  </a:lnTo>
                  <a:lnTo>
                    <a:pt x="4479" y="828"/>
                  </a:lnTo>
                  <a:lnTo>
                    <a:pt x="3510" y="670"/>
                  </a:lnTo>
                  <a:lnTo>
                    <a:pt x="4201" y="595"/>
                  </a:lnTo>
                  <a:lnTo>
                    <a:pt x="3059" y="362"/>
                  </a:lnTo>
                  <a:lnTo>
                    <a:pt x="4562" y="332"/>
                  </a:lnTo>
                  <a:cubicBezTo>
                    <a:pt x="4562" y="332"/>
                    <a:pt x="2072"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2" name="Google Shape;1172;p32"/>
            <p:cNvGrpSpPr/>
            <p:nvPr/>
          </p:nvGrpSpPr>
          <p:grpSpPr>
            <a:xfrm>
              <a:off x="8393500" y="4394338"/>
              <a:ext cx="127725" cy="143900"/>
              <a:chOff x="7899525" y="4394338"/>
              <a:chExt cx="127725" cy="143900"/>
            </a:xfrm>
          </p:grpSpPr>
          <p:grpSp>
            <p:nvGrpSpPr>
              <p:cNvPr id="1173" name="Google Shape;1173;p32"/>
              <p:cNvGrpSpPr/>
              <p:nvPr/>
            </p:nvGrpSpPr>
            <p:grpSpPr>
              <a:xfrm>
                <a:off x="7899525" y="4394338"/>
                <a:ext cx="127725" cy="143900"/>
                <a:chOff x="7899525" y="4394338"/>
                <a:chExt cx="127725" cy="143900"/>
              </a:xfrm>
            </p:grpSpPr>
            <p:sp>
              <p:nvSpPr>
                <p:cNvPr id="1174" name="Google Shape;1174;p32"/>
                <p:cNvSpPr/>
                <p:nvPr/>
              </p:nvSpPr>
              <p:spPr>
                <a:xfrm>
                  <a:off x="7940500" y="4394338"/>
                  <a:ext cx="18050" cy="59550"/>
                </a:xfrm>
                <a:custGeom>
                  <a:avLst/>
                  <a:gdLst/>
                  <a:ahLst/>
                  <a:cxnLst/>
                  <a:rect l="l" t="t" r="r" b="b"/>
                  <a:pathLst>
                    <a:path w="722" h="2382" extrusionOk="0">
                      <a:moveTo>
                        <a:pt x="673" y="0"/>
                      </a:moveTo>
                      <a:cubicBezTo>
                        <a:pt x="669" y="0"/>
                        <a:pt x="664" y="3"/>
                        <a:pt x="657" y="7"/>
                      </a:cubicBezTo>
                      <a:cubicBezTo>
                        <a:pt x="1" y="465"/>
                        <a:pt x="16" y="2382"/>
                        <a:pt x="171" y="2382"/>
                      </a:cubicBezTo>
                      <a:cubicBezTo>
                        <a:pt x="186" y="2382"/>
                        <a:pt x="203" y="2363"/>
                        <a:pt x="221" y="2321"/>
                      </a:cubicBezTo>
                      <a:cubicBezTo>
                        <a:pt x="296" y="2148"/>
                        <a:pt x="153" y="1262"/>
                        <a:pt x="446" y="518"/>
                      </a:cubicBezTo>
                      <a:cubicBezTo>
                        <a:pt x="523" y="323"/>
                        <a:pt x="721" y="0"/>
                        <a:pt x="6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2"/>
                <p:cNvSpPr/>
                <p:nvPr/>
              </p:nvSpPr>
              <p:spPr>
                <a:xfrm>
                  <a:off x="7949225" y="4464663"/>
                  <a:ext cx="50900" cy="73575"/>
                </a:xfrm>
                <a:custGeom>
                  <a:avLst/>
                  <a:gdLst/>
                  <a:ahLst/>
                  <a:cxnLst/>
                  <a:rect l="l" t="t" r="r" b="b"/>
                  <a:pathLst>
                    <a:path w="2036" h="2943" extrusionOk="0">
                      <a:moveTo>
                        <a:pt x="114" y="0"/>
                      </a:moveTo>
                      <a:cubicBezTo>
                        <a:pt x="0" y="0"/>
                        <a:pt x="8" y="86"/>
                        <a:pt x="217" y="199"/>
                      </a:cubicBezTo>
                      <a:cubicBezTo>
                        <a:pt x="1427" y="861"/>
                        <a:pt x="1652" y="1965"/>
                        <a:pt x="1998" y="2934"/>
                      </a:cubicBezTo>
                      <a:cubicBezTo>
                        <a:pt x="2001" y="2940"/>
                        <a:pt x="2006" y="2942"/>
                        <a:pt x="2012" y="2942"/>
                      </a:cubicBezTo>
                      <a:cubicBezTo>
                        <a:pt x="2023" y="2942"/>
                        <a:pt x="2036" y="2934"/>
                        <a:pt x="2036" y="2919"/>
                      </a:cubicBezTo>
                      <a:cubicBezTo>
                        <a:pt x="1566" y="606"/>
                        <a:pt x="416" y="0"/>
                        <a:pt x="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2"/>
                <p:cNvSpPr/>
                <p:nvPr/>
              </p:nvSpPr>
              <p:spPr>
                <a:xfrm>
                  <a:off x="7952700" y="4429963"/>
                  <a:ext cx="74550" cy="20450"/>
                </a:xfrm>
                <a:custGeom>
                  <a:avLst/>
                  <a:gdLst/>
                  <a:ahLst/>
                  <a:cxnLst/>
                  <a:rect l="l" t="t" r="r" b="b"/>
                  <a:pathLst>
                    <a:path w="2982" h="818" extrusionOk="0">
                      <a:moveTo>
                        <a:pt x="2167" y="0"/>
                      </a:moveTo>
                      <a:cubicBezTo>
                        <a:pt x="1283" y="0"/>
                        <a:pt x="374" y="360"/>
                        <a:pt x="33" y="723"/>
                      </a:cubicBezTo>
                      <a:cubicBezTo>
                        <a:pt x="0" y="756"/>
                        <a:pt x="31" y="818"/>
                        <a:pt x="74" y="818"/>
                      </a:cubicBezTo>
                      <a:cubicBezTo>
                        <a:pt x="80" y="818"/>
                        <a:pt x="87" y="816"/>
                        <a:pt x="93" y="814"/>
                      </a:cubicBezTo>
                      <a:cubicBezTo>
                        <a:pt x="379" y="686"/>
                        <a:pt x="1003" y="145"/>
                        <a:pt x="2242" y="107"/>
                      </a:cubicBezTo>
                      <a:cubicBezTo>
                        <a:pt x="2272" y="106"/>
                        <a:pt x="2306" y="105"/>
                        <a:pt x="2343" y="105"/>
                      </a:cubicBezTo>
                      <a:cubicBezTo>
                        <a:pt x="2534" y="105"/>
                        <a:pt x="2800" y="124"/>
                        <a:pt x="2911" y="124"/>
                      </a:cubicBezTo>
                      <a:cubicBezTo>
                        <a:pt x="2963" y="124"/>
                        <a:pt x="2981" y="120"/>
                        <a:pt x="2941" y="107"/>
                      </a:cubicBezTo>
                      <a:cubicBezTo>
                        <a:pt x="2696" y="33"/>
                        <a:pt x="2433" y="0"/>
                        <a:pt x="2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2"/>
                <p:cNvSpPr/>
                <p:nvPr/>
              </p:nvSpPr>
              <p:spPr>
                <a:xfrm>
                  <a:off x="7903950" y="4421075"/>
                  <a:ext cx="31300" cy="38225"/>
                </a:xfrm>
                <a:custGeom>
                  <a:avLst/>
                  <a:gdLst/>
                  <a:ahLst/>
                  <a:cxnLst/>
                  <a:rect l="l" t="t" r="r" b="b"/>
                  <a:pathLst>
                    <a:path w="1252" h="1529" extrusionOk="0">
                      <a:moveTo>
                        <a:pt x="5" y="0"/>
                      </a:moveTo>
                      <a:cubicBezTo>
                        <a:pt x="1" y="0"/>
                        <a:pt x="5" y="14"/>
                        <a:pt x="20" y="44"/>
                      </a:cubicBezTo>
                      <a:cubicBezTo>
                        <a:pt x="185" y="405"/>
                        <a:pt x="808" y="1321"/>
                        <a:pt x="1132" y="1524"/>
                      </a:cubicBezTo>
                      <a:cubicBezTo>
                        <a:pt x="1138" y="1527"/>
                        <a:pt x="1146" y="1528"/>
                        <a:pt x="1154" y="1528"/>
                      </a:cubicBezTo>
                      <a:cubicBezTo>
                        <a:pt x="1199" y="1528"/>
                        <a:pt x="1252" y="1483"/>
                        <a:pt x="1056" y="1269"/>
                      </a:cubicBezTo>
                      <a:cubicBezTo>
                        <a:pt x="480" y="640"/>
                        <a:pt x="35" y="0"/>
                        <a:pt x="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2"/>
                <p:cNvSpPr/>
                <p:nvPr/>
              </p:nvSpPr>
              <p:spPr>
                <a:xfrm>
                  <a:off x="7899525" y="4464588"/>
                  <a:ext cx="40150" cy="22000"/>
                </a:xfrm>
                <a:custGeom>
                  <a:avLst/>
                  <a:gdLst/>
                  <a:ahLst/>
                  <a:cxnLst/>
                  <a:rect l="l" t="t" r="r" b="b"/>
                  <a:pathLst>
                    <a:path w="1606" h="880" extrusionOk="0">
                      <a:moveTo>
                        <a:pt x="1485" y="0"/>
                      </a:moveTo>
                      <a:cubicBezTo>
                        <a:pt x="1477" y="0"/>
                        <a:pt x="1469" y="1"/>
                        <a:pt x="1462" y="4"/>
                      </a:cubicBezTo>
                      <a:cubicBezTo>
                        <a:pt x="1469" y="4"/>
                        <a:pt x="1229" y="372"/>
                        <a:pt x="42" y="853"/>
                      </a:cubicBezTo>
                      <a:cubicBezTo>
                        <a:pt x="0" y="870"/>
                        <a:pt x="6" y="879"/>
                        <a:pt x="47" y="879"/>
                      </a:cubicBezTo>
                      <a:cubicBezTo>
                        <a:pt x="234" y="879"/>
                        <a:pt x="1169" y="677"/>
                        <a:pt x="1559" y="139"/>
                      </a:cubicBezTo>
                      <a:cubicBezTo>
                        <a:pt x="1606" y="73"/>
                        <a:pt x="1546" y="0"/>
                        <a:pt x="1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9" name="Google Shape;1179;p32"/>
              <p:cNvSpPr/>
              <p:nvPr/>
            </p:nvSpPr>
            <p:spPr>
              <a:xfrm rot="1121969">
                <a:off x="7949387" y="4397812"/>
                <a:ext cx="18050" cy="59549"/>
              </a:xfrm>
              <a:custGeom>
                <a:avLst/>
                <a:gdLst/>
                <a:ahLst/>
                <a:cxnLst/>
                <a:rect l="l" t="t" r="r" b="b"/>
                <a:pathLst>
                  <a:path w="722" h="2382" extrusionOk="0">
                    <a:moveTo>
                      <a:pt x="673" y="0"/>
                    </a:moveTo>
                    <a:cubicBezTo>
                      <a:pt x="669" y="0"/>
                      <a:pt x="664" y="3"/>
                      <a:pt x="657" y="7"/>
                    </a:cubicBezTo>
                    <a:cubicBezTo>
                      <a:pt x="1" y="465"/>
                      <a:pt x="16" y="2382"/>
                      <a:pt x="171" y="2382"/>
                    </a:cubicBezTo>
                    <a:cubicBezTo>
                      <a:pt x="186" y="2382"/>
                      <a:pt x="203" y="2363"/>
                      <a:pt x="221" y="2321"/>
                    </a:cubicBezTo>
                    <a:cubicBezTo>
                      <a:pt x="296" y="2148"/>
                      <a:pt x="153" y="1262"/>
                      <a:pt x="446" y="518"/>
                    </a:cubicBezTo>
                    <a:cubicBezTo>
                      <a:pt x="523" y="323"/>
                      <a:pt x="721" y="0"/>
                      <a:pt x="6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2"/>
              <p:cNvSpPr/>
              <p:nvPr/>
            </p:nvSpPr>
            <p:spPr>
              <a:xfrm rot="953749">
                <a:off x="7911762" y="4417588"/>
                <a:ext cx="31301" cy="38227"/>
              </a:xfrm>
              <a:custGeom>
                <a:avLst/>
                <a:gdLst/>
                <a:ahLst/>
                <a:cxnLst/>
                <a:rect l="l" t="t" r="r" b="b"/>
                <a:pathLst>
                  <a:path w="1252" h="1529" extrusionOk="0">
                    <a:moveTo>
                      <a:pt x="5" y="0"/>
                    </a:moveTo>
                    <a:cubicBezTo>
                      <a:pt x="1" y="0"/>
                      <a:pt x="5" y="14"/>
                      <a:pt x="20" y="44"/>
                    </a:cubicBezTo>
                    <a:cubicBezTo>
                      <a:pt x="185" y="405"/>
                      <a:pt x="808" y="1321"/>
                      <a:pt x="1132" y="1524"/>
                    </a:cubicBezTo>
                    <a:cubicBezTo>
                      <a:pt x="1138" y="1527"/>
                      <a:pt x="1146" y="1528"/>
                      <a:pt x="1154" y="1528"/>
                    </a:cubicBezTo>
                    <a:cubicBezTo>
                      <a:pt x="1199" y="1528"/>
                      <a:pt x="1252" y="1483"/>
                      <a:pt x="1056" y="1269"/>
                    </a:cubicBezTo>
                    <a:cubicBezTo>
                      <a:pt x="480" y="640"/>
                      <a:pt x="35" y="0"/>
                      <a:pt x="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2"/>
              <p:cNvSpPr/>
              <p:nvPr/>
            </p:nvSpPr>
            <p:spPr>
              <a:xfrm rot="653313">
                <a:off x="7950474" y="4436839"/>
                <a:ext cx="74550" cy="20450"/>
              </a:xfrm>
              <a:custGeom>
                <a:avLst/>
                <a:gdLst/>
                <a:ahLst/>
                <a:cxnLst/>
                <a:rect l="l" t="t" r="r" b="b"/>
                <a:pathLst>
                  <a:path w="2982" h="818" extrusionOk="0">
                    <a:moveTo>
                      <a:pt x="2167" y="0"/>
                    </a:moveTo>
                    <a:cubicBezTo>
                      <a:pt x="1283" y="0"/>
                      <a:pt x="374" y="360"/>
                      <a:pt x="33" y="723"/>
                    </a:cubicBezTo>
                    <a:cubicBezTo>
                      <a:pt x="0" y="756"/>
                      <a:pt x="31" y="818"/>
                      <a:pt x="74" y="818"/>
                    </a:cubicBezTo>
                    <a:cubicBezTo>
                      <a:pt x="80" y="818"/>
                      <a:pt x="87" y="816"/>
                      <a:pt x="93" y="814"/>
                    </a:cubicBezTo>
                    <a:cubicBezTo>
                      <a:pt x="379" y="686"/>
                      <a:pt x="1003" y="145"/>
                      <a:pt x="2242" y="107"/>
                    </a:cubicBezTo>
                    <a:cubicBezTo>
                      <a:pt x="2272" y="106"/>
                      <a:pt x="2306" y="105"/>
                      <a:pt x="2343" y="105"/>
                    </a:cubicBezTo>
                    <a:cubicBezTo>
                      <a:pt x="2534" y="105"/>
                      <a:pt x="2800" y="124"/>
                      <a:pt x="2911" y="124"/>
                    </a:cubicBezTo>
                    <a:cubicBezTo>
                      <a:pt x="2963" y="124"/>
                      <a:pt x="2981" y="120"/>
                      <a:pt x="2941" y="107"/>
                    </a:cubicBezTo>
                    <a:cubicBezTo>
                      <a:pt x="2696" y="33"/>
                      <a:pt x="2433" y="0"/>
                      <a:pt x="2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2"/>
              <p:cNvSpPr/>
              <p:nvPr/>
            </p:nvSpPr>
            <p:spPr>
              <a:xfrm rot="-970277">
                <a:off x="7903350" y="4469763"/>
                <a:ext cx="40149" cy="21999"/>
              </a:xfrm>
              <a:custGeom>
                <a:avLst/>
                <a:gdLst/>
                <a:ahLst/>
                <a:cxnLst/>
                <a:rect l="l" t="t" r="r" b="b"/>
                <a:pathLst>
                  <a:path w="1606" h="880" extrusionOk="0">
                    <a:moveTo>
                      <a:pt x="1485" y="0"/>
                    </a:moveTo>
                    <a:cubicBezTo>
                      <a:pt x="1477" y="0"/>
                      <a:pt x="1469" y="1"/>
                      <a:pt x="1462" y="4"/>
                    </a:cubicBezTo>
                    <a:cubicBezTo>
                      <a:pt x="1469" y="4"/>
                      <a:pt x="1229" y="372"/>
                      <a:pt x="42" y="853"/>
                    </a:cubicBezTo>
                    <a:cubicBezTo>
                      <a:pt x="0" y="870"/>
                      <a:pt x="6" y="879"/>
                      <a:pt x="47" y="879"/>
                    </a:cubicBezTo>
                    <a:cubicBezTo>
                      <a:pt x="234" y="879"/>
                      <a:pt x="1169" y="677"/>
                      <a:pt x="1559" y="139"/>
                    </a:cubicBezTo>
                    <a:cubicBezTo>
                      <a:pt x="1606" y="73"/>
                      <a:pt x="1546" y="0"/>
                      <a:pt x="1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2"/>
              <p:cNvSpPr/>
              <p:nvPr/>
            </p:nvSpPr>
            <p:spPr>
              <a:xfrm rot="-370959">
                <a:off x="7955001" y="4461062"/>
                <a:ext cx="50901" cy="73576"/>
              </a:xfrm>
              <a:custGeom>
                <a:avLst/>
                <a:gdLst/>
                <a:ahLst/>
                <a:cxnLst/>
                <a:rect l="l" t="t" r="r" b="b"/>
                <a:pathLst>
                  <a:path w="2036" h="2943" extrusionOk="0">
                    <a:moveTo>
                      <a:pt x="114" y="0"/>
                    </a:moveTo>
                    <a:cubicBezTo>
                      <a:pt x="0" y="0"/>
                      <a:pt x="8" y="86"/>
                      <a:pt x="217" y="199"/>
                    </a:cubicBezTo>
                    <a:cubicBezTo>
                      <a:pt x="1427" y="861"/>
                      <a:pt x="1652" y="1965"/>
                      <a:pt x="1998" y="2934"/>
                    </a:cubicBezTo>
                    <a:cubicBezTo>
                      <a:pt x="2001" y="2940"/>
                      <a:pt x="2006" y="2942"/>
                      <a:pt x="2012" y="2942"/>
                    </a:cubicBezTo>
                    <a:cubicBezTo>
                      <a:pt x="2023" y="2942"/>
                      <a:pt x="2036" y="2934"/>
                      <a:pt x="2036" y="2919"/>
                    </a:cubicBezTo>
                    <a:cubicBezTo>
                      <a:pt x="1566" y="606"/>
                      <a:pt x="416" y="0"/>
                      <a:pt x="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4" name="Google Shape;1184;p32"/>
          <p:cNvGrpSpPr/>
          <p:nvPr/>
        </p:nvGrpSpPr>
        <p:grpSpPr>
          <a:xfrm rot="-4920568">
            <a:off x="7711010" y="-90891"/>
            <a:ext cx="2170984" cy="2359317"/>
            <a:chOff x="173475" y="4262313"/>
            <a:chExt cx="772625" cy="839650"/>
          </a:xfrm>
        </p:grpSpPr>
        <p:grpSp>
          <p:nvGrpSpPr>
            <p:cNvPr id="1185" name="Google Shape;1185;p32"/>
            <p:cNvGrpSpPr/>
            <p:nvPr/>
          </p:nvGrpSpPr>
          <p:grpSpPr>
            <a:xfrm>
              <a:off x="173475" y="4262313"/>
              <a:ext cx="772625" cy="837200"/>
              <a:chOff x="229650" y="3535475"/>
              <a:chExt cx="772625" cy="837200"/>
            </a:xfrm>
          </p:grpSpPr>
          <p:sp>
            <p:nvSpPr>
              <p:cNvPr id="1186" name="Google Shape;1186;p32"/>
              <p:cNvSpPr/>
              <p:nvPr/>
            </p:nvSpPr>
            <p:spPr>
              <a:xfrm>
                <a:off x="688900" y="3549000"/>
                <a:ext cx="81575" cy="277775"/>
              </a:xfrm>
              <a:custGeom>
                <a:avLst/>
                <a:gdLst/>
                <a:ahLst/>
                <a:cxnLst/>
                <a:rect l="l" t="t" r="r" b="b"/>
                <a:pathLst>
                  <a:path w="3263" h="11111" extrusionOk="0">
                    <a:moveTo>
                      <a:pt x="3262" y="1"/>
                    </a:moveTo>
                    <a:lnTo>
                      <a:pt x="3262" y="1"/>
                    </a:lnTo>
                    <a:cubicBezTo>
                      <a:pt x="3262" y="1"/>
                      <a:pt x="1744" y="1383"/>
                      <a:pt x="940" y="4403"/>
                    </a:cubicBezTo>
                    <a:cubicBezTo>
                      <a:pt x="185" y="7247"/>
                      <a:pt x="0" y="11111"/>
                      <a:pt x="155" y="11111"/>
                    </a:cubicBezTo>
                    <a:cubicBezTo>
                      <a:pt x="165" y="11111"/>
                      <a:pt x="176" y="11094"/>
                      <a:pt x="189" y="11060"/>
                    </a:cubicBezTo>
                    <a:cubicBezTo>
                      <a:pt x="189" y="11060"/>
                      <a:pt x="2015" y="7597"/>
                      <a:pt x="2443" y="5748"/>
                    </a:cubicBezTo>
                    <a:cubicBezTo>
                      <a:pt x="2871" y="3893"/>
                      <a:pt x="3262" y="1"/>
                      <a:pt x="3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2"/>
              <p:cNvSpPr/>
              <p:nvPr/>
            </p:nvSpPr>
            <p:spPr>
              <a:xfrm>
                <a:off x="656800" y="3535475"/>
                <a:ext cx="34400" cy="332500"/>
              </a:xfrm>
              <a:custGeom>
                <a:avLst/>
                <a:gdLst/>
                <a:ahLst/>
                <a:cxnLst/>
                <a:rect l="l" t="t" r="r" b="b"/>
                <a:pathLst>
                  <a:path w="1376" h="13300" extrusionOk="0">
                    <a:moveTo>
                      <a:pt x="1360" y="1"/>
                    </a:moveTo>
                    <a:lnTo>
                      <a:pt x="1360" y="1"/>
                    </a:lnTo>
                    <a:cubicBezTo>
                      <a:pt x="248" y="2285"/>
                      <a:pt x="346" y="5470"/>
                      <a:pt x="173" y="7724"/>
                    </a:cubicBezTo>
                    <a:cubicBezTo>
                      <a:pt x="0" y="9971"/>
                      <a:pt x="474" y="13299"/>
                      <a:pt x="474" y="13299"/>
                    </a:cubicBezTo>
                    <a:lnTo>
                      <a:pt x="797" y="12751"/>
                    </a:lnTo>
                    <a:cubicBezTo>
                      <a:pt x="797" y="12751"/>
                      <a:pt x="1323" y="10519"/>
                      <a:pt x="1353" y="8408"/>
                    </a:cubicBezTo>
                    <a:cubicBezTo>
                      <a:pt x="1375" y="6304"/>
                      <a:pt x="1353" y="970"/>
                      <a:pt x="13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2"/>
              <p:cNvSpPr/>
              <p:nvPr/>
            </p:nvSpPr>
            <p:spPr>
              <a:xfrm>
                <a:off x="618850" y="3536600"/>
                <a:ext cx="37400" cy="373075"/>
              </a:xfrm>
              <a:custGeom>
                <a:avLst/>
                <a:gdLst/>
                <a:ahLst/>
                <a:cxnLst/>
                <a:rect l="l" t="t" r="r" b="b"/>
                <a:pathLst>
                  <a:path w="1496" h="14923" extrusionOk="0">
                    <a:moveTo>
                      <a:pt x="1015" y="1"/>
                    </a:moveTo>
                    <a:cubicBezTo>
                      <a:pt x="1" y="3374"/>
                      <a:pt x="98" y="6545"/>
                      <a:pt x="136" y="7642"/>
                    </a:cubicBezTo>
                    <a:cubicBezTo>
                      <a:pt x="173" y="8731"/>
                      <a:pt x="617" y="13908"/>
                      <a:pt x="1030" y="14922"/>
                    </a:cubicBezTo>
                    <a:cubicBezTo>
                      <a:pt x="1165" y="14652"/>
                      <a:pt x="1285" y="14502"/>
                      <a:pt x="1285" y="14502"/>
                    </a:cubicBezTo>
                    <a:lnTo>
                      <a:pt x="1293" y="14502"/>
                    </a:lnTo>
                    <a:cubicBezTo>
                      <a:pt x="1293" y="14502"/>
                      <a:pt x="1496" y="10595"/>
                      <a:pt x="1353" y="8033"/>
                    </a:cubicBezTo>
                    <a:cubicBezTo>
                      <a:pt x="1210" y="5470"/>
                      <a:pt x="1143" y="542"/>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2"/>
              <p:cNvSpPr/>
              <p:nvPr/>
            </p:nvSpPr>
            <p:spPr>
              <a:xfrm>
                <a:off x="577150" y="3546000"/>
                <a:ext cx="48675" cy="415525"/>
              </a:xfrm>
              <a:custGeom>
                <a:avLst/>
                <a:gdLst/>
                <a:ahLst/>
                <a:cxnLst/>
                <a:rect l="l" t="t" r="r" b="b"/>
                <a:pathLst>
                  <a:path w="1947" h="16621" extrusionOk="0">
                    <a:moveTo>
                      <a:pt x="797" y="0"/>
                    </a:moveTo>
                    <a:cubicBezTo>
                      <a:pt x="1" y="4403"/>
                      <a:pt x="346" y="7822"/>
                      <a:pt x="421" y="9670"/>
                    </a:cubicBezTo>
                    <a:cubicBezTo>
                      <a:pt x="504" y="11518"/>
                      <a:pt x="992" y="15223"/>
                      <a:pt x="1533" y="16620"/>
                    </a:cubicBezTo>
                    <a:cubicBezTo>
                      <a:pt x="1759" y="16282"/>
                      <a:pt x="1879" y="16139"/>
                      <a:pt x="1879" y="16139"/>
                    </a:cubicBezTo>
                    <a:cubicBezTo>
                      <a:pt x="1879" y="16139"/>
                      <a:pt x="1947" y="10662"/>
                      <a:pt x="1714" y="8971"/>
                    </a:cubicBezTo>
                    <a:cubicBezTo>
                      <a:pt x="1481" y="7288"/>
                      <a:pt x="895" y="857"/>
                      <a:pt x="7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2"/>
              <p:cNvSpPr/>
              <p:nvPr/>
            </p:nvSpPr>
            <p:spPr>
              <a:xfrm>
                <a:off x="531875" y="3564075"/>
                <a:ext cx="62025" cy="451525"/>
              </a:xfrm>
              <a:custGeom>
                <a:avLst/>
                <a:gdLst/>
                <a:ahLst/>
                <a:cxnLst/>
                <a:rect l="l" t="t" r="r" b="b"/>
                <a:pathLst>
                  <a:path w="2481" h="18061" extrusionOk="0">
                    <a:moveTo>
                      <a:pt x="639" y="1"/>
                    </a:moveTo>
                    <a:cubicBezTo>
                      <a:pt x="605" y="1"/>
                      <a:pt x="569" y="162"/>
                      <a:pt x="534" y="555"/>
                    </a:cubicBezTo>
                    <a:cubicBezTo>
                      <a:pt x="392" y="2163"/>
                      <a:pt x="1" y="6528"/>
                      <a:pt x="399" y="9744"/>
                    </a:cubicBezTo>
                    <a:cubicBezTo>
                      <a:pt x="797" y="12952"/>
                      <a:pt x="1534" y="16964"/>
                      <a:pt x="2217" y="18061"/>
                    </a:cubicBezTo>
                    <a:cubicBezTo>
                      <a:pt x="2323" y="17798"/>
                      <a:pt x="2480" y="17535"/>
                      <a:pt x="2480" y="17535"/>
                    </a:cubicBezTo>
                    <a:cubicBezTo>
                      <a:pt x="2480" y="17535"/>
                      <a:pt x="2465" y="12967"/>
                      <a:pt x="1932" y="10292"/>
                    </a:cubicBezTo>
                    <a:cubicBezTo>
                      <a:pt x="1406" y="7617"/>
                      <a:pt x="1000" y="3831"/>
                      <a:pt x="918" y="2523"/>
                    </a:cubicBezTo>
                    <a:cubicBezTo>
                      <a:pt x="849" y="1541"/>
                      <a:pt x="747" y="1"/>
                      <a:pt x="6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2"/>
              <p:cNvSpPr/>
              <p:nvPr/>
            </p:nvSpPr>
            <p:spPr>
              <a:xfrm>
                <a:off x="483050" y="3575875"/>
                <a:ext cx="80050" cy="501350"/>
              </a:xfrm>
              <a:custGeom>
                <a:avLst/>
                <a:gdLst/>
                <a:ahLst/>
                <a:cxnLst/>
                <a:rect l="l" t="t" r="r" b="b"/>
                <a:pathLst>
                  <a:path w="3202" h="20054" extrusionOk="0">
                    <a:moveTo>
                      <a:pt x="218" y="0"/>
                    </a:moveTo>
                    <a:cubicBezTo>
                      <a:pt x="218" y="0"/>
                      <a:pt x="0" y="3020"/>
                      <a:pt x="158" y="4929"/>
                    </a:cubicBezTo>
                    <a:cubicBezTo>
                      <a:pt x="309" y="6837"/>
                      <a:pt x="136" y="10504"/>
                      <a:pt x="947" y="13735"/>
                    </a:cubicBezTo>
                    <a:cubicBezTo>
                      <a:pt x="1751" y="16965"/>
                      <a:pt x="2600" y="19272"/>
                      <a:pt x="2893" y="20053"/>
                    </a:cubicBezTo>
                    <a:cubicBezTo>
                      <a:pt x="3051" y="19738"/>
                      <a:pt x="3201" y="19392"/>
                      <a:pt x="3201" y="19392"/>
                    </a:cubicBezTo>
                    <a:cubicBezTo>
                      <a:pt x="3201" y="19392"/>
                      <a:pt x="2630" y="14103"/>
                      <a:pt x="2187" y="11443"/>
                    </a:cubicBezTo>
                    <a:cubicBezTo>
                      <a:pt x="1751" y="8791"/>
                      <a:pt x="782" y="4824"/>
                      <a:pt x="669" y="3374"/>
                    </a:cubicBezTo>
                    <a:cubicBezTo>
                      <a:pt x="549" y="1923"/>
                      <a:pt x="21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2"/>
              <p:cNvSpPr/>
              <p:nvPr/>
            </p:nvSpPr>
            <p:spPr>
              <a:xfrm>
                <a:off x="437025" y="3635025"/>
                <a:ext cx="97325" cy="495725"/>
              </a:xfrm>
              <a:custGeom>
                <a:avLst/>
                <a:gdLst/>
                <a:ahLst/>
                <a:cxnLst/>
                <a:rect l="l" t="t" r="r" b="b"/>
                <a:pathLst>
                  <a:path w="3893" h="19829" extrusionOk="0">
                    <a:moveTo>
                      <a:pt x="580" y="1"/>
                    </a:moveTo>
                    <a:cubicBezTo>
                      <a:pt x="549" y="1"/>
                      <a:pt x="512" y="54"/>
                      <a:pt x="467" y="174"/>
                    </a:cubicBezTo>
                    <a:lnTo>
                      <a:pt x="467" y="166"/>
                    </a:lnTo>
                    <a:cubicBezTo>
                      <a:pt x="467" y="166"/>
                      <a:pt x="1" y="2315"/>
                      <a:pt x="339" y="3742"/>
                    </a:cubicBezTo>
                    <a:cubicBezTo>
                      <a:pt x="677" y="5170"/>
                      <a:pt x="83" y="8543"/>
                      <a:pt x="827" y="11985"/>
                    </a:cubicBezTo>
                    <a:cubicBezTo>
                      <a:pt x="1563" y="15426"/>
                      <a:pt x="3532" y="19829"/>
                      <a:pt x="3532" y="19829"/>
                    </a:cubicBezTo>
                    <a:lnTo>
                      <a:pt x="3893" y="19100"/>
                    </a:lnTo>
                    <a:cubicBezTo>
                      <a:pt x="3893" y="19100"/>
                      <a:pt x="3156" y="14194"/>
                      <a:pt x="2630" y="12360"/>
                    </a:cubicBezTo>
                    <a:cubicBezTo>
                      <a:pt x="2104" y="10527"/>
                      <a:pt x="1684" y="8145"/>
                      <a:pt x="1496" y="7041"/>
                    </a:cubicBezTo>
                    <a:cubicBezTo>
                      <a:pt x="1308" y="5936"/>
                      <a:pt x="549" y="3878"/>
                      <a:pt x="617" y="2969"/>
                    </a:cubicBezTo>
                    <a:cubicBezTo>
                      <a:pt x="675" y="2182"/>
                      <a:pt x="773" y="1"/>
                      <a:pt x="5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2"/>
              <p:cNvSpPr/>
              <p:nvPr/>
            </p:nvSpPr>
            <p:spPr>
              <a:xfrm>
                <a:off x="396275" y="3734300"/>
                <a:ext cx="105400" cy="457125"/>
              </a:xfrm>
              <a:custGeom>
                <a:avLst/>
                <a:gdLst/>
                <a:ahLst/>
                <a:cxnLst/>
                <a:rect l="l" t="t" r="r" b="b"/>
                <a:pathLst>
                  <a:path w="4216" h="18285" extrusionOk="0">
                    <a:moveTo>
                      <a:pt x="174" y="0"/>
                    </a:moveTo>
                    <a:cubicBezTo>
                      <a:pt x="158" y="0"/>
                      <a:pt x="142" y="99"/>
                      <a:pt x="121" y="320"/>
                    </a:cubicBezTo>
                    <a:cubicBezTo>
                      <a:pt x="0" y="1620"/>
                      <a:pt x="293" y="6098"/>
                      <a:pt x="646" y="7713"/>
                    </a:cubicBezTo>
                    <a:cubicBezTo>
                      <a:pt x="1000" y="9321"/>
                      <a:pt x="1180" y="11921"/>
                      <a:pt x="2292" y="14746"/>
                    </a:cubicBezTo>
                    <a:cubicBezTo>
                      <a:pt x="3404" y="17571"/>
                      <a:pt x="3930" y="18284"/>
                      <a:pt x="3930" y="18284"/>
                    </a:cubicBezTo>
                    <a:lnTo>
                      <a:pt x="4215" y="17698"/>
                    </a:lnTo>
                    <a:cubicBezTo>
                      <a:pt x="4215" y="17698"/>
                      <a:pt x="3464" y="13371"/>
                      <a:pt x="3013" y="11327"/>
                    </a:cubicBezTo>
                    <a:cubicBezTo>
                      <a:pt x="2555" y="9291"/>
                      <a:pt x="1961" y="6406"/>
                      <a:pt x="1075" y="4182"/>
                    </a:cubicBezTo>
                    <a:cubicBezTo>
                      <a:pt x="333" y="2337"/>
                      <a:pt x="253"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2"/>
              <p:cNvSpPr/>
              <p:nvPr/>
            </p:nvSpPr>
            <p:spPr>
              <a:xfrm>
                <a:off x="339350" y="3758900"/>
                <a:ext cx="132825" cy="490000"/>
              </a:xfrm>
              <a:custGeom>
                <a:avLst/>
                <a:gdLst/>
                <a:ahLst/>
                <a:cxnLst/>
                <a:rect l="l" t="t" r="r" b="b"/>
                <a:pathLst>
                  <a:path w="5313" h="19600" extrusionOk="0">
                    <a:moveTo>
                      <a:pt x="318" y="0"/>
                    </a:moveTo>
                    <a:cubicBezTo>
                      <a:pt x="264" y="0"/>
                      <a:pt x="220" y="144"/>
                      <a:pt x="189" y="478"/>
                    </a:cubicBezTo>
                    <a:cubicBezTo>
                      <a:pt x="1" y="2552"/>
                      <a:pt x="872" y="3401"/>
                      <a:pt x="1045" y="6211"/>
                    </a:cubicBezTo>
                    <a:cubicBezTo>
                      <a:pt x="1225" y="9028"/>
                      <a:pt x="2390" y="11808"/>
                      <a:pt x="3044" y="14227"/>
                    </a:cubicBezTo>
                    <a:cubicBezTo>
                      <a:pt x="3697" y="16647"/>
                      <a:pt x="5057" y="19600"/>
                      <a:pt x="5057" y="19600"/>
                    </a:cubicBezTo>
                    <a:lnTo>
                      <a:pt x="5313" y="18953"/>
                    </a:lnTo>
                    <a:cubicBezTo>
                      <a:pt x="5275" y="17616"/>
                      <a:pt x="4283" y="13416"/>
                      <a:pt x="3682" y="11748"/>
                    </a:cubicBezTo>
                    <a:cubicBezTo>
                      <a:pt x="3074" y="10088"/>
                      <a:pt x="2683" y="6571"/>
                      <a:pt x="1872" y="5121"/>
                    </a:cubicBezTo>
                    <a:cubicBezTo>
                      <a:pt x="1185" y="3898"/>
                      <a:pt x="603" y="0"/>
                      <a:pt x="3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2"/>
              <p:cNvSpPr/>
              <p:nvPr/>
            </p:nvSpPr>
            <p:spPr>
              <a:xfrm>
                <a:off x="321800" y="3822725"/>
                <a:ext cx="121825" cy="487225"/>
              </a:xfrm>
              <a:custGeom>
                <a:avLst/>
                <a:gdLst/>
                <a:ahLst/>
                <a:cxnLst/>
                <a:rect l="l" t="t" r="r" b="b"/>
                <a:pathLst>
                  <a:path w="4873" h="19489" extrusionOk="0">
                    <a:moveTo>
                      <a:pt x="82" y="1"/>
                    </a:moveTo>
                    <a:cubicBezTo>
                      <a:pt x="1" y="1"/>
                      <a:pt x="42" y="558"/>
                      <a:pt x="342" y="2193"/>
                    </a:cubicBezTo>
                    <a:cubicBezTo>
                      <a:pt x="1041" y="6002"/>
                      <a:pt x="1184" y="7399"/>
                      <a:pt x="1552" y="9120"/>
                    </a:cubicBezTo>
                    <a:cubicBezTo>
                      <a:pt x="1920" y="10840"/>
                      <a:pt x="1988" y="12546"/>
                      <a:pt x="2874" y="14913"/>
                    </a:cubicBezTo>
                    <a:cubicBezTo>
                      <a:pt x="3761" y="17279"/>
                      <a:pt x="4550" y="19488"/>
                      <a:pt x="4550" y="19488"/>
                    </a:cubicBezTo>
                    <a:lnTo>
                      <a:pt x="4873" y="18700"/>
                    </a:lnTo>
                    <a:cubicBezTo>
                      <a:pt x="4873" y="18700"/>
                      <a:pt x="3888" y="11539"/>
                      <a:pt x="3205" y="9105"/>
                    </a:cubicBezTo>
                    <a:cubicBezTo>
                      <a:pt x="2528" y="6671"/>
                      <a:pt x="1086" y="3019"/>
                      <a:pt x="718" y="1719"/>
                    </a:cubicBezTo>
                    <a:cubicBezTo>
                      <a:pt x="508" y="978"/>
                      <a:pt x="188" y="1"/>
                      <a:pt x="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2"/>
              <p:cNvSpPr/>
              <p:nvPr/>
            </p:nvSpPr>
            <p:spPr>
              <a:xfrm>
                <a:off x="229650" y="3866450"/>
                <a:ext cx="180725" cy="506225"/>
              </a:xfrm>
              <a:custGeom>
                <a:avLst/>
                <a:gdLst/>
                <a:ahLst/>
                <a:cxnLst/>
                <a:rect l="l" t="t" r="r" b="b"/>
                <a:pathLst>
                  <a:path w="7229" h="20249" extrusionOk="0">
                    <a:moveTo>
                      <a:pt x="392" y="0"/>
                    </a:moveTo>
                    <a:lnTo>
                      <a:pt x="392" y="0"/>
                    </a:lnTo>
                    <a:cubicBezTo>
                      <a:pt x="1" y="3321"/>
                      <a:pt x="1999" y="4576"/>
                      <a:pt x="2954" y="7514"/>
                    </a:cubicBezTo>
                    <a:cubicBezTo>
                      <a:pt x="3900" y="10451"/>
                      <a:pt x="5523" y="18070"/>
                      <a:pt x="7064" y="20249"/>
                    </a:cubicBezTo>
                    <a:cubicBezTo>
                      <a:pt x="7041" y="20181"/>
                      <a:pt x="7229" y="19911"/>
                      <a:pt x="7229" y="19911"/>
                    </a:cubicBezTo>
                    <a:cubicBezTo>
                      <a:pt x="7229" y="19911"/>
                      <a:pt x="6282" y="12630"/>
                      <a:pt x="4486" y="8641"/>
                    </a:cubicBezTo>
                    <a:cubicBezTo>
                      <a:pt x="2691" y="4659"/>
                      <a:pt x="895" y="1616"/>
                      <a:pt x="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2"/>
              <p:cNvSpPr/>
              <p:nvPr/>
            </p:nvSpPr>
            <p:spPr>
              <a:xfrm>
                <a:off x="690800" y="3637100"/>
                <a:ext cx="205900" cy="191425"/>
              </a:xfrm>
              <a:custGeom>
                <a:avLst/>
                <a:gdLst/>
                <a:ahLst/>
                <a:cxnLst/>
                <a:rect l="l" t="t" r="r" b="b"/>
                <a:pathLst>
                  <a:path w="8236" h="7657" extrusionOk="0">
                    <a:moveTo>
                      <a:pt x="8235" y="0"/>
                    </a:moveTo>
                    <a:cubicBezTo>
                      <a:pt x="5357" y="804"/>
                      <a:pt x="459" y="6800"/>
                      <a:pt x="459" y="6800"/>
                    </a:cubicBezTo>
                    <a:cubicBezTo>
                      <a:pt x="459" y="6800"/>
                      <a:pt x="346" y="6958"/>
                      <a:pt x="0" y="7657"/>
                    </a:cubicBezTo>
                    <a:cubicBezTo>
                      <a:pt x="1676" y="7439"/>
                      <a:pt x="6605" y="2653"/>
                      <a:pt x="8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2"/>
              <p:cNvSpPr/>
              <p:nvPr/>
            </p:nvSpPr>
            <p:spPr>
              <a:xfrm>
                <a:off x="676700" y="3687250"/>
                <a:ext cx="271650" cy="167000"/>
              </a:xfrm>
              <a:custGeom>
                <a:avLst/>
                <a:gdLst/>
                <a:ahLst/>
                <a:cxnLst/>
                <a:rect l="l" t="t" r="r" b="b"/>
                <a:pathLst>
                  <a:path w="10866" h="6680" extrusionOk="0">
                    <a:moveTo>
                      <a:pt x="10865" y="0"/>
                    </a:moveTo>
                    <a:cubicBezTo>
                      <a:pt x="8446" y="436"/>
                      <a:pt x="339" y="6064"/>
                      <a:pt x="339" y="6064"/>
                    </a:cubicBezTo>
                    <a:cubicBezTo>
                      <a:pt x="339" y="6064"/>
                      <a:pt x="234" y="6214"/>
                      <a:pt x="1" y="6680"/>
                    </a:cubicBezTo>
                    <a:cubicBezTo>
                      <a:pt x="902" y="6485"/>
                      <a:pt x="7266" y="3802"/>
                      <a:pt x="108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2"/>
              <p:cNvSpPr/>
              <p:nvPr/>
            </p:nvSpPr>
            <p:spPr>
              <a:xfrm>
                <a:off x="651150" y="3731200"/>
                <a:ext cx="308475" cy="167950"/>
              </a:xfrm>
              <a:custGeom>
                <a:avLst/>
                <a:gdLst/>
                <a:ahLst/>
                <a:cxnLst/>
                <a:rect l="l" t="t" r="r" b="b"/>
                <a:pathLst>
                  <a:path w="12339" h="6718" extrusionOk="0">
                    <a:moveTo>
                      <a:pt x="12338" y="1"/>
                    </a:moveTo>
                    <a:lnTo>
                      <a:pt x="12338" y="1"/>
                    </a:lnTo>
                    <a:cubicBezTo>
                      <a:pt x="8912" y="1203"/>
                      <a:pt x="2067" y="4794"/>
                      <a:pt x="347" y="6071"/>
                    </a:cubicBezTo>
                    <a:cubicBezTo>
                      <a:pt x="106" y="6477"/>
                      <a:pt x="1" y="6718"/>
                      <a:pt x="1" y="6718"/>
                    </a:cubicBezTo>
                    <a:cubicBezTo>
                      <a:pt x="1" y="6718"/>
                      <a:pt x="10054" y="3269"/>
                      <a:pt x="12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2"/>
              <p:cNvSpPr/>
              <p:nvPr/>
            </p:nvSpPr>
            <p:spPr>
              <a:xfrm>
                <a:off x="626000" y="3768400"/>
                <a:ext cx="355400" cy="179025"/>
              </a:xfrm>
              <a:custGeom>
                <a:avLst/>
                <a:gdLst/>
                <a:ahLst/>
                <a:cxnLst/>
                <a:rect l="l" t="t" r="r" b="b"/>
                <a:pathLst>
                  <a:path w="14216" h="7161" extrusionOk="0">
                    <a:moveTo>
                      <a:pt x="14216" y="0"/>
                    </a:moveTo>
                    <a:cubicBezTo>
                      <a:pt x="14207" y="8"/>
                      <a:pt x="14198" y="16"/>
                      <a:pt x="14189" y="25"/>
                    </a:cubicBezTo>
                    <a:lnTo>
                      <a:pt x="14189" y="25"/>
                    </a:lnTo>
                    <a:cubicBezTo>
                      <a:pt x="14199" y="16"/>
                      <a:pt x="14208" y="8"/>
                      <a:pt x="14216" y="0"/>
                    </a:cubicBezTo>
                    <a:close/>
                    <a:moveTo>
                      <a:pt x="14189" y="25"/>
                    </a:moveTo>
                    <a:cubicBezTo>
                      <a:pt x="13673" y="450"/>
                      <a:pt x="9244" y="2258"/>
                      <a:pt x="6792" y="3193"/>
                    </a:cubicBezTo>
                    <a:cubicBezTo>
                      <a:pt x="4290" y="4155"/>
                      <a:pt x="113" y="6800"/>
                      <a:pt x="113" y="6800"/>
                    </a:cubicBezTo>
                    <a:cubicBezTo>
                      <a:pt x="113" y="6800"/>
                      <a:pt x="30" y="7040"/>
                      <a:pt x="0" y="7161"/>
                    </a:cubicBezTo>
                    <a:cubicBezTo>
                      <a:pt x="1187" y="7161"/>
                      <a:pt x="6056" y="4959"/>
                      <a:pt x="7303" y="4493"/>
                    </a:cubicBezTo>
                    <a:cubicBezTo>
                      <a:pt x="8538" y="4029"/>
                      <a:pt x="11817" y="2185"/>
                      <a:pt x="14189"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2"/>
              <p:cNvSpPr/>
              <p:nvPr/>
            </p:nvSpPr>
            <p:spPr>
              <a:xfrm>
                <a:off x="595000" y="3807475"/>
                <a:ext cx="402000" cy="191975"/>
              </a:xfrm>
              <a:custGeom>
                <a:avLst/>
                <a:gdLst/>
                <a:ahLst/>
                <a:cxnLst/>
                <a:rect l="l" t="t" r="r" b="b"/>
                <a:pathLst>
                  <a:path w="16080" h="7679" extrusionOk="0">
                    <a:moveTo>
                      <a:pt x="16079" y="0"/>
                    </a:moveTo>
                    <a:lnTo>
                      <a:pt x="16079" y="0"/>
                    </a:lnTo>
                    <a:cubicBezTo>
                      <a:pt x="16016" y="49"/>
                      <a:pt x="15953" y="98"/>
                      <a:pt x="15892" y="145"/>
                    </a:cubicBezTo>
                    <a:lnTo>
                      <a:pt x="15892" y="145"/>
                    </a:lnTo>
                    <a:cubicBezTo>
                      <a:pt x="15973" y="92"/>
                      <a:pt x="16036" y="43"/>
                      <a:pt x="16079" y="0"/>
                    </a:cubicBezTo>
                    <a:close/>
                    <a:moveTo>
                      <a:pt x="15892" y="145"/>
                    </a:moveTo>
                    <a:lnTo>
                      <a:pt x="15892" y="145"/>
                    </a:lnTo>
                    <a:cubicBezTo>
                      <a:pt x="14657" y="954"/>
                      <a:pt x="9265" y="2864"/>
                      <a:pt x="7101" y="3794"/>
                    </a:cubicBezTo>
                    <a:cubicBezTo>
                      <a:pt x="4794" y="4779"/>
                      <a:pt x="324" y="7100"/>
                      <a:pt x="324" y="7100"/>
                    </a:cubicBezTo>
                    <a:cubicBezTo>
                      <a:pt x="324" y="7100"/>
                      <a:pt x="226" y="7438"/>
                      <a:pt x="0" y="7679"/>
                    </a:cubicBezTo>
                    <a:cubicBezTo>
                      <a:pt x="2059" y="7544"/>
                      <a:pt x="9024" y="4711"/>
                      <a:pt x="10444" y="3599"/>
                    </a:cubicBezTo>
                    <a:cubicBezTo>
                      <a:pt x="11842" y="2510"/>
                      <a:pt x="12959" y="2394"/>
                      <a:pt x="15892" y="14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2"/>
              <p:cNvSpPr/>
              <p:nvPr/>
            </p:nvSpPr>
            <p:spPr>
              <a:xfrm>
                <a:off x="566825" y="3864950"/>
                <a:ext cx="433175" cy="187675"/>
              </a:xfrm>
              <a:custGeom>
                <a:avLst/>
                <a:gdLst/>
                <a:ahLst/>
                <a:cxnLst/>
                <a:rect l="l" t="t" r="r" b="b"/>
                <a:pathLst>
                  <a:path w="17327" h="7507" extrusionOk="0">
                    <a:moveTo>
                      <a:pt x="17326" y="0"/>
                    </a:moveTo>
                    <a:lnTo>
                      <a:pt x="17326" y="0"/>
                    </a:lnTo>
                    <a:cubicBezTo>
                      <a:pt x="15771" y="1082"/>
                      <a:pt x="8949" y="3141"/>
                      <a:pt x="6124" y="4253"/>
                    </a:cubicBezTo>
                    <a:cubicBezTo>
                      <a:pt x="3299" y="5372"/>
                      <a:pt x="166" y="7311"/>
                      <a:pt x="166" y="7311"/>
                    </a:cubicBezTo>
                    <a:lnTo>
                      <a:pt x="0" y="7506"/>
                    </a:lnTo>
                    <a:cubicBezTo>
                      <a:pt x="1150" y="7311"/>
                      <a:pt x="4321" y="6544"/>
                      <a:pt x="5921" y="6079"/>
                    </a:cubicBezTo>
                    <a:cubicBezTo>
                      <a:pt x="7514" y="5613"/>
                      <a:pt x="10827" y="4072"/>
                      <a:pt x="12067" y="3261"/>
                    </a:cubicBezTo>
                    <a:cubicBezTo>
                      <a:pt x="13314" y="2442"/>
                      <a:pt x="15703" y="1570"/>
                      <a:pt x="17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2"/>
              <p:cNvSpPr/>
              <p:nvPr/>
            </p:nvSpPr>
            <p:spPr>
              <a:xfrm>
                <a:off x="534325" y="3958750"/>
                <a:ext cx="449550" cy="153950"/>
              </a:xfrm>
              <a:custGeom>
                <a:avLst/>
                <a:gdLst/>
                <a:ahLst/>
                <a:cxnLst/>
                <a:rect l="l" t="t" r="r" b="b"/>
                <a:pathLst>
                  <a:path w="17982" h="6158" extrusionOk="0">
                    <a:moveTo>
                      <a:pt x="17712" y="0"/>
                    </a:moveTo>
                    <a:cubicBezTo>
                      <a:pt x="17529" y="0"/>
                      <a:pt x="17089" y="132"/>
                      <a:pt x="16508" y="366"/>
                    </a:cubicBezTo>
                    <a:cubicBezTo>
                      <a:pt x="15065" y="944"/>
                      <a:pt x="9445" y="2417"/>
                      <a:pt x="7138" y="2913"/>
                    </a:cubicBezTo>
                    <a:cubicBezTo>
                      <a:pt x="4824" y="3408"/>
                      <a:pt x="286" y="5730"/>
                      <a:pt x="286" y="5730"/>
                    </a:cubicBezTo>
                    <a:cubicBezTo>
                      <a:pt x="286" y="5730"/>
                      <a:pt x="211" y="5940"/>
                      <a:pt x="1" y="6151"/>
                    </a:cubicBezTo>
                    <a:cubicBezTo>
                      <a:pt x="98" y="6155"/>
                      <a:pt x="200" y="6158"/>
                      <a:pt x="304" y="6158"/>
                    </a:cubicBezTo>
                    <a:cubicBezTo>
                      <a:pt x="3257" y="6158"/>
                      <a:pt x="8657" y="4360"/>
                      <a:pt x="9948" y="3859"/>
                    </a:cubicBezTo>
                    <a:cubicBezTo>
                      <a:pt x="11293" y="3333"/>
                      <a:pt x="14381" y="2109"/>
                      <a:pt x="16455" y="967"/>
                    </a:cubicBezTo>
                    <a:cubicBezTo>
                      <a:pt x="17688" y="289"/>
                      <a:pt x="17982" y="0"/>
                      <a:pt x="177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2"/>
              <p:cNvSpPr/>
              <p:nvPr/>
            </p:nvSpPr>
            <p:spPr>
              <a:xfrm>
                <a:off x="508025" y="4027650"/>
                <a:ext cx="494250" cy="139925"/>
              </a:xfrm>
              <a:custGeom>
                <a:avLst/>
                <a:gdLst/>
                <a:ahLst/>
                <a:cxnLst/>
                <a:rect l="l" t="t" r="r" b="b"/>
                <a:pathLst>
                  <a:path w="19770" h="5597" extrusionOk="0">
                    <a:moveTo>
                      <a:pt x="19633" y="1"/>
                    </a:moveTo>
                    <a:cubicBezTo>
                      <a:pt x="19624" y="1"/>
                      <a:pt x="19607" y="5"/>
                      <a:pt x="19581" y="14"/>
                    </a:cubicBezTo>
                    <a:cubicBezTo>
                      <a:pt x="19160" y="157"/>
                      <a:pt x="17417" y="720"/>
                      <a:pt x="15816" y="1043"/>
                    </a:cubicBezTo>
                    <a:cubicBezTo>
                      <a:pt x="14224" y="1374"/>
                      <a:pt x="11639" y="2080"/>
                      <a:pt x="8476" y="2749"/>
                    </a:cubicBezTo>
                    <a:cubicBezTo>
                      <a:pt x="5313" y="3410"/>
                      <a:pt x="234" y="5123"/>
                      <a:pt x="234" y="5123"/>
                    </a:cubicBezTo>
                    <a:cubicBezTo>
                      <a:pt x="234" y="5123"/>
                      <a:pt x="106" y="5371"/>
                      <a:pt x="1" y="5529"/>
                    </a:cubicBezTo>
                    <a:cubicBezTo>
                      <a:pt x="326" y="5575"/>
                      <a:pt x="686" y="5596"/>
                      <a:pt x="1071" y="5596"/>
                    </a:cubicBezTo>
                    <a:cubicBezTo>
                      <a:pt x="4317" y="5596"/>
                      <a:pt x="9402" y="4092"/>
                      <a:pt x="11376" y="3380"/>
                    </a:cubicBezTo>
                    <a:cubicBezTo>
                      <a:pt x="13585" y="2591"/>
                      <a:pt x="16215" y="1524"/>
                      <a:pt x="17161" y="1223"/>
                    </a:cubicBezTo>
                    <a:cubicBezTo>
                      <a:pt x="18056" y="949"/>
                      <a:pt x="19769" y="1"/>
                      <a:pt x="196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2"/>
              <p:cNvSpPr/>
              <p:nvPr/>
            </p:nvSpPr>
            <p:spPr>
              <a:xfrm>
                <a:off x="481925" y="4084200"/>
                <a:ext cx="462350" cy="134100"/>
              </a:xfrm>
              <a:custGeom>
                <a:avLst/>
                <a:gdLst/>
                <a:ahLst/>
                <a:cxnLst/>
                <a:rect l="l" t="t" r="r" b="b"/>
                <a:pathLst>
                  <a:path w="18494" h="5364" extrusionOk="0">
                    <a:moveTo>
                      <a:pt x="18209" y="0"/>
                    </a:moveTo>
                    <a:cubicBezTo>
                      <a:pt x="17915" y="0"/>
                      <a:pt x="17151" y="127"/>
                      <a:pt x="16305" y="329"/>
                    </a:cubicBezTo>
                    <a:cubicBezTo>
                      <a:pt x="14644" y="720"/>
                      <a:pt x="10504" y="1674"/>
                      <a:pt x="7341" y="2688"/>
                    </a:cubicBezTo>
                    <a:cubicBezTo>
                      <a:pt x="4178" y="3702"/>
                      <a:pt x="121" y="5047"/>
                      <a:pt x="121" y="5047"/>
                    </a:cubicBezTo>
                    <a:cubicBezTo>
                      <a:pt x="121" y="5047"/>
                      <a:pt x="0" y="5295"/>
                      <a:pt x="8" y="5340"/>
                    </a:cubicBezTo>
                    <a:cubicBezTo>
                      <a:pt x="274" y="5356"/>
                      <a:pt x="541" y="5364"/>
                      <a:pt x="810" y="5364"/>
                    </a:cubicBezTo>
                    <a:cubicBezTo>
                      <a:pt x="5247" y="5364"/>
                      <a:pt x="10002" y="3309"/>
                      <a:pt x="11383" y="2771"/>
                    </a:cubicBezTo>
                    <a:cubicBezTo>
                      <a:pt x="12856" y="2207"/>
                      <a:pt x="15455" y="983"/>
                      <a:pt x="17386" y="404"/>
                    </a:cubicBezTo>
                    <a:cubicBezTo>
                      <a:pt x="18337" y="119"/>
                      <a:pt x="18494" y="0"/>
                      <a:pt x="18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2"/>
              <p:cNvSpPr/>
              <p:nvPr/>
            </p:nvSpPr>
            <p:spPr>
              <a:xfrm>
                <a:off x="450550" y="4143875"/>
                <a:ext cx="497425" cy="135100"/>
              </a:xfrm>
              <a:custGeom>
                <a:avLst/>
                <a:gdLst/>
                <a:ahLst/>
                <a:cxnLst/>
                <a:rect l="l" t="t" r="r" b="b"/>
                <a:pathLst>
                  <a:path w="19897" h="5404" extrusionOk="0">
                    <a:moveTo>
                      <a:pt x="19896" y="1"/>
                    </a:moveTo>
                    <a:cubicBezTo>
                      <a:pt x="17672" y="752"/>
                      <a:pt x="11511" y="1330"/>
                      <a:pt x="7845" y="2442"/>
                    </a:cubicBezTo>
                    <a:cubicBezTo>
                      <a:pt x="4178" y="3562"/>
                      <a:pt x="226" y="5057"/>
                      <a:pt x="226" y="5057"/>
                    </a:cubicBezTo>
                    <a:cubicBezTo>
                      <a:pt x="226" y="5057"/>
                      <a:pt x="98" y="5237"/>
                      <a:pt x="1" y="5365"/>
                    </a:cubicBezTo>
                    <a:cubicBezTo>
                      <a:pt x="152" y="5391"/>
                      <a:pt x="336" y="5404"/>
                      <a:pt x="549" y="5404"/>
                    </a:cubicBezTo>
                    <a:cubicBezTo>
                      <a:pt x="2784" y="5404"/>
                      <a:pt x="8162" y="4048"/>
                      <a:pt x="11098" y="3081"/>
                    </a:cubicBezTo>
                    <a:cubicBezTo>
                      <a:pt x="14314" y="2022"/>
                      <a:pt x="17740" y="962"/>
                      <a:pt x="198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2"/>
              <p:cNvSpPr/>
              <p:nvPr/>
            </p:nvSpPr>
            <p:spPr>
              <a:xfrm>
                <a:off x="420700" y="4168475"/>
                <a:ext cx="503600" cy="169525"/>
              </a:xfrm>
              <a:custGeom>
                <a:avLst/>
                <a:gdLst/>
                <a:ahLst/>
                <a:cxnLst/>
                <a:rect l="l" t="t" r="r" b="b"/>
                <a:pathLst>
                  <a:path w="20144" h="6781" extrusionOk="0">
                    <a:moveTo>
                      <a:pt x="20143" y="1"/>
                    </a:moveTo>
                    <a:lnTo>
                      <a:pt x="20143" y="1"/>
                    </a:lnTo>
                    <a:cubicBezTo>
                      <a:pt x="18235" y="677"/>
                      <a:pt x="12465" y="1954"/>
                      <a:pt x="9046" y="2931"/>
                    </a:cubicBezTo>
                    <a:cubicBezTo>
                      <a:pt x="5620" y="3908"/>
                      <a:pt x="188" y="6402"/>
                      <a:pt x="188" y="6402"/>
                    </a:cubicBezTo>
                    <a:cubicBezTo>
                      <a:pt x="188" y="6402"/>
                      <a:pt x="105" y="6568"/>
                      <a:pt x="0" y="6778"/>
                    </a:cubicBezTo>
                    <a:cubicBezTo>
                      <a:pt x="35" y="6779"/>
                      <a:pt x="73" y="6780"/>
                      <a:pt x="113" y="6780"/>
                    </a:cubicBezTo>
                    <a:cubicBezTo>
                      <a:pt x="1774" y="6780"/>
                      <a:pt x="7520" y="5575"/>
                      <a:pt x="10308" y="4291"/>
                    </a:cubicBezTo>
                    <a:cubicBezTo>
                      <a:pt x="13164" y="2984"/>
                      <a:pt x="17228" y="1857"/>
                      <a:pt x="20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8" name="Google Shape;1208;p32"/>
            <p:cNvSpPr/>
            <p:nvPr/>
          </p:nvSpPr>
          <p:spPr>
            <a:xfrm>
              <a:off x="673325" y="4336513"/>
              <a:ext cx="575" cy="1350"/>
            </a:xfrm>
            <a:custGeom>
              <a:avLst/>
              <a:gdLst/>
              <a:ahLst/>
              <a:cxnLst/>
              <a:rect l="l" t="t" r="r" b="b"/>
              <a:pathLst>
                <a:path w="23" h="54" extrusionOk="0">
                  <a:moveTo>
                    <a:pt x="23" y="0"/>
                  </a:moveTo>
                  <a:cubicBezTo>
                    <a:pt x="15" y="15"/>
                    <a:pt x="8" y="30"/>
                    <a:pt x="0" y="46"/>
                  </a:cubicBezTo>
                  <a:cubicBezTo>
                    <a:pt x="0" y="53"/>
                    <a:pt x="0" y="53"/>
                    <a:pt x="0" y="53"/>
                  </a:cubicBezTo>
                  <a:cubicBezTo>
                    <a:pt x="8" y="38"/>
                    <a:pt x="15" y="23"/>
                    <a:pt x="23" y="0"/>
                  </a:cubicBezTo>
                  <a:close/>
                </a:path>
              </a:pathLst>
            </a:custGeom>
            <a:solidFill>
              <a:srgbClr val="D8CF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9" name="Google Shape;1209;p32"/>
            <p:cNvGrpSpPr/>
            <p:nvPr/>
          </p:nvGrpSpPr>
          <p:grpSpPr>
            <a:xfrm>
              <a:off x="175750" y="4262313"/>
              <a:ext cx="769075" cy="673800"/>
              <a:chOff x="231925" y="3535475"/>
              <a:chExt cx="769075" cy="673800"/>
            </a:xfrm>
          </p:grpSpPr>
          <p:sp>
            <p:nvSpPr>
              <p:cNvPr id="1210" name="Google Shape;1210;p32"/>
              <p:cNvSpPr/>
              <p:nvPr/>
            </p:nvSpPr>
            <p:spPr>
              <a:xfrm>
                <a:off x="723475" y="3549000"/>
                <a:ext cx="47175" cy="87175"/>
              </a:xfrm>
              <a:custGeom>
                <a:avLst/>
                <a:gdLst/>
                <a:ahLst/>
                <a:cxnLst/>
                <a:rect l="l" t="t" r="r" b="b"/>
                <a:pathLst>
                  <a:path w="1887" h="3487" extrusionOk="0">
                    <a:moveTo>
                      <a:pt x="1887" y="1"/>
                    </a:moveTo>
                    <a:cubicBezTo>
                      <a:pt x="1886" y="1"/>
                      <a:pt x="1113" y="699"/>
                      <a:pt x="376" y="2202"/>
                    </a:cubicBezTo>
                    <a:cubicBezTo>
                      <a:pt x="677" y="1609"/>
                      <a:pt x="1060" y="1203"/>
                      <a:pt x="1060" y="1203"/>
                    </a:cubicBezTo>
                    <a:lnTo>
                      <a:pt x="1060" y="1203"/>
                    </a:lnTo>
                    <a:cubicBezTo>
                      <a:pt x="1060" y="1203"/>
                      <a:pt x="384" y="2089"/>
                      <a:pt x="1" y="3389"/>
                    </a:cubicBezTo>
                    <a:cubicBezTo>
                      <a:pt x="512" y="2187"/>
                      <a:pt x="947" y="1631"/>
                      <a:pt x="947" y="1631"/>
                    </a:cubicBezTo>
                    <a:lnTo>
                      <a:pt x="947" y="1631"/>
                    </a:lnTo>
                    <a:cubicBezTo>
                      <a:pt x="947" y="1631"/>
                      <a:pt x="527" y="2277"/>
                      <a:pt x="196" y="3224"/>
                    </a:cubicBezTo>
                    <a:cubicBezTo>
                      <a:pt x="624" y="2270"/>
                      <a:pt x="1113" y="1661"/>
                      <a:pt x="1113" y="1661"/>
                    </a:cubicBezTo>
                    <a:lnTo>
                      <a:pt x="1113" y="1661"/>
                    </a:lnTo>
                    <a:lnTo>
                      <a:pt x="602" y="2593"/>
                    </a:lnTo>
                    <a:lnTo>
                      <a:pt x="1030" y="1924"/>
                    </a:lnTo>
                    <a:lnTo>
                      <a:pt x="850" y="2405"/>
                    </a:lnTo>
                    <a:lnTo>
                      <a:pt x="850" y="2405"/>
                    </a:lnTo>
                    <a:lnTo>
                      <a:pt x="1022" y="2195"/>
                    </a:lnTo>
                    <a:lnTo>
                      <a:pt x="669" y="3487"/>
                    </a:lnTo>
                    <a:cubicBezTo>
                      <a:pt x="669" y="3487"/>
                      <a:pt x="1233" y="1834"/>
                      <a:pt x="1428" y="1218"/>
                    </a:cubicBezTo>
                    <a:lnTo>
                      <a:pt x="1428" y="1218"/>
                    </a:lnTo>
                    <a:cubicBezTo>
                      <a:pt x="1315" y="1608"/>
                      <a:pt x="1255" y="1932"/>
                      <a:pt x="1255" y="1932"/>
                    </a:cubicBezTo>
                    <a:lnTo>
                      <a:pt x="1406" y="1571"/>
                    </a:lnTo>
                    <a:lnTo>
                      <a:pt x="1376" y="1744"/>
                    </a:lnTo>
                    <a:lnTo>
                      <a:pt x="1488" y="1481"/>
                    </a:lnTo>
                    <a:lnTo>
                      <a:pt x="1428" y="1684"/>
                    </a:lnTo>
                    <a:lnTo>
                      <a:pt x="1541" y="1436"/>
                    </a:lnTo>
                    <a:lnTo>
                      <a:pt x="1526" y="1586"/>
                    </a:lnTo>
                    <a:lnTo>
                      <a:pt x="1526" y="1586"/>
                    </a:lnTo>
                    <a:lnTo>
                      <a:pt x="1601" y="1346"/>
                    </a:lnTo>
                    <a:lnTo>
                      <a:pt x="1609" y="1481"/>
                    </a:lnTo>
                    <a:lnTo>
                      <a:pt x="1691" y="1143"/>
                    </a:lnTo>
                    <a:lnTo>
                      <a:pt x="1676" y="1391"/>
                    </a:lnTo>
                    <a:lnTo>
                      <a:pt x="1736" y="1015"/>
                    </a:lnTo>
                    <a:lnTo>
                      <a:pt x="1744" y="1240"/>
                    </a:lnTo>
                    <a:cubicBezTo>
                      <a:pt x="1834" y="504"/>
                      <a:pt x="1887" y="1"/>
                      <a:pt x="1887"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2"/>
              <p:cNvSpPr/>
              <p:nvPr/>
            </p:nvSpPr>
            <p:spPr>
              <a:xfrm>
                <a:off x="666750" y="3535475"/>
                <a:ext cx="24075" cy="114975"/>
              </a:xfrm>
              <a:custGeom>
                <a:avLst/>
                <a:gdLst/>
                <a:ahLst/>
                <a:cxnLst/>
                <a:rect l="l" t="t" r="r" b="b"/>
                <a:pathLst>
                  <a:path w="963" h="4599" extrusionOk="0">
                    <a:moveTo>
                      <a:pt x="962" y="1"/>
                    </a:moveTo>
                    <a:cubicBezTo>
                      <a:pt x="384" y="1195"/>
                      <a:pt x="136" y="2630"/>
                      <a:pt x="1" y="4058"/>
                    </a:cubicBezTo>
                    <a:lnTo>
                      <a:pt x="1" y="4133"/>
                    </a:lnTo>
                    <a:cubicBezTo>
                      <a:pt x="203" y="3029"/>
                      <a:pt x="264" y="2480"/>
                      <a:pt x="264" y="2480"/>
                    </a:cubicBezTo>
                    <a:lnTo>
                      <a:pt x="264" y="2480"/>
                    </a:lnTo>
                    <a:cubicBezTo>
                      <a:pt x="264" y="2480"/>
                      <a:pt x="173" y="3990"/>
                      <a:pt x="158" y="4599"/>
                    </a:cubicBezTo>
                    <a:cubicBezTo>
                      <a:pt x="361" y="3232"/>
                      <a:pt x="459" y="2195"/>
                      <a:pt x="459" y="2195"/>
                    </a:cubicBezTo>
                    <a:lnTo>
                      <a:pt x="459" y="2195"/>
                    </a:lnTo>
                    <a:lnTo>
                      <a:pt x="414" y="3765"/>
                    </a:lnTo>
                    <a:lnTo>
                      <a:pt x="692" y="1646"/>
                    </a:lnTo>
                    <a:lnTo>
                      <a:pt x="639" y="3089"/>
                    </a:lnTo>
                    <a:lnTo>
                      <a:pt x="790" y="1977"/>
                    </a:lnTo>
                    <a:lnTo>
                      <a:pt x="812" y="2961"/>
                    </a:lnTo>
                    <a:lnTo>
                      <a:pt x="902" y="1578"/>
                    </a:lnTo>
                    <a:lnTo>
                      <a:pt x="955" y="2916"/>
                    </a:lnTo>
                    <a:lnTo>
                      <a:pt x="962" y="2878"/>
                    </a:lnTo>
                    <a:cubicBezTo>
                      <a:pt x="962" y="1533"/>
                      <a:pt x="955" y="399"/>
                      <a:pt x="962"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2"/>
              <p:cNvSpPr/>
              <p:nvPr/>
            </p:nvSpPr>
            <p:spPr>
              <a:xfrm>
                <a:off x="826800" y="3637100"/>
                <a:ext cx="69900" cy="49600"/>
              </a:xfrm>
              <a:custGeom>
                <a:avLst/>
                <a:gdLst/>
                <a:ahLst/>
                <a:cxnLst/>
                <a:rect l="l" t="t" r="r" b="b"/>
                <a:pathLst>
                  <a:path w="2796" h="1984" extrusionOk="0">
                    <a:moveTo>
                      <a:pt x="97" y="1619"/>
                    </a:moveTo>
                    <a:lnTo>
                      <a:pt x="97" y="1619"/>
                    </a:lnTo>
                    <a:cubicBezTo>
                      <a:pt x="95" y="1620"/>
                      <a:pt x="93" y="1622"/>
                      <a:pt x="90" y="1623"/>
                    </a:cubicBezTo>
                    <a:lnTo>
                      <a:pt x="83" y="1631"/>
                    </a:lnTo>
                    <a:cubicBezTo>
                      <a:pt x="88" y="1627"/>
                      <a:pt x="92" y="1623"/>
                      <a:pt x="97" y="1619"/>
                    </a:cubicBezTo>
                    <a:close/>
                    <a:moveTo>
                      <a:pt x="2795" y="0"/>
                    </a:moveTo>
                    <a:cubicBezTo>
                      <a:pt x="2003" y="225"/>
                      <a:pt x="1054" y="843"/>
                      <a:pt x="97" y="1619"/>
                    </a:cubicBezTo>
                    <a:lnTo>
                      <a:pt x="97" y="1619"/>
                    </a:lnTo>
                    <a:cubicBezTo>
                      <a:pt x="754" y="1216"/>
                      <a:pt x="1127" y="1015"/>
                      <a:pt x="1127" y="1015"/>
                    </a:cubicBezTo>
                    <a:lnTo>
                      <a:pt x="1127" y="1015"/>
                    </a:lnTo>
                    <a:lnTo>
                      <a:pt x="0" y="1984"/>
                    </a:lnTo>
                    <a:lnTo>
                      <a:pt x="1428" y="940"/>
                    </a:lnTo>
                    <a:lnTo>
                      <a:pt x="1428" y="940"/>
                    </a:lnTo>
                    <a:lnTo>
                      <a:pt x="834" y="1481"/>
                    </a:lnTo>
                    <a:lnTo>
                      <a:pt x="2074" y="586"/>
                    </a:lnTo>
                    <a:lnTo>
                      <a:pt x="2074" y="586"/>
                    </a:lnTo>
                    <a:lnTo>
                      <a:pt x="1315" y="1315"/>
                    </a:lnTo>
                    <a:lnTo>
                      <a:pt x="2194" y="662"/>
                    </a:lnTo>
                    <a:lnTo>
                      <a:pt x="1923" y="962"/>
                    </a:lnTo>
                    <a:lnTo>
                      <a:pt x="1923" y="962"/>
                    </a:lnTo>
                    <a:lnTo>
                      <a:pt x="2434" y="549"/>
                    </a:lnTo>
                    <a:cubicBezTo>
                      <a:pt x="2570" y="354"/>
                      <a:pt x="2690" y="173"/>
                      <a:pt x="2795"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2"/>
              <p:cNvSpPr/>
              <p:nvPr/>
            </p:nvSpPr>
            <p:spPr>
              <a:xfrm>
                <a:off x="628250" y="3536600"/>
                <a:ext cx="19550" cy="128125"/>
              </a:xfrm>
              <a:custGeom>
                <a:avLst/>
                <a:gdLst/>
                <a:ahLst/>
                <a:cxnLst/>
                <a:rect l="l" t="t" r="r" b="b"/>
                <a:pathLst>
                  <a:path w="782" h="5125" extrusionOk="0">
                    <a:moveTo>
                      <a:pt x="647" y="1"/>
                    </a:moveTo>
                    <a:cubicBezTo>
                      <a:pt x="338" y="1015"/>
                      <a:pt x="136" y="2007"/>
                      <a:pt x="0" y="2923"/>
                    </a:cubicBezTo>
                    <a:lnTo>
                      <a:pt x="0" y="2931"/>
                    </a:lnTo>
                    <a:lnTo>
                      <a:pt x="271" y="1759"/>
                    </a:lnTo>
                    <a:lnTo>
                      <a:pt x="271" y="1759"/>
                    </a:lnTo>
                    <a:cubicBezTo>
                      <a:pt x="271" y="1759"/>
                      <a:pt x="30" y="3585"/>
                      <a:pt x="83" y="4276"/>
                    </a:cubicBezTo>
                    <a:cubicBezTo>
                      <a:pt x="68" y="3495"/>
                      <a:pt x="353" y="2540"/>
                      <a:pt x="353" y="2540"/>
                    </a:cubicBezTo>
                    <a:lnTo>
                      <a:pt x="353" y="2540"/>
                    </a:lnTo>
                    <a:lnTo>
                      <a:pt x="218" y="5125"/>
                    </a:lnTo>
                    <a:lnTo>
                      <a:pt x="218" y="5125"/>
                    </a:lnTo>
                    <a:lnTo>
                      <a:pt x="451" y="3044"/>
                    </a:lnTo>
                    <a:lnTo>
                      <a:pt x="474" y="3803"/>
                    </a:lnTo>
                    <a:lnTo>
                      <a:pt x="556" y="3006"/>
                    </a:lnTo>
                    <a:lnTo>
                      <a:pt x="609" y="3434"/>
                    </a:lnTo>
                    <a:lnTo>
                      <a:pt x="654" y="2285"/>
                    </a:lnTo>
                    <a:lnTo>
                      <a:pt x="729" y="2984"/>
                    </a:lnTo>
                    <a:cubicBezTo>
                      <a:pt x="729" y="2984"/>
                      <a:pt x="752" y="2818"/>
                      <a:pt x="782" y="2570"/>
                    </a:cubicBezTo>
                    <a:cubicBezTo>
                      <a:pt x="744" y="1263"/>
                      <a:pt x="699" y="234"/>
                      <a:pt x="647"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2"/>
              <p:cNvSpPr/>
              <p:nvPr/>
            </p:nvSpPr>
            <p:spPr>
              <a:xfrm>
                <a:off x="854400" y="3687250"/>
                <a:ext cx="93750" cy="60875"/>
              </a:xfrm>
              <a:custGeom>
                <a:avLst/>
                <a:gdLst/>
                <a:ahLst/>
                <a:cxnLst/>
                <a:rect l="l" t="t" r="r" b="b"/>
                <a:pathLst>
                  <a:path w="3750" h="2435" extrusionOk="0">
                    <a:moveTo>
                      <a:pt x="3742" y="0"/>
                    </a:moveTo>
                    <a:lnTo>
                      <a:pt x="3741" y="2"/>
                    </a:lnTo>
                    <a:lnTo>
                      <a:pt x="3741" y="2"/>
                    </a:lnTo>
                    <a:cubicBezTo>
                      <a:pt x="3744" y="2"/>
                      <a:pt x="3747" y="1"/>
                      <a:pt x="3750" y="0"/>
                    </a:cubicBezTo>
                    <a:close/>
                    <a:moveTo>
                      <a:pt x="3741" y="2"/>
                    </a:moveTo>
                    <a:lnTo>
                      <a:pt x="3741" y="2"/>
                    </a:lnTo>
                    <a:cubicBezTo>
                      <a:pt x="3269" y="94"/>
                      <a:pt x="2603" y="371"/>
                      <a:pt x="1819" y="759"/>
                    </a:cubicBezTo>
                    <a:cubicBezTo>
                      <a:pt x="2330" y="556"/>
                      <a:pt x="2780" y="406"/>
                      <a:pt x="2780" y="406"/>
                    </a:cubicBezTo>
                    <a:lnTo>
                      <a:pt x="2780" y="406"/>
                    </a:lnTo>
                    <a:lnTo>
                      <a:pt x="1939" y="902"/>
                    </a:lnTo>
                    <a:lnTo>
                      <a:pt x="1939" y="902"/>
                    </a:lnTo>
                    <a:lnTo>
                      <a:pt x="2811" y="579"/>
                    </a:lnTo>
                    <a:lnTo>
                      <a:pt x="2149" y="1037"/>
                    </a:lnTo>
                    <a:lnTo>
                      <a:pt x="2149" y="1037"/>
                    </a:lnTo>
                    <a:lnTo>
                      <a:pt x="2412" y="962"/>
                    </a:lnTo>
                    <a:lnTo>
                      <a:pt x="2412" y="962"/>
                    </a:lnTo>
                    <a:cubicBezTo>
                      <a:pt x="2412" y="962"/>
                      <a:pt x="451" y="2239"/>
                      <a:pt x="0" y="2435"/>
                    </a:cubicBezTo>
                    <a:cubicBezTo>
                      <a:pt x="850" y="2074"/>
                      <a:pt x="1766" y="1608"/>
                      <a:pt x="2397" y="1278"/>
                    </a:cubicBezTo>
                    <a:cubicBezTo>
                      <a:pt x="2871" y="880"/>
                      <a:pt x="3314" y="459"/>
                      <a:pt x="3727" y="31"/>
                    </a:cubicBezTo>
                    <a:lnTo>
                      <a:pt x="3741" y="2"/>
                    </a:ln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2"/>
              <p:cNvSpPr/>
              <p:nvPr/>
            </p:nvSpPr>
            <p:spPr>
              <a:xfrm>
                <a:off x="892900" y="3731200"/>
                <a:ext cx="66900" cy="48675"/>
              </a:xfrm>
              <a:custGeom>
                <a:avLst/>
                <a:gdLst/>
                <a:ahLst/>
                <a:cxnLst/>
                <a:rect l="l" t="t" r="r" b="b"/>
                <a:pathLst>
                  <a:path w="2676" h="1947" extrusionOk="0">
                    <a:moveTo>
                      <a:pt x="2676" y="1"/>
                    </a:moveTo>
                    <a:lnTo>
                      <a:pt x="2676" y="1"/>
                    </a:lnTo>
                    <a:cubicBezTo>
                      <a:pt x="2150" y="188"/>
                      <a:pt x="1541" y="429"/>
                      <a:pt x="887" y="707"/>
                    </a:cubicBezTo>
                    <a:lnTo>
                      <a:pt x="1533" y="512"/>
                    </a:lnTo>
                    <a:lnTo>
                      <a:pt x="1030" y="857"/>
                    </a:lnTo>
                    <a:lnTo>
                      <a:pt x="1030" y="857"/>
                    </a:lnTo>
                    <a:lnTo>
                      <a:pt x="2105" y="391"/>
                    </a:lnTo>
                    <a:lnTo>
                      <a:pt x="1338" y="865"/>
                    </a:lnTo>
                    <a:lnTo>
                      <a:pt x="1766" y="714"/>
                    </a:lnTo>
                    <a:lnTo>
                      <a:pt x="1488" y="955"/>
                    </a:lnTo>
                    <a:lnTo>
                      <a:pt x="1654" y="865"/>
                    </a:lnTo>
                    <a:lnTo>
                      <a:pt x="1654" y="865"/>
                    </a:lnTo>
                    <a:cubicBezTo>
                      <a:pt x="1654" y="865"/>
                      <a:pt x="609" y="1639"/>
                      <a:pt x="1" y="1947"/>
                    </a:cubicBezTo>
                    <a:cubicBezTo>
                      <a:pt x="715" y="1631"/>
                      <a:pt x="1436" y="1173"/>
                      <a:pt x="1947" y="820"/>
                    </a:cubicBezTo>
                    <a:cubicBezTo>
                      <a:pt x="2232" y="549"/>
                      <a:pt x="2480" y="279"/>
                      <a:pt x="2676"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2"/>
              <p:cNvSpPr/>
              <p:nvPr/>
            </p:nvSpPr>
            <p:spPr>
              <a:xfrm>
                <a:off x="833925" y="3768200"/>
                <a:ext cx="147475" cy="65200"/>
              </a:xfrm>
              <a:custGeom>
                <a:avLst/>
                <a:gdLst/>
                <a:ahLst/>
                <a:cxnLst/>
                <a:rect l="l" t="t" r="r" b="b"/>
                <a:pathLst>
                  <a:path w="5899" h="2608" extrusionOk="0">
                    <a:moveTo>
                      <a:pt x="5899" y="1"/>
                    </a:moveTo>
                    <a:lnTo>
                      <a:pt x="5899" y="1"/>
                    </a:lnTo>
                    <a:cubicBezTo>
                      <a:pt x="5889" y="9"/>
                      <a:pt x="5880" y="18"/>
                      <a:pt x="5871" y="26"/>
                    </a:cubicBezTo>
                    <a:lnTo>
                      <a:pt x="5871" y="26"/>
                    </a:lnTo>
                    <a:cubicBezTo>
                      <a:pt x="5882" y="17"/>
                      <a:pt x="5891" y="9"/>
                      <a:pt x="5899" y="1"/>
                    </a:cubicBezTo>
                    <a:close/>
                    <a:moveTo>
                      <a:pt x="38" y="2596"/>
                    </a:moveTo>
                    <a:lnTo>
                      <a:pt x="38" y="2596"/>
                    </a:lnTo>
                    <a:cubicBezTo>
                      <a:pt x="26" y="2600"/>
                      <a:pt x="13" y="2604"/>
                      <a:pt x="1" y="2608"/>
                    </a:cubicBezTo>
                    <a:cubicBezTo>
                      <a:pt x="12" y="2605"/>
                      <a:pt x="25" y="2601"/>
                      <a:pt x="38" y="2596"/>
                    </a:cubicBezTo>
                    <a:close/>
                    <a:moveTo>
                      <a:pt x="5871" y="26"/>
                    </a:moveTo>
                    <a:cubicBezTo>
                      <a:pt x="5451" y="374"/>
                      <a:pt x="2514" y="1611"/>
                      <a:pt x="106" y="2563"/>
                    </a:cubicBezTo>
                    <a:lnTo>
                      <a:pt x="106" y="2570"/>
                    </a:lnTo>
                    <a:cubicBezTo>
                      <a:pt x="83" y="2580"/>
                      <a:pt x="60" y="2589"/>
                      <a:pt x="38" y="2596"/>
                    </a:cubicBezTo>
                    <a:lnTo>
                      <a:pt x="38" y="2596"/>
                    </a:lnTo>
                    <a:cubicBezTo>
                      <a:pt x="1965" y="2002"/>
                      <a:pt x="2833" y="1609"/>
                      <a:pt x="2833" y="1609"/>
                    </a:cubicBezTo>
                    <a:lnTo>
                      <a:pt x="2833" y="1609"/>
                    </a:lnTo>
                    <a:lnTo>
                      <a:pt x="1105" y="2608"/>
                    </a:lnTo>
                    <a:cubicBezTo>
                      <a:pt x="1105" y="2608"/>
                      <a:pt x="3194" y="1601"/>
                      <a:pt x="3614" y="1361"/>
                    </a:cubicBezTo>
                    <a:lnTo>
                      <a:pt x="3614" y="1361"/>
                    </a:lnTo>
                    <a:cubicBezTo>
                      <a:pt x="2645" y="1954"/>
                      <a:pt x="2119" y="2300"/>
                      <a:pt x="2119" y="2300"/>
                    </a:cubicBezTo>
                    <a:lnTo>
                      <a:pt x="4238" y="1150"/>
                    </a:lnTo>
                    <a:lnTo>
                      <a:pt x="2690" y="2322"/>
                    </a:lnTo>
                    <a:cubicBezTo>
                      <a:pt x="2690" y="2322"/>
                      <a:pt x="4118" y="1428"/>
                      <a:pt x="4719" y="1008"/>
                    </a:cubicBezTo>
                    <a:cubicBezTo>
                      <a:pt x="5115" y="692"/>
                      <a:pt x="5503" y="363"/>
                      <a:pt x="5871" y="26"/>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2"/>
              <p:cNvSpPr/>
              <p:nvPr/>
            </p:nvSpPr>
            <p:spPr>
              <a:xfrm>
                <a:off x="876750" y="3811225"/>
                <a:ext cx="115350" cy="53925"/>
              </a:xfrm>
              <a:custGeom>
                <a:avLst/>
                <a:gdLst/>
                <a:ahLst/>
                <a:cxnLst/>
                <a:rect l="l" t="t" r="r" b="b"/>
                <a:pathLst>
                  <a:path w="4614" h="2157" extrusionOk="0">
                    <a:moveTo>
                      <a:pt x="4614" y="0"/>
                    </a:moveTo>
                    <a:lnTo>
                      <a:pt x="4614" y="0"/>
                    </a:lnTo>
                    <a:cubicBezTo>
                      <a:pt x="3923" y="451"/>
                      <a:pt x="1977" y="1233"/>
                      <a:pt x="1" y="1999"/>
                    </a:cubicBezTo>
                    <a:cubicBezTo>
                      <a:pt x="812" y="1796"/>
                      <a:pt x="1413" y="1578"/>
                      <a:pt x="1676" y="1473"/>
                    </a:cubicBezTo>
                    <a:lnTo>
                      <a:pt x="1676" y="1473"/>
                    </a:lnTo>
                    <a:lnTo>
                      <a:pt x="23" y="2142"/>
                    </a:lnTo>
                    <a:lnTo>
                      <a:pt x="23" y="2142"/>
                    </a:lnTo>
                    <a:lnTo>
                      <a:pt x="1345" y="1804"/>
                    </a:lnTo>
                    <a:lnTo>
                      <a:pt x="872" y="2067"/>
                    </a:lnTo>
                    <a:cubicBezTo>
                      <a:pt x="872" y="2067"/>
                      <a:pt x="2225" y="1548"/>
                      <a:pt x="2720" y="1240"/>
                    </a:cubicBezTo>
                    <a:lnTo>
                      <a:pt x="2720" y="1240"/>
                    </a:lnTo>
                    <a:cubicBezTo>
                      <a:pt x="1819" y="1826"/>
                      <a:pt x="1308" y="2149"/>
                      <a:pt x="1308" y="2149"/>
                    </a:cubicBezTo>
                    <a:lnTo>
                      <a:pt x="1323" y="2157"/>
                    </a:lnTo>
                    <a:cubicBezTo>
                      <a:pt x="2142" y="1706"/>
                      <a:pt x="3156" y="1120"/>
                      <a:pt x="4614"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2"/>
              <p:cNvSpPr/>
              <p:nvPr/>
            </p:nvSpPr>
            <p:spPr>
              <a:xfrm>
                <a:off x="818325" y="3864950"/>
                <a:ext cx="181675" cy="80225"/>
              </a:xfrm>
              <a:custGeom>
                <a:avLst/>
                <a:gdLst/>
                <a:ahLst/>
                <a:cxnLst/>
                <a:rect l="l" t="t" r="r" b="b"/>
                <a:pathLst>
                  <a:path w="7267" h="3209" extrusionOk="0">
                    <a:moveTo>
                      <a:pt x="7266" y="0"/>
                    </a:moveTo>
                    <a:lnTo>
                      <a:pt x="7266" y="0"/>
                    </a:lnTo>
                    <a:cubicBezTo>
                      <a:pt x="6372" y="616"/>
                      <a:pt x="3750" y="1563"/>
                      <a:pt x="1143" y="2465"/>
                    </a:cubicBezTo>
                    <a:cubicBezTo>
                      <a:pt x="918" y="2547"/>
                      <a:pt x="745" y="2607"/>
                      <a:pt x="632" y="2637"/>
                    </a:cubicBezTo>
                    <a:cubicBezTo>
                      <a:pt x="1759" y="2382"/>
                      <a:pt x="3134" y="1901"/>
                      <a:pt x="3134" y="1901"/>
                    </a:cubicBezTo>
                    <a:lnTo>
                      <a:pt x="3134" y="1901"/>
                    </a:lnTo>
                    <a:lnTo>
                      <a:pt x="1338" y="2547"/>
                    </a:lnTo>
                    <a:cubicBezTo>
                      <a:pt x="1338" y="2547"/>
                      <a:pt x="3021" y="2157"/>
                      <a:pt x="3517" y="1931"/>
                    </a:cubicBezTo>
                    <a:lnTo>
                      <a:pt x="3517" y="1931"/>
                    </a:lnTo>
                    <a:cubicBezTo>
                      <a:pt x="2668" y="2367"/>
                      <a:pt x="655" y="3118"/>
                      <a:pt x="1" y="3208"/>
                    </a:cubicBezTo>
                    <a:cubicBezTo>
                      <a:pt x="1180" y="3148"/>
                      <a:pt x="3938" y="1999"/>
                      <a:pt x="3938" y="1999"/>
                    </a:cubicBezTo>
                    <a:lnTo>
                      <a:pt x="3938" y="1999"/>
                    </a:lnTo>
                    <a:lnTo>
                      <a:pt x="2593" y="2697"/>
                    </a:lnTo>
                    <a:cubicBezTo>
                      <a:pt x="2593" y="2697"/>
                      <a:pt x="3878" y="2164"/>
                      <a:pt x="4216" y="1969"/>
                    </a:cubicBezTo>
                    <a:lnTo>
                      <a:pt x="4216" y="1969"/>
                    </a:lnTo>
                    <a:cubicBezTo>
                      <a:pt x="3374" y="2510"/>
                      <a:pt x="2398" y="2983"/>
                      <a:pt x="2398" y="2983"/>
                    </a:cubicBezTo>
                    <a:lnTo>
                      <a:pt x="2488" y="2975"/>
                    </a:lnTo>
                    <a:cubicBezTo>
                      <a:pt x="3803" y="2232"/>
                      <a:pt x="5831" y="1383"/>
                      <a:pt x="7266"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2"/>
              <p:cNvSpPr/>
              <p:nvPr/>
            </p:nvSpPr>
            <p:spPr>
              <a:xfrm>
                <a:off x="826600" y="3958750"/>
                <a:ext cx="157275" cy="46350"/>
              </a:xfrm>
              <a:custGeom>
                <a:avLst/>
                <a:gdLst/>
                <a:ahLst/>
                <a:cxnLst/>
                <a:rect l="l" t="t" r="r" b="b"/>
                <a:pathLst>
                  <a:path w="6291" h="1854" extrusionOk="0">
                    <a:moveTo>
                      <a:pt x="6021" y="0"/>
                    </a:moveTo>
                    <a:cubicBezTo>
                      <a:pt x="5838" y="0"/>
                      <a:pt x="5398" y="132"/>
                      <a:pt x="4817" y="366"/>
                    </a:cubicBezTo>
                    <a:cubicBezTo>
                      <a:pt x="4043" y="681"/>
                      <a:pt x="2044" y="1252"/>
                      <a:pt x="1" y="1793"/>
                    </a:cubicBezTo>
                    <a:cubicBezTo>
                      <a:pt x="1150" y="1598"/>
                      <a:pt x="3096" y="1019"/>
                      <a:pt x="3096" y="1019"/>
                    </a:cubicBezTo>
                    <a:lnTo>
                      <a:pt x="3096" y="1019"/>
                    </a:lnTo>
                    <a:cubicBezTo>
                      <a:pt x="3096" y="1019"/>
                      <a:pt x="922" y="1768"/>
                      <a:pt x="537" y="1850"/>
                    </a:cubicBezTo>
                    <a:lnTo>
                      <a:pt x="537" y="1850"/>
                    </a:lnTo>
                    <a:cubicBezTo>
                      <a:pt x="1563" y="1645"/>
                      <a:pt x="2863" y="1192"/>
                      <a:pt x="2863" y="1192"/>
                    </a:cubicBezTo>
                    <a:lnTo>
                      <a:pt x="2863" y="1192"/>
                    </a:lnTo>
                    <a:cubicBezTo>
                      <a:pt x="2863" y="1192"/>
                      <a:pt x="2037" y="1643"/>
                      <a:pt x="1766" y="1688"/>
                    </a:cubicBezTo>
                    <a:cubicBezTo>
                      <a:pt x="2600" y="1590"/>
                      <a:pt x="3750" y="1072"/>
                      <a:pt x="3750" y="1072"/>
                    </a:cubicBezTo>
                    <a:lnTo>
                      <a:pt x="3750" y="1072"/>
                    </a:lnTo>
                    <a:cubicBezTo>
                      <a:pt x="3750" y="1072"/>
                      <a:pt x="2773" y="1643"/>
                      <a:pt x="2435" y="1740"/>
                    </a:cubicBezTo>
                    <a:cubicBezTo>
                      <a:pt x="3096" y="1605"/>
                      <a:pt x="3840" y="1192"/>
                      <a:pt x="3840" y="1192"/>
                    </a:cubicBezTo>
                    <a:lnTo>
                      <a:pt x="3840" y="1192"/>
                    </a:lnTo>
                    <a:lnTo>
                      <a:pt x="3419" y="1530"/>
                    </a:lnTo>
                    <a:cubicBezTo>
                      <a:pt x="3419" y="1530"/>
                      <a:pt x="4248" y="1151"/>
                      <a:pt x="4534" y="963"/>
                    </a:cubicBezTo>
                    <a:lnTo>
                      <a:pt x="4534" y="963"/>
                    </a:lnTo>
                    <a:cubicBezTo>
                      <a:pt x="4303" y="1120"/>
                      <a:pt x="3993" y="1346"/>
                      <a:pt x="3870" y="1440"/>
                    </a:cubicBezTo>
                    <a:cubicBezTo>
                      <a:pt x="4185" y="1282"/>
                      <a:pt x="4486" y="1124"/>
                      <a:pt x="4764" y="967"/>
                    </a:cubicBezTo>
                    <a:cubicBezTo>
                      <a:pt x="5997" y="289"/>
                      <a:pt x="6291" y="0"/>
                      <a:pt x="6021" y="0"/>
                    </a:cubicBezTo>
                    <a:close/>
                    <a:moveTo>
                      <a:pt x="537" y="1850"/>
                    </a:moveTo>
                    <a:lnTo>
                      <a:pt x="537" y="1850"/>
                    </a:lnTo>
                    <a:cubicBezTo>
                      <a:pt x="531" y="1851"/>
                      <a:pt x="525" y="1852"/>
                      <a:pt x="519" y="1853"/>
                    </a:cubicBezTo>
                    <a:cubicBezTo>
                      <a:pt x="524" y="1852"/>
                      <a:pt x="530" y="1851"/>
                      <a:pt x="537" y="185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2"/>
              <p:cNvSpPr/>
              <p:nvPr/>
            </p:nvSpPr>
            <p:spPr>
              <a:xfrm>
                <a:off x="809700" y="4027675"/>
                <a:ext cx="191300" cy="48225"/>
              </a:xfrm>
              <a:custGeom>
                <a:avLst/>
                <a:gdLst/>
                <a:ahLst/>
                <a:cxnLst/>
                <a:rect l="l" t="t" r="r" b="b"/>
                <a:pathLst>
                  <a:path w="7652" h="1929" extrusionOk="0">
                    <a:moveTo>
                      <a:pt x="7565" y="0"/>
                    </a:moveTo>
                    <a:cubicBezTo>
                      <a:pt x="7556" y="0"/>
                      <a:pt x="7539" y="4"/>
                      <a:pt x="7514" y="13"/>
                    </a:cubicBezTo>
                    <a:cubicBezTo>
                      <a:pt x="7100" y="156"/>
                      <a:pt x="5350" y="719"/>
                      <a:pt x="3757" y="1042"/>
                    </a:cubicBezTo>
                    <a:cubicBezTo>
                      <a:pt x="2825" y="1230"/>
                      <a:pt x="1563" y="1553"/>
                      <a:pt x="45" y="1914"/>
                    </a:cubicBezTo>
                    <a:lnTo>
                      <a:pt x="0" y="1929"/>
                    </a:lnTo>
                    <a:cubicBezTo>
                      <a:pt x="1601" y="1628"/>
                      <a:pt x="3299" y="1207"/>
                      <a:pt x="3299" y="1207"/>
                    </a:cubicBezTo>
                    <a:lnTo>
                      <a:pt x="3299" y="1207"/>
                    </a:lnTo>
                    <a:lnTo>
                      <a:pt x="2367" y="1568"/>
                    </a:lnTo>
                    <a:lnTo>
                      <a:pt x="4448" y="1027"/>
                    </a:lnTo>
                    <a:lnTo>
                      <a:pt x="4448" y="1027"/>
                    </a:lnTo>
                    <a:lnTo>
                      <a:pt x="3907" y="1283"/>
                    </a:lnTo>
                    <a:lnTo>
                      <a:pt x="5568" y="779"/>
                    </a:lnTo>
                    <a:lnTo>
                      <a:pt x="5012" y="1027"/>
                    </a:lnTo>
                    <a:lnTo>
                      <a:pt x="5012" y="1027"/>
                    </a:lnTo>
                    <a:lnTo>
                      <a:pt x="5733" y="809"/>
                    </a:lnTo>
                    <a:lnTo>
                      <a:pt x="5448" y="982"/>
                    </a:lnTo>
                    <a:lnTo>
                      <a:pt x="6417" y="591"/>
                    </a:lnTo>
                    <a:lnTo>
                      <a:pt x="6297" y="719"/>
                    </a:lnTo>
                    <a:cubicBezTo>
                      <a:pt x="7011" y="372"/>
                      <a:pt x="7652" y="0"/>
                      <a:pt x="7565"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2"/>
              <p:cNvSpPr/>
              <p:nvPr/>
            </p:nvSpPr>
            <p:spPr>
              <a:xfrm>
                <a:off x="836925" y="4084175"/>
                <a:ext cx="107375" cy="29850"/>
              </a:xfrm>
              <a:custGeom>
                <a:avLst/>
                <a:gdLst/>
                <a:ahLst/>
                <a:cxnLst/>
                <a:rect l="l" t="t" r="r" b="b"/>
                <a:pathLst>
                  <a:path w="4295" h="1194" extrusionOk="0">
                    <a:moveTo>
                      <a:pt x="4006" y="0"/>
                    </a:moveTo>
                    <a:cubicBezTo>
                      <a:pt x="3711" y="0"/>
                      <a:pt x="2952" y="125"/>
                      <a:pt x="2112" y="322"/>
                    </a:cubicBezTo>
                    <a:cubicBezTo>
                      <a:pt x="1601" y="443"/>
                      <a:pt x="872" y="615"/>
                      <a:pt x="1" y="826"/>
                    </a:cubicBezTo>
                    <a:cubicBezTo>
                      <a:pt x="917" y="706"/>
                      <a:pt x="1601" y="600"/>
                      <a:pt x="1601" y="600"/>
                    </a:cubicBezTo>
                    <a:lnTo>
                      <a:pt x="1601" y="600"/>
                    </a:lnTo>
                    <a:lnTo>
                      <a:pt x="504" y="923"/>
                    </a:lnTo>
                    <a:lnTo>
                      <a:pt x="1458" y="848"/>
                    </a:lnTo>
                    <a:lnTo>
                      <a:pt x="767" y="1081"/>
                    </a:lnTo>
                    <a:lnTo>
                      <a:pt x="2210" y="645"/>
                    </a:lnTo>
                    <a:lnTo>
                      <a:pt x="1000" y="1194"/>
                    </a:lnTo>
                    <a:cubicBezTo>
                      <a:pt x="1759" y="893"/>
                      <a:pt x="2510" y="608"/>
                      <a:pt x="3186" y="405"/>
                    </a:cubicBezTo>
                    <a:cubicBezTo>
                      <a:pt x="4141" y="119"/>
                      <a:pt x="4295" y="0"/>
                      <a:pt x="4006"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2"/>
              <p:cNvSpPr/>
              <p:nvPr/>
            </p:nvSpPr>
            <p:spPr>
              <a:xfrm>
                <a:off x="750725" y="4143875"/>
                <a:ext cx="197250" cy="37600"/>
              </a:xfrm>
              <a:custGeom>
                <a:avLst/>
                <a:gdLst/>
                <a:ahLst/>
                <a:cxnLst/>
                <a:rect l="l" t="t" r="r" b="b"/>
                <a:pathLst>
                  <a:path w="7890" h="1504" extrusionOk="0">
                    <a:moveTo>
                      <a:pt x="7889" y="1"/>
                    </a:moveTo>
                    <a:cubicBezTo>
                      <a:pt x="6386" y="504"/>
                      <a:pt x="3103" y="932"/>
                      <a:pt x="0" y="1503"/>
                    </a:cubicBezTo>
                    <a:cubicBezTo>
                      <a:pt x="816" y="1429"/>
                      <a:pt x="2970" y="1216"/>
                      <a:pt x="3597" y="1001"/>
                    </a:cubicBezTo>
                    <a:lnTo>
                      <a:pt x="3597" y="1001"/>
                    </a:lnTo>
                    <a:cubicBezTo>
                      <a:pt x="2950" y="1229"/>
                      <a:pt x="2235" y="1391"/>
                      <a:pt x="1893" y="1466"/>
                    </a:cubicBezTo>
                    <a:lnTo>
                      <a:pt x="4253" y="992"/>
                    </a:lnTo>
                    <a:lnTo>
                      <a:pt x="4253" y="992"/>
                    </a:lnTo>
                    <a:lnTo>
                      <a:pt x="3073" y="1406"/>
                    </a:lnTo>
                    <a:cubicBezTo>
                      <a:pt x="3073" y="1406"/>
                      <a:pt x="4794" y="947"/>
                      <a:pt x="5094" y="887"/>
                    </a:cubicBezTo>
                    <a:lnTo>
                      <a:pt x="5094" y="887"/>
                    </a:lnTo>
                    <a:cubicBezTo>
                      <a:pt x="4283" y="1240"/>
                      <a:pt x="3734" y="1443"/>
                      <a:pt x="3734" y="1443"/>
                    </a:cubicBezTo>
                    <a:lnTo>
                      <a:pt x="5553" y="797"/>
                    </a:lnTo>
                    <a:lnTo>
                      <a:pt x="5094" y="1090"/>
                    </a:lnTo>
                    <a:cubicBezTo>
                      <a:pt x="6146" y="714"/>
                      <a:pt x="7100" y="354"/>
                      <a:pt x="7889" y="8"/>
                    </a:cubicBezTo>
                    <a:lnTo>
                      <a:pt x="7889" y="1"/>
                    </a:ln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2"/>
              <p:cNvSpPr/>
              <p:nvPr/>
            </p:nvSpPr>
            <p:spPr>
              <a:xfrm>
                <a:off x="797675" y="4168475"/>
                <a:ext cx="126625" cy="40800"/>
              </a:xfrm>
              <a:custGeom>
                <a:avLst/>
                <a:gdLst/>
                <a:ahLst/>
                <a:cxnLst/>
                <a:rect l="l" t="t" r="r" b="b"/>
                <a:pathLst>
                  <a:path w="5065" h="1632" extrusionOk="0">
                    <a:moveTo>
                      <a:pt x="2165" y="1253"/>
                    </a:moveTo>
                    <a:cubicBezTo>
                      <a:pt x="2157" y="1256"/>
                      <a:pt x="2149" y="1260"/>
                      <a:pt x="2142" y="1263"/>
                    </a:cubicBezTo>
                    <a:cubicBezTo>
                      <a:pt x="2149" y="1260"/>
                      <a:pt x="2157" y="1257"/>
                      <a:pt x="2165" y="1253"/>
                    </a:cubicBezTo>
                    <a:close/>
                    <a:moveTo>
                      <a:pt x="5064" y="1"/>
                    </a:moveTo>
                    <a:lnTo>
                      <a:pt x="5064" y="1"/>
                    </a:lnTo>
                    <a:cubicBezTo>
                      <a:pt x="4095" y="346"/>
                      <a:pt x="2142" y="842"/>
                      <a:pt x="0" y="1376"/>
                    </a:cubicBezTo>
                    <a:cubicBezTo>
                      <a:pt x="1435" y="1083"/>
                      <a:pt x="2412" y="880"/>
                      <a:pt x="2412" y="880"/>
                    </a:cubicBezTo>
                    <a:lnTo>
                      <a:pt x="2412" y="880"/>
                    </a:lnTo>
                    <a:cubicBezTo>
                      <a:pt x="2412" y="880"/>
                      <a:pt x="1315" y="1263"/>
                      <a:pt x="880" y="1398"/>
                    </a:cubicBezTo>
                    <a:cubicBezTo>
                      <a:pt x="1954" y="1135"/>
                      <a:pt x="2698" y="797"/>
                      <a:pt x="2698" y="797"/>
                    </a:cubicBezTo>
                    <a:lnTo>
                      <a:pt x="2698" y="797"/>
                    </a:lnTo>
                    <a:cubicBezTo>
                      <a:pt x="2697" y="797"/>
                      <a:pt x="1285" y="1481"/>
                      <a:pt x="519" y="1631"/>
                    </a:cubicBezTo>
                    <a:cubicBezTo>
                      <a:pt x="1653" y="1458"/>
                      <a:pt x="2976" y="820"/>
                      <a:pt x="2976" y="820"/>
                    </a:cubicBezTo>
                    <a:lnTo>
                      <a:pt x="2976" y="820"/>
                    </a:lnTo>
                    <a:cubicBezTo>
                      <a:pt x="2976" y="820"/>
                      <a:pt x="2449" y="1126"/>
                      <a:pt x="2165" y="1253"/>
                    </a:cubicBezTo>
                    <a:lnTo>
                      <a:pt x="2165" y="1253"/>
                    </a:lnTo>
                    <a:cubicBezTo>
                      <a:pt x="3160" y="815"/>
                      <a:pt x="3900" y="527"/>
                      <a:pt x="3900" y="527"/>
                    </a:cubicBezTo>
                    <a:lnTo>
                      <a:pt x="3900" y="527"/>
                    </a:lnTo>
                    <a:cubicBezTo>
                      <a:pt x="3900" y="527"/>
                      <a:pt x="3434" y="842"/>
                      <a:pt x="3058" y="1000"/>
                    </a:cubicBezTo>
                    <a:cubicBezTo>
                      <a:pt x="3727" y="752"/>
                      <a:pt x="4343" y="422"/>
                      <a:pt x="4343" y="422"/>
                    </a:cubicBezTo>
                    <a:lnTo>
                      <a:pt x="4373" y="414"/>
                    </a:lnTo>
                    <a:cubicBezTo>
                      <a:pt x="4606" y="286"/>
                      <a:pt x="4839" y="144"/>
                      <a:pt x="5064"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2"/>
              <p:cNvSpPr/>
              <p:nvPr/>
            </p:nvSpPr>
            <p:spPr>
              <a:xfrm>
                <a:off x="585050" y="3546000"/>
                <a:ext cx="24250" cy="135825"/>
              </a:xfrm>
              <a:custGeom>
                <a:avLst/>
                <a:gdLst/>
                <a:ahLst/>
                <a:cxnLst/>
                <a:rect l="l" t="t" r="r" b="b"/>
                <a:pathLst>
                  <a:path w="970" h="5433" extrusionOk="0">
                    <a:moveTo>
                      <a:pt x="481" y="0"/>
                    </a:moveTo>
                    <a:cubicBezTo>
                      <a:pt x="196" y="1563"/>
                      <a:pt x="60" y="3006"/>
                      <a:pt x="0" y="4291"/>
                    </a:cubicBezTo>
                    <a:lnTo>
                      <a:pt x="0" y="4298"/>
                    </a:lnTo>
                    <a:cubicBezTo>
                      <a:pt x="0" y="4298"/>
                      <a:pt x="38" y="4155"/>
                      <a:pt x="90" y="3622"/>
                    </a:cubicBezTo>
                    <a:cubicBezTo>
                      <a:pt x="98" y="4388"/>
                      <a:pt x="278" y="5433"/>
                      <a:pt x="278" y="5433"/>
                    </a:cubicBezTo>
                    <a:cubicBezTo>
                      <a:pt x="278" y="5433"/>
                      <a:pt x="203" y="4058"/>
                      <a:pt x="256" y="2855"/>
                    </a:cubicBezTo>
                    <a:lnTo>
                      <a:pt x="256" y="2855"/>
                    </a:lnTo>
                    <a:cubicBezTo>
                      <a:pt x="233" y="3629"/>
                      <a:pt x="466" y="5057"/>
                      <a:pt x="466" y="5057"/>
                    </a:cubicBezTo>
                    <a:cubicBezTo>
                      <a:pt x="466" y="5057"/>
                      <a:pt x="346" y="3697"/>
                      <a:pt x="421" y="2427"/>
                    </a:cubicBezTo>
                    <a:lnTo>
                      <a:pt x="421" y="2427"/>
                    </a:lnTo>
                    <a:cubicBezTo>
                      <a:pt x="398" y="3028"/>
                      <a:pt x="571" y="4478"/>
                      <a:pt x="571" y="4478"/>
                    </a:cubicBezTo>
                    <a:lnTo>
                      <a:pt x="526" y="3036"/>
                    </a:lnTo>
                    <a:lnTo>
                      <a:pt x="669" y="4291"/>
                    </a:lnTo>
                    <a:lnTo>
                      <a:pt x="579" y="2720"/>
                    </a:lnTo>
                    <a:lnTo>
                      <a:pt x="579" y="2720"/>
                    </a:lnTo>
                    <a:cubicBezTo>
                      <a:pt x="579" y="2721"/>
                      <a:pt x="707" y="3945"/>
                      <a:pt x="962" y="5117"/>
                    </a:cubicBezTo>
                    <a:cubicBezTo>
                      <a:pt x="962" y="5087"/>
                      <a:pt x="969" y="5057"/>
                      <a:pt x="969" y="5012"/>
                    </a:cubicBezTo>
                    <a:cubicBezTo>
                      <a:pt x="752" y="2803"/>
                      <a:pt x="534" y="489"/>
                      <a:pt x="481"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2"/>
              <p:cNvSpPr/>
              <p:nvPr/>
            </p:nvSpPr>
            <p:spPr>
              <a:xfrm>
                <a:off x="537900" y="3564075"/>
                <a:ext cx="25375" cy="149300"/>
              </a:xfrm>
              <a:custGeom>
                <a:avLst/>
                <a:gdLst/>
                <a:ahLst/>
                <a:cxnLst/>
                <a:rect l="l" t="t" r="r" b="b"/>
                <a:pathLst>
                  <a:path w="1015" h="5972" extrusionOk="0">
                    <a:moveTo>
                      <a:pt x="395" y="1"/>
                    </a:moveTo>
                    <a:cubicBezTo>
                      <a:pt x="361" y="1"/>
                      <a:pt x="326" y="162"/>
                      <a:pt x="293" y="555"/>
                    </a:cubicBezTo>
                    <a:cubicBezTo>
                      <a:pt x="211" y="1449"/>
                      <a:pt x="53" y="3207"/>
                      <a:pt x="0" y="5138"/>
                    </a:cubicBezTo>
                    <a:cubicBezTo>
                      <a:pt x="166" y="3643"/>
                      <a:pt x="181" y="3027"/>
                      <a:pt x="188" y="2876"/>
                    </a:cubicBezTo>
                    <a:lnTo>
                      <a:pt x="188" y="2876"/>
                    </a:lnTo>
                    <a:lnTo>
                      <a:pt x="158" y="4792"/>
                    </a:lnTo>
                    <a:lnTo>
                      <a:pt x="346" y="3628"/>
                    </a:lnTo>
                    <a:lnTo>
                      <a:pt x="391" y="4432"/>
                    </a:lnTo>
                    <a:lnTo>
                      <a:pt x="504" y="3838"/>
                    </a:lnTo>
                    <a:lnTo>
                      <a:pt x="504" y="3838"/>
                    </a:lnTo>
                    <a:cubicBezTo>
                      <a:pt x="504" y="3838"/>
                      <a:pt x="496" y="5378"/>
                      <a:pt x="624" y="5859"/>
                    </a:cubicBezTo>
                    <a:cubicBezTo>
                      <a:pt x="526" y="4687"/>
                      <a:pt x="662" y="4093"/>
                      <a:pt x="662" y="4093"/>
                    </a:cubicBezTo>
                    <a:lnTo>
                      <a:pt x="737" y="5160"/>
                    </a:lnTo>
                    <a:lnTo>
                      <a:pt x="782" y="4544"/>
                    </a:lnTo>
                    <a:lnTo>
                      <a:pt x="1015" y="5972"/>
                    </a:lnTo>
                    <a:lnTo>
                      <a:pt x="1015" y="5897"/>
                    </a:lnTo>
                    <a:cubicBezTo>
                      <a:pt x="842" y="4447"/>
                      <a:pt x="714" y="3177"/>
                      <a:pt x="677" y="2523"/>
                    </a:cubicBezTo>
                    <a:cubicBezTo>
                      <a:pt x="608" y="1541"/>
                      <a:pt x="502" y="1"/>
                      <a:pt x="395"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2"/>
              <p:cNvSpPr/>
              <p:nvPr/>
            </p:nvSpPr>
            <p:spPr>
              <a:xfrm>
                <a:off x="483250" y="3575875"/>
                <a:ext cx="38325" cy="201750"/>
              </a:xfrm>
              <a:custGeom>
                <a:avLst/>
                <a:gdLst/>
                <a:ahLst/>
                <a:cxnLst/>
                <a:rect l="l" t="t" r="r" b="b"/>
                <a:pathLst>
                  <a:path w="1533" h="8070" extrusionOk="0">
                    <a:moveTo>
                      <a:pt x="210" y="0"/>
                    </a:moveTo>
                    <a:cubicBezTo>
                      <a:pt x="210" y="0"/>
                      <a:pt x="0" y="3020"/>
                      <a:pt x="150" y="4929"/>
                    </a:cubicBezTo>
                    <a:cubicBezTo>
                      <a:pt x="203" y="5598"/>
                      <a:pt x="218" y="6492"/>
                      <a:pt x="248" y="7498"/>
                    </a:cubicBezTo>
                    <a:cubicBezTo>
                      <a:pt x="398" y="5921"/>
                      <a:pt x="376" y="4861"/>
                      <a:pt x="376" y="4861"/>
                    </a:cubicBezTo>
                    <a:lnTo>
                      <a:pt x="376" y="4861"/>
                    </a:lnTo>
                    <a:lnTo>
                      <a:pt x="473" y="6454"/>
                    </a:lnTo>
                    <a:lnTo>
                      <a:pt x="526" y="5613"/>
                    </a:lnTo>
                    <a:lnTo>
                      <a:pt x="646" y="7115"/>
                    </a:lnTo>
                    <a:lnTo>
                      <a:pt x="714" y="5921"/>
                    </a:lnTo>
                    <a:lnTo>
                      <a:pt x="962" y="7536"/>
                    </a:lnTo>
                    <a:lnTo>
                      <a:pt x="932" y="6371"/>
                    </a:lnTo>
                    <a:lnTo>
                      <a:pt x="1180" y="7776"/>
                    </a:lnTo>
                    <a:lnTo>
                      <a:pt x="1187" y="7018"/>
                    </a:lnTo>
                    <a:lnTo>
                      <a:pt x="1533" y="8069"/>
                    </a:lnTo>
                    <a:cubicBezTo>
                      <a:pt x="1135" y="6146"/>
                      <a:pt x="736" y="4268"/>
                      <a:pt x="661" y="3374"/>
                    </a:cubicBezTo>
                    <a:cubicBezTo>
                      <a:pt x="541" y="1923"/>
                      <a:pt x="210" y="0"/>
                      <a:pt x="210"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2"/>
              <p:cNvSpPr/>
              <p:nvPr/>
            </p:nvSpPr>
            <p:spPr>
              <a:xfrm>
                <a:off x="437025" y="3634925"/>
                <a:ext cx="43600" cy="238875"/>
              </a:xfrm>
              <a:custGeom>
                <a:avLst/>
                <a:gdLst/>
                <a:ahLst/>
                <a:cxnLst/>
                <a:rect l="l" t="t" r="r" b="b"/>
                <a:pathLst>
                  <a:path w="1744" h="9555" extrusionOk="0">
                    <a:moveTo>
                      <a:pt x="579" y="0"/>
                    </a:moveTo>
                    <a:cubicBezTo>
                      <a:pt x="549" y="0"/>
                      <a:pt x="512" y="52"/>
                      <a:pt x="467" y="170"/>
                    </a:cubicBezTo>
                    <a:cubicBezTo>
                      <a:pt x="467" y="170"/>
                      <a:pt x="1" y="2319"/>
                      <a:pt x="339" y="3746"/>
                    </a:cubicBezTo>
                    <a:cubicBezTo>
                      <a:pt x="482" y="4340"/>
                      <a:pt x="459" y="5279"/>
                      <a:pt x="444" y="6421"/>
                    </a:cubicBezTo>
                    <a:cubicBezTo>
                      <a:pt x="609" y="5407"/>
                      <a:pt x="737" y="4964"/>
                      <a:pt x="737" y="4964"/>
                    </a:cubicBezTo>
                    <a:lnTo>
                      <a:pt x="737" y="4964"/>
                    </a:lnTo>
                    <a:cubicBezTo>
                      <a:pt x="737" y="4964"/>
                      <a:pt x="534" y="6639"/>
                      <a:pt x="587" y="7218"/>
                    </a:cubicBezTo>
                    <a:cubicBezTo>
                      <a:pt x="677" y="6031"/>
                      <a:pt x="820" y="5760"/>
                      <a:pt x="820" y="5760"/>
                    </a:cubicBezTo>
                    <a:cubicBezTo>
                      <a:pt x="820" y="5760"/>
                      <a:pt x="925" y="7067"/>
                      <a:pt x="955" y="7796"/>
                    </a:cubicBezTo>
                    <a:cubicBezTo>
                      <a:pt x="1000" y="6925"/>
                      <a:pt x="1045" y="6241"/>
                      <a:pt x="1045" y="6241"/>
                    </a:cubicBezTo>
                    <a:cubicBezTo>
                      <a:pt x="1045" y="6241"/>
                      <a:pt x="1128" y="7668"/>
                      <a:pt x="1158" y="8179"/>
                    </a:cubicBezTo>
                    <a:cubicBezTo>
                      <a:pt x="1270" y="7323"/>
                      <a:pt x="1301" y="6737"/>
                      <a:pt x="1301" y="6737"/>
                    </a:cubicBezTo>
                    <a:cubicBezTo>
                      <a:pt x="1301" y="6737"/>
                      <a:pt x="1398" y="8645"/>
                      <a:pt x="1443" y="9194"/>
                    </a:cubicBezTo>
                    <a:cubicBezTo>
                      <a:pt x="1518" y="8149"/>
                      <a:pt x="1563" y="7571"/>
                      <a:pt x="1563" y="7571"/>
                    </a:cubicBezTo>
                    <a:lnTo>
                      <a:pt x="1563" y="7571"/>
                    </a:lnTo>
                    <a:cubicBezTo>
                      <a:pt x="1563" y="7571"/>
                      <a:pt x="1541" y="9104"/>
                      <a:pt x="1654" y="9554"/>
                    </a:cubicBezTo>
                    <a:cubicBezTo>
                      <a:pt x="1684" y="9141"/>
                      <a:pt x="1714" y="8765"/>
                      <a:pt x="1744" y="8435"/>
                    </a:cubicBezTo>
                    <a:cubicBezTo>
                      <a:pt x="1639" y="7879"/>
                      <a:pt x="1556" y="7398"/>
                      <a:pt x="1496" y="7045"/>
                    </a:cubicBezTo>
                    <a:cubicBezTo>
                      <a:pt x="1308" y="5940"/>
                      <a:pt x="549" y="3882"/>
                      <a:pt x="617" y="2973"/>
                    </a:cubicBezTo>
                    <a:cubicBezTo>
                      <a:pt x="675" y="2185"/>
                      <a:pt x="773" y="0"/>
                      <a:pt x="579"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2"/>
              <p:cNvSpPr/>
              <p:nvPr/>
            </p:nvSpPr>
            <p:spPr>
              <a:xfrm>
                <a:off x="397400" y="3734300"/>
                <a:ext cx="65775" cy="245800"/>
              </a:xfrm>
              <a:custGeom>
                <a:avLst/>
                <a:gdLst/>
                <a:ahLst/>
                <a:cxnLst/>
                <a:rect l="l" t="t" r="r" b="b"/>
                <a:pathLst>
                  <a:path w="2631" h="9832" extrusionOk="0">
                    <a:moveTo>
                      <a:pt x="127" y="0"/>
                    </a:moveTo>
                    <a:cubicBezTo>
                      <a:pt x="111" y="0"/>
                      <a:pt x="96" y="99"/>
                      <a:pt x="76" y="320"/>
                    </a:cubicBezTo>
                    <a:cubicBezTo>
                      <a:pt x="0" y="1184"/>
                      <a:pt x="98" y="3438"/>
                      <a:pt x="278" y="5331"/>
                    </a:cubicBezTo>
                    <a:cubicBezTo>
                      <a:pt x="316" y="4317"/>
                      <a:pt x="323" y="3791"/>
                      <a:pt x="323" y="3791"/>
                    </a:cubicBezTo>
                    <a:cubicBezTo>
                      <a:pt x="323" y="3791"/>
                      <a:pt x="406" y="5797"/>
                      <a:pt x="662" y="6451"/>
                    </a:cubicBezTo>
                    <a:cubicBezTo>
                      <a:pt x="511" y="5376"/>
                      <a:pt x="579" y="4813"/>
                      <a:pt x="579" y="4813"/>
                    </a:cubicBezTo>
                    <a:lnTo>
                      <a:pt x="579" y="4813"/>
                    </a:lnTo>
                    <a:cubicBezTo>
                      <a:pt x="579" y="4813"/>
                      <a:pt x="902" y="6646"/>
                      <a:pt x="1090" y="7112"/>
                    </a:cubicBezTo>
                    <a:cubicBezTo>
                      <a:pt x="962" y="6000"/>
                      <a:pt x="894" y="5444"/>
                      <a:pt x="894" y="5444"/>
                    </a:cubicBezTo>
                    <a:lnTo>
                      <a:pt x="894" y="5444"/>
                    </a:lnTo>
                    <a:cubicBezTo>
                      <a:pt x="895" y="5444"/>
                      <a:pt x="1420" y="7510"/>
                      <a:pt x="1450" y="8337"/>
                    </a:cubicBezTo>
                    <a:cubicBezTo>
                      <a:pt x="1450" y="7044"/>
                      <a:pt x="1323" y="5850"/>
                      <a:pt x="1308" y="5737"/>
                    </a:cubicBezTo>
                    <a:lnTo>
                      <a:pt x="1308" y="5737"/>
                    </a:lnTo>
                    <a:cubicBezTo>
                      <a:pt x="1330" y="5895"/>
                      <a:pt x="1586" y="8209"/>
                      <a:pt x="1698" y="8690"/>
                    </a:cubicBezTo>
                    <a:cubicBezTo>
                      <a:pt x="1608" y="7338"/>
                      <a:pt x="1593" y="6939"/>
                      <a:pt x="1593" y="6939"/>
                    </a:cubicBezTo>
                    <a:lnTo>
                      <a:pt x="1593" y="6939"/>
                    </a:lnTo>
                    <a:cubicBezTo>
                      <a:pt x="1593" y="6939"/>
                      <a:pt x="1961" y="9058"/>
                      <a:pt x="2021" y="9561"/>
                    </a:cubicBezTo>
                    <a:cubicBezTo>
                      <a:pt x="1879" y="7946"/>
                      <a:pt x="1931" y="7368"/>
                      <a:pt x="1931" y="7367"/>
                    </a:cubicBezTo>
                    <a:lnTo>
                      <a:pt x="1931" y="7367"/>
                    </a:lnTo>
                    <a:cubicBezTo>
                      <a:pt x="1931" y="7368"/>
                      <a:pt x="2457" y="9404"/>
                      <a:pt x="2630" y="9832"/>
                    </a:cubicBezTo>
                    <a:cubicBezTo>
                      <a:pt x="2224" y="8014"/>
                      <a:pt x="1713" y="5902"/>
                      <a:pt x="1022" y="4182"/>
                    </a:cubicBezTo>
                    <a:cubicBezTo>
                      <a:pt x="287" y="2337"/>
                      <a:pt x="203" y="0"/>
                      <a:pt x="127"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2"/>
              <p:cNvSpPr/>
              <p:nvPr/>
            </p:nvSpPr>
            <p:spPr>
              <a:xfrm>
                <a:off x="341975" y="3758900"/>
                <a:ext cx="55075" cy="154525"/>
              </a:xfrm>
              <a:custGeom>
                <a:avLst/>
                <a:gdLst/>
                <a:ahLst/>
                <a:cxnLst/>
                <a:rect l="l" t="t" r="r" b="b"/>
                <a:pathLst>
                  <a:path w="2203" h="6181" extrusionOk="0">
                    <a:moveTo>
                      <a:pt x="213" y="0"/>
                    </a:moveTo>
                    <a:cubicBezTo>
                      <a:pt x="159" y="0"/>
                      <a:pt x="115" y="144"/>
                      <a:pt x="84" y="478"/>
                    </a:cubicBezTo>
                    <a:cubicBezTo>
                      <a:pt x="1" y="1440"/>
                      <a:pt x="136" y="2138"/>
                      <a:pt x="332" y="2890"/>
                    </a:cubicBezTo>
                    <a:lnTo>
                      <a:pt x="256" y="2199"/>
                    </a:lnTo>
                    <a:lnTo>
                      <a:pt x="617" y="3423"/>
                    </a:lnTo>
                    <a:lnTo>
                      <a:pt x="557" y="2739"/>
                    </a:lnTo>
                    <a:lnTo>
                      <a:pt x="812" y="3987"/>
                    </a:lnTo>
                    <a:cubicBezTo>
                      <a:pt x="790" y="3866"/>
                      <a:pt x="752" y="3581"/>
                      <a:pt x="715" y="3002"/>
                    </a:cubicBezTo>
                    <a:lnTo>
                      <a:pt x="715" y="3002"/>
                    </a:lnTo>
                    <a:cubicBezTo>
                      <a:pt x="782" y="3664"/>
                      <a:pt x="1090" y="4685"/>
                      <a:pt x="1090" y="4685"/>
                    </a:cubicBezTo>
                    <a:cubicBezTo>
                      <a:pt x="1090" y="4685"/>
                      <a:pt x="1090" y="4422"/>
                      <a:pt x="910" y="3205"/>
                    </a:cubicBezTo>
                    <a:lnTo>
                      <a:pt x="910" y="3205"/>
                    </a:lnTo>
                    <a:cubicBezTo>
                      <a:pt x="1000" y="3641"/>
                      <a:pt x="1459" y="5151"/>
                      <a:pt x="1459" y="5151"/>
                    </a:cubicBezTo>
                    <a:cubicBezTo>
                      <a:pt x="1459" y="5151"/>
                      <a:pt x="1331" y="4723"/>
                      <a:pt x="1158" y="3746"/>
                    </a:cubicBezTo>
                    <a:lnTo>
                      <a:pt x="1158" y="3746"/>
                    </a:lnTo>
                    <a:cubicBezTo>
                      <a:pt x="1331" y="4257"/>
                      <a:pt x="1767" y="5384"/>
                      <a:pt x="2202" y="6181"/>
                    </a:cubicBezTo>
                    <a:cubicBezTo>
                      <a:pt x="2067" y="5767"/>
                      <a:pt x="1924" y="5399"/>
                      <a:pt x="1767" y="5121"/>
                    </a:cubicBezTo>
                    <a:cubicBezTo>
                      <a:pt x="1080" y="3898"/>
                      <a:pt x="498" y="0"/>
                      <a:pt x="213"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2"/>
              <p:cNvSpPr/>
              <p:nvPr/>
            </p:nvSpPr>
            <p:spPr>
              <a:xfrm>
                <a:off x="321950" y="3822725"/>
                <a:ext cx="38850" cy="127700"/>
              </a:xfrm>
              <a:custGeom>
                <a:avLst/>
                <a:gdLst/>
                <a:ahLst/>
                <a:cxnLst/>
                <a:rect l="l" t="t" r="r" b="b"/>
                <a:pathLst>
                  <a:path w="1554" h="5108" extrusionOk="0">
                    <a:moveTo>
                      <a:pt x="81" y="1"/>
                    </a:moveTo>
                    <a:cubicBezTo>
                      <a:pt x="0" y="1"/>
                      <a:pt x="39" y="558"/>
                      <a:pt x="336" y="2193"/>
                    </a:cubicBezTo>
                    <a:cubicBezTo>
                      <a:pt x="554" y="3365"/>
                      <a:pt x="712" y="4311"/>
                      <a:pt x="847" y="5108"/>
                    </a:cubicBezTo>
                    <a:cubicBezTo>
                      <a:pt x="772" y="3883"/>
                      <a:pt x="719" y="3387"/>
                      <a:pt x="719" y="3387"/>
                    </a:cubicBezTo>
                    <a:lnTo>
                      <a:pt x="719" y="3387"/>
                    </a:lnTo>
                    <a:lnTo>
                      <a:pt x="1057" y="4341"/>
                    </a:lnTo>
                    <a:lnTo>
                      <a:pt x="1027" y="3770"/>
                    </a:lnTo>
                    <a:lnTo>
                      <a:pt x="1343" y="4770"/>
                    </a:lnTo>
                    <a:lnTo>
                      <a:pt x="1245" y="3958"/>
                    </a:lnTo>
                    <a:lnTo>
                      <a:pt x="1553" y="4664"/>
                    </a:lnTo>
                    <a:lnTo>
                      <a:pt x="1215" y="3222"/>
                    </a:lnTo>
                    <a:cubicBezTo>
                      <a:pt x="990" y="2598"/>
                      <a:pt x="817" y="2072"/>
                      <a:pt x="712" y="1719"/>
                    </a:cubicBezTo>
                    <a:cubicBezTo>
                      <a:pt x="506" y="978"/>
                      <a:pt x="188" y="1"/>
                      <a:pt x="81"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2"/>
              <p:cNvSpPr/>
              <p:nvPr/>
            </p:nvSpPr>
            <p:spPr>
              <a:xfrm>
                <a:off x="231925" y="3866450"/>
                <a:ext cx="99750" cy="194800"/>
              </a:xfrm>
              <a:custGeom>
                <a:avLst/>
                <a:gdLst/>
                <a:ahLst/>
                <a:cxnLst/>
                <a:rect l="l" t="t" r="r" b="b"/>
                <a:pathLst>
                  <a:path w="3990" h="7792" extrusionOk="0">
                    <a:moveTo>
                      <a:pt x="301" y="0"/>
                    </a:moveTo>
                    <a:lnTo>
                      <a:pt x="301" y="0"/>
                    </a:lnTo>
                    <a:cubicBezTo>
                      <a:pt x="0" y="2510"/>
                      <a:pt x="1074" y="3840"/>
                      <a:pt x="2029" y="5613"/>
                    </a:cubicBezTo>
                    <a:cubicBezTo>
                      <a:pt x="1608" y="4501"/>
                      <a:pt x="1413" y="3735"/>
                      <a:pt x="1413" y="3734"/>
                    </a:cubicBezTo>
                    <a:lnTo>
                      <a:pt x="1413" y="3734"/>
                    </a:lnTo>
                    <a:lnTo>
                      <a:pt x="2464" y="6169"/>
                    </a:lnTo>
                    <a:lnTo>
                      <a:pt x="2119" y="4899"/>
                    </a:lnTo>
                    <a:lnTo>
                      <a:pt x="2119" y="4899"/>
                    </a:lnTo>
                    <a:lnTo>
                      <a:pt x="2682" y="6304"/>
                    </a:lnTo>
                    <a:lnTo>
                      <a:pt x="2682" y="6304"/>
                    </a:lnTo>
                    <a:lnTo>
                      <a:pt x="2510" y="5590"/>
                    </a:lnTo>
                    <a:lnTo>
                      <a:pt x="2923" y="6394"/>
                    </a:lnTo>
                    <a:lnTo>
                      <a:pt x="2750" y="5786"/>
                    </a:lnTo>
                    <a:lnTo>
                      <a:pt x="3186" y="6657"/>
                    </a:lnTo>
                    <a:lnTo>
                      <a:pt x="2953" y="5966"/>
                    </a:lnTo>
                    <a:lnTo>
                      <a:pt x="2953" y="5966"/>
                    </a:lnTo>
                    <a:lnTo>
                      <a:pt x="3419" y="7033"/>
                    </a:lnTo>
                    <a:lnTo>
                      <a:pt x="3336" y="6575"/>
                    </a:lnTo>
                    <a:lnTo>
                      <a:pt x="3336" y="6575"/>
                    </a:lnTo>
                    <a:lnTo>
                      <a:pt x="3682" y="7454"/>
                    </a:lnTo>
                    <a:lnTo>
                      <a:pt x="3682" y="7454"/>
                    </a:lnTo>
                    <a:lnTo>
                      <a:pt x="3622" y="7108"/>
                    </a:lnTo>
                    <a:lnTo>
                      <a:pt x="3622" y="7108"/>
                    </a:lnTo>
                    <a:lnTo>
                      <a:pt x="3990" y="7792"/>
                    </a:lnTo>
                    <a:lnTo>
                      <a:pt x="3990" y="7754"/>
                    </a:lnTo>
                    <a:cubicBezTo>
                      <a:pt x="2337" y="4208"/>
                      <a:pt x="766" y="1495"/>
                      <a:pt x="301"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2" name="Google Shape;1232;p32"/>
            <p:cNvSpPr/>
            <p:nvPr/>
          </p:nvSpPr>
          <p:spPr>
            <a:xfrm>
              <a:off x="633175" y="4339888"/>
              <a:ext cx="72475" cy="213575"/>
            </a:xfrm>
            <a:custGeom>
              <a:avLst/>
              <a:gdLst/>
              <a:ahLst/>
              <a:cxnLst/>
              <a:rect l="l" t="t" r="r" b="b"/>
              <a:pathLst>
                <a:path w="2899" h="8543" extrusionOk="0">
                  <a:moveTo>
                    <a:pt x="2320" y="1023"/>
                  </a:moveTo>
                  <a:lnTo>
                    <a:pt x="2320" y="1023"/>
                  </a:lnTo>
                  <a:cubicBezTo>
                    <a:pt x="2319" y="1031"/>
                    <a:pt x="2318" y="1039"/>
                    <a:pt x="2318" y="1047"/>
                  </a:cubicBezTo>
                  <a:lnTo>
                    <a:pt x="2318" y="1047"/>
                  </a:lnTo>
                  <a:cubicBezTo>
                    <a:pt x="2318" y="1038"/>
                    <a:pt x="2319" y="1030"/>
                    <a:pt x="2320" y="1023"/>
                  </a:cubicBezTo>
                  <a:close/>
                  <a:moveTo>
                    <a:pt x="2125" y="1"/>
                  </a:moveTo>
                  <a:cubicBezTo>
                    <a:pt x="1336" y="1406"/>
                    <a:pt x="659" y="4073"/>
                    <a:pt x="449" y="5373"/>
                  </a:cubicBezTo>
                  <a:cubicBezTo>
                    <a:pt x="509" y="4704"/>
                    <a:pt x="614" y="3532"/>
                    <a:pt x="682" y="2856"/>
                  </a:cubicBezTo>
                  <a:lnTo>
                    <a:pt x="682" y="2856"/>
                  </a:lnTo>
                  <a:cubicBezTo>
                    <a:pt x="129" y="5520"/>
                    <a:pt x="0" y="8542"/>
                    <a:pt x="136" y="8542"/>
                  </a:cubicBezTo>
                  <a:cubicBezTo>
                    <a:pt x="146" y="8542"/>
                    <a:pt x="158" y="8526"/>
                    <a:pt x="171" y="8491"/>
                  </a:cubicBezTo>
                  <a:lnTo>
                    <a:pt x="171" y="8498"/>
                  </a:lnTo>
                  <a:cubicBezTo>
                    <a:pt x="171" y="8498"/>
                    <a:pt x="1997" y="5035"/>
                    <a:pt x="2425" y="3186"/>
                  </a:cubicBezTo>
                  <a:cubicBezTo>
                    <a:pt x="2598" y="2443"/>
                    <a:pt x="2763" y="1368"/>
                    <a:pt x="2898" y="354"/>
                  </a:cubicBezTo>
                  <a:lnTo>
                    <a:pt x="2898" y="354"/>
                  </a:lnTo>
                  <a:cubicBezTo>
                    <a:pt x="2816" y="842"/>
                    <a:pt x="2493" y="2630"/>
                    <a:pt x="2064" y="3577"/>
                  </a:cubicBezTo>
                  <a:cubicBezTo>
                    <a:pt x="2403" y="2645"/>
                    <a:pt x="2643" y="1338"/>
                    <a:pt x="2658" y="699"/>
                  </a:cubicBezTo>
                  <a:lnTo>
                    <a:pt x="2658" y="699"/>
                  </a:lnTo>
                  <a:cubicBezTo>
                    <a:pt x="2590" y="1060"/>
                    <a:pt x="2403" y="2157"/>
                    <a:pt x="2162" y="2946"/>
                  </a:cubicBezTo>
                  <a:cubicBezTo>
                    <a:pt x="2230" y="2540"/>
                    <a:pt x="2470" y="1473"/>
                    <a:pt x="2515" y="887"/>
                  </a:cubicBezTo>
                  <a:lnTo>
                    <a:pt x="2515" y="887"/>
                  </a:lnTo>
                  <a:cubicBezTo>
                    <a:pt x="2485" y="1158"/>
                    <a:pt x="1989" y="2630"/>
                    <a:pt x="1989" y="2630"/>
                  </a:cubicBezTo>
                  <a:cubicBezTo>
                    <a:pt x="1989" y="2630"/>
                    <a:pt x="2247" y="1785"/>
                    <a:pt x="2318" y="1047"/>
                  </a:cubicBezTo>
                  <a:lnTo>
                    <a:pt x="2318" y="1047"/>
                  </a:lnTo>
                  <a:cubicBezTo>
                    <a:pt x="2284" y="1356"/>
                    <a:pt x="2042" y="2097"/>
                    <a:pt x="2042" y="2097"/>
                  </a:cubicBezTo>
                  <a:cubicBezTo>
                    <a:pt x="2042" y="2097"/>
                    <a:pt x="2140" y="1563"/>
                    <a:pt x="2147" y="1120"/>
                  </a:cubicBezTo>
                  <a:lnTo>
                    <a:pt x="2147" y="1120"/>
                  </a:lnTo>
                  <a:cubicBezTo>
                    <a:pt x="2125" y="1406"/>
                    <a:pt x="1937" y="2142"/>
                    <a:pt x="1929" y="2180"/>
                  </a:cubicBezTo>
                  <a:cubicBezTo>
                    <a:pt x="1937" y="2142"/>
                    <a:pt x="2012" y="1856"/>
                    <a:pt x="2019" y="1443"/>
                  </a:cubicBezTo>
                  <a:lnTo>
                    <a:pt x="2019" y="1443"/>
                  </a:lnTo>
                  <a:cubicBezTo>
                    <a:pt x="1959" y="1932"/>
                    <a:pt x="1561" y="3307"/>
                    <a:pt x="1561" y="3307"/>
                  </a:cubicBezTo>
                  <a:cubicBezTo>
                    <a:pt x="1561" y="3307"/>
                    <a:pt x="1854" y="2262"/>
                    <a:pt x="1914" y="1706"/>
                  </a:cubicBezTo>
                  <a:lnTo>
                    <a:pt x="1914" y="1706"/>
                  </a:lnTo>
                  <a:cubicBezTo>
                    <a:pt x="1862" y="2044"/>
                    <a:pt x="1358" y="3404"/>
                    <a:pt x="1358" y="3404"/>
                  </a:cubicBezTo>
                  <a:cubicBezTo>
                    <a:pt x="1358" y="3404"/>
                    <a:pt x="1486" y="2690"/>
                    <a:pt x="1666" y="2180"/>
                  </a:cubicBezTo>
                  <a:lnTo>
                    <a:pt x="1666" y="2180"/>
                  </a:lnTo>
                  <a:cubicBezTo>
                    <a:pt x="1148" y="3337"/>
                    <a:pt x="719" y="4824"/>
                    <a:pt x="719" y="4824"/>
                  </a:cubicBezTo>
                  <a:cubicBezTo>
                    <a:pt x="719" y="4824"/>
                    <a:pt x="1396" y="1894"/>
                    <a:pt x="2125"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2"/>
            <p:cNvSpPr/>
            <p:nvPr/>
          </p:nvSpPr>
          <p:spPr>
            <a:xfrm>
              <a:off x="600625" y="4375963"/>
              <a:ext cx="34025" cy="218850"/>
            </a:xfrm>
            <a:custGeom>
              <a:avLst/>
              <a:gdLst/>
              <a:ahLst/>
              <a:cxnLst/>
              <a:rect l="l" t="t" r="r" b="b"/>
              <a:pathLst>
                <a:path w="1361" h="8754" extrusionOk="0">
                  <a:moveTo>
                    <a:pt x="872" y="0"/>
                  </a:moveTo>
                  <a:cubicBezTo>
                    <a:pt x="872" y="1"/>
                    <a:pt x="662" y="2825"/>
                    <a:pt x="624" y="3810"/>
                  </a:cubicBezTo>
                  <a:cubicBezTo>
                    <a:pt x="541" y="3381"/>
                    <a:pt x="654" y="654"/>
                    <a:pt x="654" y="654"/>
                  </a:cubicBezTo>
                  <a:lnTo>
                    <a:pt x="654" y="654"/>
                  </a:lnTo>
                  <a:cubicBezTo>
                    <a:pt x="654" y="654"/>
                    <a:pt x="338" y="3892"/>
                    <a:pt x="354" y="5034"/>
                  </a:cubicBezTo>
                  <a:cubicBezTo>
                    <a:pt x="248" y="4546"/>
                    <a:pt x="241" y="2390"/>
                    <a:pt x="233" y="2097"/>
                  </a:cubicBezTo>
                  <a:cubicBezTo>
                    <a:pt x="218" y="2472"/>
                    <a:pt x="196" y="2833"/>
                    <a:pt x="173" y="3178"/>
                  </a:cubicBezTo>
                  <a:cubicBezTo>
                    <a:pt x="0" y="5425"/>
                    <a:pt x="474" y="8753"/>
                    <a:pt x="474" y="8753"/>
                  </a:cubicBezTo>
                  <a:lnTo>
                    <a:pt x="797" y="8205"/>
                  </a:lnTo>
                  <a:cubicBezTo>
                    <a:pt x="797" y="8205"/>
                    <a:pt x="1323" y="5973"/>
                    <a:pt x="1353" y="3862"/>
                  </a:cubicBezTo>
                  <a:cubicBezTo>
                    <a:pt x="1360" y="3006"/>
                    <a:pt x="1360" y="1608"/>
                    <a:pt x="1360" y="188"/>
                  </a:cubicBezTo>
                  <a:lnTo>
                    <a:pt x="1360" y="188"/>
                  </a:lnTo>
                  <a:cubicBezTo>
                    <a:pt x="1360" y="189"/>
                    <a:pt x="1233" y="2870"/>
                    <a:pt x="1090" y="4178"/>
                  </a:cubicBezTo>
                  <a:cubicBezTo>
                    <a:pt x="1127" y="3464"/>
                    <a:pt x="1127" y="1293"/>
                    <a:pt x="1127" y="1293"/>
                  </a:cubicBezTo>
                  <a:lnTo>
                    <a:pt x="1127" y="1293"/>
                  </a:lnTo>
                  <a:cubicBezTo>
                    <a:pt x="1127" y="1293"/>
                    <a:pt x="1067" y="1759"/>
                    <a:pt x="1022" y="2660"/>
                  </a:cubicBezTo>
                  <a:cubicBezTo>
                    <a:pt x="992" y="2329"/>
                    <a:pt x="962" y="812"/>
                    <a:pt x="962" y="812"/>
                  </a:cubicBezTo>
                  <a:cubicBezTo>
                    <a:pt x="962" y="812"/>
                    <a:pt x="917" y="1465"/>
                    <a:pt x="894" y="2314"/>
                  </a:cubicBezTo>
                  <a:cubicBezTo>
                    <a:pt x="827" y="1961"/>
                    <a:pt x="872" y="1"/>
                    <a:pt x="872"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2"/>
            <p:cNvSpPr/>
            <p:nvPr/>
          </p:nvSpPr>
          <p:spPr>
            <a:xfrm>
              <a:off x="640250" y="4406388"/>
              <a:ext cx="169275" cy="147475"/>
            </a:xfrm>
            <a:custGeom>
              <a:avLst/>
              <a:gdLst/>
              <a:ahLst/>
              <a:cxnLst/>
              <a:rect l="l" t="t" r="r" b="b"/>
              <a:pathLst>
                <a:path w="6771" h="5899" extrusionOk="0">
                  <a:moveTo>
                    <a:pt x="6770" y="0"/>
                  </a:moveTo>
                  <a:lnTo>
                    <a:pt x="5328" y="1518"/>
                  </a:lnTo>
                  <a:lnTo>
                    <a:pt x="5328" y="1518"/>
                  </a:lnTo>
                  <a:lnTo>
                    <a:pt x="5891" y="804"/>
                  </a:lnTo>
                  <a:lnTo>
                    <a:pt x="4689" y="2022"/>
                  </a:lnTo>
                  <a:lnTo>
                    <a:pt x="4689" y="2022"/>
                  </a:lnTo>
                  <a:lnTo>
                    <a:pt x="5170" y="1473"/>
                  </a:lnTo>
                  <a:lnTo>
                    <a:pt x="4208" y="2360"/>
                  </a:lnTo>
                  <a:lnTo>
                    <a:pt x="4697" y="1766"/>
                  </a:lnTo>
                  <a:lnTo>
                    <a:pt x="4697" y="1766"/>
                  </a:lnTo>
                  <a:lnTo>
                    <a:pt x="3322" y="2983"/>
                  </a:lnTo>
                  <a:lnTo>
                    <a:pt x="3322" y="2983"/>
                  </a:lnTo>
                  <a:lnTo>
                    <a:pt x="4156" y="2037"/>
                  </a:lnTo>
                  <a:lnTo>
                    <a:pt x="2307" y="3547"/>
                  </a:lnTo>
                  <a:cubicBezTo>
                    <a:pt x="2307" y="3547"/>
                    <a:pt x="4133" y="1916"/>
                    <a:pt x="4945" y="910"/>
                  </a:cubicBezTo>
                  <a:lnTo>
                    <a:pt x="4945" y="910"/>
                  </a:lnTo>
                  <a:cubicBezTo>
                    <a:pt x="4501" y="1315"/>
                    <a:pt x="2420" y="3216"/>
                    <a:pt x="2420" y="3216"/>
                  </a:cubicBezTo>
                  <a:lnTo>
                    <a:pt x="3765" y="1706"/>
                  </a:lnTo>
                  <a:lnTo>
                    <a:pt x="1789" y="3569"/>
                  </a:lnTo>
                  <a:lnTo>
                    <a:pt x="4133" y="947"/>
                  </a:lnTo>
                  <a:lnTo>
                    <a:pt x="4133" y="947"/>
                  </a:lnTo>
                  <a:cubicBezTo>
                    <a:pt x="2059" y="2871"/>
                    <a:pt x="234" y="5102"/>
                    <a:pt x="234" y="5102"/>
                  </a:cubicBezTo>
                  <a:cubicBezTo>
                    <a:pt x="234" y="5102"/>
                    <a:pt x="174" y="5185"/>
                    <a:pt x="1" y="5515"/>
                  </a:cubicBezTo>
                  <a:lnTo>
                    <a:pt x="23" y="5898"/>
                  </a:lnTo>
                  <a:cubicBezTo>
                    <a:pt x="1518" y="5433"/>
                    <a:pt x="4742" y="2465"/>
                    <a:pt x="6770"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2"/>
            <p:cNvSpPr/>
            <p:nvPr/>
          </p:nvSpPr>
          <p:spPr>
            <a:xfrm>
              <a:off x="564175" y="4350588"/>
              <a:ext cx="35900" cy="285925"/>
            </a:xfrm>
            <a:custGeom>
              <a:avLst/>
              <a:gdLst/>
              <a:ahLst/>
              <a:cxnLst/>
              <a:rect l="l" t="t" r="r" b="b"/>
              <a:pathLst>
                <a:path w="1436" h="11437" extrusionOk="0">
                  <a:moveTo>
                    <a:pt x="234" y="1"/>
                  </a:moveTo>
                  <a:lnTo>
                    <a:pt x="234" y="1"/>
                  </a:lnTo>
                  <a:cubicBezTo>
                    <a:pt x="1" y="1909"/>
                    <a:pt x="53" y="3457"/>
                    <a:pt x="76" y="4156"/>
                  </a:cubicBezTo>
                  <a:cubicBezTo>
                    <a:pt x="106" y="5245"/>
                    <a:pt x="549" y="10422"/>
                    <a:pt x="963" y="11436"/>
                  </a:cubicBezTo>
                  <a:cubicBezTo>
                    <a:pt x="1098" y="11166"/>
                    <a:pt x="1225" y="11016"/>
                    <a:pt x="1225" y="11016"/>
                  </a:cubicBezTo>
                  <a:cubicBezTo>
                    <a:pt x="1225" y="11016"/>
                    <a:pt x="1436" y="7109"/>
                    <a:pt x="1293" y="4547"/>
                  </a:cubicBezTo>
                  <a:cubicBezTo>
                    <a:pt x="1248" y="3735"/>
                    <a:pt x="1210" y="2676"/>
                    <a:pt x="1173" y="1594"/>
                  </a:cubicBezTo>
                  <a:lnTo>
                    <a:pt x="1173" y="1594"/>
                  </a:lnTo>
                  <a:lnTo>
                    <a:pt x="1263" y="4855"/>
                  </a:lnTo>
                  <a:lnTo>
                    <a:pt x="1143" y="2886"/>
                  </a:lnTo>
                  <a:lnTo>
                    <a:pt x="1150" y="5651"/>
                  </a:lnTo>
                  <a:lnTo>
                    <a:pt x="1068" y="4336"/>
                  </a:lnTo>
                  <a:lnTo>
                    <a:pt x="978" y="6846"/>
                  </a:lnTo>
                  <a:lnTo>
                    <a:pt x="895" y="106"/>
                  </a:lnTo>
                  <a:lnTo>
                    <a:pt x="790" y="5456"/>
                  </a:lnTo>
                  <a:lnTo>
                    <a:pt x="730" y="3788"/>
                  </a:lnTo>
                  <a:lnTo>
                    <a:pt x="639" y="5734"/>
                  </a:lnTo>
                  <a:lnTo>
                    <a:pt x="504" y="2796"/>
                  </a:lnTo>
                  <a:lnTo>
                    <a:pt x="504" y="2796"/>
                  </a:lnTo>
                  <a:cubicBezTo>
                    <a:pt x="504" y="2796"/>
                    <a:pt x="346" y="4487"/>
                    <a:pt x="527" y="6966"/>
                  </a:cubicBezTo>
                  <a:cubicBezTo>
                    <a:pt x="61" y="5283"/>
                    <a:pt x="226" y="211"/>
                    <a:pt x="234"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2"/>
            <p:cNvSpPr/>
            <p:nvPr/>
          </p:nvSpPr>
          <p:spPr>
            <a:xfrm>
              <a:off x="620525" y="4444513"/>
              <a:ext cx="237825" cy="136575"/>
            </a:xfrm>
            <a:custGeom>
              <a:avLst/>
              <a:gdLst/>
              <a:ahLst/>
              <a:cxnLst/>
              <a:rect l="l" t="t" r="r" b="b"/>
              <a:pathLst>
                <a:path w="9513" h="5463" extrusionOk="0">
                  <a:moveTo>
                    <a:pt x="8837" y="1"/>
                  </a:moveTo>
                  <a:cubicBezTo>
                    <a:pt x="7492" y="376"/>
                    <a:pt x="5373" y="1699"/>
                    <a:pt x="5373" y="1699"/>
                  </a:cubicBezTo>
                  <a:lnTo>
                    <a:pt x="5373" y="1699"/>
                  </a:lnTo>
                  <a:lnTo>
                    <a:pt x="7003" y="594"/>
                  </a:lnTo>
                  <a:lnTo>
                    <a:pt x="6981" y="594"/>
                  </a:lnTo>
                  <a:cubicBezTo>
                    <a:pt x="3878" y="2390"/>
                    <a:pt x="339" y="4847"/>
                    <a:pt x="339" y="4847"/>
                  </a:cubicBezTo>
                  <a:cubicBezTo>
                    <a:pt x="339" y="4847"/>
                    <a:pt x="226" y="4997"/>
                    <a:pt x="1" y="5463"/>
                  </a:cubicBezTo>
                  <a:cubicBezTo>
                    <a:pt x="797" y="5290"/>
                    <a:pt x="5831" y="3186"/>
                    <a:pt x="9483" y="91"/>
                  </a:cubicBezTo>
                  <a:lnTo>
                    <a:pt x="9513" y="53"/>
                  </a:lnTo>
                  <a:lnTo>
                    <a:pt x="9513" y="53"/>
                  </a:lnTo>
                  <a:cubicBezTo>
                    <a:pt x="9513" y="53"/>
                    <a:pt x="6282" y="2397"/>
                    <a:pt x="4772" y="2841"/>
                  </a:cubicBezTo>
                  <a:cubicBezTo>
                    <a:pt x="5846" y="2217"/>
                    <a:pt x="6966" y="1308"/>
                    <a:pt x="6966" y="1308"/>
                  </a:cubicBezTo>
                  <a:lnTo>
                    <a:pt x="6966" y="1308"/>
                  </a:lnTo>
                  <a:lnTo>
                    <a:pt x="4659" y="2713"/>
                  </a:lnTo>
                  <a:lnTo>
                    <a:pt x="4659" y="2713"/>
                  </a:lnTo>
                  <a:lnTo>
                    <a:pt x="6282" y="1421"/>
                  </a:lnTo>
                  <a:lnTo>
                    <a:pt x="4937" y="2149"/>
                  </a:lnTo>
                  <a:lnTo>
                    <a:pt x="4937" y="2149"/>
                  </a:lnTo>
                  <a:cubicBezTo>
                    <a:pt x="4937" y="2149"/>
                    <a:pt x="7664" y="466"/>
                    <a:pt x="8837"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2"/>
            <p:cNvSpPr/>
            <p:nvPr/>
          </p:nvSpPr>
          <p:spPr>
            <a:xfrm>
              <a:off x="594800" y="4488463"/>
              <a:ext cx="266175" cy="137525"/>
            </a:xfrm>
            <a:custGeom>
              <a:avLst/>
              <a:gdLst/>
              <a:ahLst/>
              <a:cxnLst/>
              <a:rect l="l" t="t" r="r" b="b"/>
              <a:pathLst>
                <a:path w="10647" h="5501" extrusionOk="0">
                  <a:moveTo>
                    <a:pt x="10527" y="1"/>
                  </a:moveTo>
                  <a:lnTo>
                    <a:pt x="10527" y="1"/>
                  </a:lnTo>
                  <a:cubicBezTo>
                    <a:pt x="8829" y="504"/>
                    <a:pt x="4133" y="3171"/>
                    <a:pt x="4133" y="3171"/>
                  </a:cubicBezTo>
                  <a:lnTo>
                    <a:pt x="4133" y="3171"/>
                  </a:lnTo>
                  <a:lnTo>
                    <a:pt x="7243" y="1338"/>
                  </a:lnTo>
                  <a:lnTo>
                    <a:pt x="5470" y="2172"/>
                  </a:lnTo>
                  <a:lnTo>
                    <a:pt x="7672" y="910"/>
                  </a:lnTo>
                  <a:lnTo>
                    <a:pt x="4944" y="2277"/>
                  </a:lnTo>
                  <a:cubicBezTo>
                    <a:pt x="4944" y="2277"/>
                    <a:pt x="6748" y="1308"/>
                    <a:pt x="7672" y="812"/>
                  </a:cubicBezTo>
                  <a:lnTo>
                    <a:pt x="7672" y="812"/>
                  </a:lnTo>
                  <a:cubicBezTo>
                    <a:pt x="4629" y="2285"/>
                    <a:pt x="1451" y="4035"/>
                    <a:pt x="354" y="4854"/>
                  </a:cubicBezTo>
                  <a:cubicBezTo>
                    <a:pt x="113" y="5260"/>
                    <a:pt x="0" y="5501"/>
                    <a:pt x="0" y="5501"/>
                  </a:cubicBezTo>
                  <a:cubicBezTo>
                    <a:pt x="0" y="5501"/>
                    <a:pt x="6980" y="3111"/>
                    <a:pt x="10632" y="422"/>
                  </a:cubicBezTo>
                  <a:lnTo>
                    <a:pt x="10647" y="391"/>
                  </a:lnTo>
                  <a:lnTo>
                    <a:pt x="10647" y="391"/>
                  </a:lnTo>
                  <a:cubicBezTo>
                    <a:pt x="10647" y="392"/>
                    <a:pt x="6124" y="3036"/>
                    <a:pt x="4381" y="3487"/>
                  </a:cubicBezTo>
                  <a:cubicBezTo>
                    <a:pt x="6762" y="2383"/>
                    <a:pt x="7972" y="1631"/>
                    <a:pt x="7972" y="1631"/>
                  </a:cubicBezTo>
                  <a:lnTo>
                    <a:pt x="7972" y="1631"/>
                  </a:lnTo>
                  <a:lnTo>
                    <a:pt x="5651" y="2683"/>
                  </a:lnTo>
                  <a:cubicBezTo>
                    <a:pt x="5651" y="2683"/>
                    <a:pt x="9685" y="369"/>
                    <a:pt x="10527"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2"/>
            <p:cNvSpPr/>
            <p:nvPr/>
          </p:nvSpPr>
          <p:spPr>
            <a:xfrm>
              <a:off x="675750" y="4503313"/>
              <a:ext cx="61825" cy="48100"/>
            </a:xfrm>
            <a:custGeom>
              <a:avLst/>
              <a:gdLst/>
              <a:ahLst/>
              <a:cxnLst/>
              <a:rect l="l" t="t" r="r" b="b"/>
              <a:pathLst>
                <a:path w="2473" h="1924" extrusionOk="0">
                  <a:moveTo>
                    <a:pt x="2473" y="0"/>
                  </a:moveTo>
                  <a:lnTo>
                    <a:pt x="1331" y="677"/>
                  </a:lnTo>
                  <a:lnTo>
                    <a:pt x="1496" y="669"/>
                  </a:lnTo>
                  <a:lnTo>
                    <a:pt x="459" y="1240"/>
                  </a:lnTo>
                  <a:lnTo>
                    <a:pt x="902" y="1090"/>
                  </a:lnTo>
                  <a:lnTo>
                    <a:pt x="1" y="1638"/>
                  </a:lnTo>
                  <a:lnTo>
                    <a:pt x="1" y="1638"/>
                  </a:lnTo>
                  <a:lnTo>
                    <a:pt x="1045" y="1248"/>
                  </a:lnTo>
                  <a:lnTo>
                    <a:pt x="138" y="1911"/>
                  </a:lnTo>
                  <a:lnTo>
                    <a:pt x="138" y="1911"/>
                  </a:lnTo>
                  <a:cubicBezTo>
                    <a:pt x="333" y="1812"/>
                    <a:pt x="1656" y="1142"/>
                    <a:pt x="2150" y="857"/>
                  </a:cubicBezTo>
                  <a:lnTo>
                    <a:pt x="2150" y="857"/>
                  </a:lnTo>
                  <a:cubicBezTo>
                    <a:pt x="1661" y="1105"/>
                    <a:pt x="1218" y="1300"/>
                    <a:pt x="1218" y="1300"/>
                  </a:cubicBezTo>
                  <a:lnTo>
                    <a:pt x="2142" y="556"/>
                  </a:lnTo>
                  <a:lnTo>
                    <a:pt x="2142" y="556"/>
                  </a:lnTo>
                  <a:cubicBezTo>
                    <a:pt x="2142" y="556"/>
                    <a:pt x="970" y="1195"/>
                    <a:pt x="715" y="1315"/>
                  </a:cubicBezTo>
                  <a:cubicBezTo>
                    <a:pt x="1255" y="970"/>
                    <a:pt x="2473" y="0"/>
                    <a:pt x="2473" y="0"/>
                  </a:cubicBezTo>
                  <a:close/>
                  <a:moveTo>
                    <a:pt x="138" y="1911"/>
                  </a:moveTo>
                  <a:cubicBezTo>
                    <a:pt x="122" y="1920"/>
                    <a:pt x="113" y="1924"/>
                    <a:pt x="113" y="1924"/>
                  </a:cubicBezTo>
                  <a:lnTo>
                    <a:pt x="121" y="1924"/>
                  </a:lnTo>
                  <a:lnTo>
                    <a:pt x="138" y="1911"/>
                  </a:ln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2"/>
            <p:cNvSpPr/>
            <p:nvPr/>
          </p:nvSpPr>
          <p:spPr>
            <a:xfrm>
              <a:off x="569825" y="4568288"/>
              <a:ext cx="256975" cy="106175"/>
            </a:xfrm>
            <a:custGeom>
              <a:avLst/>
              <a:gdLst/>
              <a:ahLst/>
              <a:cxnLst/>
              <a:rect l="l" t="t" r="r" b="b"/>
              <a:pathLst>
                <a:path w="10279" h="4247" extrusionOk="0">
                  <a:moveTo>
                    <a:pt x="10279" y="1"/>
                  </a:moveTo>
                  <a:lnTo>
                    <a:pt x="10279" y="1"/>
                  </a:lnTo>
                  <a:cubicBezTo>
                    <a:pt x="9610" y="332"/>
                    <a:pt x="6086" y="2022"/>
                    <a:pt x="4974" y="2300"/>
                  </a:cubicBezTo>
                  <a:lnTo>
                    <a:pt x="4974" y="2293"/>
                  </a:lnTo>
                  <a:cubicBezTo>
                    <a:pt x="6071" y="1842"/>
                    <a:pt x="8565" y="565"/>
                    <a:pt x="8565" y="564"/>
                  </a:cubicBezTo>
                  <a:lnTo>
                    <a:pt x="8565" y="564"/>
                  </a:lnTo>
                  <a:lnTo>
                    <a:pt x="5921" y="1661"/>
                  </a:lnTo>
                  <a:lnTo>
                    <a:pt x="7123" y="925"/>
                  </a:lnTo>
                  <a:lnTo>
                    <a:pt x="7123" y="925"/>
                  </a:lnTo>
                  <a:lnTo>
                    <a:pt x="3885" y="2330"/>
                  </a:lnTo>
                  <a:lnTo>
                    <a:pt x="5770" y="1226"/>
                  </a:lnTo>
                  <a:lnTo>
                    <a:pt x="5770" y="1226"/>
                  </a:lnTo>
                  <a:lnTo>
                    <a:pt x="3404" y="2458"/>
                  </a:lnTo>
                  <a:lnTo>
                    <a:pt x="4711" y="1511"/>
                  </a:lnTo>
                  <a:lnTo>
                    <a:pt x="4711" y="1511"/>
                  </a:lnTo>
                  <a:lnTo>
                    <a:pt x="2900" y="2631"/>
                  </a:lnTo>
                  <a:lnTo>
                    <a:pt x="4681" y="1256"/>
                  </a:lnTo>
                  <a:lnTo>
                    <a:pt x="4681" y="1256"/>
                  </a:lnTo>
                  <a:cubicBezTo>
                    <a:pt x="4681" y="1256"/>
                    <a:pt x="4643" y="1271"/>
                    <a:pt x="4583" y="1301"/>
                  </a:cubicBezTo>
                  <a:cubicBezTo>
                    <a:pt x="2382" y="2443"/>
                    <a:pt x="113" y="3878"/>
                    <a:pt x="113" y="3878"/>
                  </a:cubicBezTo>
                  <a:cubicBezTo>
                    <a:pt x="113" y="3878"/>
                    <a:pt x="30" y="4118"/>
                    <a:pt x="0" y="4246"/>
                  </a:cubicBezTo>
                  <a:cubicBezTo>
                    <a:pt x="1187" y="4239"/>
                    <a:pt x="6056" y="2045"/>
                    <a:pt x="7303" y="1579"/>
                  </a:cubicBezTo>
                  <a:cubicBezTo>
                    <a:pt x="7912" y="1346"/>
                    <a:pt x="9024" y="782"/>
                    <a:pt x="10279"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2"/>
            <p:cNvSpPr/>
            <p:nvPr/>
          </p:nvSpPr>
          <p:spPr>
            <a:xfrm>
              <a:off x="539950" y="4591788"/>
              <a:ext cx="313325" cy="134325"/>
            </a:xfrm>
            <a:custGeom>
              <a:avLst/>
              <a:gdLst/>
              <a:ahLst/>
              <a:cxnLst/>
              <a:rect l="l" t="t" r="r" b="b"/>
              <a:pathLst>
                <a:path w="12533" h="5373" extrusionOk="0">
                  <a:moveTo>
                    <a:pt x="12533" y="0"/>
                  </a:moveTo>
                  <a:lnTo>
                    <a:pt x="12533" y="0"/>
                  </a:lnTo>
                  <a:cubicBezTo>
                    <a:pt x="10918" y="616"/>
                    <a:pt x="8032" y="2622"/>
                    <a:pt x="6545" y="2983"/>
                  </a:cubicBezTo>
                  <a:cubicBezTo>
                    <a:pt x="8881" y="1653"/>
                    <a:pt x="10406" y="752"/>
                    <a:pt x="10407" y="752"/>
                  </a:cubicBezTo>
                  <a:lnTo>
                    <a:pt x="10407" y="752"/>
                  </a:lnTo>
                  <a:cubicBezTo>
                    <a:pt x="10406" y="752"/>
                    <a:pt x="6733" y="2547"/>
                    <a:pt x="6207" y="2870"/>
                  </a:cubicBezTo>
                  <a:cubicBezTo>
                    <a:pt x="7416" y="2021"/>
                    <a:pt x="8956" y="1240"/>
                    <a:pt x="8957" y="1240"/>
                  </a:cubicBezTo>
                  <a:lnTo>
                    <a:pt x="8957" y="1240"/>
                  </a:lnTo>
                  <a:cubicBezTo>
                    <a:pt x="8956" y="1240"/>
                    <a:pt x="5470" y="2765"/>
                    <a:pt x="4847" y="3081"/>
                  </a:cubicBezTo>
                  <a:cubicBezTo>
                    <a:pt x="6244" y="2284"/>
                    <a:pt x="7304" y="1781"/>
                    <a:pt x="7702" y="1593"/>
                  </a:cubicBezTo>
                  <a:lnTo>
                    <a:pt x="7702" y="1593"/>
                  </a:lnTo>
                  <a:cubicBezTo>
                    <a:pt x="7071" y="1879"/>
                    <a:pt x="4892" y="2863"/>
                    <a:pt x="4448" y="3043"/>
                  </a:cubicBezTo>
                  <a:cubicBezTo>
                    <a:pt x="6364" y="1976"/>
                    <a:pt x="8325" y="977"/>
                    <a:pt x="8325" y="977"/>
                  </a:cubicBezTo>
                  <a:lnTo>
                    <a:pt x="8325" y="977"/>
                  </a:lnTo>
                  <a:lnTo>
                    <a:pt x="8303" y="984"/>
                  </a:lnTo>
                  <a:cubicBezTo>
                    <a:pt x="7822" y="1172"/>
                    <a:pt x="7401" y="1345"/>
                    <a:pt x="7056" y="1495"/>
                  </a:cubicBezTo>
                  <a:cubicBezTo>
                    <a:pt x="4749" y="2480"/>
                    <a:pt x="279" y="4801"/>
                    <a:pt x="279" y="4801"/>
                  </a:cubicBezTo>
                  <a:cubicBezTo>
                    <a:pt x="279" y="4801"/>
                    <a:pt x="196" y="5079"/>
                    <a:pt x="16" y="5305"/>
                  </a:cubicBezTo>
                  <a:lnTo>
                    <a:pt x="1" y="5372"/>
                  </a:lnTo>
                  <a:cubicBezTo>
                    <a:pt x="2119" y="5199"/>
                    <a:pt x="8987" y="2404"/>
                    <a:pt x="10407" y="1300"/>
                  </a:cubicBezTo>
                  <a:cubicBezTo>
                    <a:pt x="11090" y="767"/>
                    <a:pt x="11706" y="466"/>
                    <a:pt x="12503" y="38"/>
                  </a:cubicBezTo>
                  <a:lnTo>
                    <a:pt x="12533" y="0"/>
                  </a:ln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2"/>
            <p:cNvSpPr/>
            <p:nvPr/>
          </p:nvSpPr>
          <p:spPr>
            <a:xfrm>
              <a:off x="732475" y="4629713"/>
              <a:ext cx="4350" cy="1900"/>
            </a:xfrm>
            <a:custGeom>
              <a:avLst/>
              <a:gdLst/>
              <a:ahLst/>
              <a:cxnLst/>
              <a:rect l="l" t="t" r="r" b="b"/>
              <a:pathLst>
                <a:path w="174" h="76" extrusionOk="0">
                  <a:moveTo>
                    <a:pt x="174" y="1"/>
                  </a:moveTo>
                  <a:cubicBezTo>
                    <a:pt x="174" y="1"/>
                    <a:pt x="113" y="23"/>
                    <a:pt x="1" y="76"/>
                  </a:cubicBezTo>
                  <a:cubicBezTo>
                    <a:pt x="106" y="31"/>
                    <a:pt x="174" y="1"/>
                    <a:pt x="174"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2"/>
            <p:cNvSpPr/>
            <p:nvPr/>
          </p:nvSpPr>
          <p:spPr>
            <a:xfrm>
              <a:off x="574900" y="4660538"/>
              <a:ext cx="122675" cy="48475"/>
            </a:xfrm>
            <a:custGeom>
              <a:avLst/>
              <a:gdLst/>
              <a:ahLst/>
              <a:cxnLst/>
              <a:rect l="l" t="t" r="r" b="b"/>
              <a:pathLst>
                <a:path w="4907" h="1939" extrusionOk="0">
                  <a:moveTo>
                    <a:pt x="4523" y="0"/>
                  </a:moveTo>
                  <a:lnTo>
                    <a:pt x="2652" y="736"/>
                  </a:lnTo>
                  <a:lnTo>
                    <a:pt x="2870" y="511"/>
                  </a:lnTo>
                  <a:lnTo>
                    <a:pt x="2870" y="503"/>
                  </a:lnTo>
                  <a:cubicBezTo>
                    <a:pt x="2870" y="503"/>
                    <a:pt x="473" y="1608"/>
                    <a:pt x="0" y="1743"/>
                  </a:cubicBezTo>
                  <a:cubicBezTo>
                    <a:pt x="1104" y="1450"/>
                    <a:pt x="1728" y="1285"/>
                    <a:pt x="1728" y="1285"/>
                  </a:cubicBezTo>
                  <a:lnTo>
                    <a:pt x="1728" y="1285"/>
                  </a:lnTo>
                  <a:cubicBezTo>
                    <a:pt x="1728" y="1285"/>
                    <a:pt x="248" y="1848"/>
                    <a:pt x="83" y="1939"/>
                  </a:cubicBezTo>
                  <a:cubicBezTo>
                    <a:pt x="1277" y="1608"/>
                    <a:pt x="2382" y="1353"/>
                    <a:pt x="2382" y="1352"/>
                  </a:cubicBezTo>
                  <a:lnTo>
                    <a:pt x="2382" y="1352"/>
                  </a:lnTo>
                  <a:lnTo>
                    <a:pt x="1518" y="1721"/>
                  </a:lnTo>
                  <a:cubicBezTo>
                    <a:pt x="1518" y="1721"/>
                    <a:pt x="3817" y="1029"/>
                    <a:pt x="4906" y="451"/>
                  </a:cubicBezTo>
                  <a:lnTo>
                    <a:pt x="4906" y="451"/>
                  </a:lnTo>
                  <a:cubicBezTo>
                    <a:pt x="3922" y="819"/>
                    <a:pt x="3246" y="1044"/>
                    <a:pt x="3246" y="1044"/>
                  </a:cubicBezTo>
                  <a:lnTo>
                    <a:pt x="4831" y="225"/>
                  </a:lnTo>
                  <a:lnTo>
                    <a:pt x="4831" y="225"/>
                  </a:lnTo>
                  <a:cubicBezTo>
                    <a:pt x="4831" y="226"/>
                    <a:pt x="3253" y="894"/>
                    <a:pt x="2532" y="1007"/>
                  </a:cubicBezTo>
                  <a:cubicBezTo>
                    <a:pt x="3614" y="526"/>
                    <a:pt x="4523" y="0"/>
                    <a:pt x="4523"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2"/>
            <p:cNvSpPr/>
            <p:nvPr/>
          </p:nvSpPr>
          <p:spPr>
            <a:xfrm>
              <a:off x="510650" y="4660913"/>
              <a:ext cx="323100" cy="118550"/>
            </a:xfrm>
            <a:custGeom>
              <a:avLst/>
              <a:gdLst/>
              <a:ahLst/>
              <a:cxnLst/>
              <a:rect l="l" t="t" r="r" b="b"/>
              <a:pathLst>
                <a:path w="12924" h="4742" extrusionOk="0">
                  <a:moveTo>
                    <a:pt x="12924" y="0"/>
                  </a:moveTo>
                  <a:cubicBezTo>
                    <a:pt x="12923" y="0"/>
                    <a:pt x="8017" y="2465"/>
                    <a:pt x="6462" y="2848"/>
                  </a:cubicBezTo>
                  <a:cubicBezTo>
                    <a:pt x="8686" y="1691"/>
                    <a:pt x="10827" y="767"/>
                    <a:pt x="10827" y="766"/>
                  </a:cubicBezTo>
                  <a:lnTo>
                    <a:pt x="10827" y="766"/>
                  </a:lnTo>
                  <a:lnTo>
                    <a:pt x="6582" y="2562"/>
                  </a:lnTo>
                  <a:lnTo>
                    <a:pt x="6582" y="2562"/>
                  </a:lnTo>
                  <a:lnTo>
                    <a:pt x="9212" y="1217"/>
                  </a:lnTo>
                  <a:lnTo>
                    <a:pt x="6575" y="2352"/>
                  </a:lnTo>
                  <a:lnTo>
                    <a:pt x="6575" y="2352"/>
                  </a:lnTo>
                  <a:lnTo>
                    <a:pt x="8558" y="1262"/>
                  </a:lnTo>
                  <a:lnTo>
                    <a:pt x="5846" y="2352"/>
                  </a:lnTo>
                  <a:lnTo>
                    <a:pt x="7506" y="1525"/>
                  </a:lnTo>
                  <a:lnTo>
                    <a:pt x="4644" y="2652"/>
                  </a:lnTo>
                  <a:lnTo>
                    <a:pt x="6537" y="1751"/>
                  </a:lnTo>
                  <a:lnTo>
                    <a:pt x="6537" y="1751"/>
                  </a:lnTo>
                  <a:lnTo>
                    <a:pt x="4088" y="2765"/>
                  </a:lnTo>
                  <a:lnTo>
                    <a:pt x="4088" y="2765"/>
                  </a:lnTo>
                  <a:lnTo>
                    <a:pt x="6417" y="1615"/>
                  </a:lnTo>
                  <a:lnTo>
                    <a:pt x="6417" y="1615"/>
                  </a:lnTo>
                  <a:cubicBezTo>
                    <a:pt x="6417" y="1616"/>
                    <a:pt x="3870" y="2682"/>
                    <a:pt x="3374" y="2938"/>
                  </a:cubicBezTo>
                  <a:cubicBezTo>
                    <a:pt x="4756" y="2171"/>
                    <a:pt x="6004" y="1578"/>
                    <a:pt x="6545" y="1330"/>
                  </a:cubicBezTo>
                  <a:lnTo>
                    <a:pt x="6545" y="1330"/>
                  </a:lnTo>
                  <a:cubicBezTo>
                    <a:pt x="6394" y="1383"/>
                    <a:pt x="6259" y="1435"/>
                    <a:pt x="6124" y="1488"/>
                  </a:cubicBezTo>
                  <a:cubicBezTo>
                    <a:pt x="3299" y="2600"/>
                    <a:pt x="166" y="4546"/>
                    <a:pt x="166" y="4546"/>
                  </a:cubicBezTo>
                  <a:lnTo>
                    <a:pt x="0" y="4741"/>
                  </a:lnTo>
                  <a:cubicBezTo>
                    <a:pt x="1150" y="4546"/>
                    <a:pt x="4328" y="3779"/>
                    <a:pt x="5921" y="3314"/>
                  </a:cubicBezTo>
                  <a:cubicBezTo>
                    <a:pt x="7514" y="2840"/>
                    <a:pt x="10827" y="1307"/>
                    <a:pt x="12075" y="496"/>
                  </a:cubicBezTo>
                  <a:cubicBezTo>
                    <a:pt x="12315" y="331"/>
                    <a:pt x="12608" y="173"/>
                    <a:pt x="12924"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2"/>
            <p:cNvSpPr/>
            <p:nvPr/>
          </p:nvSpPr>
          <p:spPr>
            <a:xfrm>
              <a:off x="684025" y="4760088"/>
              <a:ext cx="1150" cy="200"/>
            </a:xfrm>
            <a:custGeom>
              <a:avLst/>
              <a:gdLst/>
              <a:ahLst/>
              <a:cxnLst/>
              <a:rect l="l" t="t" r="r" b="b"/>
              <a:pathLst>
                <a:path w="46" h="8" extrusionOk="0">
                  <a:moveTo>
                    <a:pt x="0" y="8"/>
                  </a:moveTo>
                  <a:cubicBezTo>
                    <a:pt x="30" y="0"/>
                    <a:pt x="45" y="0"/>
                    <a:pt x="45" y="0"/>
                  </a:cubicBezTo>
                  <a:cubicBezTo>
                    <a:pt x="45" y="0"/>
                    <a:pt x="30" y="0"/>
                    <a:pt x="0" y="8"/>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2"/>
            <p:cNvSpPr/>
            <p:nvPr/>
          </p:nvSpPr>
          <p:spPr>
            <a:xfrm>
              <a:off x="691725" y="4754263"/>
              <a:ext cx="1150" cy="200"/>
            </a:xfrm>
            <a:custGeom>
              <a:avLst/>
              <a:gdLst/>
              <a:ahLst/>
              <a:cxnLst/>
              <a:rect l="l" t="t" r="r" b="b"/>
              <a:pathLst>
                <a:path w="46" h="8" extrusionOk="0">
                  <a:moveTo>
                    <a:pt x="0" y="8"/>
                  </a:moveTo>
                  <a:cubicBezTo>
                    <a:pt x="30" y="8"/>
                    <a:pt x="45" y="0"/>
                    <a:pt x="45" y="0"/>
                  </a:cubicBezTo>
                  <a:cubicBezTo>
                    <a:pt x="45" y="0"/>
                    <a:pt x="30" y="8"/>
                    <a:pt x="0" y="8"/>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2"/>
            <p:cNvSpPr/>
            <p:nvPr/>
          </p:nvSpPr>
          <p:spPr>
            <a:xfrm>
              <a:off x="478350" y="4725713"/>
              <a:ext cx="380375" cy="113825"/>
            </a:xfrm>
            <a:custGeom>
              <a:avLst/>
              <a:gdLst/>
              <a:ahLst/>
              <a:cxnLst/>
              <a:rect l="l" t="t" r="r" b="b"/>
              <a:pathLst>
                <a:path w="15215" h="4553" extrusionOk="0">
                  <a:moveTo>
                    <a:pt x="8535" y="1150"/>
                  </a:moveTo>
                  <a:lnTo>
                    <a:pt x="8535" y="1150"/>
                  </a:lnTo>
                  <a:cubicBezTo>
                    <a:pt x="8485" y="1161"/>
                    <a:pt x="8392" y="1181"/>
                    <a:pt x="8269" y="1209"/>
                  </a:cubicBezTo>
                  <a:lnTo>
                    <a:pt x="8269" y="1209"/>
                  </a:lnTo>
                  <a:cubicBezTo>
                    <a:pt x="8392" y="1182"/>
                    <a:pt x="8485" y="1161"/>
                    <a:pt x="8535" y="1150"/>
                  </a:cubicBezTo>
                  <a:close/>
                  <a:moveTo>
                    <a:pt x="15215" y="0"/>
                  </a:moveTo>
                  <a:cubicBezTo>
                    <a:pt x="14839" y="143"/>
                    <a:pt x="10218" y="2006"/>
                    <a:pt x="8896" y="2277"/>
                  </a:cubicBezTo>
                  <a:cubicBezTo>
                    <a:pt x="10940" y="1458"/>
                    <a:pt x="12074" y="939"/>
                    <a:pt x="12074" y="939"/>
                  </a:cubicBezTo>
                  <a:lnTo>
                    <a:pt x="12074" y="939"/>
                  </a:lnTo>
                  <a:cubicBezTo>
                    <a:pt x="12074" y="939"/>
                    <a:pt x="8302" y="2089"/>
                    <a:pt x="7341" y="2344"/>
                  </a:cubicBezTo>
                  <a:cubicBezTo>
                    <a:pt x="9091" y="1691"/>
                    <a:pt x="10586" y="1180"/>
                    <a:pt x="10587" y="1180"/>
                  </a:cubicBezTo>
                  <a:lnTo>
                    <a:pt x="10587" y="1180"/>
                  </a:lnTo>
                  <a:cubicBezTo>
                    <a:pt x="10586" y="1180"/>
                    <a:pt x="6958" y="2119"/>
                    <a:pt x="6176" y="2359"/>
                  </a:cubicBezTo>
                  <a:cubicBezTo>
                    <a:pt x="7453" y="1826"/>
                    <a:pt x="8475" y="1458"/>
                    <a:pt x="8475" y="1458"/>
                  </a:cubicBezTo>
                  <a:lnTo>
                    <a:pt x="8475" y="1458"/>
                  </a:lnTo>
                  <a:cubicBezTo>
                    <a:pt x="8475" y="1458"/>
                    <a:pt x="6597" y="2006"/>
                    <a:pt x="6048" y="2157"/>
                  </a:cubicBezTo>
                  <a:cubicBezTo>
                    <a:pt x="7018" y="1698"/>
                    <a:pt x="8002" y="1443"/>
                    <a:pt x="8227" y="1383"/>
                  </a:cubicBezTo>
                  <a:lnTo>
                    <a:pt x="8227" y="1383"/>
                  </a:lnTo>
                  <a:cubicBezTo>
                    <a:pt x="7889" y="1465"/>
                    <a:pt x="5770" y="1984"/>
                    <a:pt x="5260" y="2202"/>
                  </a:cubicBezTo>
                  <a:cubicBezTo>
                    <a:pt x="6136" y="1735"/>
                    <a:pt x="7626" y="1358"/>
                    <a:pt x="8269" y="1209"/>
                  </a:cubicBezTo>
                  <a:lnTo>
                    <a:pt x="8269" y="1209"/>
                  </a:lnTo>
                  <a:cubicBezTo>
                    <a:pt x="7517" y="1378"/>
                    <a:pt x="5612" y="1812"/>
                    <a:pt x="4921" y="2142"/>
                  </a:cubicBezTo>
                  <a:cubicBezTo>
                    <a:pt x="6251" y="1488"/>
                    <a:pt x="8445" y="1045"/>
                    <a:pt x="8986" y="872"/>
                  </a:cubicBezTo>
                  <a:lnTo>
                    <a:pt x="8986" y="872"/>
                  </a:lnTo>
                  <a:cubicBezTo>
                    <a:pt x="8265" y="1052"/>
                    <a:pt x="7619" y="1202"/>
                    <a:pt x="7130" y="1308"/>
                  </a:cubicBezTo>
                  <a:cubicBezTo>
                    <a:pt x="4816" y="1803"/>
                    <a:pt x="278" y="4125"/>
                    <a:pt x="278" y="4125"/>
                  </a:cubicBezTo>
                  <a:cubicBezTo>
                    <a:pt x="278" y="4125"/>
                    <a:pt x="203" y="4335"/>
                    <a:pt x="0" y="4546"/>
                  </a:cubicBezTo>
                  <a:cubicBezTo>
                    <a:pt x="98" y="4550"/>
                    <a:pt x="199" y="4553"/>
                    <a:pt x="303" y="4553"/>
                  </a:cubicBezTo>
                  <a:cubicBezTo>
                    <a:pt x="3256" y="4553"/>
                    <a:pt x="8649" y="2755"/>
                    <a:pt x="9948" y="2247"/>
                  </a:cubicBezTo>
                  <a:cubicBezTo>
                    <a:pt x="11037" y="1826"/>
                    <a:pt x="13291" y="932"/>
                    <a:pt x="15215"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2"/>
            <p:cNvSpPr/>
            <p:nvPr/>
          </p:nvSpPr>
          <p:spPr>
            <a:xfrm>
              <a:off x="451850" y="4802713"/>
              <a:ext cx="354675" cy="91725"/>
            </a:xfrm>
            <a:custGeom>
              <a:avLst/>
              <a:gdLst/>
              <a:ahLst/>
              <a:cxnLst/>
              <a:rect l="l" t="t" r="r" b="b"/>
              <a:pathLst>
                <a:path w="14187" h="3669" extrusionOk="0">
                  <a:moveTo>
                    <a:pt x="12060" y="1"/>
                  </a:moveTo>
                  <a:cubicBezTo>
                    <a:pt x="10978" y="264"/>
                    <a:pt x="9776" y="542"/>
                    <a:pt x="8476" y="820"/>
                  </a:cubicBezTo>
                  <a:cubicBezTo>
                    <a:pt x="5313" y="1488"/>
                    <a:pt x="234" y="3194"/>
                    <a:pt x="234" y="3194"/>
                  </a:cubicBezTo>
                  <a:cubicBezTo>
                    <a:pt x="234" y="3194"/>
                    <a:pt x="113" y="3449"/>
                    <a:pt x="1" y="3600"/>
                  </a:cubicBezTo>
                  <a:cubicBezTo>
                    <a:pt x="330" y="3647"/>
                    <a:pt x="694" y="3669"/>
                    <a:pt x="1084" y="3669"/>
                  </a:cubicBezTo>
                  <a:cubicBezTo>
                    <a:pt x="4331" y="3669"/>
                    <a:pt x="9404" y="2163"/>
                    <a:pt x="11376" y="1458"/>
                  </a:cubicBezTo>
                  <a:cubicBezTo>
                    <a:pt x="12293" y="1128"/>
                    <a:pt x="13277" y="752"/>
                    <a:pt x="14186" y="406"/>
                  </a:cubicBezTo>
                  <a:lnTo>
                    <a:pt x="14186" y="406"/>
                  </a:lnTo>
                  <a:cubicBezTo>
                    <a:pt x="12871" y="805"/>
                    <a:pt x="7281" y="2480"/>
                    <a:pt x="5681" y="2668"/>
                  </a:cubicBezTo>
                  <a:cubicBezTo>
                    <a:pt x="8461" y="1774"/>
                    <a:pt x="11150" y="1015"/>
                    <a:pt x="11151" y="1015"/>
                  </a:cubicBezTo>
                  <a:lnTo>
                    <a:pt x="11151" y="1015"/>
                  </a:lnTo>
                  <a:lnTo>
                    <a:pt x="6643" y="2059"/>
                  </a:lnTo>
                  <a:lnTo>
                    <a:pt x="10249" y="985"/>
                  </a:lnTo>
                  <a:lnTo>
                    <a:pt x="7762" y="1428"/>
                  </a:lnTo>
                  <a:lnTo>
                    <a:pt x="9746" y="805"/>
                  </a:lnTo>
                  <a:lnTo>
                    <a:pt x="9746" y="805"/>
                  </a:lnTo>
                  <a:lnTo>
                    <a:pt x="8393" y="1008"/>
                  </a:lnTo>
                  <a:lnTo>
                    <a:pt x="8393" y="1008"/>
                  </a:lnTo>
                  <a:lnTo>
                    <a:pt x="12067" y="1"/>
                  </a:ln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2"/>
            <p:cNvSpPr/>
            <p:nvPr/>
          </p:nvSpPr>
          <p:spPr>
            <a:xfrm>
              <a:off x="741675" y="4850063"/>
              <a:ext cx="1725" cy="200"/>
            </a:xfrm>
            <a:custGeom>
              <a:avLst/>
              <a:gdLst/>
              <a:ahLst/>
              <a:cxnLst/>
              <a:rect l="l" t="t" r="r" b="b"/>
              <a:pathLst>
                <a:path w="69" h="8" extrusionOk="0">
                  <a:moveTo>
                    <a:pt x="69" y="0"/>
                  </a:moveTo>
                  <a:cubicBezTo>
                    <a:pt x="46" y="0"/>
                    <a:pt x="24" y="0"/>
                    <a:pt x="1" y="8"/>
                  </a:cubicBezTo>
                  <a:cubicBezTo>
                    <a:pt x="24" y="0"/>
                    <a:pt x="54" y="0"/>
                    <a:pt x="69"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2"/>
            <p:cNvSpPr/>
            <p:nvPr/>
          </p:nvSpPr>
          <p:spPr>
            <a:xfrm>
              <a:off x="425750" y="4841988"/>
              <a:ext cx="324800" cy="103150"/>
            </a:xfrm>
            <a:custGeom>
              <a:avLst/>
              <a:gdLst/>
              <a:ahLst/>
              <a:cxnLst/>
              <a:rect l="l" t="t" r="r" b="b"/>
              <a:pathLst>
                <a:path w="12992" h="4126" extrusionOk="0">
                  <a:moveTo>
                    <a:pt x="12533" y="0"/>
                  </a:moveTo>
                  <a:lnTo>
                    <a:pt x="12533" y="0"/>
                  </a:lnTo>
                  <a:cubicBezTo>
                    <a:pt x="10857" y="421"/>
                    <a:pt x="8971" y="924"/>
                    <a:pt x="7341" y="1450"/>
                  </a:cubicBezTo>
                  <a:cubicBezTo>
                    <a:pt x="4178" y="2464"/>
                    <a:pt x="121" y="3809"/>
                    <a:pt x="121" y="3809"/>
                  </a:cubicBezTo>
                  <a:cubicBezTo>
                    <a:pt x="121" y="3809"/>
                    <a:pt x="0" y="4057"/>
                    <a:pt x="15" y="4102"/>
                  </a:cubicBezTo>
                  <a:cubicBezTo>
                    <a:pt x="281" y="4118"/>
                    <a:pt x="548" y="4126"/>
                    <a:pt x="817" y="4126"/>
                  </a:cubicBezTo>
                  <a:cubicBezTo>
                    <a:pt x="5247" y="4126"/>
                    <a:pt x="10002" y="2071"/>
                    <a:pt x="11391" y="1533"/>
                  </a:cubicBezTo>
                  <a:cubicBezTo>
                    <a:pt x="11827" y="1367"/>
                    <a:pt x="12367" y="1142"/>
                    <a:pt x="12969" y="887"/>
                  </a:cubicBezTo>
                  <a:cubicBezTo>
                    <a:pt x="12984" y="864"/>
                    <a:pt x="12991" y="857"/>
                    <a:pt x="12991" y="857"/>
                  </a:cubicBezTo>
                  <a:lnTo>
                    <a:pt x="12991" y="857"/>
                  </a:lnTo>
                  <a:cubicBezTo>
                    <a:pt x="12991" y="857"/>
                    <a:pt x="8334" y="2438"/>
                    <a:pt x="7218" y="2726"/>
                  </a:cubicBezTo>
                  <a:lnTo>
                    <a:pt x="7218" y="2726"/>
                  </a:lnTo>
                  <a:cubicBezTo>
                    <a:pt x="8512" y="2115"/>
                    <a:pt x="10128" y="1503"/>
                    <a:pt x="10128" y="1503"/>
                  </a:cubicBezTo>
                  <a:lnTo>
                    <a:pt x="10128" y="1503"/>
                  </a:lnTo>
                  <a:lnTo>
                    <a:pt x="6244" y="2667"/>
                  </a:lnTo>
                  <a:lnTo>
                    <a:pt x="6244" y="2667"/>
                  </a:lnTo>
                  <a:lnTo>
                    <a:pt x="7792" y="1938"/>
                  </a:lnTo>
                  <a:lnTo>
                    <a:pt x="7792" y="1938"/>
                  </a:lnTo>
                  <a:lnTo>
                    <a:pt x="5793" y="2682"/>
                  </a:lnTo>
                  <a:lnTo>
                    <a:pt x="6612" y="2194"/>
                  </a:lnTo>
                  <a:lnTo>
                    <a:pt x="6612" y="2194"/>
                  </a:lnTo>
                  <a:lnTo>
                    <a:pt x="5673" y="2562"/>
                  </a:lnTo>
                  <a:lnTo>
                    <a:pt x="6161" y="2224"/>
                  </a:lnTo>
                  <a:cubicBezTo>
                    <a:pt x="7905" y="1660"/>
                    <a:pt x="11646" y="481"/>
                    <a:pt x="12638" y="331"/>
                  </a:cubicBezTo>
                  <a:lnTo>
                    <a:pt x="12638" y="331"/>
                  </a:lnTo>
                  <a:cubicBezTo>
                    <a:pt x="10662" y="601"/>
                    <a:pt x="9580" y="917"/>
                    <a:pt x="9580" y="917"/>
                  </a:cubicBezTo>
                  <a:lnTo>
                    <a:pt x="12533" y="0"/>
                  </a:ln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2"/>
            <p:cNvSpPr/>
            <p:nvPr/>
          </p:nvSpPr>
          <p:spPr>
            <a:xfrm>
              <a:off x="394375" y="4905088"/>
              <a:ext cx="406125" cy="100725"/>
            </a:xfrm>
            <a:custGeom>
              <a:avLst/>
              <a:gdLst/>
              <a:ahLst/>
              <a:cxnLst/>
              <a:rect l="l" t="t" r="r" b="b"/>
              <a:pathLst>
                <a:path w="16245" h="4029" extrusionOk="0">
                  <a:moveTo>
                    <a:pt x="16245" y="1"/>
                  </a:moveTo>
                  <a:cubicBezTo>
                    <a:pt x="16245" y="1"/>
                    <a:pt x="9144" y="2059"/>
                    <a:pt x="6365" y="2540"/>
                  </a:cubicBezTo>
                  <a:cubicBezTo>
                    <a:pt x="8138" y="1871"/>
                    <a:pt x="9753" y="1421"/>
                    <a:pt x="9753" y="1421"/>
                  </a:cubicBezTo>
                  <a:lnTo>
                    <a:pt x="9753" y="1421"/>
                  </a:lnTo>
                  <a:lnTo>
                    <a:pt x="5981" y="2405"/>
                  </a:lnTo>
                  <a:lnTo>
                    <a:pt x="8776" y="1436"/>
                  </a:lnTo>
                  <a:lnTo>
                    <a:pt x="6733" y="1856"/>
                  </a:lnTo>
                  <a:lnTo>
                    <a:pt x="8153" y="1360"/>
                  </a:lnTo>
                  <a:lnTo>
                    <a:pt x="8153" y="1360"/>
                  </a:lnTo>
                  <a:lnTo>
                    <a:pt x="6612" y="1774"/>
                  </a:lnTo>
                  <a:lnTo>
                    <a:pt x="7401" y="1406"/>
                  </a:lnTo>
                  <a:lnTo>
                    <a:pt x="7401" y="1406"/>
                  </a:lnTo>
                  <a:lnTo>
                    <a:pt x="6500" y="1691"/>
                  </a:lnTo>
                  <a:lnTo>
                    <a:pt x="7011" y="1398"/>
                  </a:lnTo>
                  <a:lnTo>
                    <a:pt x="5688" y="1841"/>
                  </a:lnTo>
                  <a:cubicBezTo>
                    <a:pt x="5688" y="1841"/>
                    <a:pt x="7176" y="1285"/>
                    <a:pt x="8363" y="917"/>
                  </a:cubicBezTo>
                  <a:lnTo>
                    <a:pt x="8363" y="917"/>
                  </a:lnTo>
                  <a:cubicBezTo>
                    <a:pt x="8190" y="970"/>
                    <a:pt x="8010" y="1022"/>
                    <a:pt x="7845" y="1067"/>
                  </a:cubicBezTo>
                  <a:cubicBezTo>
                    <a:pt x="4178" y="2187"/>
                    <a:pt x="219" y="3682"/>
                    <a:pt x="219" y="3682"/>
                  </a:cubicBezTo>
                  <a:cubicBezTo>
                    <a:pt x="219" y="3682"/>
                    <a:pt x="98" y="3862"/>
                    <a:pt x="1" y="3990"/>
                  </a:cubicBezTo>
                  <a:cubicBezTo>
                    <a:pt x="152" y="4016"/>
                    <a:pt x="336" y="4029"/>
                    <a:pt x="549" y="4029"/>
                  </a:cubicBezTo>
                  <a:cubicBezTo>
                    <a:pt x="2783" y="4029"/>
                    <a:pt x="8155" y="2673"/>
                    <a:pt x="11098" y="1706"/>
                  </a:cubicBezTo>
                  <a:cubicBezTo>
                    <a:pt x="12826" y="1135"/>
                    <a:pt x="14622" y="564"/>
                    <a:pt x="16245" y="8"/>
                  </a:cubicBezTo>
                  <a:lnTo>
                    <a:pt x="16245" y="1"/>
                  </a:ln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2"/>
            <p:cNvSpPr/>
            <p:nvPr/>
          </p:nvSpPr>
          <p:spPr>
            <a:xfrm>
              <a:off x="736800" y="4907163"/>
              <a:ext cx="5100" cy="1150"/>
            </a:xfrm>
            <a:custGeom>
              <a:avLst/>
              <a:gdLst/>
              <a:ahLst/>
              <a:cxnLst/>
              <a:rect l="l" t="t" r="r" b="b"/>
              <a:pathLst>
                <a:path w="204" h="46" extrusionOk="0">
                  <a:moveTo>
                    <a:pt x="203" y="0"/>
                  </a:moveTo>
                  <a:lnTo>
                    <a:pt x="1" y="45"/>
                  </a:lnTo>
                  <a:cubicBezTo>
                    <a:pt x="1" y="45"/>
                    <a:pt x="76" y="30"/>
                    <a:pt x="203"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2"/>
            <p:cNvSpPr/>
            <p:nvPr/>
          </p:nvSpPr>
          <p:spPr>
            <a:xfrm>
              <a:off x="364525" y="4937013"/>
              <a:ext cx="419450" cy="127825"/>
            </a:xfrm>
            <a:custGeom>
              <a:avLst/>
              <a:gdLst/>
              <a:ahLst/>
              <a:cxnLst/>
              <a:rect l="l" t="t" r="r" b="b"/>
              <a:pathLst>
                <a:path w="16778" h="5113" extrusionOk="0">
                  <a:moveTo>
                    <a:pt x="11450" y="812"/>
                  </a:moveTo>
                  <a:lnTo>
                    <a:pt x="11450" y="812"/>
                  </a:lnTo>
                  <a:cubicBezTo>
                    <a:pt x="11439" y="815"/>
                    <a:pt x="11427" y="818"/>
                    <a:pt x="11415" y="821"/>
                  </a:cubicBezTo>
                  <a:lnTo>
                    <a:pt x="11415" y="821"/>
                  </a:lnTo>
                  <a:cubicBezTo>
                    <a:pt x="11427" y="819"/>
                    <a:pt x="11439" y="816"/>
                    <a:pt x="11450" y="812"/>
                  </a:cubicBezTo>
                  <a:close/>
                  <a:moveTo>
                    <a:pt x="13915" y="1"/>
                  </a:moveTo>
                  <a:lnTo>
                    <a:pt x="13915" y="1"/>
                  </a:lnTo>
                  <a:cubicBezTo>
                    <a:pt x="12179" y="429"/>
                    <a:pt x="10421" y="872"/>
                    <a:pt x="9046" y="1263"/>
                  </a:cubicBezTo>
                  <a:cubicBezTo>
                    <a:pt x="5620" y="2240"/>
                    <a:pt x="188" y="4734"/>
                    <a:pt x="188" y="4734"/>
                  </a:cubicBezTo>
                  <a:cubicBezTo>
                    <a:pt x="188" y="4734"/>
                    <a:pt x="105" y="4900"/>
                    <a:pt x="0" y="5110"/>
                  </a:cubicBezTo>
                  <a:cubicBezTo>
                    <a:pt x="35" y="5111"/>
                    <a:pt x="73" y="5112"/>
                    <a:pt x="113" y="5112"/>
                  </a:cubicBezTo>
                  <a:cubicBezTo>
                    <a:pt x="1774" y="5112"/>
                    <a:pt x="7520" y="3907"/>
                    <a:pt x="10308" y="2623"/>
                  </a:cubicBezTo>
                  <a:cubicBezTo>
                    <a:pt x="12164" y="1774"/>
                    <a:pt x="14538" y="1000"/>
                    <a:pt x="16777" y="46"/>
                  </a:cubicBezTo>
                  <a:lnTo>
                    <a:pt x="16777" y="46"/>
                  </a:lnTo>
                  <a:cubicBezTo>
                    <a:pt x="15200" y="609"/>
                    <a:pt x="10384" y="2353"/>
                    <a:pt x="8761" y="3119"/>
                  </a:cubicBezTo>
                  <a:cubicBezTo>
                    <a:pt x="10692" y="1977"/>
                    <a:pt x="13719" y="835"/>
                    <a:pt x="13720" y="835"/>
                  </a:cubicBezTo>
                  <a:lnTo>
                    <a:pt x="13720" y="835"/>
                  </a:lnTo>
                  <a:cubicBezTo>
                    <a:pt x="13719" y="835"/>
                    <a:pt x="10812" y="1804"/>
                    <a:pt x="8994" y="2540"/>
                  </a:cubicBezTo>
                  <a:cubicBezTo>
                    <a:pt x="10136" y="2022"/>
                    <a:pt x="11743" y="1301"/>
                    <a:pt x="12427" y="1060"/>
                  </a:cubicBezTo>
                  <a:lnTo>
                    <a:pt x="12427" y="1060"/>
                  </a:lnTo>
                  <a:cubicBezTo>
                    <a:pt x="10466" y="1526"/>
                    <a:pt x="6762" y="3074"/>
                    <a:pt x="6762" y="3074"/>
                  </a:cubicBezTo>
                  <a:lnTo>
                    <a:pt x="11278" y="1173"/>
                  </a:lnTo>
                  <a:lnTo>
                    <a:pt x="8828" y="2029"/>
                  </a:lnTo>
                  <a:lnTo>
                    <a:pt x="8828" y="2029"/>
                  </a:lnTo>
                  <a:lnTo>
                    <a:pt x="10098" y="1376"/>
                  </a:lnTo>
                  <a:lnTo>
                    <a:pt x="10098" y="1376"/>
                  </a:lnTo>
                  <a:cubicBezTo>
                    <a:pt x="10098" y="1376"/>
                    <a:pt x="9016" y="1729"/>
                    <a:pt x="8355" y="2052"/>
                  </a:cubicBezTo>
                  <a:cubicBezTo>
                    <a:pt x="9385" y="1463"/>
                    <a:pt x="10840" y="969"/>
                    <a:pt x="11415" y="821"/>
                  </a:cubicBezTo>
                  <a:lnTo>
                    <a:pt x="11415" y="821"/>
                  </a:lnTo>
                  <a:cubicBezTo>
                    <a:pt x="11371" y="831"/>
                    <a:pt x="11325" y="838"/>
                    <a:pt x="11278" y="850"/>
                  </a:cubicBezTo>
                  <a:lnTo>
                    <a:pt x="13915" y="1"/>
                  </a:ln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2"/>
            <p:cNvSpPr/>
            <p:nvPr/>
          </p:nvSpPr>
          <p:spPr>
            <a:xfrm>
              <a:off x="813250" y="4920313"/>
              <a:ext cx="4725" cy="1700"/>
            </a:xfrm>
            <a:custGeom>
              <a:avLst/>
              <a:gdLst/>
              <a:ahLst/>
              <a:cxnLst/>
              <a:rect l="l" t="t" r="r" b="b"/>
              <a:pathLst>
                <a:path w="189" h="68" extrusionOk="0">
                  <a:moveTo>
                    <a:pt x="188" y="0"/>
                  </a:moveTo>
                  <a:cubicBezTo>
                    <a:pt x="121" y="23"/>
                    <a:pt x="61" y="45"/>
                    <a:pt x="1" y="68"/>
                  </a:cubicBezTo>
                  <a:cubicBezTo>
                    <a:pt x="61" y="53"/>
                    <a:pt x="121" y="23"/>
                    <a:pt x="188"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2"/>
            <p:cNvSpPr/>
            <p:nvPr/>
          </p:nvSpPr>
          <p:spPr>
            <a:xfrm>
              <a:off x="524350" y="4791438"/>
              <a:ext cx="152925" cy="42675"/>
            </a:xfrm>
            <a:custGeom>
              <a:avLst/>
              <a:gdLst/>
              <a:ahLst/>
              <a:cxnLst/>
              <a:rect l="l" t="t" r="r" b="b"/>
              <a:pathLst>
                <a:path w="6117" h="1707" extrusionOk="0">
                  <a:moveTo>
                    <a:pt x="6042" y="1"/>
                  </a:moveTo>
                  <a:lnTo>
                    <a:pt x="6042" y="1"/>
                  </a:lnTo>
                  <a:cubicBezTo>
                    <a:pt x="6041" y="1"/>
                    <a:pt x="6040" y="1"/>
                    <a:pt x="6039" y="2"/>
                  </a:cubicBezTo>
                  <a:lnTo>
                    <a:pt x="6039" y="2"/>
                  </a:lnTo>
                  <a:cubicBezTo>
                    <a:pt x="6040" y="1"/>
                    <a:pt x="6041" y="1"/>
                    <a:pt x="6042" y="1"/>
                  </a:cubicBezTo>
                  <a:close/>
                  <a:moveTo>
                    <a:pt x="1143" y="1284"/>
                  </a:moveTo>
                  <a:cubicBezTo>
                    <a:pt x="1140" y="1284"/>
                    <a:pt x="1138" y="1285"/>
                    <a:pt x="1135" y="1286"/>
                  </a:cubicBezTo>
                  <a:cubicBezTo>
                    <a:pt x="1138" y="1285"/>
                    <a:pt x="1140" y="1284"/>
                    <a:pt x="1143" y="1284"/>
                  </a:cubicBezTo>
                  <a:close/>
                  <a:moveTo>
                    <a:pt x="6039" y="2"/>
                  </a:moveTo>
                  <a:lnTo>
                    <a:pt x="6039" y="2"/>
                  </a:lnTo>
                  <a:cubicBezTo>
                    <a:pt x="5949" y="34"/>
                    <a:pt x="4036" y="512"/>
                    <a:pt x="4036" y="512"/>
                  </a:cubicBezTo>
                  <a:cubicBezTo>
                    <a:pt x="4036" y="512"/>
                    <a:pt x="4464" y="316"/>
                    <a:pt x="4907" y="241"/>
                  </a:cubicBezTo>
                  <a:lnTo>
                    <a:pt x="4907" y="241"/>
                  </a:lnTo>
                  <a:cubicBezTo>
                    <a:pt x="4389" y="264"/>
                    <a:pt x="2616" y="662"/>
                    <a:pt x="2616" y="662"/>
                  </a:cubicBezTo>
                  <a:cubicBezTo>
                    <a:pt x="2616" y="662"/>
                    <a:pt x="2849" y="617"/>
                    <a:pt x="3660" y="534"/>
                  </a:cubicBezTo>
                  <a:lnTo>
                    <a:pt x="3660" y="534"/>
                  </a:lnTo>
                  <a:cubicBezTo>
                    <a:pt x="2916" y="685"/>
                    <a:pt x="1812" y="978"/>
                    <a:pt x="1812" y="978"/>
                  </a:cubicBezTo>
                  <a:lnTo>
                    <a:pt x="3179" y="797"/>
                  </a:lnTo>
                  <a:lnTo>
                    <a:pt x="3179" y="797"/>
                  </a:lnTo>
                  <a:cubicBezTo>
                    <a:pt x="3179" y="797"/>
                    <a:pt x="2632" y="880"/>
                    <a:pt x="1143" y="1284"/>
                  </a:cubicBezTo>
                  <a:lnTo>
                    <a:pt x="1143" y="1284"/>
                  </a:lnTo>
                  <a:cubicBezTo>
                    <a:pt x="1536" y="1178"/>
                    <a:pt x="2886" y="1000"/>
                    <a:pt x="2886" y="1000"/>
                  </a:cubicBezTo>
                  <a:lnTo>
                    <a:pt x="2886" y="1000"/>
                  </a:lnTo>
                  <a:cubicBezTo>
                    <a:pt x="2886" y="1000"/>
                    <a:pt x="2345" y="1098"/>
                    <a:pt x="1" y="1706"/>
                  </a:cubicBezTo>
                  <a:cubicBezTo>
                    <a:pt x="2112" y="1496"/>
                    <a:pt x="6117" y="196"/>
                    <a:pt x="6117" y="196"/>
                  </a:cubicBezTo>
                  <a:lnTo>
                    <a:pt x="6117" y="196"/>
                  </a:lnTo>
                  <a:lnTo>
                    <a:pt x="4922" y="384"/>
                  </a:lnTo>
                  <a:cubicBezTo>
                    <a:pt x="4922" y="384"/>
                    <a:pt x="5327" y="272"/>
                    <a:pt x="6039" y="2"/>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2"/>
            <p:cNvSpPr/>
            <p:nvPr/>
          </p:nvSpPr>
          <p:spPr>
            <a:xfrm>
              <a:off x="526250" y="4380288"/>
              <a:ext cx="43400" cy="308075"/>
            </a:xfrm>
            <a:custGeom>
              <a:avLst/>
              <a:gdLst/>
              <a:ahLst/>
              <a:cxnLst/>
              <a:rect l="l" t="t" r="r" b="b"/>
              <a:pathLst>
                <a:path w="1736" h="12323" extrusionOk="0">
                  <a:moveTo>
                    <a:pt x="105" y="0"/>
                  </a:moveTo>
                  <a:lnTo>
                    <a:pt x="105" y="0"/>
                  </a:lnTo>
                  <a:cubicBezTo>
                    <a:pt x="0" y="2337"/>
                    <a:pt x="165" y="4185"/>
                    <a:pt x="210" y="5372"/>
                  </a:cubicBezTo>
                  <a:cubicBezTo>
                    <a:pt x="293" y="7220"/>
                    <a:pt x="789" y="10925"/>
                    <a:pt x="1322" y="12322"/>
                  </a:cubicBezTo>
                  <a:cubicBezTo>
                    <a:pt x="1548" y="11984"/>
                    <a:pt x="1668" y="11834"/>
                    <a:pt x="1668" y="11834"/>
                  </a:cubicBezTo>
                  <a:cubicBezTo>
                    <a:pt x="1668" y="11834"/>
                    <a:pt x="1736" y="6364"/>
                    <a:pt x="1503" y="4673"/>
                  </a:cubicBezTo>
                  <a:cubicBezTo>
                    <a:pt x="1458" y="4335"/>
                    <a:pt x="1390" y="3809"/>
                    <a:pt x="1322" y="3171"/>
                  </a:cubicBezTo>
                  <a:lnTo>
                    <a:pt x="1322" y="3171"/>
                  </a:lnTo>
                  <a:cubicBezTo>
                    <a:pt x="1390" y="4185"/>
                    <a:pt x="1458" y="5372"/>
                    <a:pt x="1495" y="6033"/>
                  </a:cubicBezTo>
                  <a:cubicBezTo>
                    <a:pt x="1473" y="5673"/>
                    <a:pt x="1435" y="5124"/>
                    <a:pt x="1383" y="4463"/>
                  </a:cubicBezTo>
                  <a:lnTo>
                    <a:pt x="1383" y="4463"/>
                  </a:lnTo>
                  <a:cubicBezTo>
                    <a:pt x="1375" y="5537"/>
                    <a:pt x="1443" y="8610"/>
                    <a:pt x="1443" y="8610"/>
                  </a:cubicBezTo>
                  <a:lnTo>
                    <a:pt x="1217" y="6371"/>
                  </a:lnTo>
                  <a:lnTo>
                    <a:pt x="1217" y="6371"/>
                  </a:lnTo>
                  <a:cubicBezTo>
                    <a:pt x="1217" y="6372"/>
                    <a:pt x="1255" y="7521"/>
                    <a:pt x="1300" y="9535"/>
                  </a:cubicBezTo>
                  <a:cubicBezTo>
                    <a:pt x="1142" y="8588"/>
                    <a:pt x="812" y="4441"/>
                    <a:pt x="812" y="4440"/>
                  </a:cubicBezTo>
                  <a:lnTo>
                    <a:pt x="812" y="4440"/>
                  </a:lnTo>
                  <a:cubicBezTo>
                    <a:pt x="812" y="4441"/>
                    <a:pt x="864" y="6304"/>
                    <a:pt x="969" y="8295"/>
                  </a:cubicBezTo>
                  <a:cubicBezTo>
                    <a:pt x="879" y="7596"/>
                    <a:pt x="473" y="3021"/>
                    <a:pt x="473" y="3020"/>
                  </a:cubicBezTo>
                  <a:lnTo>
                    <a:pt x="473" y="3020"/>
                  </a:lnTo>
                  <a:cubicBezTo>
                    <a:pt x="473" y="3021"/>
                    <a:pt x="473" y="3802"/>
                    <a:pt x="526" y="6033"/>
                  </a:cubicBezTo>
                  <a:cubicBezTo>
                    <a:pt x="278" y="5042"/>
                    <a:pt x="105" y="8"/>
                    <a:pt x="105" y="8"/>
                  </a:cubicBezTo>
                  <a:lnTo>
                    <a:pt x="105" y="0"/>
                  </a:ln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2"/>
            <p:cNvSpPr/>
            <p:nvPr/>
          </p:nvSpPr>
          <p:spPr>
            <a:xfrm>
              <a:off x="480975" y="4432688"/>
              <a:ext cx="56750" cy="309750"/>
            </a:xfrm>
            <a:custGeom>
              <a:avLst/>
              <a:gdLst/>
              <a:ahLst/>
              <a:cxnLst/>
              <a:rect l="l" t="t" r="r" b="b"/>
              <a:pathLst>
                <a:path w="2270" h="12390" extrusionOk="0">
                  <a:moveTo>
                    <a:pt x="23" y="0"/>
                  </a:moveTo>
                  <a:lnTo>
                    <a:pt x="23" y="0"/>
                  </a:lnTo>
                  <a:cubicBezTo>
                    <a:pt x="0" y="1375"/>
                    <a:pt x="38" y="2810"/>
                    <a:pt x="188" y="4073"/>
                  </a:cubicBezTo>
                  <a:cubicBezTo>
                    <a:pt x="586" y="7281"/>
                    <a:pt x="1323" y="11293"/>
                    <a:pt x="2006" y="12390"/>
                  </a:cubicBezTo>
                  <a:cubicBezTo>
                    <a:pt x="2112" y="12127"/>
                    <a:pt x="2269" y="11864"/>
                    <a:pt x="2269" y="11864"/>
                  </a:cubicBezTo>
                  <a:cubicBezTo>
                    <a:pt x="2269" y="11864"/>
                    <a:pt x="2254" y="7296"/>
                    <a:pt x="1728" y="4621"/>
                  </a:cubicBezTo>
                  <a:lnTo>
                    <a:pt x="1728" y="4621"/>
                  </a:lnTo>
                  <a:cubicBezTo>
                    <a:pt x="1728" y="4621"/>
                    <a:pt x="1811" y="6214"/>
                    <a:pt x="1901" y="8145"/>
                  </a:cubicBezTo>
                  <a:cubicBezTo>
                    <a:pt x="1774" y="7506"/>
                    <a:pt x="1503" y="5095"/>
                    <a:pt x="1503" y="5094"/>
                  </a:cubicBezTo>
                  <a:lnTo>
                    <a:pt x="1503" y="5094"/>
                  </a:lnTo>
                  <a:cubicBezTo>
                    <a:pt x="1503" y="5095"/>
                    <a:pt x="1533" y="6184"/>
                    <a:pt x="1548" y="7739"/>
                  </a:cubicBezTo>
                  <a:cubicBezTo>
                    <a:pt x="1518" y="7010"/>
                    <a:pt x="1172" y="4907"/>
                    <a:pt x="1172" y="4907"/>
                  </a:cubicBezTo>
                  <a:lnTo>
                    <a:pt x="1172" y="4907"/>
                  </a:lnTo>
                  <a:cubicBezTo>
                    <a:pt x="1172" y="4907"/>
                    <a:pt x="1270" y="5868"/>
                    <a:pt x="1315" y="7363"/>
                  </a:cubicBezTo>
                  <a:cubicBezTo>
                    <a:pt x="1240" y="6770"/>
                    <a:pt x="834" y="3847"/>
                    <a:pt x="834" y="3847"/>
                  </a:cubicBezTo>
                  <a:lnTo>
                    <a:pt x="834" y="3847"/>
                  </a:lnTo>
                  <a:cubicBezTo>
                    <a:pt x="834" y="3847"/>
                    <a:pt x="849" y="4771"/>
                    <a:pt x="1045" y="6650"/>
                  </a:cubicBezTo>
                  <a:cubicBezTo>
                    <a:pt x="894" y="5838"/>
                    <a:pt x="451" y="2134"/>
                    <a:pt x="451" y="2134"/>
                  </a:cubicBezTo>
                  <a:lnTo>
                    <a:pt x="451" y="2134"/>
                  </a:lnTo>
                  <a:cubicBezTo>
                    <a:pt x="451" y="2134"/>
                    <a:pt x="369" y="3194"/>
                    <a:pt x="692" y="5297"/>
                  </a:cubicBezTo>
                  <a:cubicBezTo>
                    <a:pt x="278" y="4245"/>
                    <a:pt x="91" y="1526"/>
                    <a:pt x="23"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2"/>
            <p:cNvSpPr/>
            <p:nvPr/>
          </p:nvSpPr>
          <p:spPr>
            <a:xfrm>
              <a:off x="433625" y="4501988"/>
              <a:ext cx="73300" cy="302075"/>
            </a:xfrm>
            <a:custGeom>
              <a:avLst/>
              <a:gdLst/>
              <a:ahLst/>
              <a:cxnLst/>
              <a:rect l="l" t="t" r="r" b="b"/>
              <a:pathLst>
                <a:path w="2932" h="12083" extrusionOk="0">
                  <a:moveTo>
                    <a:pt x="1" y="1"/>
                  </a:moveTo>
                  <a:cubicBezTo>
                    <a:pt x="61" y="1766"/>
                    <a:pt x="196" y="3840"/>
                    <a:pt x="677" y="5764"/>
                  </a:cubicBezTo>
                  <a:cubicBezTo>
                    <a:pt x="1481" y="8994"/>
                    <a:pt x="2330" y="11301"/>
                    <a:pt x="2623" y="12082"/>
                  </a:cubicBezTo>
                  <a:cubicBezTo>
                    <a:pt x="2781" y="11767"/>
                    <a:pt x="2931" y="11421"/>
                    <a:pt x="2931" y="11421"/>
                  </a:cubicBezTo>
                  <a:cubicBezTo>
                    <a:pt x="2931" y="11421"/>
                    <a:pt x="2360" y="6132"/>
                    <a:pt x="1917" y="3472"/>
                  </a:cubicBezTo>
                  <a:cubicBezTo>
                    <a:pt x="1834" y="2961"/>
                    <a:pt x="1729" y="2398"/>
                    <a:pt x="1616" y="1819"/>
                  </a:cubicBezTo>
                  <a:lnTo>
                    <a:pt x="1616" y="1819"/>
                  </a:lnTo>
                  <a:lnTo>
                    <a:pt x="2045" y="5298"/>
                  </a:lnTo>
                  <a:lnTo>
                    <a:pt x="1707" y="3870"/>
                  </a:lnTo>
                  <a:lnTo>
                    <a:pt x="1707" y="3870"/>
                  </a:lnTo>
                  <a:cubicBezTo>
                    <a:pt x="1707" y="3870"/>
                    <a:pt x="2015" y="6042"/>
                    <a:pt x="2368" y="8498"/>
                  </a:cubicBezTo>
                  <a:cubicBezTo>
                    <a:pt x="2135" y="7493"/>
                    <a:pt x="1460" y="4434"/>
                    <a:pt x="1459" y="4426"/>
                  </a:cubicBezTo>
                  <a:lnTo>
                    <a:pt x="1459" y="4426"/>
                  </a:lnTo>
                  <a:cubicBezTo>
                    <a:pt x="1460" y="4431"/>
                    <a:pt x="1699" y="5520"/>
                    <a:pt x="1759" y="7462"/>
                  </a:cubicBezTo>
                  <a:cubicBezTo>
                    <a:pt x="1661" y="6230"/>
                    <a:pt x="993" y="3465"/>
                    <a:pt x="993" y="3464"/>
                  </a:cubicBezTo>
                  <a:lnTo>
                    <a:pt x="993" y="3464"/>
                  </a:lnTo>
                  <a:cubicBezTo>
                    <a:pt x="993" y="3465"/>
                    <a:pt x="1248" y="4584"/>
                    <a:pt x="1504" y="6808"/>
                  </a:cubicBezTo>
                  <a:cubicBezTo>
                    <a:pt x="1136" y="5606"/>
                    <a:pt x="467" y="1293"/>
                    <a:pt x="467" y="1293"/>
                  </a:cubicBezTo>
                  <a:lnTo>
                    <a:pt x="467" y="1293"/>
                  </a:lnTo>
                  <a:cubicBezTo>
                    <a:pt x="467" y="1293"/>
                    <a:pt x="572" y="3728"/>
                    <a:pt x="978" y="5711"/>
                  </a:cubicBezTo>
                  <a:cubicBezTo>
                    <a:pt x="557" y="4869"/>
                    <a:pt x="159" y="1473"/>
                    <a:pt x="1"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2"/>
            <p:cNvSpPr/>
            <p:nvPr/>
          </p:nvSpPr>
          <p:spPr>
            <a:xfrm>
              <a:off x="392125" y="4565488"/>
              <a:ext cx="86050" cy="292300"/>
            </a:xfrm>
            <a:custGeom>
              <a:avLst/>
              <a:gdLst/>
              <a:ahLst/>
              <a:cxnLst/>
              <a:rect l="l" t="t" r="r" b="b"/>
              <a:pathLst>
                <a:path w="3442" h="11692" extrusionOk="0">
                  <a:moveTo>
                    <a:pt x="1240" y="0"/>
                  </a:moveTo>
                  <a:cubicBezTo>
                    <a:pt x="1330" y="1202"/>
                    <a:pt x="2224" y="4403"/>
                    <a:pt x="2352" y="6590"/>
                  </a:cubicBezTo>
                  <a:cubicBezTo>
                    <a:pt x="2300" y="5966"/>
                    <a:pt x="1864" y="3832"/>
                    <a:pt x="1864" y="3832"/>
                  </a:cubicBezTo>
                  <a:lnTo>
                    <a:pt x="1864" y="3832"/>
                  </a:lnTo>
                  <a:cubicBezTo>
                    <a:pt x="1864" y="3832"/>
                    <a:pt x="1864" y="4358"/>
                    <a:pt x="2112" y="5973"/>
                  </a:cubicBezTo>
                  <a:cubicBezTo>
                    <a:pt x="1984" y="5493"/>
                    <a:pt x="1578" y="3509"/>
                    <a:pt x="1578" y="3509"/>
                  </a:cubicBezTo>
                  <a:lnTo>
                    <a:pt x="1578" y="3509"/>
                  </a:lnTo>
                  <a:lnTo>
                    <a:pt x="1646" y="4907"/>
                  </a:lnTo>
                  <a:lnTo>
                    <a:pt x="1060" y="2592"/>
                  </a:lnTo>
                  <a:lnTo>
                    <a:pt x="1060" y="2592"/>
                  </a:lnTo>
                  <a:cubicBezTo>
                    <a:pt x="1060" y="2593"/>
                    <a:pt x="1285" y="4200"/>
                    <a:pt x="1593" y="5741"/>
                  </a:cubicBezTo>
                  <a:cubicBezTo>
                    <a:pt x="1285" y="5042"/>
                    <a:pt x="714" y="3081"/>
                    <a:pt x="714" y="3081"/>
                  </a:cubicBezTo>
                  <a:lnTo>
                    <a:pt x="714" y="3081"/>
                  </a:lnTo>
                  <a:cubicBezTo>
                    <a:pt x="714" y="3081"/>
                    <a:pt x="1022" y="4726"/>
                    <a:pt x="1608" y="6725"/>
                  </a:cubicBezTo>
                  <a:cubicBezTo>
                    <a:pt x="647" y="5132"/>
                    <a:pt x="121" y="1593"/>
                    <a:pt x="1" y="676"/>
                  </a:cubicBezTo>
                  <a:lnTo>
                    <a:pt x="1" y="676"/>
                  </a:lnTo>
                  <a:cubicBezTo>
                    <a:pt x="38" y="1691"/>
                    <a:pt x="143" y="2758"/>
                    <a:pt x="369" y="3840"/>
                  </a:cubicBezTo>
                  <a:cubicBezTo>
                    <a:pt x="1105" y="7281"/>
                    <a:pt x="3081" y="11691"/>
                    <a:pt x="3081" y="11691"/>
                  </a:cubicBezTo>
                  <a:lnTo>
                    <a:pt x="3442" y="10962"/>
                  </a:lnTo>
                  <a:cubicBezTo>
                    <a:pt x="3442" y="10962"/>
                    <a:pt x="2698" y="6049"/>
                    <a:pt x="2179" y="4215"/>
                  </a:cubicBezTo>
                  <a:cubicBezTo>
                    <a:pt x="1796" y="2863"/>
                    <a:pt x="1458" y="1217"/>
                    <a:pt x="1240"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2"/>
            <p:cNvSpPr/>
            <p:nvPr/>
          </p:nvSpPr>
          <p:spPr>
            <a:xfrm>
              <a:off x="403025" y="5012913"/>
              <a:ext cx="153300" cy="41725"/>
            </a:xfrm>
            <a:custGeom>
              <a:avLst/>
              <a:gdLst/>
              <a:ahLst/>
              <a:cxnLst/>
              <a:rect l="l" t="t" r="r" b="b"/>
              <a:pathLst>
                <a:path w="6132" h="1669" extrusionOk="0">
                  <a:moveTo>
                    <a:pt x="3254" y="0"/>
                  </a:moveTo>
                  <a:lnTo>
                    <a:pt x="3254" y="0"/>
                  </a:lnTo>
                  <a:cubicBezTo>
                    <a:pt x="3253" y="0"/>
                    <a:pt x="1300" y="714"/>
                    <a:pt x="834" y="849"/>
                  </a:cubicBezTo>
                  <a:cubicBezTo>
                    <a:pt x="1691" y="669"/>
                    <a:pt x="1931" y="601"/>
                    <a:pt x="1931" y="601"/>
                  </a:cubicBezTo>
                  <a:lnTo>
                    <a:pt x="1931" y="601"/>
                  </a:lnTo>
                  <a:cubicBezTo>
                    <a:pt x="1931" y="601"/>
                    <a:pt x="188" y="1210"/>
                    <a:pt x="0" y="1270"/>
                  </a:cubicBezTo>
                  <a:cubicBezTo>
                    <a:pt x="1255" y="1007"/>
                    <a:pt x="2021" y="782"/>
                    <a:pt x="2021" y="782"/>
                  </a:cubicBezTo>
                  <a:lnTo>
                    <a:pt x="2021" y="782"/>
                  </a:lnTo>
                  <a:lnTo>
                    <a:pt x="1030" y="1150"/>
                  </a:lnTo>
                  <a:lnTo>
                    <a:pt x="2254" y="947"/>
                  </a:lnTo>
                  <a:lnTo>
                    <a:pt x="1571" y="1323"/>
                  </a:lnTo>
                  <a:lnTo>
                    <a:pt x="2615" y="1127"/>
                  </a:lnTo>
                  <a:lnTo>
                    <a:pt x="639" y="1668"/>
                  </a:lnTo>
                  <a:cubicBezTo>
                    <a:pt x="639" y="1668"/>
                    <a:pt x="4598" y="932"/>
                    <a:pt x="6131" y="331"/>
                  </a:cubicBezTo>
                  <a:lnTo>
                    <a:pt x="6131" y="331"/>
                  </a:lnTo>
                  <a:cubicBezTo>
                    <a:pt x="4674" y="676"/>
                    <a:pt x="4163" y="691"/>
                    <a:pt x="4163" y="691"/>
                  </a:cubicBezTo>
                  <a:lnTo>
                    <a:pt x="6124" y="15"/>
                  </a:lnTo>
                  <a:lnTo>
                    <a:pt x="6124" y="15"/>
                  </a:lnTo>
                  <a:lnTo>
                    <a:pt x="2833" y="842"/>
                  </a:lnTo>
                  <a:lnTo>
                    <a:pt x="4892" y="83"/>
                  </a:lnTo>
                  <a:lnTo>
                    <a:pt x="4892" y="83"/>
                  </a:lnTo>
                  <a:lnTo>
                    <a:pt x="2390" y="729"/>
                  </a:lnTo>
                  <a:lnTo>
                    <a:pt x="3952" y="60"/>
                  </a:lnTo>
                  <a:lnTo>
                    <a:pt x="2059" y="564"/>
                  </a:lnTo>
                  <a:lnTo>
                    <a:pt x="2059" y="564"/>
                  </a:lnTo>
                  <a:lnTo>
                    <a:pt x="3254" y="0"/>
                  </a:ln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2"/>
            <p:cNvSpPr/>
            <p:nvPr/>
          </p:nvSpPr>
          <p:spPr>
            <a:xfrm>
              <a:off x="352300" y="4630288"/>
              <a:ext cx="93200" cy="287975"/>
            </a:xfrm>
            <a:custGeom>
              <a:avLst/>
              <a:gdLst/>
              <a:ahLst/>
              <a:cxnLst/>
              <a:rect l="l" t="t" r="r" b="b"/>
              <a:pathLst>
                <a:path w="3728" h="11519" extrusionOk="0">
                  <a:moveTo>
                    <a:pt x="8" y="0"/>
                  </a:moveTo>
                  <a:lnTo>
                    <a:pt x="1" y="15"/>
                  </a:lnTo>
                  <a:cubicBezTo>
                    <a:pt x="53" y="376"/>
                    <a:pt x="106" y="699"/>
                    <a:pt x="158" y="947"/>
                  </a:cubicBezTo>
                  <a:cubicBezTo>
                    <a:pt x="512" y="2555"/>
                    <a:pt x="692" y="5155"/>
                    <a:pt x="1804" y="7980"/>
                  </a:cubicBezTo>
                  <a:cubicBezTo>
                    <a:pt x="2916" y="10805"/>
                    <a:pt x="3434" y="11518"/>
                    <a:pt x="3434" y="11518"/>
                  </a:cubicBezTo>
                  <a:lnTo>
                    <a:pt x="3727" y="10932"/>
                  </a:lnTo>
                  <a:cubicBezTo>
                    <a:pt x="3727" y="10932"/>
                    <a:pt x="2976" y="6605"/>
                    <a:pt x="2525" y="4561"/>
                  </a:cubicBezTo>
                  <a:cubicBezTo>
                    <a:pt x="2450" y="4245"/>
                    <a:pt x="2375" y="3907"/>
                    <a:pt x="2300" y="3554"/>
                  </a:cubicBezTo>
                  <a:lnTo>
                    <a:pt x="2300" y="3554"/>
                  </a:lnTo>
                  <a:lnTo>
                    <a:pt x="2690" y="6575"/>
                  </a:lnTo>
                  <a:lnTo>
                    <a:pt x="2450" y="5380"/>
                  </a:lnTo>
                  <a:lnTo>
                    <a:pt x="2443" y="6349"/>
                  </a:lnTo>
                  <a:lnTo>
                    <a:pt x="2210" y="5185"/>
                  </a:lnTo>
                  <a:lnTo>
                    <a:pt x="2210" y="6229"/>
                  </a:lnTo>
                  <a:lnTo>
                    <a:pt x="2052" y="4974"/>
                  </a:lnTo>
                  <a:lnTo>
                    <a:pt x="2014" y="6530"/>
                  </a:lnTo>
                  <a:lnTo>
                    <a:pt x="1586" y="4215"/>
                  </a:lnTo>
                  <a:lnTo>
                    <a:pt x="1586" y="4215"/>
                  </a:lnTo>
                  <a:cubicBezTo>
                    <a:pt x="1586" y="4216"/>
                    <a:pt x="1496" y="5087"/>
                    <a:pt x="1811" y="6612"/>
                  </a:cubicBezTo>
                  <a:cubicBezTo>
                    <a:pt x="1443" y="5508"/>
                    <a:pt x="1038" y="2578"/>
                    <a:pt x="1038" y="2578"/>
                  </a:cubicBezTo>
                  <a:lnTo>
                    <a:pt x="1038" y="2578"/>
                  </a:lnTo>
                  <a:cubicBezTo>
                    <a:pt x="1038" y="2578"/>
                    <a:pt x="955" y="3592"/>
                    <a:pt x="1263" y="5711"/>
                  </a:cubicBezTo>
                  <a:cubicBezTo>
                    <a:pt x="880" y="4734"/>
                    <a:pt x="451" y="797"/>
                    <a:pt x="8"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2"/>
            <p:cNvSpPr/>
            <p:nvPr/>
          </p:nvSpPr>
          <p:spPr>
            <a:xfrm>
              <a:off x="302150" y="4590288"/>
              <a:ext cx="113850" cy="385450"/>
            </a:xfrm>
            <a:custGeom>
              <a:avLst/>
              <a:gdLst/>
              <a:ahLst/>
              <a:cxnLst/>
              <a:rect l="l" t="t" r="r" b="b"/>
              <a:pathLst>
                <a:path w="4554" h="15418" extrusionOk="0">
                  <a:moveTo>
                    <a:pt x="1" y="0"/>
                  </a:moveTo>
                  <a:lnTo>
                    <a:pt x="1" y="0"/>
                  </a:lnTo>
                  <a:cubicBezTo>
                    <a:pt x="128" y="564"/>
                    <a:pt x="241" y="1217"/>
                    <a:pt x="286" y="2029"/>
                  </a:cubicBezTo>
                  <a:cubicBezTo>
                    <a:pt x="466" y="4846"/>
                    <a:pt x="1631" y="7626"/>
                    <a:pt x="2285" y="10045"/>
                  </a:cubicBezTo>
                  <a:cubicBezTo>
                    <a:pt x="2938" y="12472"/>
                    <a:pt x="4306" y="15418"/>
                    <a:pt x="4306" y="15418"/>
                  </a:cubicBezTo>
                  <a:lnTo>
                    <a:pt x="4554" y="14771"/>
                  </a:lnTo>
                  <a:cubicBezTo>
                    <a:pt x="4524" y="13434"/>
                    <a:pt x="3532" y="9234"/>
                    <a:pt x="2923" y="7566"/>
                  </a:cubicBezTo>
                  <a:cubicBezTo>
                    <a:pt x="2705" y="6972"/>
                    <a:pt x="2518" y="6146"/>
                    <a:pt x="2330" y="5267"/>
                  </a:cubicBezTo>
                  <a:lnTo>
                    <a:pt x="2330" y="5267"/>
                  </a:lnTo>
                  <a:cubicBezTo>
                    <a:pt x="2518" y="6401"/>
                    <a:pt x="2923" y="7897"/>
                    <a:pt x="2923" y="7897"/>
                  </a:cubicBezTo>
                  <a:lnTo>
                    <a:pt x="2397" y="6274"/>
                  </a:lnTo>
                  <a:lnTo>
                    <a:pt x="2758" y="8130"/>
                  </a:lnTo>
                  <a:lnTo>
                    <a:pt x="2262" y="6597"/>
                  </a:lnTo>
                  <a:lnTo>
                    <a:pt x="2698" y="8573"/>
                  </a:lnTo>
                  <a:lnTo>
                    <a:pt x="2698" y="8573"/>
                  </a:lnTo>
                  <a:lnTo>
                    <a:pt x="1804" y="5718"/>
                  </a:lnTo>
                  <a:lnTo>
                    <a:pt x="1804" y="5718"/>
                  </a:lnTo>
                  <a:cubicBezTo>
                    <a:pt x="1804" y="5718"/>
                    <a:pt x="2345" y="7536"/>
                    <a:pt x="2615" y="9369"/>
                  </a:cubicBezTo>
                  <a:cubicBezTo>
                    <a:pt x="2412" y="8460"/>
                    <a:pt x="1316" y="4741"/>
                    <a:pt x="1315" y="4741"/>
                  </a:cubicBezTo>
                  <a:lnTo>
                    <a:pt x="1315" y="4741"/>
                  </a:lnTo>
                  <a:cubicBezTo>
                    <a:pt x="1315" y="4741"/>
                    <a:pt x="1766" y="6905"/>
                    <a:pt x="2375" y="9324"/>
                  </a:cubicBezTo>
                  <a:cubicBezTo>
                    <a:pt x="1939" y="8513"/>
                    <a:pt x="932" y="4786"/>
                    <a:pt x="759" y="3283"/>
                  </a:cubicBezTo>
                  <a:cubicBezTo>
                    <a:pt x="617" y="2014"/>
                    <a:pt x="143" y="458"/>
                    <a:pt x="1"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2"/>
            <p:cNvSpPr/>
            <p:nvPr/>
          </p:nvSpPr>
          <p:spPr>
            <a:xfrm>
              <a:off x="306100" y="4585388"/>
              <a:ext cx="400" cy="1725"/>
            </a:xfrm>
            <a:custGeom>
              <a:avLst/>
              <a:gdLst/>
              <a:ahLst/>
              <a:cxnLst/>
              <a:rect l="l" t="t" r="r" b="b"/>
              <a:pathLst>
                <a:path w="16" h="69" extrusionOk="0">
                  <a:moveTo>
                    <a:pt x="0" y="1"/>
                  </a:moveTo>
                  <a:lnTo>
                    <a:pt x="0" y="1"/>
                  </a:lnTo>
                  <a:cubicBezTo>
                    <a:pt x="8" y="46"/>
                    <a:pt x="15" y="68"/>
                    <a:pt x="15" y="68"/>
                  </a:cubicBezTo>
                  <a:lnTo>
                    <a:pt x="0" y="1"/>
                  </a:ln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2"/>
            <p:cNvSpPr/>
            <p:nvPr/>
          </p:nvSpPr>
          <p:spPr>
            <a:xfrm>
              <a:off x="293500" y="4718013"/>
              <a:ext cx="93950" cy="318775"/>
            </a:xfrm>
            <a:custGeom>
              <a:avLst/>
              <a:gdLst/>
              <a:ahLst/>
              <a:cxnLst/>
              <a:rect l="l" t="t" r="r" b="b"/>
              <a:pathLst>
                <a:path w="3758" h="12751" extrusionOk="0">
                  <a:moveTo>
                    <a:pt x="1" y="0"/>
                  </a:moveTo>
                  <a:cubicBezTo>
                    <a:pt x="151" y="894"/>
                    <a:pt x="271" y="1608"/>
                    <a:pt x="437" y="2382"/>
                  </a:cubicBezTo>
                  <a:cubicBezTo>
                    <a:pt x="805" y="4102"/>
                    <a:pt x="865" y="5808"/>
                    <a:pt x="1752" y="8175"/>
                  </a:cubicBezTo>
                  <a:lnTo>
                    <a:pt x="1759" y="8175"/>
                  </a:lnTo>
                  <a:cubicBezTo>
                    <a:pt x="2646" y="10541"/>
                    <a:pt x="3435" y="12750"/>
                    <a:pt x="3435" y="12750"/>
                  </a:cubicBezTo>
                  <a:lnTo>
                    <a:pt x="3758" y="11962"/>
                  </a:lnTo>
                  <a:cubicBezTo>
                    <a:pt x="3758" y="11962"/>
                    <a:pt x="3029" y="6695"/>
                    <a:pt x="2398" y="3659"/>
                  </a:cubicBezTo>
                  <a:lnTo>
                    <a:pt x="2398" y="3659"/>
                  </a:lnTo>
                  <a:cubicBezTo>
                    <a:pt x="2601" y="4899"/>
                    <a:pt x="2728" y="6424"/>
                    <a:pt x="2766" y="7251"/>
                  </a:cubicBezTo>
                  <a:cubicBezTo>
                    <a:pt x="2713" y="6747"/>
                    <a:pt x="2503" y="5936"/>
                    <a:pt x="2480" y="5861"/>
                  </a:cubicBezTo>
                  <a:lnTo>
                    <a:pt x="2480" y="5861"/>
                  </a:lnTo>
                  <a:cubicBezTo>
                    <a:pt x="2495" y="5913"/>
                    <a:pt x="2586" y="6304"/>
                    <a:pt x="2608" y="7393"/>
                  </a:cubicBezTo>
                  <a:cubicBezTo>
                    <a:pt x="2578" y="6980"/>
                    <a:pt x="2150" y="5147"/>
                    <a:pt x="2150" y="5147"/>
                  </a:cubicBezTo>
                  <a:lnTo>
                    <a:pt x="2150" y="5147"/>
                  </a:lnTo>
                  <a:cubicBezTo>
                    <a:pt x="2150" y="5147"/>
                    <a:pt x="2263" y="5981"/>
                    <a:pt x="2383" y="7484"/>
                  </a:cubicBezTo>
                  <a:cubicBezTo>
                    <a:pt x="2308" y="7108"/>
                    <a:pt x="1909" y="4786"/>
                    <a:pt x="1909" y="4786"/>
                  </a:cubicBezTo>
                  <a:lnTo>
                    <a:pt x="1909" y="4786"/>
                  </a:lnTo>
                  <a:cubicBezTo>
                    <a:pt x="1909" y="4786"/>
                    <a:pt x="1932" y="5530"/>
                    <a:pt x="2127" y="7100"/>
                  </a:cubicBezTo>
                  <a:cubicBezTo>
                    <a:pt x="1977" y="6447"/>
                    <a:pt x="1293" y="3224"/>
                    <a:pt x="1293" y="3223"/>
                  </a:cubicBezTo>
                  <a:lnTo>
                    <a:pt x="1293" y="3223"/>
                  </a:lnTo>
                  <a:cubicBezTo>
                    <a:pt x="1293" y="3224"/>
                    <a:pt x="1331" y="3952"/>
                    <a:pt x="1579" y="6139"/>
                  </a:cubicBezTo>
                  <a:cubicBezTo>
                    <a:pt x="1391" y="5027"/>
                    <a:pt x="670" y="1999"/>
                    <a:pt x="670" y="1999"/>
                  </a:cubicBezTo>
                  <a:lnTo>
                    <a:pt x="670" y="1999"/>
                  </a:lnTo>
                  <a:lnTo>
                    <a:pt x="1015" y="4478"/>
                  </a:lnTo>
                  <a:cubicBezTo>
                    <a:pt x="760" y="3607"/>
                    <a:pt x="354" y="939"/>
                    <a:pt x="1"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2"/>
            <p:cNvSpPr/>
            <p:nvPr/>
          </p:nvSpPr>
          <p:spPr>
            <a:xfrm>
              <a:off x="355500" y="4864513"/>
              <a:ext cx="25" cy="25"/>
            </a:xfrm>
            <a:custGeom>
              <a:avLst/>
              <a:gdLst/>
              <a:ahLst/>
              <a:cxnLst/>
              <a:rect l="l" t="t" r="r" b="b"/>
              <a:pathLst>
                <a:path w="1" h="1" extrusionOk="0">
                  <a:moveTo>
                    <a:pt x="0" y="1"/>
                  </a:moveTo>
                  <a:lnTo>
                    <a:pt x="0" y="1"/>
                  </a:lnTo>
                  <a:cubicBezTo>
                    <a:pt x="0" y="1"/>
                    <a:pt x="0" y="1"/>
                    <a:pt x="0"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2"/>
            <p:cNvSpPr/>
            <p:nvPr/>
          </p:nvSpPr>
          <p:spPr>
            <a:xfrm>
              <a:off x="341600" y="4765713"/>
              <a:ext cx="2275" cy="4725"/>
            </a:xfrm>
            <a:custGeom>
              <a:avLst/>
              <a:gdLst/>
              <a:ahLst/>
              <a:cxnLst/>
              <a:rect l="l" t="t" r="r" b="b"/>
              <a:pathLst>
                <a:path w="91" h="189" extrusionOk="0">
                  <a:moveTo>
                    <a:pt x="0" y="1"/>
                  </a:moveTo>
                  <a:cubicBezTo>
                    <a:pt x="10" y="20"/>
                    <a:pt x="20" y="38"/>
                    <a:pt x="30" y="55"/>
                  </a:cubicBezTo>
                  <a:lnTo>
                    <a:pt x="30" y="55"/>
                  </a:lnTo>
                  <a:cubicBezTo>
                    <a:pt x="20" y="36"/>
                    <a:pt x="10" y="18"/>
                    <a:pt x="0" y="1"/>
                  </a:cubicBezTo>
                  <a:close/>
                  <a:moveTo>
                    <a:pt x="30" y="55"/>
                  </a:moveTo>
                  <a:cubicBezTo>
                    <a:pt x="50" y="94"/>
                    <a:pt x="70" y="138"/>
                    <a:pt x="91" y="188"/>
                  </a:cubicBezTo>
                  <a:cubicBezTo>
                    <a:pt x="83" y="166"/>
                    <a:pt x="76" y="143"/>
                    <a:pt x="76" y="121"/>
                  </a:cubicBezTo>
                  <a:cubicBezTo>
                    <a:pt x="58" y="99"/>
                    <a:pt x="44" y="78"/>
                    <a:pt x="30" y="55"/>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2"/>
            <p:cNvSpPr/>
            <p:nvPr/>
          </p:nvSpPr>
          <p:spPr>
            <a:xfrm>
              <a:off x="246175" y="4777538"/>
              <a:ext cx="108025" cy="321975"/>
            </a:xfrm>
            <a:custGeom>
              <a:avLst/>
              <a:gdLst/>
              <a:ahLst/>
              <a:cxnLst/>
              <a:rect l="l" t="t" r="r" b="b"/>
              <a:pathLst>
                <a:path w="4321" h="12879" extrusionOk="0">
                  <a:moveTo>
                    <a:pt x="1" y="1"/>
                  </a:moveTo>
                  <a:lnTo>
                    <a:pt x="1" y="1"/>
                  </a:lnTo>
                  <a:cubicBezTo>
                    <a:pt x="16" y="46"/>
                    <a:pt x="31" y="91"/>
                    <a:pt x="46" y="144"/>
                  </a:cubicBezTo>
                  <a:cubicBezTo>
                    <a:pt x="1000" y="3081"/>
                    <a:pt x="2615" y="10700"/>
                    <a:pt x="4156" y="12879"/>
                  </a:cubicBezTo>
                  <a:cubicBezTo>
                    <a:pt x="4133" y="12811"/>
                    <a:pt x="4321" y="12541"/>
                    <a:pt x="4321" y="12541"/>
                  </a:cubicBezTo>
                  <a:cubicBezTo>
                    <a:pt x="4321" y="12541"/>
                    <a:pt x="3787" y="8408"/>
                    <a:pt x="2750" y="4659"/>
                  </a:cubicBezTo>
                  <a:lnTo>
                    <a:pt x="2750" y="4659"/>
                  </a:lnTo>
                  <a:cubicBezTo>
                    <a:pt x="3096" y="6440"/>
                    <a:pt x="3337" y="8213"/>
                    <a:pt x="3337" y="8213"/>
                  </a:cubicBezTo>
                  <a:lnTo>
                    <a:pt x="3021" y="6169"/>
                  </a:lnTo>
                  <a:lnTo>
                    <a:pt x="3096" y="7710"/>
                  </a:lnTo>
                  <a:lnTo>
                    <a:pt x="2750" y="5997"/>
                  </a:lnTo>
                  <a:lnTo>
                    <a:pt x="2908" y="7372"/>
                  </a:lnTo>
                  <a:lnTo>
                    <a:pt x="2427" y="5035"/>
                  </a:lnTo>
                  <a:lnTo>
                    <a:pt x="2427" y="5035"/>
                  </a:lnTo>
                  <a:lnTo>
                    <a:pt x="2600" y="6590"/>
                  </a:lnTo>
                  <a:lnTo>
                    <a:pt x="2104" y="4419"/>
                  </a:lnTo>
                  <a:lnTo>
                    <a:pt x="2104" y="4419"/>
                  </a:lnTo>
                  <a:lnTo>
                    <a:pt x="2360" y="6154"/>
                  </a:lnTo>
                  <a:lnTo>
                    <a:pt x="2360" y="6154"/>
                  </a:lnTo>
                  <a:lnTo>
                    <a:pt x="1188" y="2255"/>
                  </a:lnTo>
                  <a:lnTo>
                    <a:pt x="1188" y="2255"/>
                  </a:lnTo>
                  <a:cubicBezTo>
                    <a:pt x="1188" y="2255"/>
                    <a:pt x="1428" y="3525"/>
                    <a:pt x="1917" y="5719"/>
                  </a:cubicBezTo>
                  <a:cubicBezTo>
                    <a:pt x="1488" y="4344"/>
                    <a:pt x="767" y="1939"/>
                    <a:pt x="1"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2"/>
            <p:cNvSpPr/>
            <p:nvPr/>
          </p:nvSpPr>
          <p:spPr>
            <a:xfrm>
              <a:off x="362625" y="4820563"/>
              <a:ext cx="47175" cy="109525"/>
            </a:xfrm>
            <a:custGeom>
              <a:avLst/>
              <a:gdLst/>
              <a:ahLst/>
              <a:cxnLst/>
              <a:rect l="l" t="t" r="r" b="b"/>
              <a:pathLst>
                <a:path w="1887" h="4381" extrusionOk="0">
                  <a:moveTo>
                    <a:pt x="745" y="0"/>
                  </a:moveTo>
                  <a:lnTo>
                    <a:pt x="933" y="1736"/>
                  </a:lnTo>
                  <a:lnTo>
                    <a:pt x="504" y="271"/>
                  </a:lnTo>
                  <a:lnTo>
                    <a:pt x="504" y="271"/>
                  </a:lnTo>
                  <a:lnTo>
                    <a:pt x="692" y="1165"/>
                  </a:lnTo>
                  <a:lnTo>
                    <a:pt x="271" y="256"/>
                  </a:lnTo>
                  <a:lnTo>
                    <a:pt x="271" y="256"/>
                  </a:lnTo>
                  <a:lnTo>
                    <a:pt x="564" y="1766"/>
                  </a:lnTo>
                  <a:cubicBezTo>
                    <a:pt x="564" y="1766"/>
                    <a:pt x="301" y="1180"/>
                    <a:pt x="1" y="511"/>
                  </a:cubicBezTo>
                  <a:lnTo>
                    <a:pt x="1" y="511"/>
                  </a:lnTo>
                  <a:cubicBezTo>
                    <a:pt x="219" y="1345"/>
                    <a:pt x="1045" y="3614"/>
                    <a:pt x="1045" y="3614"/>
                  </a:cubicBezTo>
                  <a:lnTo>
                    <a:pt x="880" y="2548"/>
                  </a:lnTo>
                  <a:lnTo>
                    <a:pt x="880" y="2548"/>
                  </a:lnTo>
                  <a:lnTo>
                    <a:pt x="1579" y="4155"/>
                  </a:lnTo>
                  <a:lnTo>
                    <a:pt x="1579" y="4155"/>
                  </a:lnTo>
                  <a:lnTo>
                    <a:pt x="1158" y="2615"/>
                  </a:lnTo>
                  <a:lnTo>
                    <a:pt x="1158" y="2615"/>
                  </a:lnTo>
                  <a:cubicBezTo>
                    <a:pt x="1158" y="2615"/>
                    <a:pt x="1421" y="3276"/>
                    <a:pt x="1887" y="4381"/>
                  </a:cubicBezTo>
                  <a:cubicBezTo>
                    <a:pt x="1609" y="3329"/>
                    <a:pt x="745" y="1"/>
                    <a:pt x="745"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2"/>
            <p:cNvSpPr/>
            <p:nvPr/>
          </p:nvSpPr>
          <p:spPr>
            <a:xfrm>
              <a:off x="345350" y="4549888"/>
              <a:ext cx="294175" cy="552075"/>
            </a:xfrm>
            <a:custGeom>
              <a:avLst/>
              <a:gdLst/>
              <a:ahLst/>
              <a:cxnLst/>
              <a:rect l="l" t="t" r="r" b="b"/>
              <a:pathLst>
                <a:path w="11767" h="22083" fill="none" extrusionOk="0">
                  <a:moveTo>
                    <a:pt x="11767" y="1"/>
                  </a:moveTo>
                  <a:cubicBezTo>
                    <a:pt x="9190" y="3855"/>
                    <a:pt x="1" y="22083"/>
                    <a:pt x="1" y="22083"/>
                  </a:cubicBezTo>
                </a:path>
              </a:pathLst>
            </a:custGeom>
            <a:solidFill>
              <a:schemeClr val="lt2"/>
            </a:solidFill>
            <a:ln w="71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9" name="Google Shape;1269;p32"/>
          <p:cNvGrpSpPr/>
          <p:nvPr/>
        </p:nvGrpSpPr>
        <p:grpSpPr>
          <a:xfrm rot="153404">
            <a:off x="1285901" y="3792076"/>
            <a:ext cx="1312184" cy="1629468"/>
            <a:chOff x="1102900" y="3861750"/>
            <a:chExt cx="446150" cy="554028"/>
          </a:xfrm>
        </p:grpSpPr>
        <p:grpSp>
          <p:nvGrpSpPr>
            <p:cNvPr id="1270" name="Google Shape;1270;p32"/>
            <p:cNvGrpSpPr/>
            <p:nvPr/>
          </p:nvGrpSpPr>
          <p:grpSpPr>
            <a:xfrm>
              <a:off x="1102900" y="3861750"/>
              <a:ext cx="446150" cy="345725"/>
              <a:chOff x="1102900" y="3861750"/>
              <a:chExt cx="446150" cy="345725"/>
            </a:xfrm>
          </p:grpSpPr>
          <p:sp>
            <p:nvSpPr>
              <p:cNvPr id="1271" name="Google Shape;1271;p32"/>
              <p:cNvSpPr/>
              <p:nvPr/>
            </p:nvSpPr>
            <p:spPr>
              <a:xfrm>
                <a:off x="1102900" y="3933700"/>
                <a:ext cx="182225" cy="267600"/>
              </a:xfrm>
              <a:custGeom>
                <a:avLst/>
                <a:gdLst/>
                <a:ahLst/>
                <a:cxnLst/>
                <a:rect l="l" t="t" r="r" b="b"/>
                <a:pathLst>
                  <a:path w="7289" h="10704" extrusionOk="0">
                    <a:moveTo>
                      <a:pt x="1" y="0"/>
                    </a:moveTo>
                    <a:lnTo>
                      <a:pt x="5290" y="9520"/>
                    </a:lnTo>
                    <a:lnTo>
                      <a:pt x="6011" y="9925"/>
                    </a:lnTo>
                    <a:cubicBezTo>
                      <a:pt x="6011" y="9925"/>
                      <a:pt x="6442" y="10704"/>
                      <a:pt x="7105" y="10704"/>
                    </a:cubicBezTo>
                    <a:cubicBezTo>
                      <a:pt x="7165" y="10704"/>
                      <a:pt x="7226" y="10698"/>
                      <a:pt x="7289" y="10684"/>
                    </a:cubicBezTo>
                    <a:cubicBezTo>
                      <a:pt x="7289" y="10684"/>
                      <a:pt x="2871" y="1668"/>
                      <a:pt x="2398" y="1360"/>
                    </a:cubicBezTo>
                    <a:cubicBezTo>
                      <a:pt x="1601" y="872"/>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2"/>
              <p:cNvSpPr/>
              <p:nvPr/>
            </p:nvSpPr>
            <p:spPr>
              <a:xfrm>
                <a:off x="1199650" y="3907025"/>
                <a:ext cx="95050" cy="300450"/>
              </a:xfrm>
              <a:custGeom>
                <a:avLst/>
                <a:gdLst/>
                <a:ahLst/>
                <a:cxnLst/>
                <a:rect l="l" t="t" r="r" b="b"/>
                <a:pathLst>
                  <a:path w="3802" h="12018" extrusionOk="0">
                    <a:moveTo>
                      <a:pt x="0" y="0"/>
                    </a:moveTo>
                    <a:lnTo>
                      <a:pt x="0" y="0"/>
                    </a:lnTo>
                    <a:cubicBezTo>
                      <a:pt x="489" y="1939"/>
                      <a:pt x="1706" y="9843"/>
                      <a:pt x="3246" y="11901"/>
                    </a:cubicBezTo>
                    <a:cubicBezTo>
                      <a:pt x="3349" y="11986"/>
                      <a:pt x="3437" y="12017"/>
                      <a:pt x="3510" y="12017"/>
                    </a:cubicBezTo>
                    <a:cubicBezTo>
                      <a:pt x="3710" y="12017"/>
                      <a:pt x="3802" y="11789"/>
                      <a:pt x="3802" y="11789"/>
                    </a:cubicBezTo>
                    <a:lnTo>
                      <a:pt x="1713" y="2600"/>
                    </a:lnTo>
                    <a:cubicBezTo>
                      <a:pt x="1713" y="2600"/>
                      <a:pt x="473" y="571"/>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2"/>
              <p:cNvSpPr/>
              <p:nvPr/>
            </p:nvSpPr>
            <p:spPr>
              <a:xfrm>
                <a:off x="1283975" y="3861750"/>
                <a:ext cx="22375" cy="342625"/>
              </a:xfrm>
              <a:custGeom>
                <a:avLst/>
                <a:gdLst/>
                <a:ahLst/>
                <a:cxnLst/>
                <a:rect l="l" t="t" r="r" b="b"/>
                <a:pathLst>
                  <a:path w="895" h="13705" extrusionOk="0">
                    <a:moveTo>
                      <a:pt x="451" y="0"/>
                    </a:moveTo>
                    <a:lnTo>
                      <a:pt x="1" y="714"/>
                    </a:lnTo>
                    <a:lnTo>
                      <a:pt x="241" y="13419"/>
                    </a:lnTo>
                    <a:cubicBezTo>
                      <a:pt x="241" y="13419"/>
                      <a:pt x="269" y="13704"/>
                      <a:pt x="354" y="13704"/>
                    </a:cubicBezTo>
                    <a:cubicBezTo>
                      <a:pt x="400" y="13704"/>
                      <a:pt x="464" y="13618"/>
                      <a:pt x="549" y="13352"/>
                    </a:cubicBezTo>
                    <a:cubicBezTo>
                      <a:pt x="895" y="10805"/>
                      <a:pt x="451" y="0"/>
                      <a:pt x="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2"/>
              <p:cNvSpPr/>
              <p:nvPr/>
            </p:nvSpPr>
            <p:spPr>
              <a:xfrm>
                <a:off x="1292800" y="3866075"/>
                <a:ext cx="95650" cy="335875"/>
              </a:xfrm>
              <a:custGeom>
                <a:avLst/>
                <a:gdLst/>
                <a:ahLst/>
                <a:cxnLst/>
                <a:rect l="l" t="t" r="r" b="b"/>
                <a:pathLst>
                  <a:path w="3826" h="13435" extrusionOk="0">
                    <a:moveTo>
                      <a:pt x="3825" y="0"/>
                    </a:moveTo>
                    <a:cubicBezTo>
                      <a:pt x="3825" y="0"/>
                      <a:pt x="3464" y="398"/>
                      <a:pt x="3066" y="752"/>
                    </a:cubicBezTo>
                    <a:cubicBezTo>
                      <a:pt x="2646" y="1533"/>
                      <a:pt x="1" y="13352"/>
                      <a:pt x="1" y="13352"/>
                    </a:cubicBezTo>
                    <a:cubicBezTo>
                      <a:pt x="1" y="13352"/>
                      <a:pt x="28" y="13435"/>
                      <a:pt x="123" y="13435"/>
                    </a:cubicBezTo>
                    <a:cubicBezTo>
                      <a:pt x="200" y="13435"/>
                      <a:pt x="320" y="13381"/>
                      <a:pt x="504" y="13186"/>
                    </a:cubicBezTo>
                    <a:cubicBezTo>
                      <a:pt x="775" y="12382"/>
                      <a:pt x="3825" y="1"/>
                      <a:pt x="38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2"/>
              <p:cNvSpPr/>
              <p:nvPr/>
            </p:nvSpPr>
            <p:spPr>
              <a:xfrm>
                <a:off x="1295425" y="3916975"/>
                <a:ext cx="154825" cy="278775"/>
              </a:xfrm>
              <a:custGeom>
                <a:avLst/>
                <a:gdLst/>
                <a:ahLst/>
                <a:cxnLst/>
                <a:rect l="l" t="t" r="r" b="b"/>
                <a:pathLst>
                  <a:path w="6193" h="11151" extrusionOk="0">
                    <a:moveTo>
                      <a:pt x="6192" y="0"/>
                    </a:moveTo>
                    <a:cubicBezTo>
                      <a:pt x="6192" y="0"/>
                      <a:pt x="5666" y="339"/>
                      <a:pt x="5080" y="767"/>
                    </a:cubicBezTo>
                    <a:cubicBezTo>
                      <a:pt x="3938" y="2134"/>
                      <a:pt x="294" y="10399"/>
                      <a:pt x="294" y="10399"/>
                    </a:cubicBezTo>
                    <a:cubicBezTo>
                      <a:pt x="294" y="10399"/>
                      <a:pt x="1" y="11068"/>
                      <a:pt x="399" y="11150"/>
                    </a:cubicBezTo>
                    <a:cubicBezTo>
                      <a:pt x="670" y="10624"/>
                      <a:pt x="6192" y="1"/>
                      <a:pt x="6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2"/>
              <p:cNvSpPr/>
              <p:nvPr/>
            </p:nvSpPr>
            <p:spPr>
              <a:xfrm>
                <a:off x="1305950" y="3929375"/>
                <a:ext cx="204775" cy="257350"/>
              </a:xfrm>
              <a:custGeom>
                <a:avLst/>
                <a:gdLst/>
                <a:ahLst/>
                <a:cxnLst/>
                <a:rect l="l" t="t" r="r" b="b"/>
                <a:pathLst>
                  <a:path w="8191" h="10294" extrusionOk="0">
                    <a:moveTo>
                      <a:pt x="8190" y="0"/>
                    </a:moveTo>
                    <a:cubicBezTo>
                      <a:pt x="6522" y="729"/>
                      <a:pt x="61" y="9798"/>
                      <a:pt x="61" y="9798"/>
                    </a:cubicBezTo>
                    <a:cubicBezTo>
                      <a:pt x="61" y="9798"/>
                      <a:pt x="1" y="10226"/>
                      <a:pt x="31" y="10294"/>
                    </a:cubicBezTo>
                    <a:cubicBezTo>
                      <a:pt x="699" y="9873"/>
                      <a:pt x="6883" y="2946"/>
                      <a:pt x="6883" y="2946"/>
                    </a:cubicBezTo>
                    <a:cubicBezTo>
                      <a:pt x="6883" y="2946"/>
                      <a:pt x="7634" y="962"/>
                      <a:pt x="81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2"/>
              <p:cNvSpPr/>
              <p:nvPr/>
            </p:nvSpPr>
            <p:spPr>
              <a:xfrm>
                <a:off x="1299700" y="4032875"/>
                <a:ext cx="206900" cy="166175"/>
              </a:xfrm>
              <a:custGeom>
                <a:avLst/>
                <a:gdLst/>
                <a:ahLst/>
                <a:cxnLst/>
                <a:rect l="l" t="t" r="r" b="b"/>
                <a:pathLst>
                  <a:path w="8276" h="6647" extrusionOk="0">
                    <a:moveTo>
                      <a:pt x="8275" y="0"/>
                    </a:moveTo>
                    <a:cubicBezTo>
                      <a:pt x="8275" y="0"/>
                      <a:pt x="1227" y="5034"/>
                      <a:pt x="213" y="6011"/>
                    </a:cubicBezTo>
                    <a:cubicBezTo>
                      <a:pt x="0" y="6376"/>
                      <a:pt x="318" y="6647"/>
                      <a:pt x="767" y="6647"/>
                    </a:cubicBezTo>
                    <a:cubicBezTo>
                      <a:pt x="937" y="6647"/>
                      <a:pt x="1125" y="6608"/>
                      <a:pt x="1310" y="6522"/>
                    </a:cubicBezTo>
                    <a:cubicBezTo>
                      <a:pt x="1986" y="6214"/>
                      <a:pt x="7013" y="2217"/>
                      <a:pt x="7013" y="2217"/>
                    </a:cubicBezTo>
                    <a:lnTo>
                      <a:pt x="82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2"/>
              <p:cNvSpPr/>
              <p:nvPr/>
            </p:nvSpPr>
            <p:spPr>
              <a:xfrm>
                <a:off x="1330325" y="4107625"/>
                <a:ext cx="218725" cy="88725"/>
              </a:xfrm>
              <a:custGeom>
                <a:avLst/>
                <a:gdLst/>
                <a:ahLst/>
                <a:cxnLst/>
                <a:rect l="l" t="t" r="r" b="b"/>
                <a:pathLst>
                  <a:path w="8749" h="3549" extrusionOk="0">
                    <a:moveTo>
                      <a:pt x="8748" y="0"/>
                    </a:moveTo>
                    <a:lnTo>
                      <a:pt x="8748" y="0"/>
                    </a:lnTo>
                    <a:cubicBezTo>
                      <a:pt x="6787" y="203"/>
                      <a:pt x="10" y="3457"/>
                      <a:pt x="10" y="3457"/>
                    </a:cubicBezTo>
                    <a:cubicBezTo>
                      <a:pt x="0" y="3520"/>
                      <a:pt x="54" y="3549"/>
                      <a:pt x="160" y="3549"/>
                    </a:cubicBezTo>
                    <a:cubicBezTo>
                      <a:pt x="1263" y="3549"/>
                      <a:pt x="8034" y="429"/>
                      <a:pt x="8034" y="429"/>
                    </a:cubicBezTo>
                    <a:cubicBezTo>
                      <a:pt x="8034" y="429"/>
                      <a:pt x="8252" y="271"/>
                      <a:pt x="8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9" name="Google Shape;1279;p32"/>
            <p:cNvGrpSpPr/>
            <p:nvPr/>
          </p:nvGrpSpPr>
          <p:grpSpPr>
            <a:xfrm>
              <a:off x="1136150" y="3952100"/>
              <a:ext cx="412900" cy="255325"/>
              <a:chOff x="1136150" y="3952100"/>
              <a:chExt cx="412900" cy="255325"/>
            </a:xfrm>
          </p:grpSpPr>
          <p:sp>
            <p:nvSpPr>
              <p:cNvPr id="1280" name="Google Shape;1280;p32"/>
              <p:cNvSpPr/>
              <p:nvPr/>
            </p:nvSpPr>
            <p:spPr>
              <a:xfrm>
                <a:off x="1136150" y="3952100"/>
                <a:ext cx="103900" cy="158175"/>
              </a:xfrm>
              <a:custGeom>
                <a:avLst/>
                <a:gdLst/>
                <a:ahLst/>
                <a:cxnLst/>
                <a:rect l="l" t="t" r="r" b="b"/>
                <a:pathLst>
                  <a:path w="4156" h="6327" extrusionOk="0">
                    <a:moveTo>
                      <a:pt x="1" y="0"/>
                    </a:moveTo>
                    <a:lnTo>
                      <a:pt x="549" y="1345"/>
                    </a:lnTo>
                    <a:lnTo>
                      <a:pt x="2300" y="3998"/>
                    </a:lnTo>
                    <a:lnTo>
                      <a:pt x="3585" y="5966"/>
                    </a:lnTo>
                    <a:lnTo>
                      <a:pt x="3585" y="5966"/>
                    </a:lnTo>
                    <a:lnTo>
                      <a:pt x="2923" y="4614"/>
                    </a:lnTo>
                    <a:lnTo>
                      <a:pt x="2923" y="4614"/>
                    </a:lnTo>
                    <a:lnTo>
                      <a:pt x="3810" y="6176"/>
                    </a:lnTo>
                    <a:lnTo>
                      <a:pt x="3810" y="6176"/>
                    </a:lnTo>
                    <a:lnTo>
                      <a:pt x="3434" y="5207"/>
                    </a:lnTo>
                    <a:lnTo>
                      <a:pt x="4156" y="6327"/>
                    </a:lnTo>
                    <a:cubicBezTo>
                      <a:pt x="2878" y="3787"/>
                      <a:pt x="1338" y="804"/>
                      <a:pt x="1068" y="624"/>
                    </a:cubicBezTo>
                    <a:cubicBezTo>
                      <a:pt x="782" y="451"/>
                      <a:pt x="384" y="218"/>
                      <a:pt x="1"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2"/>
              <p:cNvSpPr/>
              <p:nvPr/>
            </p:nvSpPr>
            <p:spPr>
              <a:xfrm>
                <a:off x="1376950" y="4048075"/>
                <a:ext cx="117625" cy="104100"/>
              </a:xfrm>
              <a:custGeom>
                <a:avLst/>
                <a:gdLst/>
                <a:ahLst/>
                <a:cxnLst/>
                <a:rect l="l" t="t" r="r" b="b"/>
                <a:pathLst>
                  <a:path w="4705" h="4164" extrusionOk="0">
                    <a:moveTo>
                      <a:pt x="4689" y="1"/>
                    </a:moveTo>
                    <a:lnTo>
                      <a:pt x="1301" y="3006"/>
                    </a:lnTo>
                    <a:lnTo>
                      <a:pt x="1" y="4163"/>
                    </a:lnTo>
                    <a:lnTo>
                      <a:pt x="1" y="4163"/>
                    </a:lnTo>
                    <a:lnTo>
                      <a:pt x="2428" y="2413"/>
                    </a:lnTo>
                    <a:lnTo>
                      <a:pt x="2428" y="2413"/>
                    </a:lnTo>
                    <a:lnTo>
                      <a:pt x="1241" y="3389"/>
                    </a:lnTo>
                    <a:lnTo>
                      <a:pt x="1241" y="3389"/>
                    </a:lnTo>
                    <a:lnTo>
                      <a:pt x="2307" y="2653"/>
                    </a:lnTo>
                    <a:lnTo>
                      <a:pt x="1819" y="3119"/>
                    </a:lnTo>
                    <a:lnTo>
                      <a:pt x="1819" y="3119"/>
                    </a:lnTo>
                    <a:lnTo>
                      <a:pt x="2623" y="2525"/>
                    </a:lnTo>
                    <a:lnTo>
                      <a:pt x="2105" y="3044"/>
                    </a:lnTo>
                    <a:cubicBezTo>
                      <a:pt x="3111" y="2255"/>
                      <a:pt x="3915" y="1609"/>
                      <a:pt x="3915" y="1609"/>
                    </a:cubicBezTo>
                    <a:lnTo>
                      <a:pt x="3923" y="1609"/>
                    </a:lnTo>
                    <a:lnTo>
                      <a:pt x="4704" y="241"/>
                    </a:lnTo>
                    <a:lnTo>
                      <a:pt x="4689" y="1"/>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2"/>
              <p:cNvSpPr/>
              <p:nvPr/>
            </p:nvSpPr>
            <p:spPr>
              <a:xfrm>
                <a:off x="1229700" y="4035125"/>
                <a:ext cx="60875" cy="172300"/>
              </a:xfrm>
              <a:custGeom>
                <a:avLst/>
                <a:gdLst/>
                <a:ahLst/>
                <a:cxnLst/>
                <a:rect l="l" t="t" r="r" b="b"/>
                <a:pathLst>
                  <a:path w="2435" h="6892" extrusionOk="0">
                    <a:moveTo>
                      <a:pt x="0" y="0"/>
                    </a:moveTo>
                    <a:lnTo>
                      <a:pt x="211" y="1593"/>
                    </a:lnTo>
                    <a:cubicBezTo>
                      <a:pt x="737" y="3780"/>
                      <a:pt x="1360" y="5861"/>
                      <a:pt x="2044" y="6777"/>
                    </a:cubicBezTo>
                    <a:cubicBezTo>
                      <a:pt x="2147" y="6863"/>
                      <a:pt x="2234" y="6892"/>
                      <a:pt x="2307" y="6892"/>
                    </a:cubicBezTo>
                    <a:cubicBezTo>
                      <a:pt x="2356" y="6892"/>
                      <a:pt x="2398" y="6878"/>
                      <a:pt x="2435" y="6860"/>
                    </a:cubicBezTo>
                    <a:lnTo>
                      <a:pt x="1323" y="4065"/>
                    </a:lnTo>
                    <a:lnTo>
                      <a:pt x="661" y="1946"/>
                    </a:lnTo>
                    <a:lnTo>
                      <a:pt x="812" y="2968"/>
                    </a:lnTo>
                    <a:lnTo>
                      <a:pt x="459" y="1435"/>
                    </a:lnTo>
                    <a:lnTo>
                      <a:pt x="556" y="2344"/>
                    </a:lnTo>
                    <a:lnTo>
                      <a:pt x="556" y="2344"/>
                    </a:lnTo>
                    <a:lnTo>
                      <a:pt x="0" y="0"/>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2"/>
              <p:cNvSpPr/>
              <p:nvPr/>
            </p:nvSpPr>
            <p:spPr>
              <a:xfrm>
                <a:off x="1292800" y="4019525"/>
                <a:ext cx="44550" cy="182425"/>
              </a:xfrm>
              <a:custGeom>
                <a:avLst/>
                <a:gdLst/>
                <a:ahLst/>
                <a:cxnLst/>
                <a:rect l="l" t="t" r="r" b="b"/>
                <a:pathLst>
                  <a:path w="1782" h="7297" extrusionOk="0">
                    <a:moveTo>
                      <a:pt x="1661" y="1"/>
                    </a:moveTo>
                    <a:lnTo>
                      <a:pt x="1654" y="8"/>
                    </a:lnTo>
                    <a:cubicBezTo>
                      <a:pt x="850" y="3434"/>
                      <a:pt x="1" y="7214"/>
                      <a:pt x="1" y="7214"/>
                    </a:cubicBezTo>
                    <a:cubicBezTo>
                      <a:pt x="1" y="7214"/>
                      <a:pt x="28" y="7297"/>
                      <a:pt x="123" y="7297"/>
                    </a:cubicBezTo>
                    <a:cubicBezTo>
                      <a:pt x="200" y="7297"/>
                      <a:pt x="320" y="7243"/>
                      <a:pt x="504" y="7048"/>
                    </a:cubicBezTo>
                    <a:cubicBezTo>
                      <a:pt x="609" y="6725"/>
                      <a:pt x="1158" y="4576"/>
                      <a:pt x="1781" y="2104"/>
                    </a:cubicBezTo>
                    <a:lnTo>
                      <a:pt x="1781" y="2104"/>
                    </a:lnTo>
                    <a:lnTo>
                      <a:pt x="1331" y="3389"/>
                    </a:lnTo>
                    <a:lnTo>
                      <a:pt x="1609" y="2172"/>
                    </a:lnTo>
                    <a:lnTo>
                      <a:pt x="1180" y="3494"/>
                    </a:lnTo>
                    <a:lnTo>
                      <a:pt x="1376" y="2758"/>
                    </a:lnTo>
                    <a:lnTo>
                      <a:pt x="1376" y="2758"/>
                    </a:lnTo>
                    <a:lnTo>
                      <a:pt x="947" y="3863"/>
                    </a:lnTo>
                    <a:lnTo>
                      <a:pt x="1556" y="1128"/>
                    </a:lnTo>
                    <a:lnTo>
                      <a:pt x="1263" y="1977"/>
                    </a:lnTo>
                    <a:lnTo>
                      <a:pt x="1661" y="1"/>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2"/>
              <p:cNvSpPr/>
              <p:nvPr/>
            </p:nvSpPr>
            <p:spPr>
              <a:xfrm>
                <a:off x="1370575" y="4107625"/>
                <a:ext cx="178475" cy="70275"/>
              </a:xfrm>
              <a:custGeom>
                <a:avLst/>
                <a:gdLst/>
                <a:ahLst/>
                <a:cxnLst/>
                <a:rect l="l" t="t" r="r" b="b"/>
                <a:pathLst>
                  <a:path w="7139" h="2811" extrusionOk="0">
                    <a:moveTo>
                      <a:pt x="7138" y="0"/>
                    </a:moveTo>
                    <a:lnTo>
                      <a:pt x="7138" y="0"/>
                    </a:lnTo>
                    <a:cubicBezTo>
                      <a:pt x="5808" y="136"/>
                      <a:pt x="2277" y="1668"/>
                      <a:pt x="136" y="2653"/>
                    </a:cubicBezTo>
                    <a:lnTo>
                      <a:pt x="0" y="2811"/>
                    </a:lnTo>
                    <a:lnTo>
                      <a:pt x="1195" y="2247"/>
                    </a:lnTo>
                    <a:lnTo>
                      <a:pt x="1195" y="2247"/>
                    </a:lnTo>
                    <a:lnTo>
                      <a:pt x="887" y="2472"/>
                    </a:lnTo>
                    <a:lnTo>
                      <a:pt x="2495" y="1721"/>
                    </a:lnTo>
                    <a:lnTo>
                      <a:pt x="2495" y="1721"/>
                    </a:lnTo>
                    <a:cubicBezTo>
                      <a:pt x="2495" y="1721"/>
                      <a:pt x="2187" y="1909"/>
                      <a:pt x="1488" y="2239"/>
                    </a:cubicBezTo>
                    <a:cubicBezTo>
                      <a:pt x="1879" y="2082"/>
                      <a:pt x="6545" y="233"/>
                      <a:pt x="7138"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2"/>
              <p:cNvSpPr/>
              <p:nvPr/>
            </p:nvSpPr>
            <p:spPr>
              <a:xfrm>
                <a:off x="1295425" y="4054275"/>
                <a:ext cx="83250" cy="141475"/>
              </a:xfrm>
              <a:custGeom>
                <a:avLst/>
                <a:gdLst/>
                <a:ahLst/>
                <a:cxnLst/>
                <a:rect l="l" t="t" r="r" b="b"/>
                <a:pathLst>
                  <a:path w="3330" h="5659" extrusionOk="0">
                    <a:moveTo>
                      <a:pt x="3329" y="1"/>
                    </a:moveTo>
                    <a:lnTo>
                      <a:pt x="2285" y="1887"/>
                    </a:lnTo>
                    <a:lnTo>
                      <a:pt x="2541" y="1225"/>
                    </a:lnTo>
                    <a:lnTo>
                      <a:pt x="1924" y="2307"/>
                    </a:lnTo>
                    <a:lnTo>
                      <a:pt x="2202" y="1571"/>
                    </a:lnTo>
                    <a:lnTo>
                      <a:pt x="1496" y="2811"/>
                    </a:lnTo>
                    <a:lnTo>
                      <a:pt x="1496" y="2811"/>
                    </a:lnTo>
                    <a:lnTo>
                      <a:pt x="2525" y="316"/>
                    </a:lnTo>
                    <a:lnTo>
                      <a:pt x="2037" y="1090"/>
                    </a:lnTo>
                    <a:cubicBezTo>
                      <a:pt x="1083" y="3126"/>
                      <a:pt x="294" y="4907"/>
                      <a:pt x="294" y="4907"/>
                    </a:cubicBezTo>
                    <a:cubicBezTo>
                      <a:pt x="294" y="4907"/>
                      <a:pt x="1" y="5576"/>
                      <a:pt x="399" y="5658"/>
                    </a:cubicBezTo>
                    <a:cubicBezTo>
                      <a:pt x="534" y="5403"/>
                      <a:pt x="1932" y="2713"/>
                      <a:pt x="3314" y="46"/>
                    </a:cubicBezTo>
                    <a:lnTo>
                      <a:pt x="3329" y="1"/>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6" name="Google Shape;1286;p32"/>
            <p:cNvGrpSpPr/>
            <p:nvPr/>
          </p:nvGrpSpPr>
          <p:grpSpPr>
            <a:xfrm>
              <a:off x="1118125" y="3861750"/>
              <a:ext cx="388475" cy="554028"/>
              <a:chOff x="1118125" y="3861750"/>
              <a:chExt cx="388475" cy="554028"/>
            </a:xfrm>
          </p:grpSpPr>
          <p:sp>
            <p:nvSpPr>
              <p:cNvPr id="1287" name="Google Shape;1287;p32"/>
              <p:cNvSpPr/>
              <p:nvPr/>
            </p:nvSpPr>
            <p:spPr>
              <a:xfrm>
                <a:off x="1265575" y="4181825"/>
                <a:ext cx="53925" cy="40550"/>
              </a:xfrm>
              <a:custGeom>
                <a:avLst/>
                <a:gdLst/>
                <a:ahLst/>
                <a:cxnLst/>
                <a:rect l="l" t="t" r="r" b="b"/>
                <a:pathLst>
                  <a:path w="2157" h="1622" extrusionOk="0">
                    <a:moveTo>
                      <a:pt x="481" y="0"/>
                    </a:moveTo>
                    <a:lnTo>
                      <a:pt x="0" y="564"/>
                    </a:lnTo>
                    <a:cubicBezTo>
                      <a:pt x="263" y="894"/>
                      <a:pt x="278" y="1526"/>
                      <a:pt x="872" y="1616"/>
                    </a:cubicBezTo>
                    <a:cubicBezTo>
                      <a:pt x="897" y="1619"/>
                      <a:pt x="922" y="1621"/>
                      <a:pt x="948" y="1621"/>
                    </a:cubicBezTo>
                    <a:cubicBezTo>
                      <a:pt x="1523" y="1621"/>
                      <a:pt x="2157" y="684"/>
                      <a:pt x="2157" y="684"/>
                    </a:cubicBezTo>
                    <a:lnTo>
                      <a:pt x="4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2"/>
              <p:cNvSpPr/>
              <p:nvPr/>
            </p:nvSpPr>
            <p:spPr>
              <a:xfrm>
                <a:off x="1118125" y="3942150"/>
                <a:ext cx="151225" cy="256025"/>
              </a:xfrm>
              <a:custGeom>
                <a:avLst/>
                <a:gdLst/>
                <a:ahLst/>
                <a:cxnLst/>
                <a:rect l="l" t="t" r="r" b="b"/>
                <a:pathLst>
                  <a:path w="6049" h="10241" extrusionOk="0">
                    <a:moveTo>
                      <a:pt x="0" y="0"/>
                    </a:moveTo>
                    <a:lnTo>
                      <a:pt x="5335" y="9490"/>
                    </a:lnTo>
                    <a:lnTo>
                      <a:pt x="5898" y="10151"/>
                    </a:lnTo>
                    <a:cubicBezTo>
                      <a:pt x="5943" y="10181"/>
                      <a:pt x="5996" y="10218"/>
                      <a:pt x="6049" y="10241"/>
                    </a:cubicBezTo>
                    <a:lnTo>
                      <a:pt x="4846" y="7686"/>
                    </a:lnTo>
                    <a:lnTo>
                      <a:pt x="879" y="489"/>
                    </a:lnTo>
                    <a:cubicBezTo>
                      <a:pt x="571" y="316"/>
                      <a:pt x="263" y="143"/>
                      <a:pt x="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2"/>
              <p:cNvSpPr/>
              <p:nvPr/>
            </p:nvSpPr>
            <p:spPr>
              <a:xfrm>
                <a:off x="1218800" y="3934450"/>
                <a:ext cx="72350" cy="273000"/>
              </a:xfrm>
              <a:custGeom>
                <a:avLst/>
                <a:gdLst/>
                <a:ahLst/>
                <a:cxnLst/>
                <a:rect l="l" t="t" r="r" b="b"/>
                <a:pathLst>
                  <a:path w="2894" h="10920" extrusionOk="0">
                    <a:moveTo>
                      <a:pt x="1" y="0"/>
                    </a:moveTo>
                    <a:lnTo>
                      <a:pt x="1" y="0"/>
                    </a:lnTo>
                    <a:cubicBezTo>
                      <a:pt x="369" y="1833"/>
                      <a:pt x="1834" y="9009"/>
                      <a:pt x="2570" y="10865"/>
                    </a:cubicBezTo>
                    <a:cubicBezTo>
                      <a:pt x="2638" y="10904"/>
                      <a:pt x="2697" y="10919"/>
                      <a:pt x="2748" y="10919"/>
                    </a:cubicBezTo>
                    <a:cubicBezTo>
                      <a:pt x="2806" y="10919"/>
                      <a:pt x="2854" y="10900"/>
                      <a:pt x="2893" y="10872"/>
                    </a:cubicBezTo>
                    <a:cubicBezTo>
                      <a:pt x="2533" y="9617"/>
                      <a:pt x="737" y="3276"/>
                      <a:pt x="391" y="609"/>
                    </a:cubicBezTo>
                    <a:cubicBezTo>
                      <a:pt x="263" y="413"/>
                      <a:pt x="128" y="20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2"/>
              <p:cNvSpPr/>
              <p:nvPr/>
            </p:nvSpPr>
            <p:spPr>
              <a:xfrm>
                <a:off x="1306525" y="3969950"/>
                <a:ext cx="184850" cy="216025"/>
              </a:xfrm>
              <a:custGeom>
                <a:avLst/>
                <a:gdLst/>
                <a:ahLst/>
                <a:cxnLst/>
                <a:rect l="l" t="t" r="r" b="b"/>
                <a:pathLst>
                  <a:path w="7394" h="8641" extrusionOk="0">
                    <a:moveTo>
                      <a:pt x="7393" y="0"/>
                    </a:moveTo>
                    <a:cubicBezTo>
                      <a:pt x="5883" y="1608"/>
                      <a:pt x="1022" y="6837"/>
                      <a:pt x="0" y="8558"/>
                    </a:cubicBezTo>
                    <a:cubicBezTo>
                      <a:pt x="0" y="8588"/>
                      <a:pt x="0" y="8618"/>
                      <a:pt x="0" y="8641"/>
                    </a:cubicBezTo>
                    <a:cubicBezTo>
                      <a:pt x="534" y="7942"/>
                      <a:pt x="1405" y="6860"/>
                      <a:pt x="1405" y="6860"/>
                    </a:cubicBezTo>
                    <a:cubicBezTo>
                      <a:pt x="1405" y="6860"/>
                      <a:pt x="5260" y="2510"/>
                      <a:pt x="7033" y="872"/>
                    </a:cubicBezTo>
                    <a:cubicBezTo>
                      <a:pt x="7131" y="639"/>
                      <a:pt x="7251" y="331"/>
                      <a:pt x="73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2"/>
              <p:cNvSpPr/>
              <p:nvPr/>
            </p:nvSpPr>
            <p:spPr>
              <a:xfrm>
                <a:off x="1308575" y="4058025"/>
                <a:ext cx="183750" cy="140925"/>
              </a:xfrm>
              <a:custGeom>
                <a:avLst/>
                <a:gdLst/>
                <a:ahLst/>
                <a:cxnLst/>
                <a:rect l="l" t="t" r="r" b="b"/>
                <a:pathLst>
                  <a:path w="7350" h="5637" extrusionOk="0">
                    <a:moveTo>
                      <a:pt x="7349" y="1"/>
                    </a:moveTo>
                    <a:lnTo>
                      <a:pt x="7349" y="1"/>
                    </a:lnTo>
                    <a:cubicBezTo>
                      <a:pt x="6057" y="940"/>
                      <a:pt x="1353" y="4389"/>
                      <a:pt x="1" y="5546"/>
                    </a:cubicBezTo>
                    <a:cubicBezTo>
                      <a:pt x="104" y="5601"/>
                      <a:pt x="245" y="5637"/>
                      <a:pt x="395" y="5637"/>
                    </a:cubicBezTo>
                    <a:cubicBezTo>
                      <a:pt x="409" y="5637"/>
                      <a:pt x="423" y="5637"/>
                      <a:pt x="437" y="5636"/>
                    </a:cubicBezTo>
                    <a:cubicBezTo>
                      <a:pt x="1549" y="4749"/>
                      <a:pt x="6102" y="1098"/>
                      <a:pt x="7109" y="407"/>
                    </a:cubicBezTo>
                    <a:lnTo>
                      <a:pt x="7116" y="407"/>
                    </a:lnTo>
                    <a:lnTo>
                      <a:pt x="73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2"/>
              <p:cNvSpPr/>
              <p:nvPr/>
            </p:nvSpPr>
            <p:spPr>
              <a:xfrm>
                <a:off x="1283975" y="3861750"/>
                <a:ext cx="16175" cy="230125"/>
              </a:xfrm>
              <a:custGeom>
                <a:avLst/>
                <a:gdLst/>
                <a:ahLst/>
                <a:cxnLst/>
                <a:rect l="l" t="t" r="r" b="b"/>
                <a:pathLst>
                  <a:path w="647" h="9205" extrusionOk="0">
                    <a:moveTo>
                      <a:pt x="451" y="0"/>
                    </a:moveTo>
                    <a:lnTo>
                      <a:pt x="1" y="714"/>
                    </a:lnTo>
                    <a:lnTo>
                      <a:pt x="151" y="8686"/>
                    </a:lnTo>
                    <a:lnTo>
                      <a:pt x="181" y="9204"/>
                    </a:lnTo>
                    <a:lnTo>
                      <a:pt x="264" y="7461"/>
                    </a:lnTo>
                    <a:lnTo>
                      <a:pt x="376" y="8318"/>
                    </a:lnTo>
                    <a:lnTo>
                      <a:pt x="414" y="6898"/>
                    </a:lnTo>
                    <a:lnTo>
                      <a:pt x="489" y="7559"/>
                    </a:lnTo>
                    <a:lnTo>
                      <a:pt x="497" y="6064"/>
                    </a:lnTo>
                    <a:lnTo>
                      <a:pt x="557" y="6920"/>
                    </a:lnTo>
                    <a:lnTo>
                      <a:pt x="579" y="6131"/>
                    </a:lnTo>
                    <a:lnTo>
                      <a:pt x="639" y="6349"/>
                    </a:lnTo>
                    <a:lnTo>
                      <a:pt x="639" y="6327"/>
                    </a:lnTo>
                    <a:lnTo>
                      <a:pt x="647" y="6327"/>
                    </a:lnTo>
                    <a:cubicBezTo>
                      <a:pt x="579" y="3073"/>
                      <a:pt x="451" y="0"/>
                      <a:pt x="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2"/>
              <p:cNvSpPr/>
              <p:nvPr/>
            </p:nvSpPr>
            <p:spPr>
              <a:xfrm>
                <a:off x="1366625" y="4032875"/>
                <a:ext cx="139975" cy="106700"/>
              </a:xfrm>
              <a:custGeom>
                <a:avLst/>
                <a:gdLst/>
                <a:ahLst/>
                <a:cxnLst/>
                <a:rect l="l" t="t" r="r" b="b"/>
                <a:pathLst>
                  <a:path w="5599" h="4268" extrusionOk="0">
                    <a:moveTo>
                      <a:pt x="5598" y="0"/>
                    </a:moveTo>
                    <a:cubicBezTo>
                      <a:pt x="5598" y="0"/>
                      <a:pt x="2578" y="2164"/>
                      <a:pt x="203" y="3930"/>
                    </a:cubicBezTo>
                    <a:lnTo>
                      <a:pt x="1638" y="2998"/>
                    </a:lnTo>
                    <a:lnTo>
                      <a:pt x="1638" y="2998"/>
                    </a:lnTo>
                    <a:lnTo>
                      <a:pt x="1" y="4268"/>
                    </a:lnTo>
                    <a:lnTo>
                      <a:pt x="1443" y="3314"/>
                    </a:lnTo>
                    <a:lnTo>
                      <a:pt x="789" y="3915"/>
                    </a:lnTo>
                    <a:lnTo>
                      <a:pt x="789" y="3915"/>
                    </a:lnTo>
                    <a:lnTo>
                      <a:pt x="1999" y="3103"/>
                    </a:lnTo>
                    <a:lnTo>
                      <a:pt x="1413" y="3652"/>
                    </a:lnTo>
                    <a:lnTo>
                      <a:pt x="4892" y="1240"/>
                    </a:lnTo>
                    <a:lnTo>
                      <a:pt x="55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2"/>
              <p:cNvSpPr/>
              <p:nvPr/>
            </p:nvSpPr>
            <p:spPr>
              <a:xfrm>
                <a:off x="1271776" y="4218629"/>
                <a:ext cx="20125" cy="197150"/>
              </a:xfrm>
              <a:custGeom>
                <a:avLst/>
                <a:gdLst/>
                <a:ahLst/>
                <a:cxnLst/>
                <a:rect l="l" t="t" r="r" b="b"/>
                <a:pathLst>
                  <a:path w="805" h="2856" extrusionOk="0">
                    <a:moveTo>
                      <a:pt x="421" y="1"/>
                    </a:moveTo>
                    <a:lnTo>
                      <a:pt x="0" y="2803"/>
                    </a:lnTo>
                    <a:lnTo>
                      <a:pt x="383" y="2856"/>
                    </a:lnTo>
                    <a:lnTo>
                      <a:pt x="804" y="61"/>
                    </a:lnTo>
                    <a:lnTo>
                      <a:pt x="4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95" name="Google Shape;1295;p32"/>
          <p:cNvGrpSpPr/>
          <p:nvPr/>
        </p:nvGrpSpPr>
        <p:grpSpPr>
          <a:xfrm>
            <a:off x="3556338" y="-297577"/>
            <a:ext cx="1688368" cy="1565717"/>
            <a:chOff x="3556338" y="-297577"/>
            <a:chExt cx="1688368" cy="1565717"/>
          </a:xfrm>
        </p:grpSpPr>
        <p:grpSp>
          <p:nvGrpSpPr>
            <p:cNvPr id="1296" name="Google Shape;1296;p32"/>
            <p:cNvGrpSpPr/>
            <p:nvPr/>
          </p:nvGrpSpPr>
          <p:grpSpPr>
            <a:xfrm rot="-9693079">
              <a:off x="3744125" y="-183990"/>
              <a:ext cx="935309" cy="1338543"/>
              <a:chOff x="5456261" y="4396343"/>
              <a:chExt cx="417231" cy="597185"/>
            </a:xfrm>
          </p:grpSpPr>
          <p:sp>
            <p:nvSpPr>
              <p:cNvPr id="1297" name="Google Shape;1297;p32"/>
              <p:cNvSpPr/>
              <p:nvPr/>
            </p:nvSpPr>
            <p:spPr>
              <a:xfrm rot="5400000">
                <a:off x="5358202" y="4626487"/>
                <a:ext cx="510676" cy="223404"/>
              </a:xfrm>
              <a:custGeom>
                <a:avLst/>
                <a:gdLst/>
                <a:ahLst/>
                <a:cxnLst/>
                <a:rect l="l" t="t" r="r" b="b"/>
                <a:pathLst>
                  <a:path w="14784" h="7072" extrusionOk="0">
                    <a:moveTo>
                      <a:pt x="39" y="0"/>
                    </a:moveTo>
                    <a:cubicBezTo>
                      <a:pt x="15" y="0"/>
                      <a:pt x="0" y="42"/>
                      <a:pt x="27" y="55"/>
                    </a:cubicBezTo>
                    <a:cubicBezTo>
                      <a:pt x="2574" y="1302"/>
                      <a:pt x="6421" y="611"/>
                      <a:pt x="10861" y="4578"/>
                    </a:cubicBezTo>
                    <a:cubicBezTo>
                      <a:pt x="11274" y="4949"/>
                      <a:pt x="13367" y="7072"/>
                      <a:pt x="14448" y="7072"/>
                    </a:cubicBezTo>
                    <a:cubicBezTo>
                      <a:pt x="14528" y="7072"/>
                      <a:pt x="14603" y="7060"/>
                      <a:pt x="14670" y="7035"/>
                    </a:cubicBezTo>
                    <a:cubicBezTo>
                      <a:pt x="14783" y="6998"/>
                      <a:pt x="14783" y="6877"/>
                      <a:pt x="14701" y="6802"/>
                    </a:cubicBezTo>
                    <a:cubicBezTo>
                      <a:pt x="14535" y="6675"/>
                      <a:pt x="14520" y="6690"/>
                      <a:pt x="14272" y="6607"/>
                    </a:cubicBezTo>
                    <a:cubicBezTo>
                      <a:pt x="12214" y="5938"/>
                      <a:pt x="11703" y="3835"/>
                      <a:pt x="7225" y="1874"/>
                    </a:cubicBezTo>
                    <a:cubicBezTo>
                      <a:pt x="4340" y="604"/>
                      <a:pt x="2333" y="852"/>
                      <a:pt x="49" y="3"/>
                    </a:cubicBezTo>
                    <a:cubicBezTo>
                      <a:pt x="46" y="1"/>
                      <a:pt x="42" y="0"/>
                      <a:pt x="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8" name="Google Shape;1298;p32"/>
              <p:cNvGrpSpPr/>
              <p:nvPr/>
            </p:nvGrpSpPr>
            <p:grpSpPr>
              <a:xfrm rot="547168">
                <a:off x="5495793" y="4419819"/>
                <a:ext cx="338166" cy="525819"/>
                <a:chOff x="5495357" y="4403154"/>
                <a:chExt cx="338153" cy="525797"/>
              </a:xfrm>
            </p:grpSpPr>
            <p:sp>
              <p:nvSpPr>
                <p:cNvPr id="1299" name="Google Shape;1299;p32"/>
                <p:cNvSpPr/>
                <p:nvPr/>
              </p:nvSpPr>
              <p:spPr>
                <a:xfrm rot="-450688">
                  <a:off x="5526460" y="4419071"/>
                  <a:ext cx="275947" cy="493963"/>
                </a:xfrm>
                <a:custGeom>
                  <a:avLst/>
                  <a:gdLst/>
                  <a:ahLst/>
                  <a:cxnLst/>
                  <a:rect l="l" t="t" r="r" b="b"/>
                  <a:pathLst>
                    <a:path w="7950" h="14231" extrusionOk="0">
                      <a:moveTo>
                        <a:pt x="7303" y="0"/>
                      </a:moveTo>
                      <a:lnTo>
                        <a:pt x="7303" y="0"/>
                      </a:lnTo>
                      <a:cubicBezTo>
                        <a:pt x="7190" y="669"/>
                        <a:pt x="6612" y="1232"/>
                        <a:pt x="6612" y="1232"/>
                      </a:cubicBezTo>
                      <a:cubicBezTo>
                        <a:pt x="6612" y="1232"/>
                        <a:pt x="6807" y="1022"/>
                        <a:pt x="6860" y="676"/>
                      </a:cubicBezTo>
                      <a:lnTo>
                        <a:pt x="6860" y="676"/>
                      </a:lnTo>
                      <a:cubicBezTo>
                        <a:pt x="6642" y="962"/>
                        <a:pt x="6109" y="1262"/>
                        <a:pt x="6109" y="1262"/>
                      </a:cubicBezTo>
                      <a:cubicBezTo>
                        <a:pt x="6109" y="1262"/>
                        <a:pt x="6311" y="1142"/>
                        <a:pt x="6499" y="834"/>
                      </a:cubicBezTo>
                      <a:lnTo>
                        <a:pt x="6499" y="834"/>
                      </a:lnTo>
                      <a:cubicBezTo>
                        <a:pt x="6259" y="992"/>
                        <a:pt x="5395" y="1300"/>
                        <a:pt x="5395" y="1300"/>
                      </a:cubicBezTo>
                      <a:cubicBezTo>
                        <a:pt x="5395" y="1300"/>
                        <a:pt x="5605" y="1157"/>
                        <a:pt x="5733" y="1014"/>
                      </a:cubicBezTo>
                      <a:lnTo>
                        <a:pt x="5733" y="1014"/>
                      </a:lnTo>
                      <a:cubicBezTo>
                        <a:pt x="5177" y="1105"/>
                        <a:pt x="4764" y="1510"/>
                        <a:pt x="4764" y="1510"/>
                      </a:cubicBezTo>
                      <a:cubicBezTo>
                        <a:pt x="4764" y="1510"/>
                        <a:pt x="4786" y="1360"/>
                        <a:pt x="4929" y="1247"/>
                      </a:cubicBezTo>
                      <a:lnTo>
                        <a:pt x="4929" y="1247"/>
                      </a:lnTo>
                      <a:cubicBezTo>
                        <a:pt x="4388" y="1480"/>
                        <a:pt x="4087" y="2006"/>
                        <a:pt x="4087" y="2006"/>
                      </a:cubicBezTo>
                      <a:cubicBezTo>
                        <a:pt x="4087" y="2006"/>
                        <a:pt x="4155" y="1811"/>
                        <a:pt x="4298" y="1540"/>
                      </a:cubicBezTo>
                      <a:lnTo>
                        <a:pt x="4298" y="1540"/>
                      </a:lnTo>
                      <a:cubicBezTo>
                        <a:pt x="3982" y="1796"/>
                        <a:pt x="3516" y="2382"/>
                        <a:pt x="3516" y="2382"/>
                      </a:cubicBezTo>
                      <a:cubicBezTo>
                        <a:pt x="3516" y="2382"/>
                        <a:pt x="3592" y="2172"/>
                        <a:pt x="3554" y="1886"/>
                      </a:cubicBezTo>
                      <a:lnTo>
                        <a:pt x="3554" y="1886"/>
                      </a:lnTo>
                      <a:cubicBezTo>
                        <a:pt x="3381" y="2149"/>
                        <a:pt x="2885" y="2758"/>
                        <a:pt x="2885" y="2758"/>
                      </a:cubicBezTo>
                      <a:cubicBezTo>
                        <a:pt x="2885" y="2758"/>
                        <a:pt x="2990" y="2562"/>
                        <a:pt x="2990" y="2329"/>
                      </a:cubicBezTo>
                      <a:lnTo>
                        <a:pt x="2990" y="2329"/>
                      </a:lnTo>
                      <a:cubicBezTo>
                        <a:pt x="2833" y="2562"/>
                        <a:pt x="2239" y="3133"/>
                        <a:pt x="2239" y="3133"/>
                      </a:cubicBezTo>
                      <a:cubicBezTo>
                        <a:pt x="2239" y="3133"/>
                        <a:pt x="2284" y="2833"/>
                        <a:pt x="2337" y="2690"/>
                      </a:cubicBezTo>
                      <a:lnTo>
                        <a:pt x="2337" y="2690"/>
                      </a:lnTo>
                      <a:cubicBezTo>
                        <a:pt x="2029" y="2998"/>
                        <a:pt x="1841" y="3749"/>
                        <a:pt x="1841" y="3749"/>
                      </a:cubicBezTo>
                      <a:cubicBezTo>
                        <a:pt x="1841" y="3749"/>
                        <a:pt x="1758" y="3494"/>
                        <a:pt x="1728" y="3306"/>
                      </a:cubicBezTo>
                      <a:cubicBezTo>
                        <a:pt x="1413" y="3885"/>
                        <a:pt x="1533" y="4621"/>
                        <a:pt x="1533" y="4621"/>
                      </a:cubicBezTo>
                      <a:cubicBezTo>
                        <a:pt x="1533" y="4621"/>
                        <a:pt x="1458" y="4215"/>
                        <a:pt x="1225" y="4035"/>
                      </a:cubicBezTo>
                      <a:lnTo>
                        <a:pt x="1225" y="4035"/>
                      </a:lnTo>
                      <a:cubicBezTo>
                        <a:pt x="1292" y="4538"/>
                        <a:pt x="1067" y="5282"/>
                        <a:pt x="1067" y="5282"/>
                      </a:cubicBezTo>
                      <a:cubicBezTo>
                        <a:pt x="1067" y="5282"/>
                        <a:pt x="872" y="5222"/>
                        <a:pt x="819" y="4831"/>
                      </a:cubicBezTo>
                      <a:cubicBezTo>
                        <a:pt x="489" y="5613"/>
                        <a:pt x="751" y="6379"/>
                        <a:pt x="751" y="6379"/>
                      </a:cubicBezTo>
                      <a:cubicBezTo>
                        <a:pt x="751" y="6379"/>
                        <a:pt x="586" y="6041"/>
                        <a:pt x="511" y="5740"/>
                      </a:cubicBezTo>
                      <a:cubicBezTo>
                        <a:pt x="466" y="6199"/>
                        <a:pt x="496" y="6920"/>
                        <a:pt x="496" y="6920"/>
                      </a:cubicBezTo>
                      <a:cubicBezTo>
                        <a:pt x="496" y="6920"/>
                        <a:pt x="346" y="6815"/>
                        <a:pt x="248" y="6326"/>
                      </a:cubicBezTo>
                      <a:lnTo>
                        <a:pt x="248" y="6326"/>
                      </a:lnTo>
                      <a:cubicBezTo>
                        <a:pt x="0" y="7281"/>
                        <a:pt x="346" y="8385"/>
                        <a:pt x="346" y="8385"/>
                      </a:cubicBezTo>
                      <a:lnTo>
                        <a:pt x="113" y="8160"/>
                      </a:lnTo>
                      <a:lnTo>
                        <a:pt x="398" y="9016"/>
                      </a:lnTo>
                      <a:lnTo>
                        <a:pt x="188" y="8866"/>
                      </a:lnTo>
                      <a:lnTo>
                        <a:pt x="489" y="9888"/>
                      </a:lnTo>
                      <a:lnTo>
                        <a:pt x="331" y="9850"/>
                      </a:lnTo>
                      <a:lnTo>
                        <a:pt x="549" y="10496"/>
                      </a:lnTo>
                      <a:lnTo>
                        <a:pt x="413" y="10384"/>
                      </a:lnTo>
                      <a:lnTo>
                        <a:pt x="541" y="11037"/>
                      </a:lnTo>
                      <a:lnTo>
                        <a:pt x="413" y="10902"/>
                      </a:lnTo>
                      <a:lnTo>
                        <a:pt x="413" y="10902"/>
                      </a:lnTo>
                      <a:cubicBezTo>
                        <a:pt x="451" y="11383"/>
                        <a:pt x="519" y="12487"/>
                        <a:pt x="519" y="12487"/>
                      </a:cubicBezTo>
                      <a:cubicBezTo>
                        <a:pt x="519" y="12487"/>
                        <a:pt x="361" y="12382"/>
                        <a:pt x="271" y="11984"/>
                      </a:cubicBezTo>
                      <a:lnTo>
                        <a:pt x="271" y="11984"/>
                      </a:lnTo>
                      <a:cubicBezTo>
                        <a:pt x="98" y="12533"/>
                        <a:pt x="721" y="14231"/>
                        <a:pt x="721" y="14231"/>
                      </a:cubicBezTo>
                      <a:cubicBezTo>
                        <a:pt x="721" y="14231"/>
                        <a:pt x="1578" y="13434"/>
                        <a:pt x="2217" y="12938"/>
                      </a:cubicBezTo>
                      <a:cubicBezTo>
                        <a:pt x="2848" y="12450"/>
                        <a:pt x="3637" y="12240"/>
                        <a:pt x="4148" y="11571"/>
                      </a:cubicBezTo>
                      <a:cubicBezTo>
                        <a:pt x="4651" y="10902"/>
                        <a:pt x="4741" y="10399"/>
                        <a:pt x="5447" y="9970"/>
                      </a:cubicBezTo>
                      <a:cubicBezTo>
                        <a:pt x="6154" y="9542"/>
                        <a:pt x="6995" y="8708"/>
                        <a:pt x="6995" y="8708"/>
                      </a:cubicBezTo>
                      <a:lnTo>
                        <a:pt x="6995" y="8708"/>
                      </a:lnTo>
                      <a:cubicBezTo>
                        <a:pt x="6995" y="8708"/>
                        <a:pt x="6627" y="8889"/>
                        <a:pt x="6372" y="8941"/>
                      </a:cubicBezTo>
                      <a:cubicBezTo>
                        <a:pt x="6882" y="8648"/>
                        <a:pt x="7423" y="7799"/>
                        <a:pt x="7423" y="7799"/>
                      </a:cubicBezTo>
                      <a:lnTo>
                        <a:pt x="7423" y="7799"/>
                      </a:lnTo>
                      <a:cubicBezTo>
                        <a:pt x="7423" y="7799"/>
                        <a:pt x="7311" y="7859"/>
                        <a:pt x="6890" y="8085"/>
                      </a:cubicBezTo>
                      <a:cubicBezTo>
                        <a:pt x="7273" y="7739"/>
                        <a:pt x="7784" y="6792"/>
                        <a:pt x="7784" y="6792"/>
                      </a:cubicBezTo>
                      <a:lnTo>
                        <a:pt x="7784" y="6792"/>
                      </a:lnTo>
                      <a:cubicBezTo>
                        <a:pt x="7784" y="6792"/>
                        <a:pt x="7649" y="6875"/>
                        <a:pt x="7251" y="7213"/>
                      </a:cubicBezTo>
                      <a:cubicBezTo>
                        <a:pt x="7709" y="6650"/>
                        <a:pt x="7934" y="5763"/>
                        <a:pt x="7934" y="5763"/>
                      </a:cubicBezTo>
                      <a:lnTo>
                        <a:pt x="7934" y="5763"/>
                      </a:lnTo>
                      <a:cubicBezTo>
                        <a:pt x="7934" y="5763"/>
                        <a:pt x="7791" y="5808"/>
                        <a:pt x="7468" y="6191"/>
                      </a:cubicBezTo>
                      <a:cubicBezTo>
                        <a:pt x="7754" y="5846"/>
                        <a:pt x="7949" y="4952"/>
                        <a:pt x="7949" y="4952"/>
                      </a:cubicBezTo>
                      <a:lnTo>
                        <a:pt x="7949" y="4952"/>
                      </a:lnTo>
                      <a:cubicBezTo>
                        <a:pt x="7949" y="4952"/>
                        <a:pt x="7902" y="4999"/>
                        <a:pt x="7622" y="5343"/>
                      </a:cubicBezTo>
                      <a:lnTo>
                        <a:pt x="7622" y="5343"/>
                      </a:lnTo>
                      <a:cubicBezTo>
                        <a:pt x="7798" y="5086"/>
                        <a:pt x="7912" y="4478"/>
                        <a:pt x="7912" y="4478"/>
                      </a:cubicBezTo>
                      <a:lnTo>
                        <a:pt x="7912" y="4478"/>
                      </a:lnTo>
                      <a:cubicBezTo>
                        <a:pt x="7912" y="4478"/>
                        <a:pt x="7854" y="4544"/>
                        <a:pt x="7588" y="4938"/>
                      </a:cubicBezTo>
                      <a:lnTo>
                        <a:pt x="7588" y="4938"/>
                      </a:lnTo>
                      <a:cubicBezTo>
                        <a:pt x="7737" y="4693"/>
                        <a:pt x="7829" y="3825"/>
                        <a:pt x="7829" y="3824"/>
                      </a:cubicBezTo>
                      <a:lnTo>
                        <a:pt x="7829" y="3824"/>
                      </a:lnTo>
                      <a:lnTo>
                        <a:pt x="7544" y="4200"/>
                      </a:lnTo>
                      <a:cubicBezTo>
                        <a:pt x="7679" y="3997"/>
                        <a:pt x="7739" y="3111"/>
                        <a:pt x="7739" y="3111"/>
                      </a:cubicBezTo>
                      <a:lnTo>
                        <a:pt x="7739" y="3111"/>
                      </a:lnTo>
                      <a:cubicBezTo>
                        <a:pt x="7739" y="3111"/>
                        <a:pt x="7679" y="3224"/>
                        <a:pt x="7468" y="3644"/>
                      </a:cubicBezTo>
                      <a:cubicBezTo>
                        <a:pt x="7529" y="3374"/>
                        <a:pt x="7701" y="2472"/>
                        <a:pt x="7701" y="2472"/>
                      </a:cubicBezTo>
                      <a:lnTo>
                        <a:pt x="7701" y="2472"/>
                      </a:lnTo>
                      <a:cubicBezTo>
                        <a:pt x="7701" y="2472"/>
                        <a:pt x="7643" y="2501"/>
                        <a:pt x="7196" y="2991"/>
                      </a:cubicBezTo>
                      <a:lnTo>
                        <a:pt x="7196" y="2991"/>
                      </a:lnTo>
                      <a:cubicBezTo>
                        <a:pt x="7493" y="2652"/>
                        <a:pt x="7852" y="1683"/>
                        <a:pt x="7852" y="1683"/>
                      </a:cubicBezTo>
                      <a:lnTo>
                        <a:pt x="7852" y="1683"/>
                      </a:lnTo>
                      <a:cubicBezTo>
                        <a:pt x="7852" y="1683"/>
                        <a:pt x="7724" y="1743"/>
                        <a:pt x="7160" y="2141"/>
                      </a:cubicBezTo>
                      <a:cubicBezTo>
                        <a:pt x="7423" y="1450"/>
                        <a:pt x="7303" y="1"/>
                        <a:pt x="73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0" name="Google Shape;1300;p32"/>
                <p:cNvGrpSpPr/>
                <p:nvPr/>
              </p:nvGrpSpPr>
              <p:grpSpPr>
                <a:xfrm rot="-450688">
                  <a:off x="5541696" y="4418502"/>
                  <a:ext cx="259252" cy="484071"/>
                  <a:chOff x="5176813" y="4419525"/>
                  <a:chExt cx="186725" cy="348650"/>
                </a:xfrm>
              </p:grpSpPr>
              <p:sp>
                <p:nvSpPr>
                  <p:cNvPr id="1301" name="Google Shape;1301;p32"/>
                  <p:cNvSpPr/>
                  <p:nvPr/>
                </p:nvSpPr>
                <p:spPr>
                  <a:xfrm>
                    <a:off x="5190513" y="4419525"/>
                    <a:ext cx="173025" cy="348650"/>
                  </a:xfrm>
                  <a:custGeom>
                    <a:avLst/>
                    <a:gdLst/>
                    <a:ahLst/>
                    <a:cxnLst/>
                    <a:rect l="l" t="t" r="r" b="b"/>
                    <a:pathLst>
                      <a:path w="6921" h="13946" extrusionOk="0">
                        <a:moveTo>
                          <a:pt x="6267" y="0"/>
                        </a:moveTo>
                        <a:cubicBezTo>
                          <a:pt x="6237" y="203"/>
                          <a:pt x="6154" y="406"/>
                          <a:pt x="6064" y="579"/>
                        </a:cubicBezTo>
                        <a:cubicBezTo>
                          <a:pt x="5899" y="1631"/>
                          <a:pt x="5478" y="2622"/>
                          <a:pt x="5020" y="3336"/>
                        </a:cubicBezTo>
                        <a:cubicBezTo>
                          <a:pt x="4344" y="4388"/>
                          <a:pt x="3713" y="5913"/>
                          <a:pt x="3359" y="6492"/>
                        </a:cubicBezTo>
                        <a:cubicBezTo>
                          <a:pt x="4261" y="5726"/>
                          <a:pt x="5200" y="3803"/>
                          <a:pt x="5200" y="3802"/>
                        </a:cubicBezTo>
                        <a:lnTo>
                          <a:pt x="5200" y="3802"/>
                        </a:lnTo>
                        <a:cubicBezTo>
                          <a:pt x="5200" y="3803"/>
                          <a:pt x="4742" y="5034"/>
                          <a:pt x="4336" y="5560"/>
                        </a:cubicBezTo>
                        <a:cubicBezTo>
                          <a:pt x="5140" y="4711"/>
                          <a:pt x="5516" y="3705"/>
                          <a:pt x="5516" y="3704"/>
                        </a:cubicBezTo>
                        <a:lnTo>
                          <a:pt x="5516" y="3704"/>
                        </a:lnTo>
                        <a:lnTo>
                          <a:pt x="5320" y="4651"/>
                        </a:lnTo>
                        <a:cubicBezTo>
                          <a:pt x="5320" y="4651"/>
                          <a:pt x="5561" y="3734"/>
                          <a:pt x="6042" y="3314"/>
                        </a:cubicBezTo>
                        <a:lnTo>
                          <a:pt x="6042" y="3314"/>
                        </a:lnTo>
                        <a:cubicBezTo>
                          <a:pt x="5937" y="4133"/>
                          <a:pt x="5260" y="6454"/>
                          <a:pt x="3066" y="7619"/>
                        </a:cubicBezTo>
                        <a:cubicBezTo>
                          <a:pt x="3960" y="7438"/>
                          <a:pt x="5117" y="6394"/>
                          <a:pt x="5118" y="6394"/>
                        </a:cubicBezTo>
                        <a:lnTo>
                          <a:pt x="5118" y="6394"/>
                        </a:lnTo>
                        <a:cubicBezTo>
                          <a:pt x="5117" y="6394"/>
                          <a:pt x="4036" y="7694"/>
                          <a:pt x="2969" y="8167"/>
                        </a:cubicBezTo>
                        <a:cubicBezTo>
                          <a:pt x="3637" y="8040"/>
                          <a:pt x="4224" y="7649"/>
                          <a:pt x="4524" y="7423"/>
                        </a:cubicBezTo>
                        <a:lnTo>
                          <a:pt x="4524" y="7423"/>
                        </a:lnTo>
                        <a:cubicBezTo>
                          <a:pt x="4051" y="7807"/>
                          <a:pt x="2946" y="8678"/>
                          <a:pt x="2586" y="8731"/>
                        </a:cubicBezTo>
                        <a:cubicBezTo>
                          <a:pt x="3201" y="8693"/>
                          <a:pt x="3712" y="8438"/>
                          <a:pt x="3713" y="8438"/>
                        </a:cubicBezTo>
                        <a:lnTo>
                          <a:pt x="3713" y="8438"/>
                        </a:lnTo>
                        <a:cubicBezTo>
                          <a:pt x="3712" y="8438"/>
                          <a:pt x="2781" y="8926"/>
                          <a:pt x="2398" y="8956"/>
                        </a:cubicBezTo>
                        <a:cubicBezTo>
                          <a:pt x="2818" y="8934"/>
                          <a:pt x="3104" y="8926"/>
                          <a:pt x="3104" y="8926"/>
                        </a:cubicBezTo>
                        <a:lnTo>
                          <a:pt x="3104" y="8926"/>
                        </a:lnTo>
                        <a:cubicBezTo>
                          <a:pt x="3104" y="8926"/>
                          <a:pt x="2480" y="9287"/>
                          <a:pt x="2142" y="9347"/>
                        </a:cubicBezTo>
                        <a:cubicBezTo>
                          <a:pt x="2150" y="9347"/>
                          <a:pt x="2159" y="9348"/>
                          <a:pt x="2168" y="9348"/>
                        </a:cubicBezTo>
                        <a:cubicBezTo>
                          <a:pt x="2685" y="9348"/>
                          <a:pt x="4897" y="8275"/>
                          <a:pt x="6049" y="5801"/>
                        </a:cubicBezTo>
                        <a:lnTo>
                          <a:pt x="6049" y="5801"/>
                        </a:lnTo>
                        <a:cubicBezTo>
                          <a:pt x="6260" y="6334"/>
                          <a:pt x="4802" y="9309"/>
                          <a:pt x="1909" y="9783"/>
                        </a:cubicBezTo>
                        <a:cubicBezTo>
                          <a:pt x="1969" y="9785"/>
                          <a:pt x="2027" y="9786"/>
                          <a:pt x="2084" y="9786"/>
                        </a:cubicBezTo>
                        <a:cubicBezTo>
                          <a:pt x="2916" y="9786"/>
                          <a:pt x="3351" y="9542"/>
                          <a:pt x="3352" y="9542"/>
                        </a:cubicBezTo>
                        <a:lnTo>
                          <a:pt x="3352" y="9542"/>
                        </a:lnTo>
                        <a:cubicBezTo>
                          <a:pt x="3351" y="9543"/>
                          <a:pt x="2459" y="10072"/>
                          <a:pt x="1998" y="10072"/>
                        </a:cubicBezTo>
                        <a:cubicBezTo>
                          <a:pt x="1941" y="10072"/>
                          <a:pt x="1891" y="10064"/>
                          <a:pt x="1849" y="10046"/>
                        </a:cubicBezTo>
                        <a:lnTo>
                          <a:pt x="1849" y="10046"/>
                        </a:lnTo>
                        <a:cubicBezTo>
                          <a:pt x="2108" y="10168"/>
                          <a:pt x="2276" y="10199"/>
                          <a:pt x="2380" y="10199"/>
                        </a:cubicBezTo>
                        <a:cubicBezTo>
                          <a:pt x="2476" y="10199"/>
                          <a:pt x="2517" y="10172"/>
                          <a:pt x="2524" y="10167"/>
                        </a:cubicBezTo>
                        <a:lnTo>
                          <a:pt x="2524" y="10167"/>
                        </a:lnTo>
                        <a:cubicBezTo>
                          <a:pt x="2503" y="10183"/>
                          <a:pt x="2230" y="10387"/>
                          <a:pt x="1920" y="10387"/>
                        </a:cubicBezTo>
                        <a:cubicBezTo>
                          <a:pt x="1852" y="10387"/>
                          <a:pt x="1783" y="10377"/>
                          <a:pt x="1714" y="10354"/>
                        </a:cubicBezTo>
                        <a:lnTo>
                          <a:pt x="1714" y="10354"/>
                        </a:lnTo>
                        <a:cubicBezTo>
                          <a:pt x="1836" y="10421"/>
                          <a:pt x="2009" y="10435"/>
                          <a:pt x="2128" y="10435"/>
                        </a:cubicBezTo>
                        <a:cubicBezTo>
                          <a:pt x="2207" y="10435"/>
                          <a:pt x="2262" y="10429"/>
                          <a:pt x="2263" y="10429"/>
                        </a:cubicBezTo>
                        <a:lnTo>
                          <a:pt x="2263" y="10429"/>
                        </a:lnTo>
                        <a:cubicBezTo>
                          <a:pt x="2262" y="10429"/>
                          <a:pt x="1945" y="10644"/>
                          <a:pt x="1672" y="10644"/>
                        </a:cubicBezTo>
                        <a:cubicBezTo>
                          <a:pt x="1648" y="10644"/>
                          <a:pt x="1624" y="10643"/>
                          <a:pt x="1601" y="10639"/>
                        </a:cubicBezTo>
                        <a:lnTo>
                          <a:pt x="1601" y="10639"/>
                        </a:lnTo>
                        <a:cubicBezTo>
                          <a:pt x="1664" y="10676"/>
                          <a:pt x="1733" y="10689"/>
                          <a:pt x="1800" y="10689"/>
                        </a:cubicBezTo>
                        <a:cubicBezTo>
                          <a:pt x="1949" y="10689"/>
                          <a:pt x="2082" y="10624"/>
                          <a:pt x="2082" y="10624"/>
                        </a:cubicBezTo>
                        <a:lnTo>
                          <a:pt x="2082" y="10624"/>
                        </a:lnTo>
                        <a:cubicBezTo>
                          <a:pt x="2082" y="10624"/>
                          <a:pt x="1726" y="10955"/>
                          <a:pt x="1441" y="10955"/>
                        </a:cubicBezTo>
                        <a:cubicBezTo>
                          <a:pt x="1416" y="10955"/>
                          <a:pt x="1392" y="10953"/>
                          <a:pt x="1368" y="10947"/>
                        </a:cubicBezTo>
                        <a:lnTo>
                          <a:pt x="1368" y="10947"/>
                        </a:lnTo>
                        <a:cubicBezTo>
                          <a:pt x="1437" y="10990"/>
                          <a:pt x="1514" y="11005"/>
                          <a:pt x="1590" y="11005"/>
                        </a:cubicBezTo>
                        <a:cubicBezTo>
                          <a:pt x="1778" y="11005"/>
                          <a:pt x="1954" y="10910"/>
                          <a:pt x="1954" y="10910"/>
                        </a:cubicBezTo>
                        <a:lnTo>
                          <a:pt x="1954" y="10910"/>
                        </a:lnTo>
                        <a:cubicBezTo>
                          <a:pt x="1954" y="10910"/>
                          <a:pt x="1574" y="11237"/>
                          <a:pt x="1235" y="11237"/>
                        </a:cubicBezTo>
                        <a:cubicBezTo>
                          <a:pt x="1214" y="11237"/>
                          <a:pt x="1193" y="11235"/>
                          <a:pt x="1173" y="11233"/>
                        </a:cubicBezTo>
                        <a:lnTo>
                          <a:pt x="1173" y="11233"/>
                        </a:lnTo>
                        <a:cubicBezTo>
                          <a:pt x="1274" y="11299"/>
                          <a:pt x="1384" y="11314"/>
                          <a:pt x="1468" y="11314"/>
                        </a:cubicBezTo>
                        <a:cubicBezTo>
                          <a:pt x="1547" y="11314"/>
                          <a:pt x="1601" y="11300"/>
                          <a:pt x="1601" y="11300"/>
                        </a:cubicBezTo>
                        <a:lnTo>
                          <a:pt x="1601" y="11300"/>
                        </a:lnTo>
                        <a:cubicBezTo>
                          <a:pt x="1601" y="11300"/>
                          <a:pt x="1246" y="11546"/>
                          <a:pt x="1063" y="11546"/>
                        </a:cubicBezTo>
                        <a:cubicBezTo>
                          <a:pt x="1048" y="11546"/>
                          <a:pt x="1035" y="11544"/>
                          <a:pt x="1023" y="11541"/>
                        </a:cubicBezTo>
                        <a:lnTo>
                          <a:pt x="1023" y="11541"/>
                        </a:lnTo>
                        <a:cubicBezTo>
                          <a:pt x="1080" y="11565"/>
                          <a:pt x="1144" y="11580"/>
                          <a:pt x="1216" y="11580"/>
                        </a:cubicBezTo>
                        <a:cubicBezTo>
                          <a:pt x="1476" y="11580"/>
                          <a:pt x="1842" y="11391"/>
                          <a:pt x="2383" y="10797"/>
                        </a:cubicBezTo>
                        <a:cubicBezTo>
                          <a:pt x="3029" y="10073"/>
                          <a:pt x="4003" y="9248"/>
                          <a:pt x="4565" y="9248"/>
                        </a:cubicBezTo>
                        <a:cubicBezTo>
                          <a:pt x="4598" y="9248"/>
                          <a:pt x="4629" y="9251"/>
                          <a:pt x="4659" y="9257"/>
                        </a:cubicBezTo>
                        <a:cubicBezTo>
                          <a:pt x="3900" y="9625"/>
                          <a:pt x="2841" y="10662"/>
                          <a:pt x="2315" y="11330"/>
                        </a:cubicBezTo>
                        <a:cubicBezTo>
                          <a:pt x="1782" y="12007"/>
                          <a:pt x="1196" y="12322"/>
                          <a:pt x="617" y="12420"/>
                        </a:cubicBezTo>
                        <a:cubicBezTo>
                          <a:pt x="695" y="12469"/>
                          <a:pt x="776" y="12488"/>
                          <a:pt x="854" y="12488"/>
                        </a:cubicBezTo>
                        <a:cubicBezTo>
                          <a:pt x="1125" y="12488"/>
                          <a:pt x="1368" y="12262"/>
                          <a:pt x="1368" y="12262"/>
                        </a:cubicBezTo>
                        <a:lnTo>
                          <a:pt x="1368" y="12262"/>
                        </a:lnTo>
                        <a:cubicBezTo>
                          <a:pt x="1368" y="12262"/>
                          <a:pt x="1008" y="12705"/>
                          <a:pt x="497" y="12720"/>
                        </a:cubicBezTo>
                        <a:cubicBezTo>
                          <a:pt x="520" y="12743"/>
                          <a:pt x="558" y="12753"/>
                          <a:pt x="607" y="12753"/>
                        </a:cubicBezTo>
                        <a:cubicBezTo>
                          <a:pt x="840" y="12753"/>
                          <a:pt x="1331" y="12514"/>
                          <a:pt x="1797" y="12142"/>
                        </a:cubicBezTo>
                        <a:lnTo>
                          <a:pt x="1797" y="12142"/>
                        </a:lnTo>
                        <a:cubicBezTo>
                          <a:pt x="1383" y="12653"/>
                          <a:pt x="377" y="13231"/>
                          <a:pt x="377" y="13231"/>
                        </a:cubicBezTo>
                        <a:lnTo>
                          <a:pt x="1" y="13945"/>
                        </a:lnTo>
                        <a:cubicBezTo>
                          <a:pt x="309" y="13667"/>
                          <a:pt x="790" y="13246"/>
                          <a:pt x="1181" y="12938"/>
                        </a:cubicBezTo>
                        <a:cubicBezTo>
                          <a:pt x="1812" y="12450"/>
                          <a:pt x="2608" y="12240"/>
                          <a:pt x="3112" y="11571"/>
                        </a:cubicBezTo>
                        <a:cubicBezTo>
                          <a:pt x="3622" y="10902"/>
                          <a:pt x="3713" y="10399"/>
                          <a:pt x="4411" y="9970"/>
                        </a:cubicBezTo>
                        <a:cubicBezTo>
                          <a:pt x="5118" y="9542"/>
                          <a:pt x="5966" y="8708"/>
                          <a:pt x="5967" y="8708"/>
                        </a:cubicBezTo>
                        <a:lnTo>
                          <a:pt x="5967" y="8708"/>
                        </a:lnTo>
                        <a:cubicBezTo>
                          <a:pt x="5966" y="8708"/>
                          <a:pt x="5598" y="8889"/>
                          <a:pt x="5336" y="8941"/>
                        </a:cubicBezTo>
                        <a:cubicBezTo>
                          <a:pt x="5854" y="8648"/>
                          <a:pt x="6395" y="7799"/>
                          <a:pt x="6395" y="7799"/>
                        </a:cubicBezTo>
                        <a:lnTo>
                          <a:pt x="6395" y="7799"/>
                        </a:lnTo>
                        <a:cubicBezTo>
                          <a:pt x="6395" y="7799"/>
                          <a:pt x="6282" y="7859"/>
                          <a:pt x="5854" y="8085"/>
                        </a:cubicBezTo>
                        <a:cubicBezTo>
                          <a:pt x="6237" y="7739"/>
                          <a:pt x="6748" y="6792"/>
                          <a:pt x="6748" y="6792"/>
                        </a:cubicBezTo>
                        <a:lnTo>
                          <a:pt x="6748" y="6792"/>
                        </a:lnTo>
                        <a:cubicBezTo>
                          <a:pt x="6748" y="6792"/>
                          <a:pt x="6613" y="6875"/>
                          <a:pt x="6222" y="7213"/>
                        </a:cubicBezTo>
                        <a:cubicBezTo>
                          <a:pt x="6680" y="6642"/>
                          <a:pt x="6898" y="5763"/>
                          <a:pt x="6898" y="5763"/>
                        </a:cubicBezTo>
                        <a:lnTo>
                          <a:pt x="6898" y="5763"/>
                        </a:lnTo>
                        <a:cubicBezTo>
                          <a:pt x="6898" y="5763"/>
                          <a:pt x="6763" y="5808"/>
                          <a:pt x="6432" y="6191"/>
                        </a:cubicBezTo>
                        <a:cubicBezTo>
                          <a:pt x="6718" y="5846"/>
                          <a:pt x="6921" y="4952"/>
                          <a:pt x="6921" y="4952"/>
                        </a:cubicBezTo>
                        <a:lnTo>
                          <a:pt x="6921" y="4952"/>
                        </a:lnTo>
                        <a:cubicBezTo>
                          <a:pt x="6921" y="4952"/>
                          <a:pt x="6868" y="4997"/>
                          <a:pt x="6583" y="5342"/>
                        </a:cubicBezTo>
                        <a:cubicBezTo>
                          <a:pt x="6763" y="5094"/>
                          <a:pt x="6883" y="4478"/>
                          <a:pt x="6883" y="4478"/>
                        </a:cubicBezTo>
                        <a:lnTo>
                          <a:pt x="6883" y="4478"/>
                        </a:lnTo>
                        <a:cubicBezTo>
                          <a:pt x="6883" y="4478"/>
                          <a:pt x="6817" y="4544"/>
                          <a:pt x="6556" y="4942"/>
                        </a:cubicBezTo>
                        <a:lnTo>
                          <a:pt x="6556" y="4942"/>
                        </a:lnTo>
                        <a:cubicBezTo>
                          <a:pt x="6700" y="4704"/>
                          <a:pt x="6801" y="3817"/>
                          <a:pt x="6801" y="3817"/>
                        </a:cubicBezTo>
                        <a:lnTo>
                          <a:pt x="6801" y="3817"/>
                        </a:lnTo>
                        <a:lnTo>
                          <a:pt x="6508" y="4200"/>
                        </a:lnTo>
                        <a:cubicBezTo>
                          <a:pt x="6643" y="3997"/>
                          <a:pt x="6703" y="3111"/>
                          <a:pt x="6703" y="3111"/>
                        </a:cubicBezTo>
                        <a:lnTo>
                          <a:pt x="6703" y="3111"/>
                        </a:lnTo>
                        <a:cubicBezTo>
                          <a:pt x="6703" y="3111"/>
                          <a:pt x="6643" y="3224"/>
                          <a:pt x="6432" y="3644"/>
                        </a:cubicBezTo>
                        <a:cubicBezTo>
                          <a:pt x="6500" y="3374"/>
                          <a:pt x="6673" y="2472"/>
                          <a:pt x="6673" y="2472"/>
                        </a:cubicBezTo>
                        <a:lnTo>
                          <a:pt x="6673" y="2472"/>
                        </a:lnTo>
                        <a:cubicBezTo>
                          <a:pt x="6673" y="2472"/>
                          <a:pt x="6605" y="2502"/>
                          <a:pt x="6169" y="2975"/>
                        </a:cubicBezTo>
                        <a:cubicBezTo>
                          <a:pt x="6470" y="2630"/>
                          <a:pt x="6816" y="1676"/>
                          <a:pt x="6816" y="1676"/>
                        </a:cubicBezTo>
                        <a:lnTo>
                          <a:pt x="6816" y="1676"/>
                        </a:lnTo>
                        <a:cubicBezTo>
                          <a:pt x="6816" y="1676"/>
                          <a:pt x="6688" y="1743"/>
                          <a:pt x="6132" y="2141"/>
                        </a:cubicBezTo>
                        <a:cubicBezTo>
                          <a:pt x="6387" y="1450"/>
                          <a:pt x="6267" y="1"/>
                          <a:pt x="6267"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2"/>
                  <p:cNvSpPr/>
                  <p:nvPr/>
                </p:nvSpPr>
                <p:spPr>
                  <a:xfrm>
                    <a:off x="5177188" y="4641725"/>
                    <a:ext cx="29850" cy="120250"/>
                  </a:xfrm>
                  <a:custGeom>
                    <a:avLst/>
                    <a:gdLst/>
                    <a:ahLst/>
                    <a:cxnLst/>
                    <a:rect l="l" t="t" r="r" b="b"/>
                    <a:pathLst>
                      <a:path w="1194" h="4810" extrusionOk="0">
                        <a:moveTo>
                          <a:pt x="316" y="1"/>
                        </a:moveTo>
                        <a:lnTo>
                          <a:pt x="316" y="8"/>
                        </a:lnTo>
                        <a:cubicBezTo>
                          <a:pt x="316" y="8"/>
                          <a:pt x="319" y="16"/>
                          <a:pt x="325" y="31"/>
                        </a:cubicBezTo>
                        <a:lnTo>
                          <a:pt x="325" y="31"/>
                        </a:lnTo>
                        <a:cubicBezTo>
                          <a:pt x="319" y="11"/>
                          <a:pt x="316" y="1"/>
                          <a:pt x="316" y="1"/>
                        </a:cubicBezTo>
                        <a:close/>
                        <a:moveTo>
                          <a:pt x="325" y="31"/>
                        </a:moveTo>
                        <a:cubicBezTo>
                          <a:pt x="397" y="291"/>
                          <a:pt x="908" y="2125"/>
                          <a:pt x="977" y="2683"/>
                        </a:cubicBezTo>
                        <a:cubicBezTo>
                          <a:pt x="842" y="2172"/>
                          <a:pt x="594" y="1661"/>
                          <a:pt x="594" y="1661"/>
                        </a:cubicBezTo>
                        <a:lnTo>
                          <a:pt x="594" y="1661"/>
                        </a:lnTo>
                        <a:lnTo>
                          <a:pt x="789" y="2871"/>
                        </a:lnTo>
                        <a:lnTo>
                          <a:pt x="511" y="2134"/>
                        </a:lnTo>
                        <a:lnTo>
                          <a:pt x="632" y="3434"/>
                        </a:lnTo>
                        <a:lnTo>
                          <a:pt x="361" y="2728"/>
                        </a:lnTo>
                        <a:lnTo>
                          <a:pt x="474" y="3645"/>
                        </a:lnTo>
                        <a:lnTo>
                          <a:pt x="248" y="3299"/>
                        </a:lnTo>
                        <a:lnTo>
                          <a:pt x="369" y="3998"/>
                        </a:lnTo>
                        <a:lnTo>
                          <a:pt x="203" y="3742"/>
                        </a:lnTo>
                        <a:lnTo>
                          <a:pt x="271" y="4366"/>
                        </a:lnTo>
                        <a:lnTo>
                          <a:pt x="1" y="3817"/>
                        </a:lnTo>
                        <a:lnTo>
                          <a:pt x="256" y="4809"/>
                        </a:lnTo>
                        <a:cubicBezTo>
                          <a:pt x="256" y="4809"/>
                          <a:pt x="895" y="3359"/>
                          <a:pt x="1052" y="3006"/>
                        </a:cubicBezTo>
                        <a:cubicBezTo>
                          <a:pt x="1194" y="2411"/>
                          <a:pt x="416" y="277"/>
                          <a:pt x="325" y="3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2"/>
                  <p:cNvSpPr/>
                  <p:nvPr/>
                </p:nvSpPr>
                <p:spPr>
                  <a:xfrm>
                    <a:off x="5176813" y="4437550"/>
                    <a:ext cx="158375" cy="229550"/>
                  </a:xfrm>
                  <a:custGeom>
                    <a:avLst/>
                    <a:gdLst/>
                    <a:ahLst/>
                    <a:cxnLst/>
                    <a:rect l="l" t="t" r="r" b="b"/>
                    <a:pathLst>
                      <a:path w="6335" h="9182" extrusionOk="0">
                        <a:moveTo>
                          <a:pt x="6334" y="0"/>
                        </a:moveTo>
                        <a:lnTo>
                          <a:pt x="6334" y="0"/>
                        </a:lnTo>
                        <a:cubicBezTo>
                          <a:pt x="6101" y="271"/>
                          <a:pt x="5628" y="541"/>
                          <a:pt x="5628" y="541"/>
                        </a:cubicBezTo>
                        <a:cubicBezTo>
                          <a:pt x="5628" y="541"/>
                          <a:pt x="5823" y="421"/>
                          <a:pt x="6011" y="113"/>
                        </a:cubicBezTo>
                        <a:lnTo>
                          <a:pt x="6011" y="113"/>
                        </a:lnTo>
                        <a:cubicBezTo>
                          <a:pt x="5771" y="271"/>
                          <a:pt x="4907" y="579"/>
                          <a:pt x="4907" y="579"/>
                        </a:cubicBezTo>
                        <a:cubicBezTo>
                          <a:pt x="4907" y="579"/>
                          <a:pt x="5117" y="436"/>
                          <a:pt x="5245" y="293"/>
                        </a:cubicBezTo>
                        <a:lnTo>
                          <a:pt x="5245" y="293"/>
                        </a:lnTo>
                        <a:cubicBezTo>
                          <a:pt x="4696" y="384"/>
                          <a:pt x="4276" y="789"/>
                          <a:pt x="4276" y="789"/>
                        </a:cubicBezTo>
                        <a:cubicBezTo>
                          <a:pt x="4276" y="789"/>
                          <a:pt x="4298" y="639"/>
                          <a:pt x="4441" y="526"/>
                        </a:cubicBezTo>
                        <a:lnTo>
                          <a:pt x="4441" y="526"/>
                        </a:lnTo>
                        <a:cubicBezTo>
                          <a:pt x="3900" y="752"/>
                          <a:pt x="3599" y="1278"/>
                          <a:pt x="3599" y="1278"/>
                        </a:cubicBezTo>
                        <a:cubicBezTo>
                          <a:pt x="3599" y="1278"/>
                          <a:pt x="3667" y="1090"/>
                          <a:pt x="3810" y="819"/>
                        </a:cubicBezTo>
                        <a:lnTo>
                          <a:pt x="3810" y="819"/>
                        </a:lnTo>
                        <a:cubicBezTo>
                          <a:pt x="3502" y="1075"/>
                          <a:pt x="3036" y="1661"/>
                          <a:pt x="3036" y="1661"/>
                        </a:cubicBezTo>
                        <a:cubicBezTo>
                          <a:pt x="3036" y="1661"/>
                          <a:pt x="3104" y="1443"/>
                          <a:pt x="3066" y="1165"/>
                        </a:cubicBezTo>
                        <a:lnTo>
                          <a:pt x="3066" y="1165"/>
                        </a:lnTo>
                        <a:cubicBezTo>
                          <a:pt x="2901" y="1428"/>
                          <a:pt x="2397" y="2029"/>
                          <a:pt x="2397" y="2029"/>
                        </a:cubicBezTo>
                        <a:cubicBezTo>
                          <a:pt x="2397" y="2029"/>
                          <a:pt x="2502" y="1841"/>
                          <a:pt x="2502" y="1601"/>
                        </a:cubicBezTo>
                        <a:lnTo>
                          <a:pt x="2502" y="1601"/>
                        </a:lnTo>
                        <a:cubicBezTo>
                          <a:pt x="2345" y="1841"/>
                          <a:pt x="1751" y="2412"/>
                          <a:pt x="1751" y="2412"/>
                        </a:cubicBezTo>
                        <a:cubicBezTo>
                          <a:pt x="1751" y="2412"/>
                          <a:pt x="1804" y="2112"/>
                          <a:pt x="1849" y="1969"/>
                        </a:cubicBezTo>
                        <a:lnTo>
                          <a:pt x="1849" y="1969"/>
                        </a:lnTo>
                        <a:cubicBezTo>
                          <a:pt x="1541" y="2277"/>
                          <a:pt x="1353" y="3028"/>
                          <a:pt x="1353" y="3028"/>
                        </a:cubicBezTo>
                        <a:cubicBezTo>
                          <a:pt x="1353" y="3028"/>
                          <a:pt x="1270" y="2765"/>
                          <a:pt x="1240" y="2585"/>
                        </a:cubicBezTo>
                        <a:cubicBezTo>
                          <a:pt x="925" y="3156"/>
                          <a:pt x="1045" y="3892"/>
                          <a:pt x="1045" y="3892"/>
                        </a:cubicBezTo>
                        <a:cubicBezTo>
                          <a:pt x="1045" y="3892"/>
                          <a:pt x="970" y="3494"/>
                          <a:pt x="737" y="3306"/>
                        </a:cubicBezTo>
                        <a:lnTo>
                          <a:pt x="737" y="3306"/>
                        </a:lnTo>
                        <a:cubicBezTo>
                          <a:pt x="812" y="3810"/>
                          <a:pt x="579" y="4561"/>
                          <a:pt x="579" y="4561"/>
                        </a:cubicBezTo>
                        <a:cubicBezTo>
                          <a:pt x="579" y="4561"/>
                          <a:pt x="391" y="4493"/>
                          <a:pt x="339" y="4103"/>
                        </a:cubicBezTo>
                        <a:cubicBezTo>
                          <a:pt x="1" y="4884"/>
                          <a:pt x="263" y="5651"/>
                          <a:pt x="263" y="5651"/>
                        </a:cubicBezTo>
                        <a:cubicBezTo>
                          <a:pt x="263" y="5651"/>
                          <a:pt x="98" y="5320"/>
                          <a:pt x="31" y="5012"/>
                        </a:cubicBezTo>
                        <a:lnTo>
                          <a:pt x="31" y="5012"/>
                        </a:lnTo>
                        <a:cubicBezTo>
                          <a:pt x="31" y="5013"/>
                          <a:pt x="271" y="7522"/>
                          <a:pt x="1143" y="9182"/>
                        </a:cubicBezTo>
                        <a:cubicBezTo>
                          <a:pt x="654" y="8107"/>
                          <a:pt x="436" y="6364"/>
                          <a:pt x="579" y="5658"/>
                        </a:cubicBezTo>
                        <a:lnTo>
                          <a:pt x="579" y="5658"/>
                        </a:lnTo>
                        <a:cubicBezTo>
                          <a:pt x="519" y="6620"/>
                          <a:pt x="774" y="7138"/>
                          <a:pt x="774" y="7138"/>
                        </a:cubicBezTo>
                        <a:cubicBezTo>
                          <a:pt x="774" y="7138"/>
                          <a:pt x="444" y="6146"/>
                          <a:pt x="1120" y="4696"/>
                        </a:cubicBezTo>
                        <a:lnTo>
                          <a:pt x="1120" y="4696"/>
                        </a:lnTo>
                        <a:cubicBezTo>
                          <a:pt x="1045" y="5147"/>
                          <a:pt x="977" y="5403"/>
                          <a:pt x="977" y="5403"/>
                        </a:cubicBezTo>
                        <a:cubicBezTo>
                          <a:pt x="977" y="5403"/>
                          <a:pt x="1466" y="4013"/>
                          <a:pt x="1939" y="3517"/>
                        </a:cubicBezTo>
                        <a:lnTo>
                          <a:pt x="1939" y="3517"/>
                        </a:lnTo>
                        <a:cubicBezTo>
                          <a:pt x="2172" y="3877"/>
                          <a:pt x="707" y="6469"/>
                          <a:pt x="1759" y="8243"/>
                        </a:cubicBezTo>
                        <a:cubicBezTo>
                          <a:pt x="1391" y="6853"/>
                          <a:pt x="1691" y="5328"/>
                          <a:pt x="1691" y="5327"/>
                        </a:cubicBezTo>
                        <a:lnTo>
                          <a:pt x="1691" y="5327"/>
                        </a:lnTo>
                        <a:cubicBezTo>
                          <a:pt x="1691" y="5328"/>
                          <a:pt x="1563" y="7041"/>
                          <a:pt x="1931" y="7799"/>
                        </a:cubicBezTo>
                        <a:cubicBezTo>
                          <a:pt x="1924" y="6725"/>
                          <a:pt x="1886" y="5891"/>
                          <a:pt x="1886" y="5891"/>
                        </a:cubicBezTo>
                        <a:lnTo>
                          <a:pt x="1886" y="5891"/>
                        </a:lnTo>
                        <a:cubicBezTo>
                          <a:pt x="1886" y="5892"/>
                          <a:pt x="2112" y="7552"/>
                          <a:pt x="2270" y="7912"/>
                        </a:cubicBezTo>
                        <a:cubicBezTo>
                          <a:pt x="2435" y="7431"/>
                          <a:pt x="1804" y="5590"/>
                          <a:pt x="2518" y="4366"/>
                        </a:cubicBezTo>
                        <a:cubicBezTo>
                          <a:pt x="2728" y="4719"/>
                          <a:pt x="2871" y="6582"/>
                          <a:pt x="2871" y="6582"/>
                        </a:cubicBezTo>
                        <a:cubicBezTo>
                          <a:pt x="2871" y="6582"/>
                          <a:pt x="3051" y="5733"/>
                          <a:pt x="3043" y="5403"/>
                        </a:cubicBezTo>
                        <a:lnTo>
                          <a:pt x="3043" y="5403"/>
                        </a:lnTo>
                        <a:cubicBezTo>
                          <a:pt x="3119" y="5959"/>
                          <a:pt x="3096" y="6349"/>
                          <a:pt x="3096" y="6349"/>
                        </a:cubicBezTo>
                        <a:cubicBezTo>
                          <a:pt x="3096" y="6349"/>
                          <a:pt x="3261" y="5312"/>
                          <a:pt x="3276" y="4411"/>
                        </a:cubicBezTo>
                        <a:cubicBezTo>
                          <a:pt x="3284" y="3509"/>
                          <a:pt x="3577" y="2690"/>
                          <a:pt x="4118" y="2239"/>
                        </a:cubicBezTo>
                        <a:lnTo>
                          <a:pt x="4118" y="2239"/>
                        </a:lnTo>
                        <a:cubicBezTo>
                          <a:pt x="4193" y="2480"/>
                          <a:pt x="3539" y="4020"/>
                          <a:pt x="3810" y="5019"/>
                        </a:cubicBezTo>
                        <a:cubicBezTo>
                          <a:pt x="4080" y="4193"/>
                          <a:pt x="4020" y="2946"/>
                          <a:pt x="4606" y="1984"/>
                        </a:cubicBezTo>
                        <a:lnTo>
                          <a:pt x="4606" y="1984"/>
                        </a:lnTo>
                        <a:cubicBezTo>
                          <a:pt x="4373" y="2728"/>
                          <a:pt x="4261" y="3825"/>
                          <a:pt x="4261" y="3825"/>
                        </a:cubicBezTo>
                        <a:cubicBezTo>
                          <a:pt x="4261" y="3825"/>
                          <a:pt x="4689" y="2480"/>
                          <a:pt x="5019" y="1976"/>
                        </a:cubicBezTo>
                        <a:lnTo>
                          <a:pt x="5019" y="1976"/>
                        </a:lnTo>
                        <a:cubicBezTo>
                          <a:pt x="4711" y="2683"/>
                          <a:pt x="4674" y="3419"/>
                          <a:pt x="4674" y="3419"/>
                        </a:cubicBezTo>
                        <a:cubicBezTo>
                          <a:pt x="4674" y="3419"/>
                          <a:pt x="5403" y="2187"/>
                          <a:pt x="5658" y="1698"/>
                        </a:cubicBezTo>
                        <a:cubicBezTo>
                          <a:pt x="5808" y="1420"/>
                          <a:pt x="6124" y="887"/>
                          <a:pt x="6267" y="361"/>
                        </a:cubicBezTo>
                        <a:lnTo>
                          <a:pt x="6267" y="361"/>
                        </a:lnTo>
                        <a:cubicBezTo>
                          <a:pt x="6184" y="459"/>
                          <a:pt x="6131" y="511"/>
                          <a:pt x="6131" y="511"/>
                        </a:cubicBezTo>
                        <a:cubicBezTo>
                          <a:pt x="6131" y="511"/>
                          <a:pt x="6229" y="406"/>
                          <a:pt x="6304" y="218"/>
                        </a:cubicBezTo>
                        <a:cubicBezTo>
                          <a:pt x="6319" y="143"/>
                          <a:pt x="6327" y="68"/>
                          <a:pt x="6334"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2"/>
                  <p:cNvSpPr/>
                  <p:nvPr/>
                </p:nvSpPr>
                <p:spPr>
                  <a:xfrm>
                    <a:off x="5189763" y="4533200"/>
                    <a:ext cx="34975" cy="148375"/>
                  </a:xfrm>
                  <a:custGeom>
                    <a:avLst/>
                    <a:gdLst/>
                    <a:ahLst/>
                    <a:cxnLst/>
                    <a:rect l="l" t="t" r="r" b="b"/>
                    <a:pathLst>
                      <a:path w="1399" h="5935" extrusionOk="0">
                        <a:moveTo>
                          <a:pt x="1331" y="1"/>
                        </a:moveTo>
                        <a:cubicBezTo>
                          <a:pt x="1302" y="1"/>
                          <a:pt x="1274" y="16"/>
                          <a:pt x="1263" y="44"/>
                        </a:cubicBezTo>
                        <a:cubicBezTo>
                          <a:pt x="1" y="2831"/>
                          <a:pt x="512" y="3951"/>
                          <a:pt x="918" y="4852"/>
                        </a:cubicBezTo>
                        <a:cubicBezTo>
                          <a:pt x="1083" y="5206"/>
                          <a:pt x="1218" y="5506"/>
                          <a:pt x="1226" y="5867"/>
                        </a:cubicBezTo>
                        <a:cubicBezTo>
                          <a:pt x="1226" y="5904"/>
                          <a:pt x="1256" y="5934"/>
                          <a:pt x="1293" y="5934"/>
                        </a:cubicBezTo>
                        <a:cubicBezTo>
                          <a:pt x="1338" y="5934"/>
                          <a:pt x="1368" y="5904"/>
                          <a:pt x="1368" y="5859"/>
                        </a:cubicBezTo>
                        <a:cubicBezTo>
                          <a:pt x="1361" y="5476"/>
                          <a:pt x="1211" y="5145"/>
                          <a:pt x="1053" y="4792"/>
                        </a:cubicBezTo>
                        <a:cubicBezTo>
                          <a:pt x="655" y="3921"/>
                          <a:pt x="151" y="2831"/>
                          <a:pt x="1391" y="104"/>
                        </a:cubicBezTo>
                        <a:cubicBezTo>
                          <a:pt x="1398" y="81"/>
                          <a:pt x="1398" y="59"/>
                          <a:pt x="1391" y="44"/>
                        </a:cubicBezTo>
                        <a:cubicBezTo>
                          <a:pt x="1383" y="29"/>
                          <a:pt x="1376" y="14"/>
                          <a:pt x="1361" y="6"/>
                        </a:cubicBezTo>
                        <a:cubicBezTo>
                          <a:pt x="1351" y="2"/>
                          <a:pt x="1341" y="1"/>
                          <a:pt x="1331"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2"/>
                  <p:cNvSpPr/>
                  <p:nvPr/>
                </p:nvSpPr>
                <p:spPr>
                  <a:xfrm>
                    <a:off x="5236913" y="4554525"/>
                    <a:ext cx="12250" cy="75225"/>
                  </a:xfrm>
                  <a:custGeom>
                    <a:avLst/>
                    <a:gdLst/>
                    <a:ahLst/>
                    <a:cxnLst/>
                    <a:rect l="l" t="t" r="r" b="b"/>
                    <a:pathLst>
                      <a:path w="490" h="3009" extrusionOk="0">
                        <a:moveTo>
                          <a:pt x="174" y="1"/>
                        </a:moveTo>
                        <a:cubicBezTo>
                          <a:pt x="142" y="1"/>
                          <a:pt x="113" y="23"/>
                          <a:pt x="106" y="62"/>
                        </a:cubicBezTo>
                        <a:cubicBezTo>
                          <a:pt x="1" y="716"/>
                          <a:pt x="106" y="1302"/>
                          <a:pt x="204" y="1813"/>
                        </a:cubicBezTo>
                        <a:cubicBezTo>
                          <a:pt x="279" y="2211"/>
                          <a:pt x="346" y="2579"/>
                          <a:pt x="309" y="2933"/>
                        </a:cubicBezTo>
                        <a:cubicBezTo>
                          <a:pt x="301" y="2970"/>
                          <a:pt x="331" y="3008"/>
                          <a:pt x="369" y="3008"/>
                        </a:cubicBezTo>
                        <a:cubicBezTo>
                          <a:pt x="374" y="3008"/>
                          <a:pt x="378" y="3009"/>
                          <a:pt x="383" y="3009"/>
                        </a:cubicBezTo>
                        <a:cubicBezTo>
                          <a:pt x="420" y="3009"/>
                          <a:pt x="445" y="2981"/>
                          <a:pt x="452" y="2948"/>
                        </a:cubicBezTo>
                        <a:cubicBezTo>
                          <a:pt x="489" y="2579"/>
                          <a:pt x="422" y="2196"/>
                          <a:pt x="346" y="1790"/>
                        </a:cubicBezTo>
                        <a:cubicBezTo>
                          <a:pt x="249" y="1257"/>
                          <a:pt x="144" y="716"/>
                          <a:pt x="249" y="85"/>
                        </a:cubicBezTo>
                        <a:cubicBezTo>
                          <a:pt x="249" y="70"/>
                          <a:pt x="249" y="55"/>
                          <a:pt x="241" y="40"/>
                        </a:cubicBezTo>
                        <a:cubicBezTo>
                          <a:pt x="234" y="17"/>
                          <a:pt x="211" y="2"/>
                          <a:pt x="189" y="2"/>
                        </a:cubicBezTo>
                        <a:cubicBezTo>
                          <a:pt x="184" y="1"/>
                          <a:pt x="179" y="1"/>
                          <a:pt x="174"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2"/>
                  <p:cNvSpPr/>
                  <p:nvPr/>
                </p:nvSpPr>
                <p:spPr>
                  <a:xfrm>
                    <a:off x="5260963" y="4499400"/>
                    <a:ext cx="16375" cy="99375"/>
                  </a:xfrm>
                  <a:custGeom>
                    <a:avLst/>
                    <a:gdLst/>
                    <a:ahLst/>
                    <a:cxnLst/>
                    <a:rect l="l" t="t" r="r" b="b"/>
                    <a:pathLst>
                      <a:path w="655" h="3975" extrusionOk="0">
                        <a:moveTo>
                          <a:pt x="579" y="0"/>
                        </a:moveTo>
                        <a:cubicBezTo>
                          <a:pt x="550" y="0"/>
                          <a:pt x="523" y="16"/>
                          <a:pt x="511" y="43"/>
                        </a:cubicBezTo>
                        <a:cubicBezTo>
                          <a:pt x="1" y="1231"/>
                          <a:pt x="31" y="2282"/>
                          <a:pt x="53" y="3056"/>
                        </a:cubicBezTo>
                        <a:cubicBezTo>
                          <a:pt x="61" y="3417"/>
                          <a:pt x="68" y="3702"/>
                          <a:pt x="8" y="3883"/>
                        </a:cubicBezTo>
                        <a:cubicBezTo>
                          <a:pt x="1" y="3920"/>
                          <a:pt x="23" y="3958"/>
                          <a:pt x="61" y="3973"/>
                        </a:cubicBezTo>
                        <a:cubicBezTo>
                          <a:pt x="65" y="3974"/>
                          <a:pt x="70" y="3974"/>
                          <a:pt x="75" y="3974"/>
                        </a:cubicBezTo>
                        <a:cubicBezTo>
                          <a:pt x="107" y="3974"/>
                          <a:pt x="137" y="3953"/>
                          <a:pt x="143" y="3920"/>
                        </a:cubicBezTo>
                        <a:cubicBezTo>
                          <a:pt x="211" y="3725"/>
                          <a:pt x="203" y="3432"/>
                          <a:pt x="196" y="3056"/>
                        </a:cubicBezTo>
                        <a:cubicBezTo>
                          <a:pt x="173" y="2297"/>
                          <a:pt x="151" y="1253"/>
                          <a:pt x="647" y="104"/>
                        </a:cubicBezTo>
                        <a:cubicBezTo>
                          <a:pt x="654" y="81"/>
                          <a:pt x="654" y="58"/>
                          <a:pt x="647" y="36"/>
                        </a:cubicBezTo>
                        <a:cubicBezTo>
                          <a:pt x="639" y="28"/>
                          <a:pt x="624" y="13"/>
                          <a:pt x="609" y="6"/>
                        </a:cubicBezTo>
                        <a:cubicBezTo>
                          <a:pt x="599" y="2"/>
                          <a:pt x="589" y="0"/>
                          <a:pt x="579"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2"/>
                  <p:cNvSpPr/>
                  <p:nvPr/>
                </p:nvSpPr>
                <p:spPr>
                  <a:xfrm>
                    <a:off x="5257013" y="4506300"/>
                    <a:ext cx="84000" cy="99425"/>
                  </a:xfrm>
                  <a:custGeom>
                    <a:avLst/>
                    <a:gdLst/>
                    <a:ahLst/>
                    <a:cxnLst/>
                    <a:rect l="l" t="t" r="r" b="b"/>
                    <a:pathLst>
                      <a:path w="3360" h="3977" extrusionOk="0">
                        <a:moveTo>
                          <a:pt x="3284" y="0"/>
                        </a:moveTo>
                        <a:cubicBezTo>
                          <a:pt x="3265" y="0"/>
                          <a:pt x="3247" y="8"/>
                          <a:pt x="3232" y="23"/>
                        </a:cubicBezTo>
                        <a:cubicBezTo>
                          <a:pt x="3216" y="38"/>
                          <a:pt x="3216" y="45"/>
                          <a:pt x="3171" y="151"/>
                        </a:cubicBezTo>
                        <a:cubicBezTo>
                          <a:pt x="2398" y="2224"/>
                          <a:pt x="1293" y="3532"/>
                          <a:pt x="61" y="3832"/>
                        </a:cubicBezTo>
                        <a:cubicBezTo>
                          <a:pt x="23" y="3847"/>
                          <a:pt x="1" y="3885"/>
                          <a:pt x="8" y="3922"/>
                        </a:cubicBezTo>
                        <a:cubicBezTo>
                          <a:pt x="15" y="3955"/>
                          <a:pt x="44" y="3976"/>
                          <a:pt x="76" y="3976"/>
                        </a:cubicBezTo>
                        <a:cubicBezTo>
                          <a:pt x="81" y="3976"/>
                          <a:pt x="86" y="3976"/>
                          <a:pt x="91" y="3975"/>
                        </a:cubicBezTo>
                        <a:cubicBezTo>
                          <a:pt x="1368" y="3659"/>
                          <a:pt x="2510" y="2322"/>
                          <a:pt x="3307" y="203"/>
                        </a:cubicBezTo>
                        <a:cubicBezTo>
                          <a:pt x="3322" y="166"/>
                          <a:pt x="3337" y="121"/>
                          <a:pt x="3344" y="113"/>
                        </a:cubicBezTo>
                        <a:cubicBezTo>
                          <a:pt x="3359" y="91"/>
                          <a:pt x="3359" y="60"/>
                          <a:pt x="3344" y="38"/>
                        </a:cubicBezTo>
                        <a:cubicBezTo>
                          <a:pt x="3344" y="30"/>
                          <a:pt x="3337" y="23"/>
                          <a:pt x="3337" y="23"/>
                        </a:cubicBezTo>
                        <a:cubicBezTo>
                          <a:pt x="3322" y="8"/>
                          <a:pt x="3303" y="0"/>
                          <a:pt x="3284"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2"/>
                  <p:cNvSpPr/>
                  <p:nvPr/>
                </p:nvSpPr>
                <p:spPr>
                  <a:xfrm>
                    <a:off x="5232213" y="4567700"/>
                    <a:ext cx="111600" cy="91800"/>
                  </a:xfrm>
                  <a:custGeom>
                    <a:avLst/>
                    <a:gdLst/>
                    <a:ahLst/>
                    <a:cxnLst/>
                    <a:rect l="l" t="t" r="r" b="b"/>
                    <a:pathLst>
                      <a:path w="4464" h="3672" extrusionOk="0">
                        <a:moveTo>
                          <a:pt x="4392" y="0"/>
                        </a:moveTo>
                        <a:cubicBezTo>
                          <a:pt x="4375" y="0"/>
                          <a:pt x="4358" y="6"/>
                          <a:pt x="4344" y="16"/>
                        </a:cubicBezTo>
                        <a:cubicBezTo>
                          <a:pt x="4329" y="31"/>
                          <a:pt x="4321" y="39"/>
                          <a:pt x="4261" y="144"/>
                        </a:cubicBezTo>
                        <a:cubicBezTo>
                          <a:pt x="3020" y="2341"/>
                          <a:pt x="1617" y="3535"/>
                          <a:pt x="295" y="3535"/>
                        </a:cubicBezTo>
                        <a:cubicBezTo>
                          <a:pt x="224" y="3535"/>
                          <a:pt x="154" y="3532"/>
                          <a:pt x="84" y="3525"/>
                        </a:cubicBezTo>
                        <a:cubicBezTo>
                          <a:pt x="79" y="3524"/>
                          <a:pt x="74" y="3524"/>
                          <a:pt x="70" y="3524"/>
                        </a:cubicBezTo>
                        <a:cubicBezTo>
                          <a:pt x="33" y="3524"/>
                          <a:pt x="8" y="3551"/>
                          <a:pt x="1" y="3585"/>
                        </a:cubicBezTo>
                        <a:cubicBezTo>
                          <a:pt x="1" y="3623"/>
                          <a:pt x="31" y="3660"/>
                          <a:pt x="69" y="3660"/>
                        </a:cubicBezTo>
                        <a:cubicBezTo>
                          <a:pt x="144" y="3668"/>
                          <a:pt x="220" y="3671"/>
                          <a:pt x="296" y="3671"/>
                        </a:cubicBezTo>
                        <a:cubicBezTo>
                          <a:pt x="1671" y="3671"/>
                          <a:pt x="3114" y="2454"/>
                          <a:pt x="4389" y="212"/>
                        </a:cubicBezTo>
                        <a:cubicBezTo>
                          <a:pt x="4411" y="174"/>
                          <a:pt x="4434" y="129"/>
                          <a:pt x="4441" y="114"/>
                        </a:cubicBezTo>
                        <a:cubicBezTo>
                          <a:pt x="4464" y="91"/>
                          <a:pt x="4464" y="61"/>
                          <a:pt x="4456" y="39"/>
                        </a:cubicBezTo>
                        <a:cubicBezTo>
                          <a:pt x="4449" y="31"/>
                          <a:pt x="4449" y="31"/>
                          <a:pt x="4441" y="24"/>
                        </a:cubicBezTo>
                        <a:cubicBezTo>
                          <a:pt x="4429" y="8"/>
                          <a:pt x="4411" y="0"/>
                          <a:pt x="4392"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2"/>
                  <p:cNvSpPr/>
                  <p:nvPr/>
                </p:nvSpPr>
                <p:spPr>
                  <a:xfrm>
                    <a:off x="5201238" y="4651150"/>
                    <a:ext cx="101250" cy="76650"/>
                  </a:xfrm>
                  <a:custGeom>
                    <a:avLst/>
                    <a:gdLst/>
                    <a:ahLst/>
                    <a:cxnLst/>
                    <a:rect l="l" t="t" r="r" b="b"/>
                    <a:pathLst>
                      <a:path w="4050" h="3066" extrusionOk="0">
                        <a:moveTo>
                          <a:pt x="3974" y="1"/>
                        </a:moveTo>
                        <a:cubicBezTo>
                          <a:pt x="3964" y="1"/>
                          <a:pt x="3955" y="3"/>
                          <a:pt x="3945" y="7"/>
                        </a:cubicBezTo>
                        <a:cubicBezTo>
                          <a:pt x="3441" y="217"/>
                          <a:pt x="2840" y="796"/>
                          <a:pt x="2209" y="1412"/>
                        </a:cubicBezTo>
                        <a:cubicBezTo>
                          <a:pt x="1446" y="2152"/>
                          <a:pt x="661" y="2922"/>
                          <a:pt x="99" y="2922"/>
                        </a:cubicBezTo>
                        <a:cubicBezTo>
                          <a:pt x="91" y="2922"/>
                          <a:pt x="83" y="2922"/>
                          <a:pt x="75" y="2922"/>
                        </a:cubicBezTo>
                        <a:cubicBezTo>
                          <a:pt x="38" y="2922"/>
                          <a:pt x="8" y="2952"/>
                          <a:pt x="8" y="2990"/>
                        </a:cubicBezTo>
                        <a:cubicBezTo>
                          <a:pt x="0" y="3027"/>
                          <a:pt x="30" y="3065"/>
                          <a:pt x="75" y="3065"/>
                        </a:cubicBezTo>
                        <a:cubicBezTo>
                          <a:pt x="84" y="3065"/>
                          <a:pt x="93" y="3065"/>
                          <a:pt x="101" y="3065"/>
                        </a:cubicBezTo>
                        <a:cubicBezTo>
                          <a:pt x="721" y="3065"/>
                          <a:pt x="1529" y="2273"/>
                          <a:pt x="2307" y="1517"/>
                        </a:cubicBezTo>
                        <a:cubicBezTo>
                          <a:pt x="2908" y="938"/>
                          <a:pt x="3517" y="337"/>
                          <a:pt x="3997" y="142"/>
                        </a:cubicBezTo>
                        <a:cubicBezTo>
                          <a:pt x="4035" y="127"/>
                          <a:pt x="4050" y="89"/>
                          <a:pt x="4042" y="52"/>
                        </a:cubicBezTo>
                        <a:cubicBezTo>
                          <a:pt x="4042" y="44"/>
                          <a:pt x="4035" y="44"/>
                          <a:pt x="4035" y="44"/>
                        </a:cubicBezTo>
                        <a:cubicBezTo>
                          <a:pt x="4024" y="16"/>
                          <a:pt x="4000" y="1"/>
                          <a:pt x="3974"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2"/>
                  <p:cNvSpPr/>
                  <p:nvPr/>
                </p:nvSpPr>
                <p:spPr>
                  <a:xfrm>
                    <a:off x="5185463" y="4639850"/>
                    <a:ext cx="22375" cy="78525"/>
                  </a:xfrm>
                  <a:custGeom>
                    <a:avLst/>
                    <a:gdLst/>
                    <a:ahLst/>
                    <a:cxnLst/>
                    <a:rect l="l" t="t" r="r" b="b"/>
                    <a:pathLst>
                      <a:path w="895" h="3141" extrusionOk="0">
                        <a:moveTo>
                          <a:pt x="75" y="0"/>
                        </a:moveTo>
                        <a:cubicBezTo>
                          <a:pt x="30" y="0"/>
                          <a:pt x="0" y="38"/>
                          <a:pt x="8" y="76"/>
                        </a:cubicBezTo>
                        <a:cubicBezTo>
                          <a:pt x="38" y="526"/>
                          <a:pt x="195" y="985"/>
                          <a:pt x="368" y="1481"/>
                        </a:cubicBezTo>
                        <a:cubicBezTo>
                          <a:pt x="549" y="2006"/>
                          <a:pt x="736" y="2547"/>
                          <a:pt x="751" y="3073"/>
                        </a:cubicBezTo>
                        <a:cubicBezTo>
                          <a:pt x="751" y="3111"/>
                          <a:pt x="782" y="3141"/>
                          <a:pt x="819" y="3141"/>
                        </a:cubicBezTo>
                        <a:cubicBezTo>
                          <a:pt x="864" y="3141"/>
                          <a:pt x="894" y="3111"/>
                          <a:pt x="894" y="3066"/>
                        </a:cubicBezTo>
                        <a:cubicBezTo>
                          <a:pt x="879" y="2525"/>
                          <a:pt x="691" y="1969"/>
                          <a:pt x="504" y="1428"/>
                        </a:cubicBezTo>
                        <a:cubicBezTo>
                          <a:pt x="331" y="947"/>
                          <a:pt x="173" y="496"/>
                          <a:pt x="150" y="68"/>
                        </a:cubicBezTo>
                        <a:cubicBezTo>
                          <a:pt x="150" y="61"/>
                          <a:pt x="143" y="45"/>
                          <a:pt x="143" y="38"/>
                        </a:cubicBezTo>
                        <a:cubicBezTo>
                          <a:pt x="128" y="15"/>
                          <a:pt x="105" y="0"/>
                          <a:pt x="75"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311" name="Google Shape;1311;p32"/>
            <p:cNvGrpSpPr/>
            <p:nvPr/>
          </p:nvGrpSpPr>
          <p:grpSpPr>
            <a:xfrm rot="9184045">
              <a:off x="4439478" y="-2295"/>
              <a:ext cx="634125" cy="907519"/>
              <a:chOff x="5456261" y="4396343"/>
              <a:chExt cx="417231" cy="597185"/>
            </a:xfrm>
          </p:grpSpPr>
          <p:sp>
            <p:nvSpPr>
              <p:cNvPr id="1312" name="Google Shape;1312;p32"/>
              <p:cNvSpPr/>
              <p:nvPr/>
            </p:nvSpPr>
            <p:spPr>
              <a:xfrm rot="5400000">
                <a:off x="5358202" y="4626487"/>
                <a:ext cx="510676" cy="223404"/>
              </a:xfrm>
              <a:custGeom>
                <a:avLst/>
                <a:gdLst/>
                <a:ahLst/>
                <a:cxnLst/>
                <a:rect l="l" t="t" r="r" b="b"/>
                <a:pathLst>
                  <a:path w="14784" h="7072" extrusionOk="0">
                    <a:moveTo>
                      <a:pt x="39" y="0"/>
                    </a:moveTo>
                    <a:cubicBezTo>
                      <a:pt x="15" y="0"/>
                      <a:pt x="0" y="42"/>
                      <a:pt x="27" y="55"/>
                    </a:cubicBezTo>
                    <a:cubicBezTo>
                      <a:pt x="2574" y="1302"/>
                      <a:pt x="6421" y="611"/>
                      <a:pt x="10861" y="4578"/>
                    </a:cubicBezTo>
                    <a:cubicBezTo>
                      <a:pt x="11274" y="4949"/>
                      <a:pt x="13367" y="7072"/>
                      <a:pt x="14448" y="7072"/>
                    </a:cubicBezTo>
                    <a:cubicBezTo>
                      <a:pt x="14528" y="7072"/>
                      <a:pt x="14603" y="7060"/>
                      <a:pt x="14670" y="7035"/>
                    </a:cubicBezTo>
                    <a:cubicBezTo>
                      <a:pt x="14783" y="6998"/>
                      <a:pt x="14783" y="6877"/>
                      <a:pt x="14701" y="6802"/>
                    </a:cubicBezTo>
                    <a:cubicBezTo>
                      <a:pt x="14535" y="6675"/>
                      <a:pt x="14520" y="6690"/>
                      <a:pt x="14272" y="6607"/>
                    </a:cubicBezTo>
                    <a:cubicBezTo>
                      <a:pt x="12214" y="5938"/>
                      <a:pt x="11703" y="3835"/>
                      <a:pt x="7225" y="1874"/>
                    </a:cubicBezTo>
                    <a:cubicBezTo>
                      <a:pt x="4340" y="604"/>
                      <a:pt x="2333" y="852"/>
                      <a:pt x="49" y="3"/>
                    </a:cubicBezTo>
                    <a:cubicBezTo>
                      <a:pt x="46" y="1"/>
                      <a:pt x="42" y="0"/>
                      <a:pt x="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3" name="Google Shape;1313;p32"/>
              <p:cNvGrpSpPr/>
              <p:nvPr/>
            </p:nvGrpSpPr>
            <p:grpSpPr>
              <a:xfrm rot="547168">
                <a:off x="5495793" y="4419819"/>
                <a:ext cx="338166" cy="525819"/>
                <a:chOff x="5495357" y="4403154"/>
                <a:chExt cx="338153" cy="525797"/>
              </a:xfrm>
            </p:grpSpPr>
            <p:sp>
              <p:nvSpPr>
                <p:cNvPr id="1314" name="Google Shape;1314;p32"/>
                <p:cNvSpPr/>
                <p:nvPr/>
              </p:nvSpPr>
              <p:spPr>
                <a:xfrm rot="-450688">
                  <a:off x="5526460" y="4419071"/>
                  <a:ext cx="275947" cy="493963"/>
                </a:xfrm>
                <a:custGeom>
                  <a:avLst/>
                  <a:gdLst/>
                  <a:ahLst/>
                  <a:cxnLst/>
                  <a:rect l="l" t="t" r="r" b="b"/>
                  <a:pathLst>
                    <a:path w="7950" h="14231" extrusionOk="0">
                      <a:moveTo>
                        <a:pt x="7303" y="0"/>
                      </a:moveTo>
                      <a:lnTo>
                        <a:pt x="7303" y="0"/>
                      </a:lnTo>
                      <a:cubicBezTo>
                        <a:pt x="7190" y="669"/>
                        <a:pt x="6612" y="1232"/>
                        <a:pt x="6612" y="1232"/>
                      </a:cubicBezTo>
                      <a:cubicBezTo>
                        <a:pt x="6612" y="1232"/>
                        <a:pt x="6807" y="1022"/>
                        <a:pt x="6860" y="676"/>
                      </a:cubicBezTo>
                      <a:lnTo>
                        <a:pt x="6860" y="676"/>
                      </a:lnTo>
                      <a:cubicBezTo>
                        <a:pt x="6642" y="962"/>
                        <a:pt x="6109" y="1262"/>
                        <a:pt x="6109" y="1262"/>
                      </a:cubicBezTo>
                      <a:cubicBezTo>
                        <a:pt x="6109" y="1262"/>
                        <a:pt x="6311" y="1142"/>
                        <a:pt x="6499" y="834"/>
                      </a:cubicBezTo>
                      <a:lnTo>
                        <a:pt x="6499" y="834"/>
                      </a:lnTo>
                      <a:cubicBezTo>
                        <a:pt x="6259" y="992"/>
                        <a:pt x="5395" y="1300"/>
                        <a:pt x="5395" y="1300"/>
                      </a:cubicBezTo>
                      <a:cubicBezTo>
                        <a:pt x="5395" y="1300"/>
                        <a:pt x="5605" y="1157"/>
                        <a:pt x="5733" y="1014"/>
                      </a:cubicBezTo>
                      <a:lnTo>
                        <a:pt x="5733" y="1014"/>
                      </a:lnTo>
                      <a:cubicBezTo>
                        <a:pt x="5177" y="1105"/>
                        <a:pt x="4764" y="1510"/>
                        <a:pt x="4764" y="1510"/>
                      </a:cubicBezTo>
                      <a:cubicBezTo>
                        <a:pt x="4764" y="1510"/>
                        <a:pt x="4786" y="1360"/>
                        <a:pt x="4929" y="1247"/>
                      </a:cubicBezTo>
                      <a:lnTo>
                        <a:pt x="4929" y="1247"/>
                      </a:lnTo>
                      <a:cubicBezTo>
                        <a:pt x="4388" y="1480"/>
                        <a:pt x="4087" y="2006"/>
                        <a:pt x="4087" y="2006"/>
                      </a:cubicBezTo>
                      <a:cubicBezTo>
                        <a:pt x="4087" y="2006"/>
                        <a:pt x="4155" y="1811"/>
                        <a:pt x="4298" y="1540"/>
                      </a:cubicBezTo>
                      <a:lnTo>
                        <a:pt x="4298" y="1540"/>
                      </a:lnTo>
                      <a:cubicBezTo>
                        <a:pt x="3982" y="1796"/>
                        <a:pt x="3516" y="2382"/>
                        <a:pt x="3516" y="2382"/>
                      </a:cubicBezTo>
                      <a:cubicBezTo>
                        <a:pt x="3516" y="2382"/>
                        <a:pt x="3592" y="2172"/>
                        <a:pt x="3554" y="1886"/>
                      </a:cubicBezTo>
                      <a:lnTo>
                        <a:pt x="3554" y="1886"/>
                      </a:lnTo>
                      <a:cubicBezTo>
                        <a:pt x="3381" y="2149"/>
                        <a:pt x="2885" y="2758"/>
                        <a:pt x="2885" y="2758"/>
                      </a:cubicBezTo>
                      <a:cubicBezTo>
                        <a:pt x="2885" y="2758"/>
                        <a:pt x="2990" y="2562"/>
                        <a:pt x="2990" y="2329"/>
                      </a:cubicBezTo>
                      <a:lnTo>
                        <a:pt x="2990" y="2329"/>
                      </a:lnTo>
                      <a:cubicBezTo>
                        <a:pt x="2833" y="2562"/>
                        <a:pt x="2239" y="3133"/>
                        <a:pt x="2239" y="3133"/>
                      </a:cubicBezTo>
                      <a:cubicBezTo>
                        <a:pt x="2239" y="3133"/>
                        <a:pt x="2284" y="2833"/>
                        <a:pt x="2337" y="2690"/>
                      </a:cubicBezTo>
                      <a:lnTo>
                        <a:pt x="2337" y="2690"/>
                      </a:lnTo>
                      <a:cubicBezTo>
                        <a:pt x="2029" y="2998"/>
                        <a:pt x="1841" y="3749"/>
                        <a:pt x="1841" y="3749"/>
                      </a:cubicBezTo>
                      <a:cubicBezTo>
                        <a:pt x="1841" y="3749"/>
                        <a:pt x="1758" y="3494"/>
                        <a:pt x="1728" y="3306"/>
                      </a:cubicBezTo>
                      <a:cubicBezTo>
                        <a:pt x="1413" y="3885"/>
                        <a:pt x="1533" y="4621"/>
                        <a:pt x="1533" y="4621"/>
                      </a:cubicBezTo>
                      <a:cubicBezTo>
                        <a:pt x="1533" y="4621"/>
                        <a:pt x="1458" y="4215"/>
                        <a:pt x="1225" y="4035"/>
                      </a:cubicBezTo>
                      <a:lnTo>
                        <a:pt x="1225" y="4035"/>
                      </a:lnTo>
                      <a:cubicBezTo>
                        <a:pt x="1292" y="4538"/>
                        <a:pt x="1067" y="5282"/>
                        <a:pt x="1067" y="5282"/>
                      </a:cubicBezTo>
                      <a:cubicBezTo>
                        <a:pt x="1067" y="5282"/>
                        <a:pt x="872" y="5222"/>
                        <a:pt x="819" y="4831"/>
                      </a:cubicBezTo>
                      <a:cubicBezTo>
                        <a:pt x="489" y="5613"/>
                        <a:pt x="751" y="6379"/>
                        <a:pt x="751" y="6379"/>
                      </a:cubicBezTo>
                      <a:cubicBezTo>
                        <a:pt x="751" y="6379"/>
                        <a:pt x="586" y="6041"/>
                        <a:pt x="511" y="5740"/>
                      </a:cubicBezTo>
                      <a:cubicBezTo>
                        <a:pt x="466" y="6199"/>
                        <a:pt x="496" y="6920"/>
                        <a:pt x="496" y="6920"/>
                      </a:cubicBezTo>
                      <a:cubicBezTo>
                        <a:pt x="496" y="6920"/>
                        <a:pt x="346" y="6815"/>
                        <a:pt x="248" y="6326"/>
                      </a:cubicBezTo>
                      <a:lnTo>
                        <a:pt x="248" y="6326"/>
                      </a:lnTo>
                      <a:cubicBezTo>
                        <a:pt x="0" y="7281"/>
                        <a:pt x="346" y="8385"/>
                        <a:pt x="346" y="8385"/>
                      </a:cubicBezTo>
                      <a:lnTo>
                        <a:pt x="113" y="8160"/>
                      </a:lnTo>
                      <a:lnTo>
                        <a:pt x="398" y="9016"/>
                      </a:lnTo>
                      <a:lnTo>
                        <a:pt x="188" y="8866"/>
                      </a:lnTo>
                      <a:lnTo>
                        <a:pt x="489" y="9888"/>
                      </a:lnTo>
                      <a:lnTo>
                        <a:pt x="331" y="9850"/>
                      </a:lnTo>
                      <a:lnTo>
                        <a:pt x="549" y="10496"/>
                      </a:lnTo>
                      <a:lnTo>
                        <a:pt x="413" y="10384"/>
                      </a:lnTo>
                      <a:lnTo>
                        <a:pt x="541" y="11037"/>
                      </a:lnTo>
                      <a:lnTo>
                        <a:pt x="413" y="10902"/>
                      </a:lnTo>
                      <a:lnTo>
                        <a:pt x="413" y="10902"/>
                      </a:lnTo>
                      <a:cubicBezTo>
                        <a:pt x="451" y="11383"/>
                        <a:pt x="519" y="12487"/>
                        <a:pt x="519" y="12487"/>
                      </a:cubicBezTo>
                      <a:cubicBezTo>
                        <a:pt x="519" y="12487"/>
                        <a:pt x="361" y="12382"/>
                        <a:pt x="271" y="11984"/>
                      </a:cubicBezTo>
                      <a:lnTo>
                        <a:pt x="271" y="11984"/>
                      </a:lnTo>
                      <a:cubicBezTo>
                        <a:pt x="98" y="12533"/>
                        <a:pt x="721" y="14231"/>
                        <a:pt x="721" y="14231"/>
                      </a:cubicBezTo>
                      <a:cubicBezTo>
                        <a:pt x="721" y="14231"/>
                        <a:pt x="1578" y="13434"/>
                        <a:pt x="2217" y="12938"/>
                      </a:cubicBezTo>
                      <a:cubicBezTo>
                        <a:pt x="2848" y="12450"/>
                        <a:pt x="3637" y="12240"/>
                        <a:pt x="4148" y="11571"/>
                      </a:cubicBezTo>
                      <a:cubicBezTo>
                        <a:pt x="4651" y="10902"/>
                        <a:pt x="4741" y="10399"/>
                        <a:pt x="5447" y="9970"/>
                      </a:cubicBezTo>
                      <a:cubicBezTo>
                        <a:pt x="6154" y="9542"/>
                        <a:pt x="6995" y="8708"/>
                        <a:pt x="6995" y="8708"/>
                      </a:cubicBezTo>
                      <a:lnTo>
                        <a:pt x="6995" y="8708"/>
                      </a:lnTo>
                      <a:cubicBezTo>
                        <a:pt x="6995" y="8708"/>
                        <a:pt x="6627" y="8889"/>
                        <a:pt x="6372" y="8941"/>
                      </a:cubicBezTo>
                      <a:cubicBezTo>
                        <a:pt x="6882" y="8648"/>
                        <a:pt x="7423" y="7799"/>
                        <a:pt x="7423" y="7799"/>
                      </a:cubicBezTo>
                      <a:lnTo>
                        <a:pt x="7423" y="7799"/>
                      </a:lnTo>
                      <a:cubicBezTo>
                        <a:pt x="7423" y="7799"/>
                        <a:pt x="7311" y="7859"/>
                        <a:pt x="6890" y="8085"/>
                      </a:cubicBezTo>
                      <a:cubicBezTo>
                        <a:pt x="7273" y="7739"/>
                        <a:pt x="7784" y="6792"/>
                        <a:pt x="7784" y="6792"/>
                      </a:cubicBezTo>
                      <a:lnTo>
                        <a:pt x="7784" y="6792"/>
                      </a:lnTo>
                      <a:cubicBezTo>
                        <a:pt x="7784" y="6792"/>
                        <a:pt x="7649" y="6875"/>
                        <a:pt x="7251" y="7213"/>
                      </a:cubicBezTo>
                      <a:cubicBezTo>
                        <a:pt x="7709" y="6650"/>
                        <a:pt x="7934" y="5763"/>
                        <a:pt x="7934" y="5763"/>
                      </a:cubicBezTo>
                      <a:lnTo>
                        <a:pt x="7934" y="5763"/>
                      </a:lnTo>
                      <a:cubicBezTo>
                        <a:pt x="7934" y="5763"/>
                        <a:pt x="7791" y="5808"/>
                        <a:pt x="7468" y="6191"/>
                      </a:cubicBezTo>
                      <a:cubicBezTo>
                        <a:pt x="7754" y="5846"/>
                        <a:pt x="7949" y="4952"/>
                        <a:pt x="7949" y="4952"/>
                      </a:cubicBezTo>
                      <a:lnTo>
                        <a:pt x="7949" y="4952"/>
                      </a:lnTo>
                      <a:cubicBezTo>
                        <a:pt x="7949" y="4952"/>
                        <a:pt x="7902" y="4999"/>
                        <a:pt x="7622" y="5343"/>
                      </a:cubicBezTo>
                      <a:lnTo>
                        <a:pt x="7622" y="5343"/>
                      </a:lnTo>
                      <a:cubicBezTo>
                        <a:pt x="7798" y="5086"/>
                        <a:pt x="7912" y="4478"/>
                        <a:pt x="7912" y="4478"/>
                      </a:cubicBezTo>
                      <a:lnTo>
                        <a:pt x="7912" y="4478"/>
                      </a:lnTo>
                      <a:cubicBezTo>
                        <a:pt x="7912" y="4478"/>
                        <a:pt x="7854" y="4544"/>
                        <a:pt x="7588" y="4938"/>
                      </a:cubicBezTo>
                      <a:lnTo>
                        <a:pt x="7588" y="4938"/>
                      </a:lnTo>
                      <a:cubicBezTo>
                        <a:pt x="7737" y="4693"/>
                        <a:pt x="7829" y="3825"/>
                        <a:pt x="7829" y="3824"/>
                      </a:cubicBezTo>
                      <a:lnTo>
                        <a:pt x="7829" y="3824"/>
                      </a:lnTo>
                      <a:lnTo>
                        <a:pt x="7544" y="4200"/>
                      </a:lnTo>
                      <a:cubicBezTo>
                        <a:pt x="7679" y="3997"/>
                        <a:pt x="7739" y="3111"/>
                        <a:pt x="7739" y="3111"/>
                      </a:cubicBezTo>
                      <a:lnTo>
                        <a:pt x="7739" y="3111"/>
                      </a:lnTo>
                      <a:cubicBezTo>
                        <a:pt x="7739" y="3111"/>
                        <a:pt x="7679" y="3224"/>
                        <a:pt x="7468" y="3644"/>
                      </a:cubicBezTo>
                      <a:cubicBezTo>
                        <a:pt x="7529" y="3374"/>
                        <a:pt x="7701" y="2472"/>
                        <a:pt x="7701" y="2472"/>
                      </a:cubicBezTo>
                      <a:lnTo>
                        <a:pt x="7701" y="2472"/>
                      </a:lnTo>
                      <a:cubicBezTo>
                        <a:pt x="7701" y="2472"/>
                        <a:pt x="7643" y="2501"/>
                        <a:pt x="7196" y="2991"/>
                      </a:cubicBezTo>
                      <a:lnTo>
                        <a:pt x="7196" y="2991"/>
                      </a:lnTo>
                      <a:cubicBezTo>
                        <a:pt x="7493" y="2652"/>
                        <a:pt x="7852" y="1683"/>
                        <a:pt x="7852" y="1683"/>
                      </a:cubicBezTo>
                      <a:lnTo>
                        <a:pt x="7852" y="1683"/>
                      </a:lnTo>
                      <a:cubicBezTo>
                        <a:pt x="7852" y="1683"/>
                        <a:pt x="7724" y="1743"/>
                        <a:pt x="7160" y="2141"/>
                      </a:cubicBezTo>
                      <a:cubicBezTo>
                        <a:pt x="7423" y="1450"/>
                        <a:pt x="7303" y="1"/>
                        <a:pt x="73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5" name="Google Shape;1315;p32"/>
                <p:cNvGrpSpPr/>
                <p:nvPr/>
              </p:nvGrpSpPr>
              <p:grpSpPr>
                <a:xfrm rot="-450688">
                  <a:off x="5541696" y="4418502"/>
                  <a:ext cx="259252" cy="484071"/>
                  <a:chOff x="5176813" y="4419525"/>
                  <a:chExt cx="186725" cy="348650"/>
                </a:xfrm>
              </p:grpSpPr>
              <p:sp>
                <p:nvSpPr>
                  <p:cNvPr id="1316" name="Google Shape;1316;p32"/>
                  <p:cNvSpPr/>
                  <p:nvPr/>
                </p:nvSpPr>
                <p:spPr>
                  <a:xfrm>
                    <a:off x="5190513" y="4419525"/>
                    <a:ext cx="173025" cy="348650"/>
                  </a:xfrm>
                  <a:custGeom>
                    <a:avLst/>
                    <a:gdLst/>
                    <a:ahLst/>
                    <a:cxnLst/>
                    <a:rect l="l" t="t" r="r" b="b"/>
                    <a:pathLst>
                      <a:path w="6921" h="13946" extrusionOk="0">
                        <a:moveTo>
                          <a:pt x="6267" y="0"/>
                        </a:moveTo>
                        <a:cubicBezTo>
                          <a:pt x="6237" y="203"/>
                          <a:pt x="6154" y="406"/>
                          <a:pt x="6064" y="579"/>
                        </a:cubicBezTo>
                        <a:cubicBezTo>
                          <a:pt x="5899" y="1631"/>
                          <a:pt x="5478" y="2622"/>
                          <a:pt x="5020" y="3336"/>
                        </a:cubicBezTo>
                        <a:cubicBezTo>
                          <a:pt x="4344" y="4388"/>
                          <a:pt x="3713" y="5913"/>
                          <a:pt x="3359" y="6492"/>
                        </a:cubicBezTo>
                        <a:cubicBezTo>
                          <a:pt x="4261" y="5726"/>
                          <a:pt x="5200" y="3803"/>
                          <a:pt x="5200" y="3802"/>
                        </a:cubicBezTo>
                        <a:lnTo>
                          <a:pt x="5200" y="3802"/>
                        </a:lnTo>
                        <a:cubicBezTo>
                          <a:pt x="5200" y="3803"/>
                          <a:pt x="4742" y="5034"/>
                          <a:pt x="4336" y="5560"/>
                        </a:cubicBezTo>
                        <a:cubicBezTo>
                          <a:pt x="5140" y="4711"/>
                          <a:pt x="5516" y="3705"/>
                          <a:pt x="5516" y="3704"/>
                        </a:cubicBezTo>
                        <a:lnTo>
                          <a:pt x="5516" y="3704"/>
                        </a:lnTo>
                        <a:lnTo>
                          <a:pt x="5320" y="4651"/>
                        </a:lnTo>
                        <a:cubicBezTo>
                          <a:pt x="5320" y="4651"/>
                          <a:pt x="5561" y="3734"/>
                          <a:pt x="6042" y="3314"/>
                        </a:cubicBezTo>
                        <a:lnTo>
                          <a:pt x="6042" y="3314"/>
                        </a:lnTo>
                        <a:cubicBezTo>
                          <a:pt x="5937" y="4133"/>
                          <a:pt x="5260" y="6454"/>
                          <a:pt x="3066" y="7619"/>
                        </a:cubicBezTo>
                        <a:cubicBezTo>
                          <a:pt x="3960" y="7438"/>
                          <a:pt x="5117" y="6394"/>
                          <a:pt x="5118" y="6394"/>
                        </a:cubicBezTo>
                        <a:lnTo>
                          <a:pt x="5118" y="6394"/>
                        </a:lnTo>
                        <a:cubicBezTo>
                          <a:pt x="5117" y="6394"/>
                          <a:pt x="4036" y="7694"/>
                          <a:pt x="2969" y="8167"/>
                        </a:cubicBezTo>
                        <a:cubicBezTo>
                          <a:pt x="3637" y="8040"/>
                          <a:pt x="4224" y="7649"/>
                          <a:pt x="4524" y="7423"/>
                        </a:cubicBezTo>
                        <a:lnTo>
                          <a:pt x="4524" y="7423"/>
                        </a:lnTo>
                        <a:cubicBezTo>
                          <a:pt x="4051" y="7807"/>
                          <a:pt x="2946" y="8678"/>
                          <a:pt x="2586" y="8731"/>
                        </a:cubicBezTo>
                        <a:cubicBezTo>
                          <a:pt x="3201" y="8693"/>
                          <a:pt x="3712" y="8438"/>
                          <a:pt x="3713" y="8438"/>
                        </a:cubicBezTo>
                        <a:lnTo>
                          <a:pt x="3713" y="8438"/>
                        </a:lnTo>
                        <a:cubicBezTo>
                          <a:pt x="3712" y="8438"/>
                          <a:pt x="2781" y="8926"/>
                          <a:pt x="2398" y="8956"/>
                        </a:cubicBezTo>
                        <a:cubicBezTo>
                          <a:pt x="2818" y="8934"/>
                          <a:pt x="3104" y="8926"/>
                          <a:pt x="3104" y="8926"/>
                        </a:cubicBezTo>
                        <a:lnTo>
                          <a:pt x="3104" y="8926"/>
                        </a:lnTo>
                        <a:cubicBezTo>
                          <a:pt x="3104" y="8926"/>
                          <a:pt x="2480" y="9287"/>
                          <a:pt x="2142" y="9347"/>
                        </a:cubicBezTo>
                        <a:cubicBezTo>
                          <a:pt x="2150" y="9347"/>
                          <a:pt x="2159" y="9348"/>
                          <a:pt x="2168" y="9348"/>
                        </a:cubicBezTo>
                        <a:cubicBezTo>
                          <a:pt x="2685" y="9348"/>
                          <a:pt x="4897" y="8275"/>
                          <a:pt x="6049" y="5801"/>
                        </a:cubicBezTo>
                        <a:lnTo>
                          <a:pt x="6049" y="5801"/>
                        </a:lnTo>
                        <a:cubicBezTo>
                          <a:pt x="6260" y="6334"/>
                          <a:pt x="4802" y="9309"/>
                          <a:pt x="1909" y="9783"/>
                        </a:cubicBezTo>
                        <a:cubicBezTo>
                          <a:pt x="1969" y="9785"/>
                          <a:pt x="2027" y="9786"/>
                          <a:pt x="2084" y="9786"/>
                        </a:cubicBezTo>
                        <a:cubicBezTo>
                          <a:pt x="2916" y="9786"/>
                          <a:pt x="3351" y="9542"/>
                          <a:pt x="3352" y="9542"/>
                        </a:cubicBezTo>
                        <a:lnTo>
                          <a:pt x="3352" y="9542"/>
                        </a:lnTo>
                        <a:cubicBezTo>
                          <a:pt x="3351" y="9543"/>
                          <a:pt x="2459" y="10072"/>
                          <a:pt x="1998" y="10072"/>
                        </a:cubicBezTo>
                        <a:cubicBezTo>
                          <a:pt x="1941" y="10072"/>
                          <a:pt x="1891" y="10064"/>
                          <a:pt x="1849" y="10046"/>
                        </a:cubicBezTo>
                        <a:lnTo>
                          <a:pt x="1849" y="10046"/>
                        </a:lnTo>
                        <a:cubicBezTo>
                          <a:pt x="2108" y="10168"/>
                          <a:pt x="2276" y="10199"/>
                          <a:pt x="2380" y="10199"/>
                        </a:cubicBezTo>
                        <a:cubicBezTo>
                          <a:pt x="2476" y="10199"/>
                          <a:pt x="2517" y="10172"/>
                          <a:pt x="2524" y="10167"/>
                        </a:cubicBezTo>
                        <a:lnTo>
                          <a:pt x="2524" y="10167"/>
                        </a:lnTo>
                        <a:cubicBezTo>
                          <a:pt x="2503" y="10183"/>
                          <a:pt x="2230" y="10387"/>
                          <a:pt x="1920" y="10387"/>
                        </a:cubicBezTo>
                        <a:cubicBezTo>
                          <a:pt x="1852" y="10387"/>
                          <a:pt x="1783" y="10377"/>
                          <a:pt x="1714" y="10354"/>
                        </a:cubicBezTo>
                        <a:lnTo>
                          <a:pt x="1714" y="10354"/>
                        </a:lnTo>
                        <a:cubicBezTo>
                          <a:pt x="1836" y="10421"/>
                          <a:pt x="2009" y="10435"/>
                          <a:pt x="2128" y="10435"/>
                        </a:cubicBezTo>
                        <a:cubicBezTo>
                          <a:pt x="2207" y="10435"/>
                          <a:pt x="2262" y="10429"/>
                          <a:pt x="2263" y="10429"/>
                        </a:cubicBezTo>
                        <a:lnTo>
                          <a:pt x="2263" y="10429"/>
                        </a:lnTo>
                        <a:cubicBezTo>
                          <a:pt x="2262" y="10429"/>
                          <a:pt x="1945" y="10644"/>
                          <a:pt x="1672" y="10644"/>
                        </a:cubicBezTo>
                        <a:cubicBezTo>
                          <a:pt x="1648" y="10644"/>
                          <a:pt x="1624" y="10643"/>
                          <a:pt x="1601" y="10639"/>
                        </a:cubicBezTo>
                        <a:lnTo>
                          <a:pt x="1601" y="10639"/>
                        </a:lnTo>
                        <a:cubicBezTo>
                          <a:pt x="1664" y="10676"/>
                          <a:pt x="1733" y="10689"/>
                          <a:pt x="1800" y="10689"/>
                        </a:cubicBezTo>
                        <a:cubicBezTo>
                          <a:pt x="1949" y="10689"/>
                          <a:pt x="2082" y="10624"/>
                          <a:pt x="2082" y="10624"/>
                        </a:cubicBezTo>
                        <a:lnTo>
                          <a:pt x="2082" y="10624"/>
                        </a:lnTo>
                        <a:cubicBezTo>
                          <a:pt x="2082" y="10624"/>
                          <a:pt x="1726" y="10955"/>
                          <a:pt x="1441" y="10955"/>
                        </a:cubicBezTo>
                        <a:cubicBezTo>
                          <a:pt x="1416" y="10955"/>
                          <a:pt x="1392" y="10953"/>
                          <a:pt x="1368" y="10947"/>
                        </a:cubicBezTo>
                        <a:lnTo>
                          <a:pt x="1368" y="10947"/>
                        </a:lnTo>
                        <a:cubicBezTo>
                          <a:pt x="1437" y="10990"/>
                          <a:pt x="1514" y="11005"/>
                          <a:pt x="1590" y="11005"/>
                        </a:cubicBezTo>
                        <a:cubicBezTo>
                          <a:pt x="1778" y="11005"/>
                          <a:pt x="1954" y="10910"/>
                          <a:pt x="1954" y="10910"/>
                        </a:cubicBezTo>
                        <a:lnTo>
                          <a:pt x="1954" y="10910"/>
                        </a:lnTo>
                        <a:cubicBezTo>
                          <a:pt x="1954" y="10910"/>
                          <a:pt x="1574" y="11237"/>
                          <a:pt x="1235" y="11237"/>
                        </a:cubicBezTo>
                        <a:cubicBezTo>
                          <a:pt x="1214" y="11237"/>
                          <a:pt x="1193" y="11235"/>
                          <a:pt x="1173" y="11233"/>
                        </a:cubicBezTo>
                        <a:lnTo>
                          <a:pt x="1173" y="11233"/>
                        </a:lnTo>
                        <a:cubicBezTo>
                          <a:pt x="1274" y="11299"/>
                          <a:pt x="1384" y="11314"/>
                          <a:pt x="1468" y="11314"/>
                        </a:cubicBezTo>
                        <a:cubicBezTo>
                          <a:pt x="1547" y="11314"/>
                          <a:pt x="1601" y="11300"/>
                          <a:pt x="1601" y="11300"/>
                        </a:cubicBezTo>
                        <a:lnTo>
                          <a:pt x="1601" y="11300"/>
                        </a:lnTo>
                        <a:cubicBezTo>
                          <a:pt x="1601" y="11300"/>
                          <a:pt x="1246" y="11546"/>
                          <a:pt x="1063" y="11546"/>
                        </a:cubicBezTo>
                        <a:cubicBezTo>
                          <a:pt x="1048" y="11546"/>
                          <a:pt x="1035" y="11544"/>
                          <a:pt x="1023" y="11541"/>
                        </a:cubicBezTo>
                        <a:lnTo>
                          <a:pt x="1023" y="11541"/>
                        </a:lnTo>
                        <a:cubicBezTo>
                          <a:pt x="1080" y="11565"/>
                          <a:pt x="1144" y="11580"/>
                          <a:pt x="1216" y="11580"/>
                        </a:cubicBezTo>
                        <a:cubicBezTo>
                          <a:pt x="1476" y="11580"/>
                          <a:pt x="1842" y="11391"/>
                          <a:pt x="2383" y="10797"/>
                        </a:cubicBezTo>
                        <a:cubicBezTo>
                          <a:pt x="3029" y="10073"/>
                          <a:pt x="4003" y="9248"/>
                          <a:pt x="4565" y="9248"/>
                        </a:cubicBezTo>
                        <a:cubicBezTo>
                          <a:pt x="4598" y="9248"/>
                          <a:pt x="4629" y="9251"/>
                          <a:pt x="4659" y="9257"/>
                        </a:cubicBezTo>
                        <a:cubicBezTo>
                          <a:pt x="3900" y="9625"/>
                          <a:pt x="2841" y="10662"/>
                          <a:pt x="2315" y="11330"/>
                        </a:cubicBezTo>
                        <a:cubicBezTo>
                          <a:pt x="1782" y="12007"/>
                          <a:pt x="1196" y="12322"/>
                          <a:pt x="617" y="12420"/>
                        </a:cubicBezTo>
                        <a:cubicBezTo>
                          <a:pt x="695" y="12469"/>
                          <a:pt x="776" y="12488"/>
                          <a:pt x="854" y="12488"/>
                        </a:cubicBezTo>
                        <a:cubicBezTo>
                          <a:pt x="1125" y="12488"/>
                          <a:pt x="1368" y="12262"/>
                          <a:pt x="1368" y="12262"/>
                        </a:cubicBezTo>
                        <a:lnTo>
                          <a:pt x="1368" y="12262"/>
                        </a:lnTo>
                        <a:cubicBezTo>
                          <a:pt x="1368" y="12262"/>
                          <a:pt x="1008" y="12705"/>
                          <a:pt x="497" y="12720"/>
                        </a:cubicBezTo>
                        <a:cubicBezTo>
                          <a:pt x="520" y="12743"/>
                          <a:pt x="558" y="12753"/>
                          <a:pt x="607" y="12753"/>
                        </a:cubicBezTo>
                        <a:cubicBezTo>
                          <a:pt x="840" y="12753"/>
                          <a:pt x="1331" y="12514"/>
                          <a:pt x="1797" y="12142"/>
                        </a:cubicBezTo>
                        <a:lnTo>
                          <a:pt x="1797" y="12142"/>
                        </a:lnTo>
                        <a:cubicBezTo>
                          <a:pt x="1383" y="12653"/>
                          <a:pt x="377" y="13231"/>
                          <a:pt x="377" y="13231"/>
                        </a:cubicBezTo>
                        <a:lnTo>
                          <a:pt x="1" y="13945"/>
                        </a:lnTo>
                        <a:cubicBezTo>
                          <a:pt x="309" y="13667"/>
                          <a:pt x="790" y="13246"/>
                          <a:pt x="1181" y="12938"/>
                        </a:cubicBezTo>
                        <a:cubicBezTo>
                          <a:pt x="1812" y="12450"/>
                          <a:pt x="2608" y="12240"/>
                          <a:pt x="3112" y="11571"/>
                        </a:cubicBezTo>
                        <a:cubicBezTo>
                          <a:pt x="3622" y="10902"/>
                          <a:pt x="3713" y="10399"/>
                          <a:pt x="4411" y="9970"/>
                        </a:cubicBezTo>
                        <a:cubicBezTo>
                          <a:pt x="5118" y="9542"/>
                          <a:pt x="5966" y="8708"/>
                          <a:pt x="5967" y="8708"/>
                        </a:cubicBezTo>
                        <a:lnTo>
                          <a:pt x="5967" y="8708"/>
                        </a:lnTo>
                        <a:cubicBezTo>
                          <a:pt x="5966" y="8708"/>
                          <a:pt x="5598" y="8889"/>
                          <a:pt x="5336" y="8941"/>
                        </a:cubicBezTo>
                        <a:cubicBezTo>
                          <a:pt x="5854" y="8648"/>
                          <a:pt x="6395" y="7799"/>
                          <a:pt x="6395" y="7799"/>
                        </a:cubicBezTo>
                        <a:lnTo>
                          <a:pt x="6395" y="7799"/>
                        </a:lnTo>
                        <a:cubicBezTo>
                          <a:pt x="6395" y="7799"/>
                          <a:pt x="6282" y="7859"/>
                          <a:pt x="5854" y="8085"/>
                        </a:cubicBezTo>
                        <a:cubicBezTo>
                          <a:pt x="6237" y="7739"/>
                          <a:pt x="6748" y="6792"/>
                          <a:pt x="6748" y="6792"/>
                        </a:cubicBezTo>
                        <a:lnTo>
                          <a:pt x="6748" y="6792"/>
                        </a:lnTo>
                        <a:cubicBezTo>
                          <a:pt x="6748" y="6792"/>
                          <a:pt x="6613" y="6875"/>
                          <a:pt x="6222" y="7213"/>
                        </a:cubicBezTo>
                        <a:cubicBezTo>
                          <a:pt x="6680" y="6642"/>
                          <a:pt x="6898" y="5763"/>
                          <a:pt x="6898" y="5763"/>
                        </a:cubicBezTo>
                        <a:lnTo>
                          <a:pt x="6898" y="5763"/>
                        </a:lnTo>
                        <a:cubicBezTo>
                          <a:pt x="6898" y="5763"/>
                          <a:pt x="6763" y="5808"/>
                          <a:pt x="6432" y="6191"/>
                        </a:cubicBezTo>
                        <a:cubicBezTo>
                          <a:pt x="6718" y="5846"/>
                          <a:pt x="6921" y="4952"/>
                          <a:pt x="6921" y="4952"/>
                        </a:cubicBezTo>
                        <a:lnTo>
                          <a:pt x="6921" y="4952"/>
                        </a:lnTo>
                        <a:cubicBezTo>
                          <a:pt x="6921" y="4952"/>
                          <a:pt x="6868" y="4997"/>
                          <a:pt x="6583" y="5342"/>
                        </a:cubicBezTo>
                        <a:cubicBezTo>
                          <a:pt x="6763" y="5094"/>
                          <a:pt x="6883" y="4478"/>
                          <a:pt x="6883" y="4478"/>
                        </a:cubicBezTo>
                        <a:lnTo>
                          <a:pt x="6883" y="4478"/>
                        </a:lnTo>
                        <a:cubicBezTo>
                          <a:pt x="6883" y="4478"/>
                          <a:pt x="6817" y="4544"/>
                          <a:pt x="6556" y="4942"/>
                        </a:cubicBezTo>
                        <a:lnTo>
                          <a:pt x="6556" y="4942"/>
                        </a:lnTo>
                        <a:cubicBezTo>
                          <a:pt x="6700" y="4704"/>
                          <a:pt x="6801" y="3817"/>
                          <a:pt x="6801" y="3817"/>
                        </a:cubicBezTo>
                        <a:lnTo>
                          <a:pt x="6801" y="3817"/>
                        </a:lnTo>
                        <a:lnTo>
                          <a:pt x="6508" y="4200"/>
                        </a:lnTo>
                        <a:cubicBezTo>
                          <a:pt x="6643" y="3997"/>
                          <a:pt x="6703" y="3111"/>
                          <a:pt x="6703" y="3111"/>
                        </a:cubicBezTo>
                        <a:lnTo>
                          <a:pt x="6703" y="3111"/>
                        </a:lnTo>
                        <a:cubicBezTo>
                          <a:pt x="6703" y="3111"/>
                          <a:pt x="6643" y="3224"/>
                          <a:pt x="6432" y="3644"/>
                        </a:cubicBezTo>
                        <a:cubicBezTo>
                          <a:pt x="6500" y="3374"/>
                          <a:pt x="6673" y="2472"/>
                          <a:pt x="6673" y="2472"/>
                        </a:cubicBezTo>
                        <a:lnTo>
                          <a:pt x="6673" y="2472"/>
                        </a:lnTo>
                        <a:cubicBezTo>
                          <a:pt x="6673" y="2472"/>
                          <a:pt x="6605" y="2502"/>
                          <a:pt x="6169" y="2975"/>
                        </a:cubicBezTo>
                        <a:cubicBezTo>
                          <a:pt x="6470" y="2630"/>
                          <a:pt x="6816" y="1676"/>
                          <a:pt x="6816" y="1676"/>
                        </a:cubicBezTo>
                        <a:lnTo>
                          <a:pt x="6816" y="1676"/>
                        </a:lnTo>
                        <a:cubicBezTo>
                          <a:pt x="6816" y="1676"/>
                          <a:pt x="6688" y="1743"/>
                          <a:pt x="6132" y="2141"/>
                        </a:cubicBezTo>
                        <a:cubicBezTo>
                          <a:pt x="6387" y="1450"/>
                          <a:pt x="6267" y="1"/>
                          <a:pt x="6267"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2"/>
                  <p:cNvSpPr/>
                  <p:nvPr/>
                </p:nvSpPr>
                <p:spPr>
                  <a:xfrm>
                    <a:off x="5177188" y="4641725"/>
                    <a:ext cx="29850" cy="120250"/>
                  </a:xfrm>
                  <a:custGeom>
                    <a:avLst/>
                    <a:gdLst/>
                    <a:ahLst/>
                    <a:cxnLst/>
                    <a:rect l="l" t="t" r="r" b="b"/>
                    <a:pathLst>
                      <a:path w="1194" h="4810" extrusionOk="0">
                        <a:moveTo>
                          <a:pt x="316" y="1"/>
                        </a:moveTo>
                        <a:lnTo>
                          <a:pt x="316" y="8"/>
                        </a:lnTo>
                        <a:cubicBezTo>
                          <a:pt x="316" y="8"/>
                          <a:pt x="319" y="16"/>
                          <a:pt x="325" y="31"/>
                        </a:cubicBezTo>
                        <a:lnTo>
                          <a:pt x="325" y="31"/>
                        </a:lnTo>
                        <a:cubicBezTo>
                          <a:pt x="319" y="11"/>
                          <a:pt x="316" y="1"/>
                          <a:pt x="316" y="1"/>
                        </a:cubicBezTo>
                        <a:close/>
                        <a:moveTo>
                          <a:pt x="325" y="31"/>
                        </a:moveTo>
                        <a:cubicBezTo>
                          <a:pt x="397" y="291"/>
                          <a:pt x="908" y="2125"/>
                          <a:pt x="977" y="2683"/>
                        </a:cubicBezTo>
                        <a:cubicBezTo>
                          <a:pt x="842" y="2172"/>
                          <a:pt x="594" y="1661"/>
                          <a:pt x="594" y="1661"/>
                        </a:cubicBezTo>
                        <a:lnTo>
                          <a:pt x="594" y="1661"/>
                        </a:lnTo>
                        <a:lnTo>
                          <a:pt x="789" y="2871"/>
                        </a:lnTo>
                        <a:lnTo>
                          <a:pt x="511" y="2134"/>
                        </a:lnTo>
                        <a:lnTo>
                          <a:pt x="632" y="3434"/>
                        </a:lnTo>
                        <a:lnTo>
                          <a:pt x="361" y="2728"/>
                        </a:lnTo>
                        <a:lnTo>
                          <a:pt x="474" y="3645"/>
                        </a:lnTo>
                        <a:lnTo>
                          <a:pt x="248" y="3299"/>
                        </a:lnTo>
                        <a:lnTo>
                          <a:pt x="369" y="3998"/>
                        </a:lnTo>
                        <a:lnTo>
                          <a:pt x="203" y="3742"/>
                        </a:lnTo>
                        <a:lnTo>
                          <a:pt x="271" y="4366"/>
                        </a:lnTo>
                        <a:lnTo>
                          <a:pt x="1" y="3817"/>
                        </a:lnTo>
                        <a:lnTo>
                          <a:pt x="256" y="4809"/>
                        </a:lnTo>
                        <a:cubicBezTo>
                          <a:pt x="256" y="4809"/>
                          <a:pt x="895" y="3359"/>
                          <a:pt x="1052" y="3006"/>
                        </a:cubicBezTo>
                        <a:cubicBezTo>
                          <a:pt x="1194" y="2411"/>
                          <a:pt x="416" y="277"/>
                          <a:pt x="325" y="3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2"/>
                  <p:cNvSpPr/>
                  <p:nvPr/>
                </p:nvSpPr>
                <p:spPr>
                  <a:xfrm>
                    <a:off x="5176813" y="4437550"/>
                    <a:ext cx="158375" cy="229550"/>
                  </a:xfrm>
                  <a:custGeom>
                    <a:avLst/>
                    <a:gdLst/>
                    <a:ahLst/>
                    <a:cxnLst/>
                    <a:rect l="l" t="t" r="r" b="b"/>
                    <a:pathLst>
                      <a:path w="6335" h="9182" extrusionOk="0">
                        <a:moveTo>
                          <a:pt x="6334" y="0"/>
                        </a:moveTo>
                        <a:lnTo>
                          <a:pt x="6334" y="0"/>
                        </a:lnTo>
                        <a:cubicBezTo>
                          <a:pt x="6101" y="271"/>
                          <a:pt x="5628" y="541"/>
                          <a:pt x="5628" y="541"/>
                        </a:cubicBezTo>
                        <a:cubicBezTo>
                          <a:pt x="5628" y="541"/>
                          <a:pt x="5823" y="421"/>
                          <a:pt x="6011" y="113"/>
                        </a:cubicBezTo>
                        <a:lnTo>
                          <a:pt x="6011" y="113"/>
                        </a:lnTo>
                        <a:cubicBezTo>
                          <a:pt x="5771" y="271"/>
                          <a:pt x="4907" y="579"/>
                          <a:pt x="4907" y="579"/>
                        </a:cubicBezTo>
                        <a:cubicBezTo>
                          <a:pt x="4907" y="579"/>
                          <a:pt x="5117" y="436"/>
                          <a:pt x="5245" y="293"/>
                        </a:cubicBezTo>
                        <a:lnTo>
                          <a:pt x="5245" y="293"/>
                        </a:lnTo>
                        <a:cubicBezTo>
                          <a:pt x="4696" y="384"/>
                          <a:pt x="4276" y="789"/>
                          <a:pt x="4276" y="789"/>
                        </a:cubicBezTo>
                        <a:cubicBezTo>
                          <a:pt x="4276" y="789"/>
                          <a:pt x="4298" y="639"/>
                          <a:pt x="4441" y="526"/>
                        </a:cubicBezTo>
                        <a:lnTo>
                          <a:pt x="4441" y="526"/>
                        </a:lnTo>
                        <a:cubicBezTo>
                          <a:pt x="3900" y="752"/>
                          <a:pt x="3599" y="1278"/>
                          <a:pt x="3599" y="1278"/>
                        </a:cubicBezTo>
                        <a:cubicBezTo>
                          <a:pt x="3599" y="1278"/>
                          <a:pt x="3667" y="1090"/>
                          <a:pt x="3810" y="819"/>
                        </a:cubicBezTo>
                        <a:lnTo>
                          <a:pt x="3810" y="819"/>
                        </a:lnTo>
                        <a:cubicBezTo>
                          <a:pt x="3502" y="1075"/>
                          <a:pt x="3036" y="1661"/>
                          <a:pt x="3036" y="1661"/>
                        </a:cubicBezTo>
                        <a:cubicBezTo>
                          <a:pt x="3036" y="1661"/>
                          <a:pt x="3104" y="1443"/>
                          <a:pt x="3066" y="1165"/>
                        </a:cubicBezTo>
                        <a:lnTo>
                          <a:pt x="3066" y="1165"/>
                        </a:lnTo>
                        <a:cubicBezTo>
                          <a:pt x="2901" y="1428"/>
                          <a:pt x="2397" y="2029"/>
                          <a:pt x="2397" y="2029"/>
                        </a:cubicBezTo>
                        <a:cubicBezTo>
                          <a:pt x="2397" y="2029"/>
                          <a:pt x="2502" y="1841"/>
                          <a:pt x="2502" y="1601"/>
                        </a:cubicBezTo>
                        <a:lnTo>
                          <a:pt x="2502" y="1601"/>
                        </a:lnTo>
                        <a:cubicBezTo>
                          <a:pt x="2345" y="1841"/>
                          <a:pt x="1751" y="2412"/>
                          <a:pt x="1751" y="2412"/>
                        </a:cubicBezTo>
                        <a:cubicBezTo>
                          <a:pt x="1751" y="2412"/>
                          <a:pt x="1804" y="2112"/>
                          <a:pt x="1849" y="1969"/>
                        </a:cubicBezTo>
                        <a:lnTo>
                          <a:pt x="1849" y="1969"/>
                        </a:lnTo>
                        <a:cubicBezTo>
                          <a:pt x="1541" y="2277"/>
                          <a:pt x="1353" y="3028"/>
                          <a:pt x="1353" y="3028"/>
                        </a:cubicBezTo>
                        <a:cubicBezTo>
                          <a:pt x="1353" y="3028"/>
                          <a:pt x="1270" y="2765"/>
                          <a:pt x="1240" y="2585"/>
                        </a:cubicBezTo>
                        <a:cubicBezTo>
                          <a:pt x="925" y="3156"/>
                          <a:pt x="1045" y="3892"/>
                          <a:pt x="1045" y="3892"/>
                        </a:cubicBezTo>
                        <a:cubicBezTo>
                          <a:pt x="1045" y="3892"/>
                          <a:pt x="970" y="3494"/>
                          <a:pt x="737" y="3306"/>
                        </a:cubicBezTo>
                        <a:lnTo>
                          <a:pt x="737" y="3306"/>
                        </a:lnTo>
                        <a:cubicBezTo>
                          <a:pt x="812" y="3810"/>
                          <a:pt x="579" y="4561"/>
                          <a:pt x="579" y="4561"/>
                        </a:cubicBezTo>
                        <a:cubicBezTo>
                          <a:pt x="579" y="4561"/>
                          <a:pt x="391" y="4493"/>
                          <a:pt x="339" y="4103"/>
                        </a:cubicBezTo>
                        <a:cubicBezTo>
                          <a:pt x="1" y="4884"/>
                          <a:pt x="263" y="5651"/>
                          <a:pt x="263" y="5651"/>
                        </a:cubicBezTo>
                        <a:cubicBezTo>
                          <a:pt x="263" y="5651"/>
                          <a:pt x="98" y="5320"/>
                          <a:pt x="31" y="5012"/>
                        </a:cubicBezTo>
                        <a:lnTo>
                          <a:pt x="31" y="5012"/>
                        </a:lnTo>
                        <a:cubicBezTo>
                          <a:pt x="31" y="5013"/>
                          <a:pt x="271" y="7522"/>
                          <a:pt x="1143" y="9182"/>
                        </a:cubicBezTo>
                        <a:cubicBezTo>
                          <a:pt x="654" y="8107"/>
                          <a:pt x="436" y="6364"/>
                          <a:pt x="579" y="5658"/>
                        </a:cubicBezTo>
                        <a:lnTo>
                          <a:pt x="579" y="5658"/>
                        </a:lnTo>
                        <a:cubicBezTo>
                          <a:pt x="519" y="6620"/>
                          <a:pt x="774" y="7138"/>
                          <a:pt x="774" y="7138"/>
                        </a:cubicBezTo>
                        <a:cubicBezTo>
                          <a:pt x="774" y="7138"/>
                          <a:pt x="444" y="6146"/>
                          <a:pt x="1120" y="4696"/>
                        </a:cubicBezTo>
                        <a:lnTo>
                          <a:pt x="1120" y="4696"/>
                        </a:lnTo>
                        <a:cubicBezTo>
                          <a:pt x="1045" y="5147"/>
                          <a:pt x="977" y="5403"/>
                          <a:pt x="977" y="5403"/>
                        </a:cubicBezTo>
                        <a:cubicBezTo>
                          <a:pt x="977" y="5403"/>
                          <a:pt x="1466" y="4013"/>
                          <a:pt x="1939" y="3517"/>
                        </a:cubicBezTo>
                        <a:lnTo>
                          <a:pt x="1939" y="3517"/>
                        </a:lnTo>
                        <a:cubicBezTo>
                          <a:pt x="2172" y="3877"/>
                          <a:pt x="707" y="6469"/>
                          <a:pt x="1759" y="8243"/>
                        </a:cubicBezTo>
                        <a:cubicBezTo>
                          <a:pt x="1391" y="6853"/>
                          <a:pt x="1691" y="5328"/>
                          <a:pt x="1691" y="5327"/>
                        </a:cubicBezTo>
                        <a:lnTo>
                          <a:pt x="1691" y="5327"/>
                        </a:lnTo>
                        <a:cubicBezTo>
                          <a:pt x="1691" y="5328"/>
                          <a:pt x="1563" y="7041"/>
                          <a:pt x="1931" y="7799"/>
                        </a:cubicBezTo>
                        <a:cubicBezTo>
                          <a:pt x="1924" y="6725"/>
                          <a:pt x="1886" y="5891"/>
                          <a:pt x="1886" y="5891"/>
                        </a:cubicBezTo>
                        <a:lnTo>
                          <a:pt x="1886" y="5891"/>
                        </a:lnTo>
                        <a:cubicBezTo>
                          <a:pt x="1886" y="5892"/>
                          <a:pt x="2112" y="7552"/>
                          <a:pt x="2270" y="7912"/>
                        </a:cubicBezTo>
                        <a:cubicBezTo>
                          <a:pt x="2435" y="7431"/>
                          <a:pt x="1804" y="5590"/>
                          <a:pt x="2518" y="4366"/>
                        </a:cubicBezTo>
                        <a:cubicBezTo>
                          <a:pt x="2728" y="4719"/>
                          <a:pt x="2871" y="6582"/>
                          <a:pt x="2871" y="6582"/>
                        </a:cubicBezTo>
                        <a:cubicBezTo>
                          <a:pt x="2871" y="6582"/>
                          <a:pt x="3051" y="5733"/>
                          <a:pt x="3043" y="5403"/>
                        </a:cubicBezTo>
                        <a:lnTo>
                          <a:pt x="3043" y="5403"/>
                        </a:lnTo>
                        <a:cubicBezTo>
                          <a:pt x="3119" y="5959"/>
                          <a:pt x="3096" y="6349"/>
                          <a:pt x="3096" y="6349"/>
                        </a:cubicBezTo>
                        <a:cubicBezTo>
                          <a:pt x="3096" y="6349"/>
                          <a:pt x="3261" y="5312"/>
                          <a:pt x="3276" y="4411"/>
                        </a:cubicBezTo>
                        <a:cubicBezTo>
                          <a:pt x="3284" y="3509"/>
                          <a:pt x="3577" y="2690"/>
                          <a:pt x="4118" y="2239"/>
                        </a:cubicBezTo>
                        <a:lnTo>
                          <a:pt x="4118" y="2239"/>
                        </a:lnTo>
                        <a:cubicBezTo>
                          <a:pt x="4193" y="2480"/>
                          <a:pt x="3539" y="4020"/>
                          <a:pt x="3810" y="5019"/>
                        </a:cubicBezTo>
                        <a:cubicBezTo>
                          <a:pt x="4080" y="4193"/>
                          <a:pt x="4020" y="2946"/>
                          <a:pt x="4606" y="1984"/>
                        </a:cubicBezTo>
                        <a:lnTo>
                          <a:pt x="4606" y="1984"/>
                        </a:lnTo>
                        <a:cubicBezTo>
                          <a:pt x="4373" y="2728"/>
                          <a:pt x="4261" y="3825"/>
                          <a:pt x="4261" y="3825"/>
                        </a:cubicBezTo>
                        <a:cubicBezTo>
                          <a:pt x="4261" y="3825"/>
                          <a:pt x="4689" y="2480"/>
                          <a:pt x="5019" y="1976"/>
                        </a:cubicBezTo>
                        <a:lnTo>
                          <a:pt x="5019" y="1976"/>
                        </a:lnTo>
                        <a:cubicBezTo>
                          <a:pt x="4711" y="2683"/>
                          <a:pt x="4674" y="3419"/>
                          <a:pt x="4674" y="3419"/>
                        </a:cubicBezTo>
                        <a:cubicBezTo>
                          <a:pt x="4674" y="3419"/>
                          <a:pt x="5403" y="2187"/>
                          <a:pt x="5658" y="1698"/>
                        </a:cubicBezTo>
                        <a:cubicBezTo>
                          <a:pt x="5808" y="1420"/>
                          <a:pt x="6124" y="887"/>
                          <a:pt x="6267" y="361"/>
                        </a:cubicBezTo>
                        <a:lnTo>
                          <a:pt x="6267" y="361"/>
                        </a:lnTo>
                        <a:cubicBezTo>
                          <a:pt x="6184" y="459"/>
                          <a:pt x="6131" y="511"/>
                          <a:pt x="6131" y="511"/>
                        </a:cubicBezTo>
                        <a:cubicBezTo>
                          <a:pt x="6131" y="511"/>
                          <a:pt x="6229" y="406"/>
                          <a:pt x="6304" y="218"/>
                        </a:cubicBezTo>
                        <a:cubicBezTo>
                          <a:pt x="6319" y="143"/>
                          <a:pt x="6327" y="68"/>
                          <a:pt x="6334"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2"/>
                  <p:cNvSpPr/>
                  <p:nvPr/>
                </p:nvSpPr>
                <p:spPr>
                  <a:xfrm>
                    <a:off x="5189763" y="4533200"/>
                    <a:ext cx="34975" cy="148375"/>
                  </a:xfrm>
                  <a:custGeom>
                    <a:avLst/>
                    <a:gdLst/>
                    <a:ahLst/>
                    <a:cxnLst/>
                    <a:rect l="l" t="t" r="r" b="b"/>
                    <a:pathLst>
                      <a:path w="1399" h="5935" extrusionOk="0">
                        <a:moveTo>
                          <a:pt x="1331" y="1"/>
                        </a:moveTo>
                        <a:cubicBezTo>
                          <a:pt x="1302" y="1"/>
                          <a:pt x="1274" y="16"/>
                          <a:pt x="1263" y="44"/>
                        </a:cubicBezTo>
                        <a:cubicBezTo>
                          <a:pt x="1" y="2831"/>
                          <a:pt x="512" y="3951"/>
                          <a:pt x="918" y="4852"/>
                        </a:cubicBezTo>
                        <a:cubicBezTo>
                          <a:pt x="1083" y="5206"/>
                          <a:pt x="1218" y="5506"/>
                          <a:pt x="1226" y="5867"/>
                        </a:cubicBezTo>
                        <a:cubicBezTo>
                          <a:pt x="1226" y="5904"/>
                          <a:pt x="1256" y="5934"/>
                          <a:pt x="1293" y="5934"/>
                        </a:cubicBezTo>
                        <a:cubicBezTo>
                          <a:pt x="1338" y="5934"/>
                          <a:pt x="1368" y="5904"/>
                          <a:pt x="1368" y="5859"/>
                        </a:cubicBezTo>
                        <a:cubicBezTo>
                          <a:pt x="1361" y="5476"/>
                          <a:pt x="1211" y="5145"/>
                          <a:pt x="1053" y="4792"/>
                        </a:cubicBezTo>
                        <a:cubicBezTo>
                          <a:pt x="655" y="3921"/>
                          <a:pt x="151" y="2831"/>
                          <a:pt x="1391" y="104"/>
                        </a:cubicBezTo>
                        <a:cubicBezTo>
                          <a:pt x="1398" y="81"/>
                          <a:pt x="1398" y="59"/>
                          <a:pt x="1391" y="44"/>
                        </a:cubicBezTo>
                        <a:cubicBezTo>
                          <a:pt x="1383" y="29"/>
                          <a:pt x="1376" y="14"/>
                          <a:pt x="1361" y="6"/>
                        </a:cubicBezTo>
                        <a:cubicBezTo>
                          <a:pt x="1351" y="2"/>
                          <a:pt x="1341" y="1"/>
                          <a:pt x="1331"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2"/>
                  <p:cNvSpPr/>
                  <p:nvPr/>
                </p:nvSpPr>
                <p:spPr>
                  <a:xfrm>
                    <a:off x="5236913" y="4554525"/>
                    <a:ext cx="12250" cy="75225"/>
                  </a:xfrm>
                  <a:custGeom>
                    <a:avLst/>
                    <a:gdLst/>
                    <a:ahLst/>
                    <a:cxnLst/>
                    <a:rect l="l" t="t" r="r" b="b"/>
                    <a:pathLst>
                      <a:path w="490" h="3009" extrusionOk="0">
                        <a:moveTo>
                          <a:pt x="174" y="1"/>
                        </a:moveTo>
                        <a:cubicBezTo>
                          <a:pt x="142" y="1"/>
                          <a:pt x="113" y="23"/>
                          <a:pt x="106" y="62"/>
                        </a:cubicBezTo>
                        <a:cubicBezTo>
                          <a:pt x="1" y="716"/>
                          <a:pt x="106" y="1302"/>
                          <a:pt x="204" y="1813"/>
                        </a:cubicBezTo>
                        <a:cubicBezTo>
                          <a:pt x="279" y="2211"/>
                          <a:pt x="346" y="2579"/>
                          <a:pt x="309" y="2933"/>
                        </a:cubicBezTo>
                        <a:cubicBezTo>
                          <a:pt x="301" y="2970"/>
                          <a:pt x="331" y="3008"/>
                          <a:pt x="369" y="3008"/>
                        </a:cubicBezTo>
                        <a:cubicBezTo>
                          <a:pt x="374" y="3008"/>
                          <a:pt x="378" y="3009"/>
                          <a:pt x="383" y="3009"/>
                        </a:cubicBezTo>
                        <a:cubicBezTo>
                          <a:pt x="420" y="3009"/>
                          <a:pt x="445" y="2981"/>
                          <a:pt x="452" y="2948"/>
                        </a:cubicBezTo>
                        <a:cubicBezTo>
                          <a:pt x="489" y="2579"/>
                          <a:pt x="422" y="2196"/>
                          <a:pt x="346" y="1790"/>
                        </a:cubicBezTo>
                        <a:cubicBezTo>
                          <a:pt x="249" y="1257"/>
                          <a:pt x="144" y="716"/>
                          <a:pt x="249" y="85"/>
                        </a:cubicBezTo>
                        <a:cubicBezTo>
                          <a:pt x="249" y="70"/>
                          <a:pt x="249" y="55"/>
                          <a:pt x="241" y="40"/>
                        </a:cubicBezTo>
                        <a:cubicBezTo>
                          <a:pt x="234" y="17"/>
                          <a:pt x="211" y="2"/>
                          <a:pt x="189" y="2"/>
                        </a:cubicBezTo>
                        <a:cubicBezTo>
                          <a:pt x="184" y="1"/>
                          <a:pt x="179" y="1"/>
                          <a:pt x="174"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2"/>
                  <p:cNvSpPr/>
                  <p:nvPr/>
                </p:nvSpPr>
                <p:spPr>
                  <a:xfrm>
                    <a:off x="5260963" y="4499400"/>
                    <a:ext cx="16375" cy="99375"/>
                  </a:xfrm>
                  <a:custGeom>
                    <a:avLst/>
                    <a:gdLst/>
                    <a:ahLst/>
                    <a:cxnLst/>
                    <a:rect l="l" t="t" r="r" b="b"/>
                    <a:pathLst>
                      <a:path w="655" h="3975" extrusionOk="0">
                        <a:moveTo>
                          <a:pt x="579" y="0"/>
                        </a:moveTo>
                        <a:cubicBezTo>
                          <a:pt x="550" y="0"/>
                          <a:pt x="523" y="16"/>
                          <a:pt x="511" y="43"/>
                        </a:cubicBezTo>
                        <a:cubicBezTo>
                          <a:pt x="1" y="1231"/>
                          <a:pt x="31" y="2282"/>
                          <a:pt x="53" y="3056"/>
                        </a:cubicBezTo>
                        <a:cubicBezTo>
                          <a:pt x="61" y="3417"/>
                          <a:pt x="68" y="3702"/>
                          <a:pt x="8" y="3883"/>
                        </a:cubicBezTo>
                        <a:cubicBezTo>
                          <a:pt x="1" y="3920"/>
                          <a:pt x="23" y="3958"/>
                          <a:pt x="61" y="3973"/>
                        </a:cubicBezTo>
                        <a:cubicBezTo>
                          <a:pt x="65" y="3974"/>
                          <a:pt x="70" y="3974"/>
                          <a:pt x="75" y="3974"/>
                        </a:cubicBezTo>
                        <a:cubicBezTo>
                          <a:pt x="107" y="3974"/>
                          <a:pt x="137" y="3953"/>
                          <a:pt x="143" y="3920"/>
                        </a:cubicBezTo>
                        <a:cubicBezTo>
                          <a:pt x="211" y="3725"/>
                          <a:pt x="203" y="3432"/>
                          <a:pt x="196" y="3056"/>
                        </a:cubicBezTo>
                        <a:cubicBezTo>
                          <a:pt x="173" y="2297"/>
                          <a:pt x="151" y="1253"/>
                          <a:pt x="647" y="104"/>
                        </a:cubicBezTo>
                        <a:cubicBezTo>
                          <a:pt x="654" y="81"/>
                          <a:pt x="654" y="58"/>
                          <a:pt x="647" y="36"/>
                        </a:cubicBezTo>
                        <a:cubicBezTo>
                          <a:pt x="639" y="28"/>
                          <a:pt x="624" y="13"/>
                          <a:pt x="609" y="6"/>
                        </a:cubicBezTo>
                        <a:cubicBezTo>
                          <a:pt x="599" y="2"/>
                          <a:pt x="589" y="0"/>
                          <a:pt x="579"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2"/>
                  <p:cNvSpPr/>
                  <p:nvPr/>
                </p:nvSpPr>
                <p:spPr>
                  <a:xfrm>
                    <a:off x="5257013" y="4506300"/>
                    <a:ext cx="84000" cy="99425"/>
                  </a:xfrm>
                  <a:custGeom>
                    <a:avLst/>
                    <a:gdLst/>
                    <a:ahLst/>
                    <a:cxnLst/>
                    <a:rect l="l" t="t" r="r" b="b"/>
                    <a:pathLst>
                      <a:path w="3360" h="3977" extrusionOk="0">
                        <a:moveTo>
                          <a:pt x="3284" y="0"/>
                        </a:moveTo>
                        <a:cubicBezTo>
                          <a:pt x="3265" y="0"/>
                          <a:pt x="3247" y="8"/>
                          <a:pt x="3232" y="23"/>
                        </a:cubicBezTo>
                        <a:cubicBezTo>
                          <a:pt x="3216" y="38"/>
                          <a:pt x="3216" y="45"/>
                          <a:pt x="3171" y="151"/>
                        </a:cubicBezTo>
                        <a:cubicBezTo>
                          <a:pt x="2398" y="2224"/>
                          <a:pt x="1293" y="3532"/>
                          <a:pt x="61" y="3832"/>
                        </a:cubicBezTo>
                        <a:cubicBezTo>
                          <a:pt x="23" y="3847"/>
                          <a:pt x="1" y="3885"/>
                          <a:pt x="8" y="3922"/>
                        </a:cubicBezTo>
                        <a:cubicBezTo>
                          <a:pt x="15" y="3955"/>
                          <a:pt x="44" y="3976"/>
                          <a:pt x="76" y="3976"/>
                        </a:cubicBezTo>
                        <a:cubicBezTo>
                          <a:pt x="81" y="3976"/>
                          <a:pt x="86" y="3976"/>
                          <a:pt x="91" y="3975"/>
                        </a:cubicBezTo>
                        <a:cubicBezTo>
                          <a:pt x="1368" y="3659"/>
                          <a:pt x="2510" y="2322"/>
                          <a:pt x="3307" y="203"/>
                        </a:cubicBezTo>
                        <a:cubicBezTo>
                          <a:pt x="3322" y="166"/>
                          <a:pt x="3337" y="121"/>
                          <a:pt x="3344" y="113"/>
                        </a:cubicBezTo>
                        <a:cubicBezTo>
                          <a:pt x="3359" y="91"/>
                          <a:pt x="3359" y="60"/>
                          <a:pt x="3344" y="38"/>
                        </a:cubicBezTo>
                        <a:cubicBezTo>
                          <a:pt x="3344" y="30"/>
                          <a:pt x="3337" y="23"/>
                          <a:pt x="3337" y="23"/>
                        </a:cubicBezTo>
                        <a:cubicBezTo>
                          <a:pt x="3322" y="8"/>
                          <a:pt x="3303" y="0"/>
                          <a:pt x="3284"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2"/>
                  <p:cNvSpPr/>
                  <p:nvPr/>
                </p:nvSpPr>
                <p:spPr>
                  <a:xfrm>
                    <a:off x="5232213" y="4567700"/>
                    <a:ext cx="111600" cy="91800"/>
                  </a:xfrm>
                  <a:custGeom>
                    <a:avLst/>
                    <a:gdLst/>
                    <a:ahLst/>
                    <a:cxnLst/>
                    <a:rect l="l" t="t" r="r" b="b"/>
                    <a:pathLst>
                      <a:path w="4464" h="3672" extrusionOk="0">
                        <a:moveTo>
                          <a:pt x="4392" y="0"/>
                        </a:moveTo>
                        <a:cubicBezTo>
                          <a:pt x="4375" y="0"/>
                          <a:pt x="4358" y="6"/>
                          <a:pt x="4344" y="16"/>
                        </a:cubicBezTo>
                        <a:cubicBezTo>
                          <a:pt x="4329" y="31"/>
                          <a:pt x="4321" y="39"/>
                          <a:pt x="4261" y="144"/>
                        </a:cubicBezTo>
                        <a:cubicBezTo>
                          <a:pt x="3020" y="2341"/>
                          <a:pt x="1617" y="3535"/>
                          <a:pt x="295" y="3535"/>
                        </a:cubicBezTo>
                        <a:cubicBezTo>
                          <a:pt x="224" y="3535"/>
                          <a:pt x="154" y="3532"/>
                          <a:pt x="84" y="3525"/>
                        </a:cubicBezTo>
                        <a:cubicBezTo>
                          <a:pt x="79" y="3524"/>
                          <a:pt x="74" y="3524"/>
                          <a:pt x="70" y="3524"/>
                        </a:cubicBezTo>
                        <a:cubicBezTo>
                          <a:pt x="33" y="3524"/>
                          <a:pt x="8" y="3551"/>
                          <a:pt x="1" y="3585"/>
                        </a:cubicBezTo>
                        <a:cubicBezTo>
                          <a:pt x="1" y="3623"/>
                          <a:pt x="31" y="3660"/>
                          <a:pt x="69" y="3660"/>
                        </a:cubicBezTo>
                        <a:cubicBezTo>
                          <a:pt x="144" y="3668"/>
                          <a:pt x="220" y="3671"/>
                          <a:pt x="296" y="3671"/>
                        </a:cubicBezTo>
                        <a:cubicBezTo>
                          <a:pt x="1671" y="3671"/>
                          <a:pt x="3114" y="2454"/>
                          <a:pt x="4389" y="212"/>
                        </a:cubicBezTo>
                        <a:cubicBezTo>
                          <a:pt x="4411" y="174"/>
                          <a:pt x="4434" y="129"/>
                          <a:pt x="4441" y="114"/>
                        </a:cubicBezTo>
                        <a:cubicBezTo>
                          <a:pt x="4464" y="91"/>
                          <a:pt x="4464" y="61"/>
                          <a:pt x="4456" y="39"/>
                        </a:cubicBezTo>
                        <a:cubicBezTo>
                          <a:pt x="4449" y="31"/>
                          <a:pt x="4449" y="31"/>
                          <a:pt x="4441" y="24"/>
                        </a:cubicBezTo>
                        <a:cubicBezTo>
                          <a:pt x="4429" y="8"/>
                          <a:pt x="4411" y="0"/>
                          <a:pt x="4392"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2"/>
                  <p:cNvSpPr/>
                  <p:nvPr/>
                </p:nvSpPr>
                <p:spPr>
                  <a:xfrm>
                    <a:off x="5201238" y="4651150"/>
                    <a:ext cx="101250" cy="76650"/>
                  </a:xfrm>
                  <a:custGeom>
                    <a:avLst/>
                    <a:gdLst/>
                    <a:ahLst/>
                    <a:cxnLst/>
                    <a:rect l="l" t="t" r="r" b="b"/>
                    <a:pathLst>
                      <a:path w="4050" h="3066" extrusionOk="0">
                        <a:moveTo>
                          <a:pt x="3974" y="1"/>
                        </a:moveTo>
                        <a:cubicBezTo>
                          <a:pt x="3964" y="1"/>
                          <a:pt x="3955" y="3"/>
                          <a:pt x="3945" y="7"/>
                        </a:cubicBezTo>
                        <a:cubicBezTo>
                          <a:pt x="3441" y="217"/>
                          <a:pt x="2840" y="796"/>
                          <a:pt x="2209" y="1412"/>
                        </a:cubicBezTo>
                        <a:cubicBezTo>
                          <a:pt x="1446" y="2152"/>
                          <a:pt x="661" y="2922"/>
                          <a:pt x="99" y="2922"/>
                        </a:cubicBezTo>
                        <a:cubicBezTo>
                          <a:pt x="91" y="2922"/>
                          <a:pt x="83" y="2922"/>
                          <a:pt x="75" y="2922"/>
                        </a:cubicBezTo>
                        <a:cubicBezTo>
                          <a:pt x="38" y="2922"/>
                          <a:pt x="8" y="2952"/>
                          <a:pt x="8" y="2990"/>
                        </a:cubicBezTo>
                        <a:cubicBezTo>
                          <a:pt x="0" y="3027"/>
                          <a:pt x="30" y="3065"/>
                          <a:pt x="75" y="3065"/>
                        </a:cubicBezTo>
                        <a:cubicBezTo>
                          <a:pt x="84" y="3065"/>
                          <a:pt x="93" y="3065"/>
                          <a:pt x="101" y="3065"/>
                        </a:cubicBezTo>
                        <a:cubicBezTo>
                          <a:pt x="721" y="3065"/>
                          <a:pt x="1529" y="2273"/>
                          <a:pt x="2307" y="1517"/>
                        </a:cubicBezTo>
                        <a:cubicBezTo>
                          <a:pt x="2908" y="938"/>
                          <a:pt x="3517" y="337"/>
                          <a:pt x="3997" y="142"/>
                        </a:cubicBezTo>
                        <a:cubicBezTo>
                          <a:pt x="4035" y="127"/>
                          <a:pt x="4050" y="89"/>
                          <a:pt x="4042" y="52"/>
                        </a:cubicBezTo>
                        <a:cubicBezTo>
                          <a:pt x="4042" y="44"/>
                          <a:pt x="4035" y="44"/>
                          <a:pt x="4035" y="44"/>
                        </a:cubicBezTo>
                        <a:cubicBezTo>
                          <a:pt x="4024" y="16"/>
                          <a:pt x="4000" y="1"/>
                          <a:pt x="3974"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2"/>
                  <p:cNvSpPr/>
                  <p:nvPr/>
                </p:nvSpPr>
                <p:spPr>
                  <a:xfrm>
                    <a:off x="5185463" y="4639850"/>
                    <a:ext cx="22375" cy="78525"/>
                  </a:xfrm>
                  <a:custGeom>
                    <a:avLst/>
                    <a:gdLst/>
                    <a:ahLst/>
                    <a:cxnLst/>
                    <a:rect l="l" t="t" r="r" b="b"/>
                    <a:pathLst>
                      <a:path w="895" h="3141" extrusionOk="0">
                        <a:moveTo>
                          <a:pt x="75" y="0"/>
                        </a:moveTo>
                        <a:cubicBezTo>
                          <a:pt x="30" y="0"/>
                          <a:pt x="0" y="38"/>
                          <a:pt x="8" y="76"/>
                        </a:cubicBezTo>
                        <a:cubicBezTo>
                          <a:pt x="38" y="526"/>
                          <a:pt x="195" y="985"/>
                          <a:pt x="368" y="1481"/>
                        </a:cubicBezTo>
                        <a:cubicBezTo>
                          <a:pt x="549" y="2006"/>
                          <a:pt x="736" y="2547"/>
                          <a:pt x="751" y="3073"/>
                        </a:cubicBezTo>
                        <a:cubicBezTo>
                          <a:pt x="751" y="3111"/>
                          <a:pt x="782" y="3141"/>
                          <a:pt x="819" y="3141"/>
                        </a:cubicBezTo>
                        <a:cubicBezTo>
                          <a:pt x="864" y="3141"/>
                          <a:pt x="894" y="3111"/>
                          <a:pt x="894" y="3066"/>
                        </a:cubicBezTo>
                        <a:cubicBezTo>
                          <a:pt x="879" y="2525"/>
                          <a:pt x="691" y="1969"/>
                          <a:pt x="504" y="1428"/>
                        </a:cubicBezTo>
                        <a:cubicBezTo>
                          <a:pt x="331" y="947"/>
                          <a:pt x="173" y="496"/>
                          <a:pt x="150" y="68"/>
                        </a:cubicBezTo>
                        <a:cubicBezTo>
                          <a:pt x="150" y="61"/>
                          <a:pt x="143" y="45"/>
                          <a:pt x="143" y="38"/>
                        </a:cubicBezTo>
                        <a:cubicBezTo>
                          <a:pt x="128" y="15"/>
                          <a:pt x="105" y="0"/>
                          <a:pt x="75"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4"/>
                                        </p:tgtEl>
                                        <p:attrNameLst>
                                          <p:attrName>style.visibility</p:attrName>
                                        </p:attrNameLst>
                                      </p:cBhvr>
                                      <p:to>
                                        <p:strVal val="visible"/>
                                      </p:to>
                                    </p:set>
                                    <p:anim calcmode="lin" valueType="num">
                                      <p:cBhvr additive="base">
                                        <p:cTn id="7" dur="500" fill="hold"/>
                                        <p:tgtEl>
                                          <p:spTgt spid="944"/>
                                        </p:tgtEl>
                                        <p:attrNameLst>
                                          <p:attrName>ppt_x</p:attrName>
                                        </p:attrNameLst>
                                      </p:cBhvr>
                                      <p:tavLst>
                                        <p:tav tm="0">
                                          <p:val>
                                            <p:strVal val="#ppt_x"/>
                                          </p:val>
                                        </p:tav>
                                        <p:tav tm="100000">
                                          <p:val>
                                            <p:strVal val="#ppt_x"/>
                                          </p:val>
                                        </p:tav>
                                      </p:tavLst>
                                    </p:anim>
                                    <p:anim calcmode="lin" valueType="num">
                                      <p:cBhvr additive="base">
                                        <p:cTn id="8" dur="500" fill="hold"/>
                                        <p:tgtEl>
                                          <p:spTgt spid="9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sp>
        <p:nvSpPr>
          <p:cNvPr id="1394" name="Google Shape;1394;p34"/>
          <p:cNvSpPr txBox="1"/>
          <p:nvPr/>
        </p:nvSpPr>
        <p:spPr>
          <a:xfrm>
            <a:off x="5974813" y="1005150"/>
            <a:ext cx="2569800" cy="2520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b="1">
              <a:solidFill>
                <a:schemeClr val="dk1"/>
              </a:solidFill>
              <a:latin typeface="Charmonman"/>
              <a:ea typeface="Charmonman"/>
              <a:cs typeface="Charmonman"/>
              <a:sym typeface="Charmonman"/>
            </a:endParaRPr>
          </a:p>
        </p:txBody>
      </p:sp>
      <p:grpSp>
        <p:nvGrpSpPr>
          <p:cNvPr id="1396" name="Google Shape;1396;p34"/>
          <p:cNvGrpSpPr/>
          <p:nvPr/>
        </p:nvGrpSpPr>
        <p:grpSpPr>
          <a:xfrm>
            <a:off x="-198308" y="4242182"/>
            <a:ext cx="1098377" cy="1054370"/>
            <a:chOff x="1054075" y="4422675"/>
            <a:chExt cx="446150" cy="428275"/>
          </a:xfrm>
        </p:grpSpPr>
        <p:grpSp>
          <p:nvGrpSpPr>
            <p:cNvPr id="1397" name="Google Shape;1397;p34"/>
            <p:cNvGrpSpPr/>
            <p:nvPr/>
          </p:nvGrpSpPr>
          <p:grpSpPr>
            <a:xfrm>
              <a:off x="1054075" y="4422675"/>
              <a:ext cx="446150" cy="345725"/>
              <a:chOff x="1102900" y="3861750"/>
              <a:chExt cx="446150" cy="345725"/>
            </a:xfrm>
          </p:grpSpPr>
          <p:sp>
            <p:nvSpPr>
              <p:cNvPr id="1398" name="Google Shape;1398;p34"/>
              <p:cNvSpPr/>
              <p:nvPr/>
            </p:nvSpPr>
            <p:spPr>
              <a:xfrm>
                <a:off x="1102900" y="3933700"/>
                <a:ext cx="182225" cy="267600"/>
              </a:xfrm>
              <a:custGeom>
                <a:avLst/>
                <a:gdLst/>
                <a:ahLst/>
                <a:cxnLst/>
                <a:rect l="l" t="t" r="r" b="b"/>
                <a:pathLst>
                  <a:path w="7289" h="10704" extrusionOk="0">
                    <a:moveTo>
                      <a:pt x="1" y="0"/>
                    </a:moveTo>
                    <a:lnTo>
                      <a:pt x="5290" y="9520"/>
                    </a:lnTo>
                    <a:lnTo>
                      <a:pt x="6011" y="9925"/>
                    </a:lnTo>
                    <a:cubicBezTo>
                      <a:pt x="6011" y="9925"/>
                      <a:pt x="6442" y="10704"/>
                      <a:pt x="7105" y="10704"/>
                    </a:cubicBezTo>
                    <a:cubicBezTo>
                      <a:pt x="7165" y="10704"/>
                      <a:pt x="7226" y="10698"/>
                      <a:pt x="7289" y="10684"/>
                    </a:cubicBezTo>
                    <a:cubicBezTo>
                      <a:pt x="7289" y="10684"/>
                      <a:pt x="2871" y="1668"/>
                      <a:pt x="2398" y="1360"/>
                    </a:cubicBezTo>
                    <a:cubicBezTo>
                      <a:pt x="1601" y="872"/>
                      <a:pt x="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4"/>
              <p:cNvSpPr/>
              <p:nvPr/>
            </p:nvSpPr>
            <p:spPr>
              <a:xfrm>
                <a:off x="1199650" y="3907025"/>
                <a:ext cx="95050" cy="300450"/>
              </a:xfrm>
              <a:custGeom>
                <a:avLst/>
                <a:gdLst/>
                <a:ahLst/>
                <a:cxnLst/>
                <a:rect l="l" t="t" r="r" b="b"/>
                <a:pathLst>
                  <a:path w="3802" h="12018" extrusionOk="0">
                    <a:moveTo>
                      <a:pt x="0" y="0"/>
                    </a:moveTo>
                    <a:lnTo>
                      <a:pt x="0" y="0"/>
                    </a:lnTo>
                    <a:cubicBezTo>
                      <a:pt x="489" y="1939"/>
                      <a:pt x="1706" y="9843"/>
                      <a:pt x="3246" y="11901"/>
                    </a:cubicBezTo>
                    <a:cubicBezTo>
                      <a:pt x="3349" y="11986"/>
                      <a:pt x="3437" y="12017"/>
                      <a:pt x="3510" y="12017"/>
                    </a:cubicBezTo>
                    <a:cubicBezTo>
                      <a:pt x="3710" y="12017"/>
                      <a:pt x="3802" y="11789"/>
                      <a:pt x="3802" y="11789"/>
                    </a:cubicBezTo>
                    <a:lnTo>
                      <a:pt x="1713" y="2600"/>
                    </a:lnTo>
                    <a:cubicBezTo>
                      <a:pt x="1713" y="2600"/>
                      <a:pt x="473" y="571"/>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4"/>
              <p:cNvSpPr/>
              <p:nvPr/>
            </p:nvSpPr>
            <p:spPr>
              <a:xfrm>
                <a:off x="1283975" y="3861750"/>
                <a:ext cx="22375" cy="342625"/>
              </a:xfrm>
              <a:custGeom>
                <a:avLst/>
                <a:gdLst/>
                <a:ahLst/>
                <a:cxnLst/>
                <a:rect l="l" t="t" r="r" b="b"/>
                <a:pathLst>
                  <a:path w="895" h="13705" extrusionOk="0">
                    <a:moveTo>
                      <a:pt x="451" y="0"/>
                    </a:moveTo>
                    <a:lnTo>
                      <a:pt x="1" y="714"/>
                    </a:lnTo>
                    <a:lnTo>
                      <a:pt x="241" y="13419"/>
                    </a:lnTo>
                    <a:cubicBezTo>
                      <a:pt x="241" y="13419"/>
                      <a:pt x="269" y="13704"/>
                      <a:pt x="354" y="13704"/>
                    </a:cubicBezTo>
                    <a:cubicBezTo>
                      <a:pt x="400" y="13704"/>
                      <a:pt x="464" y="13618"/>
                      <a:pt x="549" y="13352"/>
                    </a:cubicBezTo>
                    <a:cubicBezTo>
                      <a:pt x="895" y="10805"/>
                      <a:pt x="451" y="0"/>
                      <a:pt x="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4"/>
              <p:cNvSpPr/>
              <p:nvPr/>
            </p:nvSpPr>
            <p:spPr>
              <a:xfrm>
                <a:off x="1292800" y="3866075"/>
                <a:ext cx="95650" cy="335875"/>
              </a:xfrm>
              <a:custGeom>
                <a:avLst/>
                <a:gdLst/>
                <a:ahLst/>
                <a:cxnLst/>
                <a:rect l="l" t="t" r="r" b="b"/>
                <a:pathLst>
                  <a:path w="3826" h="13435" extrusionOk="0">
                    <a:moveTo>
                      <a:pt x="3825" y="0"/>
                    </a:moveTo>
                    <a:cubicBezTo>
                      <a:pt x="3825" y="0"/>
                      <a:pt x="3464" y="398"/>
                      <a:pt x="3066" y="752"/>
                    </a:cubicBezTo>
                    <a:cubicBezTo>
                      <a:pt x="2646" y="1533"/>
                      <a:pt x="1" y="13352"/>
                      <a:pt x="1" y="13352"/>
                    </a:cubicBezTo>
                    <a:cubicBezTo>
                      <a:pt x="1" y="13352"/>
                      <a:pt x="28" y="13435"/>
                      <a:pt x="123" y="13435"/>
                    </a:cubicBezTo>
                    <a:cubicBezTo>
                      <a:pt x="200" y="13435"/>
                      <a:pt x="320" y="13381"/>
                      <a:pt x="504" y="13186"/>
                    </a:cubicBezTo>
                    <a:cubicBezTo>
                      <a:pt x="775" y="12382"/>
                      <a:pt x="3825" y="1"/>
                      <a:pt x="38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4"/>
              <p:cNvSpPr/>
              <p:nvPr/>
            </p:nvSpPr>
            <p:spPr>
              <a:xfrm>
                <a:off x="1295425" y="3916975"/>
                <a:ext cx="154825" cy="278775"/>
              </a:xfrm>
              <a:custGeom>
                <a:avLst/>
                <a:gdLst/>
                <a:ahLst/>
                <a:cxnLst/>
                <a:rect l="l" t="t" r="r" b="b"/>
                <a:pathLst>
                  <a:path w="6193" h="11151" extrusionOk="0">
                    <a:moveTo>
                      <a:pt x="6192" y="0"/>
                    </a:moveTo>
                    <a:cubicBezTo>
                      <a:pt x="6192" y="0"/>
                      <a:pt x="5666" y="339"/>
                      <a:pt x="5080" y="767"/>
                    </a:cubicBezTo>
                    <a:cubicBezTo>
                      <a:pt x="3938" y="2134"/>
                      <a:pt x="294" y="10399"/>
                      <a:pt x="294" y="10399"/>
                    </a:cubicBezTo>
                    <a:cubicBezTo>
                      <a:pt x="294" y="10399"/>
                      <a:pt x="1" y="11068"/>
                      <a:pt x="399" y="11150"/>
                    </a:cubicBezTo>
                    <a:cubicBezTo>
                      <a:pt x="670" y="10624"/>
                      <a:pt x="6192" y="1"/>
                      <a:pt x="61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4"/>
              <p:cNvSpPr/>
              <p:nvPr/>
            </p:nvSpPr>
            <p:spPr>
              <a:xfrm>
                <a:off x="1305950" y="3929375"/>
                <a:ext cx="204775" cy="257350"/>
              </a:xfrm>
              <a:custGeom>
                <a:avLst/>
                <a:gdLst/>
                <a:ahLst/>
                <a:cxnLst/>
                <a:rect l="l" t="t" r="r" b="b"/>
                <a:pathLst>
                  <a:path w="8191" h="10294" extrusionOk="0">
                    <a:moveTo>
                      <a:pt x="8190" y="0"/>
                    </a:moveTo>
                    <a:cubicBezTo>
                      <a:pt x="6522" y="729"/>
                      <a:pt x="61" y="9798"/>
                      <a:pt x="61" y="9798"/>
                    </a:cubicBezTo>
                    <a:cubicBezTo>
                      <a:pt x="61" y="9798"/>
                      <a:pt x="1" y="10226"/>
                      <a:pt x="31" y="10294"/>
                    </a:cubicBezTo>
                    <a:cubicBezTo>
                      <a:pt x="699" y="9873"/>
                      <a:pt x="6883" y="2946"/>
                      <a:pt x="6883" y="2946"/>
                    </a:cubicBezTo>
                    <a:cubicBezTo>
                      <a:pt x="6883" y="2946"/>
                      <a:pt x="7634" y="962"/>
                      <a:pt x="8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4"/>
              <p:cNvSpPr/>
              <p:nvPr/>
            </p:nvSpPr>
            <p:spPr>
              <a:xfrm>
                <a:off x="1299700" y="4032875"/>
                <a:ext cx="206900" cy="166175"/>
              </a:xfrm>
              <a:custGeom>
                <a:avLst/>
                <a:gdLst/>
                <a:ahLst/>
                <a:cxnLst/>
                <a:rect l="l" t="t" r="r" b="b"/>
                <a:pathLst>
                  <a:path w="8276" h="6647" extrusionOk="0">
                    <a:moveTo>
                      <a:pt x="8275" y="0"/>
                    </a:moveTo>
                    <a:cubicBezTo>
                      <a:pt x="8275" y="0"/>
                      <a:pt x="1227" y="5034"/>
                      <a:pt x="213" y="6011"/>
                    </a:cubicBezTo>
                    <a:cubicBezTo>
                      <a:pt x="0" y="6376"/>
                      <a:pt x="318" y="6647"/>
                      <a:pt x="767" y="6647"/>
                    </a:cubicBezTo>
                    <a:cubicBezTo>
                      <a:pt x="937" y="6647"/>
                      <a:pt x="1125" y="6608"/>
                      <a:pt x="1310" y="6522"/>
                    </a:cubicBezTo>
                    <a:cubicBezTo>
                      <a:pt x="1986" y="6214"/>
                      <a:pt x="7013" y="2217"/>
                      <a:pt x="7013" y="2217"/>
                    </a:cubicBezTo>
                    <a:lnTo>
                      <a:pt x="82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4"/>
              <p:cNvSpPr/>
              <p:nvPr/>
            </p:nvSpPr>
            <p:spPr>
              <a:xfrm>
                <a:off x="1330325" y="4107625"/>
                <a:ext cx="218725" cy="88725"/>
              </a:xfrm>
              <a:custGeom>
                <a:avLst/>
                <a:gdLst/>
                <a:ahLst/>
                <a:cxnLst/>
                <a:rect l="l" t="t" r="r" b="b"/>
                <a:pathLst>
                  <a:path w="8749" h="3549" extrusionOk="0">
                    <a:moveTo>
                      <a:pt x="8748" y="0"/>
                    </a:moveTo>
                    <a:lnTo>
                      <a:pt x="8748" y="0"/>
                    </a:lnTo>
                    <a:cubicBezTo>
                      <a:pt x="6787" y="203"/>
                      <a:pt x="10" y="3457"/>
                      <a:pt x="10" y="3457"/>
                    </a:cubicBezTo>
                    <a:cubicBezTo>
                      <a:pt x="0" y="3520"/>
                      <a:pt x="54" y="3549"/>
                      <a:pt x="160" y="3549"/>
                    </a:cubicBezTo>
                    <a:cubicBezTo>
                      <a:pt x="1263" y="3549"/>
                      <a:pt x="8034" y="429"/>
                      <a:pt x="8034" y="429"/>
                    </a:cubicBezTo>
                    <a:cubicBezTo>
                      <a:pt x="8034" y="429"/>
                      <a:pt x="8252" y="271"/>
                      <a:pt x="87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6" name="Google Shape;1406;p34"/>
            <p:cNvGrpSpPr/>
            <p:nvPr/>
          </p:nvGrpSpPr>
          <p:grpSpPr>
            <a:xfrm>
              <a:off x="1087325" y="4513025"/>
              <a:ext cx="412900" cy="255325"/>
              <a:chOff x="1136150" y="3952100"/>
              <a:chExt cx="412900" cy="255325"/>
            </a:xfrm>
          </p:grpSpPr>
          <p:sp>
            <p:nvSpPr>
              <p:cNvPr id="1407" name="Google Shape;1407;p34"/>
              <p:cNvSpPr/>
              <p:nvPr/>
            </p:nvSpPr>
            <p:spPr>
              <a:xfrm>
                <a:off x="1136150" y="3952100"/>
                <a:ext cx="103900" cy="158175"/>
              </a:xfrm>
              <a:custGeom>
                <a:avLst/>
                <a:gdLst/>
                <a:ahLst/>
                <a:cxnLst/>
                <a:rect l="l" t="t" r="r" b="b"/>
                <a:pathLst>
                  <a:path w="4156" h="6327" extrusionOk="0">
                    <a:moveTo>
                      <a:pt x="1" y="0"/>
                    </a:moveTo>
                    <a:lnTo>
                      <a:pt x="549" y="1345"/>
                    </a:lnTo>
                    <a:lnTo>
                      <a:pt x="2300" y="3998"/>
                    </a:lnTo>
                    <a:lnTo>
                      <a:pt x="3585" y="5966"/>
                    </a:lnTo>
                    <a:lnTo>
                      <a:pt x="3585" y="5966"/>
                    </a:lnTo>
                    <a:lnTo>
                      <a:pt x="2923" y="4614"/>
                    </a:lnTo>
                    <a:lnTo>
                      <a:pt x="2923" y="4614"/>
                    </a:lnTo>
                    <a:lnTo>
                      <a:pt x="3810" y="6176"/>
                    </a:lnTo>
                    <a:lnTo>
                      <a:pt x="3810" y="6176"/>
                    </a:lnTo>
                    <a:lnTo>
                      <a:pt x="3434" y="5207"/>
                    </a:lnTo>
                    <a:lnTo>
                      <a:pt x="4156" y="6327"/>
                    </a:lnTo>
                    <a:cubicBezTo>
                      <a:pt x="2878" y="3787"/>
                      <a:pt x="1338" y="804"/>
                      <a:pt x="1068" y="624"/>
                    </a:cubicBezTo>
                    <a:cubicBezTo>
                      <a:pt x="782" y="451"/>
                      <a:pt x="384" y="218"/>
                      <a:pt x="1"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4"/>
              <p:cNvSpPr/>
              <p:nvPr/>
            </p:nvSpPr>
            <p:spPr>
              <a:xfrm>
                <a:off x="1376950" y="4048075"/>
                <a:ext cx="117625" cy="104100"/>
              </a:xfrm>
              <a:custGeom>
                <a:avLst/>
                <a:gdLst/>
                <a:ahLst/>
                <a:cxnLst/>
                <a:rect l="l" t="t" r="r" b="b"/>
                <a:pathLst>
                  <a:path w="4705" h="4164" extrusionOk="0">
                    <a:moveTo>
                      <a:pt x="4689" y="1"/>
                    </a:moveTo>
                    <a:lnTo>
                      <a:pt x="1301" y="3006"/>
                    </a:lnTo>
                    <a:lnTo>
                      <a:pt x="1" y="4163"/>
                    </a:lnTo>
                    <a:lnTo>
                      <a:pt x="1" y="4163"/>
                    </a:lnTo>
                    <a:lnTo>
                      <a:pt x="2428" y="2413"/>
                    </a:lnTo>
                    <a:lnTo>
                      <a:pt x="2428" y="2413"/>
                    </a:lnTo>
                    <a:lnTo>
                      <a:pt x="1241" y="3389"/>
                    </a:lnTo>
                    <a:lnTo>
                      <a:pt x="1241" y="3389"/>
                    </a:lnTo>
                    <a:lnTo>
                      <a:pt x="2307" y="2653"/>
                    </a:lnTo>
                    <a:lnTo>
                      <a:pt x="1819" y="3119"/>
                    </a:lnTo>
                    <a:lnTo>
                      <a:pt x="1819" y="3119"/>
                    </a:lnTo>
                    <a:lnTo>
                      <a:pt x="2623" y="2525"/>
                    </a:lnTo>
                    <a:lnTo>
                      <a:pt x="2105" y="3044"/>
                    </a:lnTo>
                    <a:cubicBezTo>
                      <a:pt x="3111" y="2255"/>
                      <a:pt x="3915" y="1609"/>
                      <a:pt x="3915" y="1609"/>
                    </a:cubicBezTo>
                    <a:lnTo>
                      <a:pt x="3923" y="1609"/>
                    </a:lnTo>
                    <a:lnTo>
                      <a:pt x="4704" y="241"/>
                    </a:lnTo>
                    <a:lnTo>
                      <a:pt x="4689" y="1"/>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4"/>
              <p:cNvSpPr/>
              <p:nvPr/>
            </p:nvSpPr>
            <p:spPr>
              <a:xfrm>
                <a:off x="1229700" y="4035125"/>
                <a:ext cx="60875" cy="172300"/>
              </a:xfrm>
              <a:custGeom>
                <a:avLst/>
                <a:gdLst/>
                <a:ahLst/>
                <a:cxnLst/>
                <a:rect l="l" t="t" r="r" b="b"/>
                <a:pathLst>
                  <a:path w="2435" h="6892" extrusionOk="0">
                    <a:moveTo>
                      <a:pt x="0" y="0"/>
                    </a:moveTo>
                    <a:lnTo>
                      <a:pt x="211" y="1593"/>
                    </a:lnTo>
                    <a:cubicBezTo>
                      <a:pt x="737" y="3780"/>
                      <a:pt x="1360" y="5861"/>
                      <a:pt x="2044" y="6777"/>
                    </a:cubicBezTo>
                    <a:cubicBezTo>
                      <a:pt x="2147" y="6863"/>
                      <a:pt x="2234" y="6892"/>
                      <a:pt x="2307" y="6892"/>
                    </a:cubicBezTo>
                    <a:cubicBezTo>
                      <a:pt x="2356" y="6892"/>
                      <a:pt x="2398" y="6878"/>
                      <a:pt x="2435" y="6860"/>
                    </a:cubicBezTo>
                    <a:lnTo>
                      <a:pt x="1323" y="4065"/>
                    </a:lnTo>
                    <a:lnTo>
                      <a:pt x="661" y="1946"/>
                    </a:lnTo>
                    <a:lnTo>
                      <a:pt x="812" y="2968"/>
                    </a:lnTo>
                    <a:lnTo>
                      <a:pt x="459" y="1435"/>
                    </a:lnTo>
                    <a:lnTo>
                      <a:pt x="556" y="2344"/>
                    </a:lnTo>
                    <a:lnTo>
                      <a:pt x="556" y="2344"/>
                    </a:lnTo>
                    <a:lnTo>
                      <a:pt x="0" y="0"/>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4"/>
              <p:cNvSpPr/>
              <p:nvPr/>
            </p:nvSpPr>
            <p:spPr>
              <a:xfrm>
                <a:off x="1292800" y="4019525"/>
                <a:ext cx="44550" cy="182425"/>
              </a:xfrm>
              <a:custGeom>
                <a:avLst/>
                <a:gdLst/>
                <a:ahLst/>
                <a:cxnLst/>
                <a:rect l="l" t="t" r="r" b="b"/>
                <a:pathLst>
                  <a:path w="1782" h="7297" extrusionOk="0">
                    <a:moveTo>
                      <a:pt x="1661" y="1"/>
                    </a:moveTo>
                    <a:lnTo>
                      <a:pt x="1654" y="8"/>
                    </a:lnTo>
                    <a:cubicBezTo>
                      <a:pt x="850" y="3434"/>
                      <a:pt x="1" y="7214"/>
                      <a:pt x="1" y="7214"/>
                    </a:cubicBezTo>
                    <a:cubicBezTo>
                      <a:pt x="1" y="7214"/>
                      <a:pt x="28" y="7297"/>
                      <a:pt x="123" y="7297"/>
                    </a:cubicBezTo>
                    <a:cubicBezTo>
                      <a:pt x="200" y="7297"/>
                      <a:pt x="320" y="7243"/>
                      <a:pt x="504" y="7048"/>
                    </a:cubicBezTo>
                    <a:cubicBezTo>
                      <a:pt x="609" y="6725"/>
                      <a:pt x="1158" y="4576"/>
                      <a:pt x="1781" y="2104"/>
                    </a:cubicBezTo>
                    <a:lnTo>
                      <a:pt x="1781" y="2104"/>
                    </a:lnTo>
                    <a:lnTo>
                      <a:pt x="1331" y="3389"/>
                    </a:lnTo>
                    <a:lnTo>
                      <a:pt x="1609" y="2172"/>
                    </a:lnTo>
                    <a:lnTo>
                      <a:pt x="1180" y="3494"/>
                    </a:lnTo>
                    <a:lnTo>
                      <a:pt x="1376" y="2758"/>
                    </a:lnTo>
                    <a:lnTo>
                      <a:pt x="1376" y="2758"/>
                    </a:lnTo>
                    <a:lnTo>
                      <a:pt x="947" y="3863"/>
                    </a:lnTo>
                    <a:lnTo>
                      <a:pt x="1556" y="1128"/>
                    </a:lnTo>
                    <a:lnTo>
                      <a:pt x="1263" y="1977"/>
                    </a:lnTo>
                    <a:lnTo>
                      <a:pt x="1661" y="1"/>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4"/>
              <p:cNvSpPr/>
              <p:nvPr/>
            </p:nvSpPr>
            <p:spPr>
              <a:xfrm>
                <a:off x="1370575" y="4107625"/>
                <a:ext cx="178475" cy="70275"/>
              </a:xfrm>
              <a:custGeom>
                <a:avLst/>
                <a:gdLst/>
                <a:ahLst/>
                <a:cxnLst/>
                <a:rect l="l" t="t" r="r" b="b"/>
                <a:pathLst>
                  <a:path w="7139" h="2811" extrusionOk="0">
                    <a:moveTo>
                      <a:pt x="7138" y="0"/>
                    </a:moveTo>
                    <a:lnTo>
                      <a:pt x="7138" y="0"/>
                    </a:lnTo>
                    <a:cubicBezTo>
                      <a:pt x="5808" y="136"/>
                      <a:pt x="2277" y="1668"/>
                      <a:pt x="136" y="2653"/>
                    </a:cubicBezTo>
                    <a:lnTo>
                      <a:pt x="0" y="2811"/>
                    </a:lnTo>
                    <a:lnTo>
                      <a:pt x="1195" y="2247"/>
                    </a:lnTo>
                    <a:lnTo>
                      <a:pt x="1195" y="2247"/>
                    </a:lnTo>
                    <a:lnTo>
                      <a:pt x="887" y="2472"/>
                    </a:lnTo>
                    <a:lnTo>
                      <a:pt x="2495" y="1721"/>
                    </a:lnTo>
                    <a:lnTo>
                      <a:pt x="2495" y="1721"/>
                    </a:lnTo>
                    <a:cubicBezTo>
                      <a:pt x="2495" y="1721"/>
                      <a:pt x="2187" y="1909"/>
                      <a:pt x="1488" y="2239"/>
                    </a:cubicBezTo>
                    <a:cubicBezTo>
                      <a:pt x="1879" y="2082"/>
                      <a:pt x="6545" y="233"/>
                      <a:pt x="7138"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4"/>
              <p:cNvSpPr/>
              <p:nvPr/>
            </p:nvSpPr>
            <p:spPr>
              <a:xfrm>
                <a:off x="1295425" y="4054275"/>
                <a:ext cx="83250" cy="141475"/>
              </a:xfrm>
              <a:custGeom>
                <a:avLst/>
                <a:gdLst/>
                <a:ahLst/>
                <a:cxnLst/>
                <a:rect l="l" t="t" r="r" b="b"/>
                <a:pathLst>
                  <a:path w="3330" h="5659" extrusionOk="0">
                    <a:moveTo>
                      <a:pt x="3329" y="1"/>
                    </a:moveTo>
                    <a:lnTo>
                      <a:pt x="2285" y="1887"/>
                    </a:lnTo>
                    <a:lnTo>
                      <a:pt x="2541" y="1225"/>
                    </a:lnTo>
                    <a:lnTo>
                      <a:pt x="1924" y="2307"/>
                    </a:lnTo>
                    <a:lnTo>
                      <a:pt x="2202" y="1571"/>
                    </a:lnTo>
                    <a:lnTo>
                      <a:pt x="1496" y="2811"/>
                    </a:lnTo>
                    <a:lnTo>
                      <a:pt x="1496" y="2811"/>
                    </a:lnTo>
                    <a:lnTo>
                      <a:pt x="2525" y="316"/>
                    </a:lnTo>
                    <a:lnTo>
                      <a:pt x="2037" y="1090"/>
                    </a:lnTo>
                    <a:cubicBezTo>
                      <a:pt x="1083" y="3126"/>
                      <a:pt x="294" y="4907"/>
                      <a:pt x="294" y="4907"/>
                    </a:cubicBezTo>
                    <a:cubicBezTo>
                      <a:pt x="294" y="4907"/>
                      <a:pt x="1" y="5576"/>
                      <a:pt x="399" y="5658"/>
                    </a:cubicBezTo>
                    <a:cubicBezTo>
                      <a:pt x="534" y="5403"/>
                      <a:pt x="1932" y="2713"/>
                      <a:pt x="3314" y="46"/>
                    </a:cubicBezTo>
                    <a:lnTo>
                      <a:pt x="3329" y="1"/>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3" name="Google Shape;1413;p34"/>
            <p:cNvGrpSpPr/>
            <p:nvPr/>
          </p:nvGrpSpPr>
          <p:grpSpPr>
            <a:xfrm>
              <a:off x="1069300" y="4422675"/>
              <a:ext cx="388475" cy="428275"/>
              <a:chOff x="1118125" y="3861750"/>
              <a:chExt cx="388475" cy="428275"/>
            </a:xfrm>
          </p:grpSpPr>
          <p:sp>
            <p:nvSpPr>
              <p:cNvPr id="1414" name="Google Shape;1414;p34"/>
              <p:cNvSpPr/>
              <p:nvPr/>
            </p:nvSpPr>
            <p:spPr>
              <a:xfrm>
                <a:off x="1265575" y="4181825"/>
                <a:ext cx="53925" cy="40550"/>
              </a:xfrm>
              <a:custGeom>
                <a:avLst/>
                <a:gdLst/>
                <a:ahLst/>
                <a:cxnLst/>
                <a:rect l="l" t="t" r="r" b="b"/>
                <a:pathLst>
                  <a:path w="2157" h="1622" extrusionOk="0">
                    <a:moveTo>
                      <a:pt x="481" y="0"/>
                    </a:moveTo>
                    <a:lnTo>
                      <a:pt x="0" y="564"/>
                    </a:lnTo>
                    <a:cubicBezTo>
                      <a:pt x="263" y="894"/>
                      <a:pt x="278" y="1526"/>
                      <a:pt x="872" y="1616"/>
                    </a:cubicBezTo>
                    <a:cubicBezTo>
                      <a:pt x="897" y="1619"/>
                      <a:pt x="922" y="1621"/>
                      <a:pt x="948" y="1621"/>
                    </a:cubicBezTo>
                    <a:cubicBezTo>
                      <a:pt x="1523" y="1621"/>
                      <a:pt x="2157" y="684"/>
                      <a:pt x="2157" y="684"/>
                    </a:cubicBezTo>
                    <a:lnTo>
                      <a:pt x="4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4"/>
              <p:cNvSpPr/>
              <p:nvPr/>
            </p:nvSpPr>
            <p:spPr>
              <a:xfrm>
                <a:off x="1118125" y="3942150"/>
                <a:ext cx="151225" cy="256025"/>
              </a:xfrm>
              <a:custGeom>
                <a:avLst/>
                <a:gdLst/>
                <a:ahLst/>
                <a:cxnLst/>
                <a:rect l="l" t="t" r="r" b="b"/>
                <a:pathLst>
                  <a:path w="6049" h="10241" extrusionOk="0">
                    <a:moveTo>
                      <a:pt x="0" y="0"/>
                    </a:moveTo>
                    <a:lnTo>
                      <a:pt x="5335" y="9490"/>
                    </a:lnTo>
                    <a:lnTo>
                      <a:pt x="5898" y="10151"/>
                    </a:lnTo>
                    <a:cubicBezTo>
                      <a:pt x="5943" y="10181"/>
                      <a:pt x="5996" y="10218"/>
                      <a:pt x="6049" y="10241"/>
                    </a:cubicBezTo>
                    <a:lnTo>
                      <a:pt x="4846" y="7686"/>
                    </a:lnTo>
                    <a:lnTo>
                      <a:pt x="879" y="489"/>
                    </a:lnTo>
                    <a:cubicBezTo>
                      <a:pt x="571" y="316"/>
                      <a:pt x="263" y="143"/>
                      <a:pt x="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4"/>
              <p:cNvSpPr/>
              <p:nvPr/>
            </p:nvSpPr>
            <p:spPr>
              <a:xfrm>
                <a:off x="1218800" y="3934450"/>
                <a:ext cx="72350" cy="273000"/>
              </a:xfrm>
              <a:custGeom>
                <a:avLst/>
                <a:gdLst/>
                <a:ahLst/>
                <a:cxnLst/>
                <a:rect l="l" t="t" r="r" b="b"/>
                <a:pathLst>
                  <a:path w="2894" h="10920" extrusionOk="0">
                    <a:moveTo>
                      <a:pt x="1" y="0"/>
                    </a:moveTo>
                    <a:lnTo>
                      <a:pt x="1" y="0"/>
                    </a:lnTo>
                    <a:cubicBezTo>
                      <a:pt x="369" y="1833"/>
                      <a:pt x="1834" y="9009"/>
                      <a:pt x="2570" y="10865"/>
                    </a:cubicBezTo>
                    <a:cubicBezTo>
                      <a:pt x="2638" y="10904"/>
                      <a:pt x="2697" y="10919"/>
                      <a:pt x="2748" y="10919"/>
                    </a:cubicBezTo>
                    <a:cubicBezTo>
                      <a:pt x="2806" y="10919"/>
                      <a:pt x="2854" y="10900"/>
                      <a:pt x="2893" y="10872"/>
                    </a:cubicBezTo>
                    <a:cubicBezTo>
                      <a:pt x="2533" y="9617"/>
                      <a:pt x="737" y="3276"/>
                      <a:pt x="391" y="609"/>
                    </a:cubicBezTo>
                    <a:cubicBezTo>
                      <a:pt x="263" y="413"/>
                      <a:pt x="128" y="203"/>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4"/>
              <p:cNvSpPr/>
              <p:nvPr/>
            </p:nvSpPr>
            <p:spPr>
              <a:xfrm>
                <a:off x="1306525" y="3969950"/>
                <a:ext cx="184850" cy="216025"/>
              </a:xfrm>
              <a:custGeom>
                <a:avLst/>
                <a:gdLst/>
                <a:ahLst/>
                <a:cxnLst/>
                <a:rect l="l" t="t" r="r" b="b"/>
                <a:pathLst>
                  <a:path w="7394" h="8641" extrusionOk="0">
                    <a:moveTo>
                      <a:pt x="7393" y="0"/>
                    </a:moveTo>
                    <a:cubicBezTo>
                      <a:pt x="5883" y="1608"/>
                      <a:pt x="1022" y="6837"/>
                      <a:pt x="0" y="8558"/>
                    </a:cubicBezTo>
                    <a:cubicBezTo>
                      <a:pt x="0" y="8588"/>
                      <a:pt x="0" y="8618"/>
                      <a:pt x="0" y="8641"/>
                    </a:cubicBezTo>
                    <a:cubicBezTo>
                      <a:pt x="534" y="7942"/>
                      <a:pt x="1405" y="6860"/>
                      <a:pt x="1405" y="6860"/>
                    </a:cubicBezTo>
                    <a:cubicBezTo>
                      <a:pt x="1405" y="6860"/>
                      <a:pt x="5260" y="2510"/>
                      <a:pt x="7033" y="872"/>
                    </a:cubicBezTo>
                    <a:cubicBezTo>
                      <a:pt x="7131" y="639"/>
                      <a:pt x="7251" y="331"/>
                      <a:pt x="73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4"/>
              <p:cNvSpPr/>
              <p:nvPr/>
            </p:nvSpPr>
            <p:spPr>
              <a:xfrm>
                <a:off x="1308575" y="4058025"/>
                <a:ext cx="183750" cy="140925"/>
              </a:xfrm>
              <a:custGeom>
                <a:avLst/>
                <a:gdLst/>
                <a:ahLst/>
                <a:cxnLst/>
                <a:rect l="l" t="t" r="r" b="b"/>
                <a:pathLst>
                  <a:path w="7350" h="5637" extrusionOk="0">
                    <a:moveTo>
                      <a:pt x="7349" y="1"/>
                    </a:moveTo>
                    <a:lnTo>
                      <a:pt x="7349" y="1"/>
                    </a:lnTo>
                    <a:cubicBezTo>
                      <a:pt x="6057" y="940"/>
                      <a:pt x="1353" y="4389"/>
                      <a:pt x="1" y="5546"/>
                    </a:cubicBezTo>
                    <a:cubicBezTo>
                      <a:pt x="104" y="5601"/>
                      <a:pt x="245" y="5637"/>
                      <a:pt x="395" y="5637"/>
                    </a:cubicBezTo>
                    <a:cubicBezTo>
                      <a:pt x="409" y="5637"/>
                      <a:pt x="423" y="5637"/>
                      <a:pt x="437" y="5636"/>
                    </a:cubicBezTo>
                    <a:cubicBezTo>
                      <a:pt x="1549" y="4749"/>
                      <a:pt x="6102" y="1098"/>
                      <a:pt x="7109" y="407"/>
                    </a:cubicBezTo>
                    <a:lnTo>
                      <a:pt x="7116" y="407"/>
                    </a:lnTo>
                    <a:lnTo>
                      <a:pt x="734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4"/>
              <p:cNvSpPr/>
              <p:nvPr/>
            </p:nvSpPr>
            <p:spPr>
              <a:xfrm>
                <a:off x="1283975" y="3861750"/>
                <a:ext cx="16175" cy="230125"/>
              </a:xfrm>
              <a:custGeom>
                <a:avLst/>
                <a:gdLst/>
                <a:ahLst/>
                <a:cxnLst/>
                <a:rect l="l" t="t" r="r" b="b"/>
                <a:pathLst>
                  <a:path w="647" h="9205" extrusionOk="0">
                    <a:moveTo>
                      <a:pt x="451" y="0"/>
                    </a:moveTo>
                    <a:lnTo>
                      <a:pt x="1" y="714"/>
                    </a:lnTo>
                    <a:lnTo>
                      <a:pt x="151" y="8686"/>
                    </a:lnTo>
                    <a:lnTo>
                      <a:pt x="181" y="9204"/>
                    </a:lnTo>
                    <a:lnTo>
                      <a:pt x="264" y="7461"/>
                    </a:lnTo>
                    <a:lnTo>
                      <a:pt x="376" y="8318"/>
                    </a:lnTo>
                    <a:lnTo>
                      <a:pt x="414" y="6898"/>
                    </a:lnTo>
                    <a:lnTo>
                      <a:pt x="489" y="7559"/>
                    </a:lnTo>
                    <a:lnTo>
                      <a:pt x="497" y="6064"/>
                    </a:lnTo>
                    <a:lnTo>
                      <a:pt x="557" y="6920"/>
                    </a:lnTo>
                    <a:lnTo>
                      <a:pt x="579" y="6131"/>
                    </a:lnTo>
                    <a:lnTo>
                      <a:pt x="639" y="6349"/>
                    </a:lnTo>
                    <a:lnTo>
                      <a:pt x="639" y="6327"/>
                    </a:lnTo>
                    <a:lnTo>
                      <a:pt x="647" y="6327"/>
                    </a:lnTo>
                    <a:cubicBezTo>
                      <a:pt x="579" y="3073"/>
                      <a:pt x="451"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4"/>
              <p:cNvSpPr/>
              <p:nvPr/>
            </p:nvSpPr>
            <p:spPr>
              <a:xfrm>
                <a:off x="1366625" y="4032875"/>
                <a:ext cx="139975" cy="106700"/>
              </a:xfrm>
              <a:custGeom>
                <a:avLst/>
                <a:gdLst/>
                <a:ahLst/>
                <a:cxnLst/>
                <a:rect l="l" t="t" r="r" b="b"/>
                <a:pathLst>
                  <a:path w="5599" h="4268" extrusionOk="0">
                    <a:moveTo>
                      <a:pt x="5598" y="0"/>
                    </a:moveTo>
                    <a:cubicBezTo>
                      <a:pt x="5598" y="0"/>
                      <a:pt x="2578" y="2164"/>
                      <a:pt x="203" y="3930"/>
                    </a:cubicBezTo>
                    <a:lnTo>
                      <a:pt x="1638" y="2998"/>
                    </a:lnTo>
                    <a:lnTo>
                      <a:pt x="1638" y="2998"/>
                    </a:lnTo>
                    <a:lnTo>
                      <a:pt x="1" y="4268"/>
                    </a:lnTo>
                    <a:lnTo>
                      <a:pt x="1443" y="3314"/>
                    </a:lnTo>
                    <a:lnTo>
                      <a:pt x="789" y="3915"/>
                    </a:lnTo>
                    <a:lnTo>
                      <a:pt x="789" y="3915"/>
                    </a:lnTo>
                    <a:lnTo>
                      <a:pt x="1999" y="3103"/>
                    </a:lnTo>
                    <a:lnTo>
                      <a:pt x="1413" y="3652"/>
                    </a:lnTo>
                    <a:lnTo>
                      <a:pt x="4892" y="1240"/>
                    </a:lnTo>
                    <a:lnTo>
                      <a:pt x="559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4"/>
              <p:cNvSpPr/>
              <p:nvPr/>
            </p:nvSpPr>
            <p:spPr>
              <a:xfrm>
                <a:off x="1271775" y="4218625"/>
                <a:ext cx="20125" cy="71400"/>
              </a:xfrm>
              <a:custGeom>
                <a:avLst/>
                <a:gdLst/>
                <a:ahLst/>
                <a:cxnLst/>
                <a:rect l="l" t="t" r="r" b="b"/>
                <a:pathLst>
                  <a:path w="805" h="2856" extrusionOk="0">
                    <a:moveTo>
                      <a:pt x="421" y="1"/>
                    </a:moveTo>
                    <a:lnTo>
                      <a:pt x="0" y="2803"/>
                    </a:lnTo>
                    <a:lnTo>
                      <a:pt x="383" y="2856"/>
                    </a:lnTo>
                    <a:lnTo>
                      <a:pt x="804" y="61"/>
                    </a:lnTo>
                    <a:lnTo>
                      <a:pt x="4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2" name="Google Shape;1422;p34"/>
          <p:cNvGrpSpPr/>
          <p:nvPr/>
        </p:nvGrpSpPr>
        <p:grpSpPr>
          <a:xfrm rot="-2354252">
            <a:off x="8491689" y="257551"/>
            <a:ext cx="741788" cy="755492"/>
            <a:chOff x="8783892" y="3654997"/>
            <a:chExt cx="399428" cy="406745"/>
          </a:xfrm>
        </p:grpSpPr>
        <p:grpSp>
          <p:nvGrpSpPr>
            <p:cNvPr id="1423" name="Google Shape;1423;p34"/>
            <p:cNvGrpSpPr/>
            <p:nvPr/>
          </p:nvGrpSpPr>
          <p:grpSpPr>
            <a:xfrm>
              <a:off x="8803053" y="3665070"/>
              <a:ext cx="375139" cy="364700"/>
              <a:chOff x="8197303" y="3473870"/>
              <a:chExt cx="375139" cy="364700"/>
            </a:xfrm>
          </p:grpSpPr>
          <p:sp>
            <p:nvSpPr>
              <p:cNvPr id="1424" name="Google Shape;1424;p34"/>
              <p:cNvSpPr/>
              <p:nvPr/>
            </p:nvSpPr>
            <p:spPr>
              <a:xfrm rot="-5400000">
                <a:off x="8382584" y="3502379"/>
                <a:ext cx="176610" cy="203105"/>
              </a:xfrm>
              <a:custGeom>
                <a:avLst/>
                <a:gdLst/>
                <a:ahLst/>
                <a:cxnLst/>
                <a:rect l="l" t="t" r="r" b="b"/>
                <a:pathLst>
                  <a:path w="2893" h="3327" extrusionOk="0">
                    <a:moveTo>
                      <a:pt x="667" y="1"/>
                    </a:moveTo>
                    <a:cubicBezTo>
                      <a:pt x="631" y="1"/>
                      <a:pt x="595" y="9"/>
                      <a:pt x="564" y="26"/>
                    </a:cubicBezTo>
                    <a:cubicBezTo>
                      <a:pt x="473" y="79"/>
                      <a:pt x="421" y="184"/>
                      <a:pt x="368" y="282"/>
                    </a:cubicBezTo>
                    <a:cubicBezTo>
                      <a:pt x="248" y="514"/>
                      <a:pt x="128" y="755"/>
                      <a:pt x="68" y="1018"/>
                    </a:cubicBezTo>
                    <a:cubicBezTo>
                      <a:pt x="0" y="1341"/>
                      <a:pt x="23" y="1694"/>
                      <a:pt x="143" y="1995"/>
                    </a:cubicBezTo>
                    <a:cubicBezTo>
                      <a:pt x="286" y="2370"/>
                      <a:pt x="519" y="2776"/>
                      <a:pt x="894" y="2889"/>
                    </a:cubicBezTo>
                    <a:cubicBezTo>
                      <a:pt x="984" y="2914"/>
                      <a:pt x="1079" y="2920"/>
                      <a:pt x="1174" y="2920"/>
                    </a:cubicBezTo>
                    <a:cubicBezTo>
                      <a:pt x="1258" y="2920"/>
                      <a:pt x="1343" y="2915"/>
                      <a:pt x="1427" y="2915"/>
                    </a:cubicBezTo>
                    <a:cubicBezTo>
                      <a:pt x="1535" y="2915"/>
                      <a:pt x="1642" y="2922"/>
                      <a:pt x="1743" y="2956"/>
                    </a:cubicBezTo>
                    <a:cubicBezTo>
                      <a:pt x="2014" y="3054"/>
                      <a:pt x="2232" y="3309"/>
                      <a:pt x="2517" y="3324"/>
                    </a:cubicBezTo>
                    <a:cubicBezTo>
                      <a:pt x="2532" y="3326"/>
                      <a:pt x="2546" y="3327"/>
                      <a:pt x="2560" y="3327"/>
                    </a:cubicBezTo>
                    <a:cubicBezTo>
                      <a:pt x="2610" y="3327"/>
                      <a:pt x="2656" y="3315"/>
                      <a:pt x="2697" y="3279"/>
                    </a:cubicBezTo>
                    <a:cubicBezTo>
                      <a:pt x="2742" y="3242"/>
                      <a:pt x="2765" y="3189"/>
                      <a:pt x="2788" y="3129"/>
                    </a:cubicBezTo>
                    <a:cubicBezTo>
                      <a:pt x="2893" y="2806"/>
                      <a:pt x="2885" y="2430"/>
                      <a:pt x="2765" y="2107"/>
                    </a:cubicBezTo>
                    <a:cubicBezTo>
                      <a:pt x="2667" y="1852"/>
                      <a:pt x="2510" y="1626"/>
                      <a:pt x="2337" y="1416"/>
                    </a:cubicBezTo>
                    <a:cubicBezTo>
                      <a:pt x="1915" y="869"/>
                      <a:pt x="1421" y="344"/>
                      <a:pt x="804" y="55"/>
                    </a:cubicBezTo>
                    <a:lnTo>
                      <a:pt x="804" y="55"/>
                    </a:lnTo>
                    <a:cubicBezTo>
                      <a:pt x="771" y="19"/>
                      <a:pt x="720" y="1"/>
                      <a:pt x="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5" name="Google Shape;1425;p34"/>
              <p:cNvGrpSpPr/>
              <p:nvPr/>
            </p:nvGrpSpPr>
            <p:grpSpPr>
              <a:xfrm>
                <a:off x="8197303" y="3643095"/>
                <a:ext cx="323859" cy="195474"/>
                <a:chOff x="8197303" y="3643095"/>
                <a:chExt cx="323859" cy="195474"/>
              </a:xfrm>
            </p:grpSpPr>
            <p:sp>
              <p:nvSpPr>
                <p:cNvPr id="1426" name="Google Shape;1426;p34"/>
                <p:cNvSpPr/>
                <p:nvPr/>
              </p:nvSpPr>
              <p:spPr>
                <a:xfrm rot="-5400000">
                  <a:off x="8356120" y="3673528"/>
                  <a:ext cx="179846" cy="150238"/>
                </a:xfrm>
                <a:custGeom>
                  <a:avLst/>
                  <a:gdLst/>
                  <a:ahLst/>
                  <a:cxnLst/>
                  <a:rect l="l" t="t" r="r" b="b"/>
                  <a:pathLst>
                    <a:path w="2946" h="2461" extrusionOk="0">
                      <a:moveTo>
                        <a:pt x="2517" y="0"/>
                      </a:moveTo>
                      <a:cubicBezTo>
                        <a:pt x="2187" y="8"/>
                        <a:pt x="1856" y="75"/>
                        <a:pt x="1563" y="233"/>
                      </a:cubicBezTo>
                      <a:cubicBezTo>
                        <a:pt x="1263" y="383"/>
                        <a:pt x="1007" y="631"/>
                        <a:pt x="857" y="939"/>
                      </a:cubicBezTo>
                      <a:cubicBezTo>
                        <a:pt x="827" y="1007"/>
                        <a:pt x="797" y="1082"/>
                        <a:pt x="744" y="1135"/>
                      </a:cubicBezTo>
                      <a:cubicBezTo>
                        <a:pt x="699" y="1195"/>
                        <a:pt x="631" y="1232"/>
                        <a:pt x="556" y="1247"/>
                      </a:cubicBezTo>
                      <a:cubicBezTo>
                        <a:pt x="535" y="1250"/>
                        <a:pt x="513" y="1252"/>
                        <a:pt x="491" y="1252"/>
                      </a:cubicBezTo>
                      <a:cubicBezTo>
                        <a:pt x="417" y="1252"/>
                        <a:pt x="341" y="1239"/>
                        <a:pt x="264" y="1239"/>
                      </a:cubicBezTo>
                      <a:cubicBezTo>
                        <a:pt x="251" y="1239"/>
                        <a:pt x="239" y="1239"/>
                        <a:pt x="226" y="1240"/>
                      </a:cubicBezTo>
                      <a:cubicBezTo>
                        <a:pt x="121" y="1247"/>
                        <a:pt x="0" y="1337"/>
                        <a:pt x="23" y="1450"/>
                      </a:cubicBezTo>
                      <a:cubicBezTo>
                        <a:pt x="41" y="1534"/>
                        <a:pt x="125" y="1579"/>
                        <a:pt x="208" y="1579"/>
                      </a:cubicBezTo>
                      <a:cubicBezTo>
                        <a:pt x="230" y="1579"/>
                        <a:pt x="251" y="1576"/>
                        <a:pt x="271" y="1570"/>
                      </a:cubicBezTo>
                      <a:cubicBezTo>
                        <a:pt x="368" y="1548"/>
                        <a:pt x="451" y="1473"/>
                        <a:pt x="541" y="1428"/>
                      </a:cubicBezTo>
                      <a:cubicBezTo>
                        <a:pt x="584" y="1401"/>
                        <a:pt x="638" y="1383"/>
                        <a:pt x="691" y="1383"/>
                      </a:cubicBezTo>
                      <a:cubicBezTo>
                        <a:pt x="741" y="1383"/>
                        <a:pt x="790" y="1399"/>
                        <a:pt x="827" y="1435"/>
                      </a:cubicBezTo>
                      <a:cubicBezTo>
                        <a:pt x="872" y="1480"/>
                        <a:pt x="887" y="1540"/>
                        <a:pt x="909" y="1600"/>
                      </a:cubicBezTo>
                      <a:cubicBezTo>
                        <a:pt x="962" y="1743"/>
                        <a:pt x="1060" y="1878"/>
                        <a:pt x="1180" y="1976"/>
                      </a:cubicBezTo>
                      <a:cubicBezTo>
                        <a:pt x="1240" y="2029"/>
                        <a:pt x="1315" y="2066"/>
                        <a:pt x="1360" y="2141"/>
                      </a:cubicBezTo>
                      <a:cubicBezTo>
                        <a:pt x="1390" y="2179"/>
                        <a:pt x="1398" y="2224"/>
                        <a:pt x="1428" y="2269"/>
                      </a:cubicBezTo>
                      <a:cubicBezTo>
                        <a:pt x="1488" y="2367"/>
                        <a:pt x="1616" y="2389"/>
                        <a:pt x="1721" y="2419"/>
                      </a:cubicBezTo>
                      <a:cubicBezTo>
                        <a:pt x="1807" y="2449"/>
                        <a:pt x="1883" y="2460"/>
                        <a:pt x="1950" y="2460"/>
                      </a:cubicBezTo>
                      <a:cubicBezTo>
                        <a:pt x="2124" y="2460"/>
                        <a:pt x="2234" y="2381"/>
                        <a:pt x="2277" y="2322"/>
                      </a:cubicBezTo>
                      <a:cubicBezTo>
                        <a:pt x="2675" y="1758"/>
                        <a:pt x="2938" y="992"/>
                        <a:pt x="2946" y="286"/>
                      </a:cubicBezTo>
                      <a:cubicBezTo>
                        <a:pt x="2946" y="218"/>
                        <a:pt x="2938" y="135"/>
                        <a:pt x="2885" y="98"/>
                      </a:cubicBezTo>
                      <a:cubicBezTo>
                        <a:pt x="2855" y="75"/>
                        <a:pt x="2818" y="68"/>
                        <a:pt x="2773" y="68"/>
                      </a:cubicBezTo>
                      <a:cubicBezTo>
                        <a:pt x="2675" y="53"/>
                        <a:pt x="2577" y="45"/>
                        <a:pt x="2472" y="38"/>
                      </a:cubicBezTo>
                      <a:lnTo>
                        <a:pt x="25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4"/>
                <p:cNvSpPr/>
                <p:nvPr/>
              </p:nvSpPr>
              <p:spPr>
                <a:xfrm rot="-5400000">
                  <a:off x="8196235" y="3644164"/>
                  <a:ext cx="162447" cy="160311"/>
                </a:xfrm>
                <a:custGeom>
                  <a:avLst/>
                  <a:gdLst/>
                  <a:ahLst/>
                  <a:cxnLst/>
                  <a:rect l="l" t="t" r="r" b="b"/>
                  <a:pathLst>
                    <a:path w="2661" h="2626" extrusionOk="0">
                      <a:moveTo>
                        <a:pt x="1822" y="0"/>
                      </a:moveTo>
                      <a:cubicBezTo>
                        <a:pt x="1752" y="0"/>
                        <a:pt x="1685" y="8"/>
                        <a:pt x="1631" y="49"/>
                      </a:cubicBezTo>
                      <a:cubicBezTo>
                        <a:pt x="1601" y="72"/>
                        <a:pt x="1571" y="117"/>
                        <a:pt x="1533" y="139"/>
                      </a:cubicBezTo>
                      <a:cubicBezTo>
                        <a:pt x="1473" y="192"/>
                        <a:pt x="1383" y="207"/>
                        <a:pt x="1308" y="229"/>
                      </a:cubicBezTo>
                      <a:cubicBezTo>
                        <a:pt x="1165" y="274"/>
                        <a:pt x="1037" y="365"/>
                        <a:pt x="939" y="485"/>
                      </a:cubicBezTo>
                      <a:cubicBezTo>
                        <a:pt x="902" y="530"/>
                        <a:pt x="864" y="583"/>
                        <a:pt x="812" y="613"/>
                      </a:cubicBezTo>
                      <a:cubicBezTo>
                        <a:pt x="790" y="623"/>
                        <a:pt x="768" y="627"/>
                        <a:pt x="746" y="627"/>
                      </a:cubicBezTo>
                      <a:cubicBezTo>
                        <a:pt x="669" y="627"/>
                        <a:pt x="592" y="573"/>
                        <a:pt x="534" y="515"/>
                      </a:cubicBezTo>
                      <a:cubicBezTo>
                        <a:pt x="466" y="440"/>
                        <a:pt x="414" y="342"/>
                        <a:pt x="331" y="274"/>
                      </a:cubicBezTo>
                      <a:cubicBezTo>
                        <a:pt x="293" y="247"/>
                        <a:pt x="243" y="230"/>
                        <a:pt x="195" y="230"/>
                      </a:cubicBezTo>
                      <a:cubicBezTo>
                        <a:pt x="141" y="230"/>
                        <a:pt x="89" y="252"/>
                        <a:pt x="60" y="305"/>
                      </a:cubicBezTo>
                      <a:cubicBezTo>
                        <a:pt x="0" y="402"/>
                        <a:pt x="83" y="530"/>
                        <a:pt x="188" y="575"/>
                      </a:cubicBezTo>
                      <a:cubicBezTo>
                        <a:pt x="286" y="628"/>
                        <a:pt x="406" y="635"/>
                        <a:pt x="496" y="688"/>
                      </a:cubicBezTo>
                      <a:cubicBezTo>
                        <a:pt x="564" y="733"/>
                        <a:pt x="616" y="793"/>
                        <a:pt x="646" y="861"/>
                      </a:cubicBezTo>
                      <a:cubicBezTo>
                        <a:pt x="669" y="936"/>
                        <a:pt x="676" y="1011"/>
                        <a:pt x="684" y="1093"/>
                      </a:cubicBezTo>
                      <a:cubicBezTo>
                        <a:pt x="729" y="1439"/>
                        <a:pt x="894" y="1755"/>
                        <a:pt x="1127" y="2010"/>
                      </a:cubicBezTo>
                      <a:cubicBezTo>
                        <a:pt x="1353" y="2266"/>
                        <a:pt x="1646" y="2446"/>
                        <a:pt x="1961" y="2581"/>
                      </a:cubicBezTo>
                      <a:lnTo>
                        <a:pt x="1924" y="2528"/>
                      </a:lnTo>
                      <a:lnTo>
                        <a:pt x="1924" y="2528"/>
                      </a:lnTo>
                      <a:cubicBezTo>
                        <a:pt x="2021" y="2559"/>
                        <a:pt x="2119" y="2581"/>
                        <a:pt x="2217" y="2611"/>
                      </a:cubicBezTo>
                      <a:cubicBezTo>
                        <a:pt x="2243" y="2616"/>
                        <a:pt x="2269" y="2625"/>
                        <a:pt x="2294" y="2625"/>
                      </a:cubicBezTo>
                      <a:cubicBezTo>
                        <a:pt x="2306" y="2625"/>
                        <a:pt x="2318" y="2623"/>
                        <a:pt x="2329" y="2619"/>
                      </a:cubicBezTo>
                      <a:cubicBezTo>
                        <a:pt x="2397" y="2604"/>
                        <a:pt x="2427" y="2528"/>
                        <a:pt x="2450" y="2461"/>
                      </a:cubicBezTo>
                      <a:cubicBezTo>
                        <a:pt x="2660" y="1800"/>
                        <a:pt x="2653" y="981"/>
                        <a:pt x="2457" y="305"/>
                      </a:cubicBezTo>
                      <a:cubicBezTo>
                        <a:pt x="2427" y="199"/>
                        <a:pt x="2284" y="19"/>
                        <a:pt x="1961" y="4"/>
                      </a:cubicBezTo>
                      <a:cubicBezTo>
                        <a:pt x="1916" y="4"/>
                        <a:pt x="1869" y="0"/>
                        <a:pt x="18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8" name="Google Shape;1428;p34"/>
              <p:cNvSpPr/>
              <p:nvPr/>
            </p:nvSpPr>
            <p:spPr>
              <a:xfrm rot="-5400000">
                <a:off x="8189153" y="3492154"/>
                <a:ext cx="198221" cy="161654"/>
              </a:xfrm>
              <a:custGeom>
                <a:avLst/>
                <a:gdLst/>
                <a:ahLst/>
                <a:cxnLst/>
                <a:rect l="l" t="t" r="r" b="b"/>
                <a:pathLst>
                  <a:path w="3247" h="2648" extrusionOk="0">
                    <a:moveTo>
                      <a:pt x="1324" y="0"/>
                    </a:moveTo>
                    <a:cubicBezTo>
                      <a:pt x="962" y="0"/>
                      <a:pt x="647" y="283"/>
                      <a:pt x="406" y="567"/>
                    </a:cubicBezTo>
                    <a:cubicBezTo>
                      <a:pt x="204" y="807"/>
                      <a:pt x="68" y="1130"/>
                      <a:pt x="31" y="1461"/>
                    </a:cubicBezTo>
                    <a:cubicBezTo>
                      <a:pt x="1" y="1724"/>
                      <a:pt x="46" y="1994"/>
                      <a:pt x="83" y="2265"/>
                    </a:cubicBezTo>
                    <a:cubicBezTo>
                      <a:pt x="98" y="2370"/>
                      <a:pt x="121" y="2490"/>
                      <a:pt x="189" y="2573"/>
                    </a:cubicBezTo>
                    <a:cubicBezTo>
                      <a:pt x="231" y="2620"/>
                      <a:pt x="295" y="2647"/>
                      <a:pt x="355" y="2647"/>
                    </a:cubicBezTo>
                    <a:cubicBezTo>
                      <a:pt x="382" y="2647"/>
                      <a:pt x="408" y="2642"/>
                      <a:pt x="430" y="2631"/>
                    </a:cubicBezTo>
                    <a:lnTo>
                      <a:pt x="430" y="2631"/>
                    </a:lnTo>
                    <a:cubicBezTo>
                      <a:pt x="1099" y="2583"/>
                      <a:pt x="1717" y="2273"/>
                      <a:pt x="2292" y="1912"/>
                    </a:cubicBezTo>
                    <a:cubicBezTo>
                      <a:pt x="2510" y="1776"/>
                      <a:pt x="2736" y="1619"/>
                      <a:pt x="2908" y="1416"/>
                    </a:cubicBezTo>
                    <a:cubicBezTo>
                      <a:pt x="3126" y="1153"/>
                      <a:pt x="3246" y="807"/>
                      <a:pt x="3246" y="462"/>
                    </a:cubicBezTo>
                    <a:cubicBezTo>
                      <a:pt x="3246" y="401"/>
                      <a:pt x="3239" y="334"/>
                      <a:pt x="3209" y="289"/>
                    </a:cubicBezTo>
                    <a:cubicBezTo>
                      <a:pt x="3179" y="229"/>
                      <a:pt x="3119" y="199"/>
                      <a:pt x="3059" y="176"/>
                    </a:cubicBezTo>
                    <a:cubicBezTo>
                      <a:pt x="3001" y="159"/>
                      <a:pt x="2942" y="152"/>
                      <a:pt x="2884" y="152"/>
                    </a:cubicBezTo>
                    <a:cubicBezTo>
                      <a:pt x="2668" y="152"/>
                      <a:pt x="2449" y="244"/>
                      <a:pt x="2230" y="244"/>
                    </a:cubicBezTo>
                    <a:cubicBezTo>
                      <a:pt x="2223" y="244"/>
                      <a:pt x="2216" y="244"/>
                      <a:pt x="2210" y="244"/>
                    </a:cubicBezTo>
                    <a:cubicBezTo>
                      <a:pt x="1932" y="229"/>
                      <a:pt x="1669" y="26"/>
                      <a:pt x="1391" y="3"/>
                    </a:cubicBezTo>
                    <a:cubicBezTo>
                      <a:pt x="1368" y="1"/>
                      <a:pt x="1346" y="0"/>
                      <a:pt x="1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9" name="Google Shape;1429;p34"/>
            <p:cNvGrpSpPr/>
            <p:nvPr/>
          </p:nvGrpSpPr>
          <p:grpSpPr>
            <a:xfrm>
              <a:off x="8813614" y="3654997"/>
              <a:ext cx="369706" cy="226181"/>
              <a:chOff x="8322164" y="3668997"/>
              <a:chExt cx="369706" cy="226181"/>
            </a:xfrm>
          </p:grpSpPr>
          <p:grpSp>
            <p:nvGrpSpPr>
              <p:cNvPr id="1430" name="Google Shape;1430;p34"/>
              <p:cNvGrpSpPr/>
              <p:nvPr/>
            </p:nvGrpSpPr>
            <p:grpSpPr>
              <a:xfrm>
                <a:off x="8322164" y="3668997"/>
                <a:ext cx="369706" cy="226181"/>
                <a:chOff x="8207864" y="3463797"/>
                <a:chExt cx="369706" cy="226181"/>
              </a:xfrm>
            </p:grpSpPr>
            <p:sp>
              <p:nvSpPr>
                <p:cNvPr id="1431" name="Google Shape;1431;p34"/>
                <p:cNvSpPr/>
                <p:nvPr/>
              </p:nvSpPr>
              <p:spPr>
                <a:xfrm rot="-5400000">
                  <a:off x="8382279" y="3494687"/>
                  <a:ext cx="180334" cy="210248"/>
                </a:xfrm>
                <a:custGeom>
                  <a:avLst/>
                  <a:gdLst/>
                  <a:ahLst/>
                  <a:cxnLst/>
                  <a:rect l="l" t="t" r="r" b="b"/>
                  <a:pathLst>
                    <a:path w="2954" h="3444" extrusionOk="0">
                      <a:moveTo>
                        <a:pt x="1098" y="525"/>
                      </a:moveTo>
                      <a:cubicBezTo>
                        <a:pt x="1120" y="540"/>
                        <a:pt x="1135" y="555"/>
                        <a:pt x="1158" y="570"/>
                      </a:cubicBezTo>
                      <a:cubicBezTo>
                        <a:pt x="1443" y="931"/>
                        <a:pt x="1639" y="1351"/>
                        <a:pt x="1826" y="1780"/>
                      </a:cubicBezTo>
                      <a:cubicBezTo>
                        <a:pt x="1841" y="1802"/>
                        <a:pt x="1849" y="1817"/>
                        <a:pt x="1856" y="1840"/>
                      </a:cubicBezTo>
                      <a:cubicBezTo>
                        <a:pt x="1691" y="1584"/>
                        <a:pt x="1533" y="1329"/>
                        <a:pt x="1391" y="1066"/>
                      </a:cubicBezTo>
                      <a:cubicBezTo>
                        <a:pt x="1293" y="886"/>
                        <a:pt x="1218" y="683"/>
                        <a:pt x="1098" y="525"/>
                      </a:cubicBezTo>
                      <a:close/>
                      <a:moveTo>
                        <a:pt x="421" y="127"/>
                      </a:moveTo>
                      <a:cubicBezTo>
                        <a:pt x="436" y="134"/>
                        <a:pt x="451" y="149"/>
                        <a:pt x="466" y="157"/>
                      </a:cubicBezTo>
                      <a:lnTo>
                        <a:pt x="459" y="157"/>
                      </a:lnTo>
                      <a:cubicBezTo>
                        <a:pt x="271" y="435"/>
                        <a:pt x="241" y="818"/>
                        <a:pt x="264" y="1148"/>
                      </a:cubicBezTo>
                      <a:cubicBezTo>
                        <a:pt x="286" y="1494"/>
                        <a:pt x="421" y="1862"/>
                        <a:pt x="361" y="2208"/>
                      </a:cubicBezTo>
                      <a:cubicBezTo>
                        <a:pt x="331" y="2125"/>
                        <a:pt x="249" y="2058"/>
                        <a:pt x="166" y="2013"/>
                      </a:cubicBezTo>
                      <a:cubicBezTo>
                        <a:pt x="173" y="2013"/>
                        <a:pt x="181" y="2005"/>
                        <a:pt x="188" y="2005"/>
                      </a:cubicBezTo>
                      <a:cubicBezTo>
                        <a:pt x="391" y="1855"/>
                        <a:pt x="158" y="1517"/>
                        <a:pt x="136" y="1336"/>
                      </a:cubicBezTo>
                      <a:cubicBezTo>
                        <a:pt x="83" y="923"/>
                        <a:pt x="219" y="480"/>
                        <a:pt x="414" y="127"/>
                      </a:cubicBezTo>
                      <a:close/>
                      <a:moveTo>
                        <a:pt x="391" y="390"/>
                      </a:moveTo>
                      <a:lnTo>
                        <a:pt x="391" y="390"/>
                      </a:lnTo>
                      <a:cubicBezTo>
                        <a:pt x="339" y="683"/>
                        <a:pt x="391" y="1013"/>
                        <a:pt x="421" y="1291"/>
                      </a:cubicBezTo>
                      <a:cubicBezTo>
                        <a:pt x="466" y="1704"/>
                        <a:pt x="617" y="2125"/>
                        <a:pt x="572" y="2538"/>
                      </a:cubicBezTo>
                      <a:cubicBezTo>
                        <a:pt x="527" y="2463"/>
                        <a:pt x="444" y="2403"/>
                        <a:pt x="354" y="2396"/>
                      </a:cubicBezTo>
                      <a:lnTo>
                        <a:pt x="354" y="2388"/>
                      </a:lnTo>
                      <a:cubicBezTo>
                        <a:pt x="369" y="2373"/>
                        <a:pt x="376" y="2343"/>
                        <a:pt x="384" y="2321"/>
                      </a:cubicBezTo>
                      <a:cubicBezTo>
                        <a:pt x="474" y="2035"/>
                        <a:pt x="376" y="1720"/>
                        <a:pt x="331" y="1434"/>
                      </a:cubicBezTo>
                      <a:cubicBezTo>
                        <a:pt x="271" y="1058"/>
                        <a:pt x="286" y="728"/>
                        <a:pt x="391" y="390"/>
                      </a:cubicBezTo>
                      <a:close/>
                      <a:moveTo>
                        <a:pt x="504" y="172"/>
                      </a:moveTo>
                      <a:cubicBezTo>
                        <a:pt x="527" y="187"/>
                        <a:pt x="549" y="194"/>
                        <a:pt x="572" y="209"/>
                      </a:cubicBezTo>
                      <a:cubicBezTo>
                        <a:pt x="542" y="623"/>
                        <a:pt x="632" y="1051"/>
                        <a:pt x="714" y="1457"/>
                      </a:cubicBezTo>
                      <a:cubicBezTo>
                        <a:pt x="812" y="1900"/>
                        <a:pt x="895" y="2336"/>
                        <a:pt x="887" y="2786"/>
                      </a:cubicBezTo>
                      <a:cubicBezTo>
                        <a:pt x="841" y="2717"/>
                        <a:pt x="742" y="2666"/>
                        <a:pt x="658" y="2666"/>
                      </a:cubicBezTo>
                      <a:cubicBezTo>
                        <a:pt x="632" y="2666"/>
                        <a:pt x="608" y="2671"/>
                        <a:pt x="587" y="2681"/>
                      </a:cubicBezTo>
                      <a:cubicBezTo>
                        <a:pt x="587" y="2674"/>
                        <a:pt x="594" y="2651"/>
                        <a:pt x="594" y="2636"/>
                      </a:cubicBezTo>
                      <a:cubicBezTo>
                        <a:pt x="677" y="2306"/>
                        <a:pt x="564" y="1952"/>
                        <a:pt x="512" y="1622"/>
                      </a:cubicBezTo>
                      <a:cubicBezTo>
                        <a:pt x="466" y="1374"/>
                        <a:pt x="451" y="1126"/>
                        <a:pt x="429" y="878"/>
                      </a:cubicBezTo>
                      <a:cubicBezTo>
                        <a:pt x="414" y="638"/>
                        <a:pt x="399" y="390"/>
                        <a:pt x="504" y="172"/>
                      </a:cubicBezTo>
                      <a:close/>
                      <a:moveTo>
                        <a:pt x="624" y="232"/>
                      </a:moveTo>
                      <a:cubicBezTo>
                        <a:pt x="624" y="232"/>
                        <a:pt x="632" y="232"/>
                        <a:pt x="632" y="239"/>
                      </a:cubicBezTo>
                      <a:cubicBezTo>
                        <a:pt x="632" y="247"/>
                        <a:pt x="639" y="254"/>
                        <a:pt x="639" y="269"/>
                      </a:cubicBezTo>
                      <a:cubicBezTo>
                        <a:pt x="647" y="668"/>
                        <a:pt x="744" y="1066"/>
                        <a:pt x="872" y="1449"/>
                      </a:cubicBezTo>
                      <a:cubicBezTo>
                        <a:pt x="947" y="1674"/>
                        <a:pt x="1030" y="1900"/>
                        <a:pt x="1113" y="2125"/>
                      </a:cubicBezTo>
                      <a:cubicBezTo>
                        <a:pt x="1203" y="2358"/>
                        <a:pt x="1300" y="2584"/>
                        <a:pt x="1323" y="2824"/>
                      </a:cubicBezTo>
                      <a:cubicBezTo>
                        <a:pt x="1293" y="2756"/>
                        <a:pt x="1225" y="2704"/>
                        <a:pt x="1143" y="2704"/>
                      </a:cubicBezTo>
                      <a:cubicBezTo>
                        <a:pt x="1136" y="2703"/>
                        <a:pt x="1130" y="2703"/>
                        <a:pt x="1123" y="2703"/>
                      </a:cubicBezTo>
                      <a:cubicBezTo>
                        <a:pt x="1054" y="2703"/>
                        <a:pt x="980" y="2740"/>
                        <a:pt x="932" y="2801"/>
                      </a:cubicBezTo>
                      <a:cubicBezTo>
                        <a:pt x="962" y="2388"/>
                        <a:pt x="872" y="1967"/>
                        <a:pt x="790" y="1562"/>
                      </a:cubicBezTo>
                      <a:cubicBezTo>
                        <a:pt x="692" y="1118"/>
                        <a:pt x="617" y="683"/>
                        <a:pt x="624" y="232"/>
                      </a:cubicBezTo>
                      <a:close/>
                      <a:moveTo>
                        <a:pt x="677" y="269"/>
                      </a:moveTo>
                      <a:cubicBezTo>
                        <a:pt x="684" y="269"/>
                        <a:pt x="684" y="269"/>
                        <a:pt x="692" y="277"/>
                      </a:cubicBezTo>
                      <a:cubicBezTo>
                        <a:pt x="722" y="299"/>
                        <a:pt x="752" y="315"/>
                        <a:pt x="782" y="337"/>
                      </a:cubicBezTo>
                      <a:cubicBezTo>
                        <a:pt x="857" y="788"/>
                        <a:pt x="1007" y="1171"/>
                        <a:pt x="1218" y="1577"/>
                      </a:cubicBezTo>
                      <a:cubicBezTo>
                        <a:pt x="1428" y="1975"/>
                        <a:pt x="1646" y="2373"/>
                        <a:pt x="1706" y="2824"/>
                      </a:cubicBezTo>
                      <a:cubicBezTo>
                        <a:pt x="1676" y="2779"/>
                        <a:pt x="1631" y="2741"/>
                        <a:pt x="1578" y="2734"/>
                      </a:cubicBezTo>
                      <a:cubicBezTo>
                        <a:pt x="1567" y="2731"/>
                        <a:pt x="1554" y="2729"/>
                        <a:pt x="1542" y="2729"/>
                      </a:cubicBezTo>
                      <a:cubicBezTo>
                        <a:pt x="1462" y="2729"/>
                        <a:pt x="1380" y="2791"/>
                        <a:pt x="1361" y="2869"/>
                      </a:cubicBezTo>
                      <a:cubicBezTo>
                        <a:pt x="1368" y="2463"/>
                        <a:pt x="1120" y="2043"/>
                        <a:pt x="992" y="1659"/>
                      </a:cubicBezTo>
                      <a:cubicBezTo>
                        <a:pt x="857" y="1291"/>
                        <a:pt x="744" y="908"/>
                        <a:pt x="699" y="525"/>
                      </a:cubicBezTo>
                      <a:lnTo>
                        <a:pt x="699" y="525"/>
                      </a:lnTo>
                      <a:cubicBezTo>
                        <a:pt x="782" y="848"/>
                        <a:pt x="895" y="1164"/>
                        <a:pt x="1037" y="1472"/>
                      </a:cubicBezTo>
                      <a:cubicBezTo>
                        <a:pt x="1225" y="1885"/>
                        <a:pt x="1488" y="2276"/>
                        <a:pt x="1593" y="2726"/>
                      </a:cubicBezTo>
                      <a:cubicBezTo>
                        <a:pt x="1597" y="2730"/>
                        <a:pt x="1601" y="2732"/>
                        <a:pt x="1604" y="2732"/>
                      </a:cubicBezTo>
                      <a:cubicBezTo>
                        <a:pt x="1607" y="2732"/>
                        <a:pt x="1609" y="2730"/>
                        <a:pt x="1609" y="2726"/>
                      </a:cubicBezTo>
                      <a:cubicBezTo>
                        <a:pt x="1526" y="2306"/>
                        <a:pt x="1315" y="1952"/>
                        <a:pt x="1135" y="1577"/>
                      </a:cubicBezTo>
                      <a:cubicBezTo>
                        <a:pt x="940" y="1179"/>
                        <a:pt x="790" y="765"/>
                        <a:pt x="677" y="337"/>
                      </a:cubicBezTo>
                      <a:cubicBezTo>
                        <a:pt x="677" y="315"/>
                        <a:pt x="677" y="292"/>
                        <a:pt x="677" y="269"/>
                      </a:cubicBezTo>
                      <a:close/>
                      <a:moveTo>
                        <a:pt x="827" y="367"/>
                      </a:moveTo>
                      <a:cubicBezTo>
                        <a:pt x="857" y="390"/>
                        <a:pt x="895" y="405"/>
                        <a:pt x="932" y="427"/>
                      </a:cubicBezTo>
                      <a:cubicBezTo>
                        <a:pt x="1075" y="592"/>
                        <a:pt x="1165" y="810"/>
                        <a:pt x="1248" y="998"/>
                      </a:cubicBezTo>
                      <a:cubicBezTo>
                        <a:pt x="1353" y="1239"/>
                        <a:pt x="1443" y="1487"/>
                        <a:pt x="1556" y="1727"/>
                      </a:cubicBezTo>
                      <a:cubicBezTo>
                        <a:pt x="1759" y="2178"/>
                        <a:pt x="2082" y="2599"/>
                        <a:pt x="2104" y="3094"/>
                      </a:cubicBezTo>
                      <a:cubicBezTo>
                        <a:pt x="2082" y="3027"/>
                        <a:pt x="2044" y="2952"/>
                        <a:pt x="1977" y="2922"/>
                      </a:cubicBezTo>
                      <a:cubicBezTo>
                        <a:pt x="1952" y="2908"/>
                        <a:pt x="1924" y="2901"/>
                        <a:pt x="1896" y="2901"/>
                      </a:cubicBezTo>
                      <a:cubicBezTo>
                        <a:pt x="1848" y="2901"/>
                        <a:pt x="1800" y="2921"/>
                        <a:pt x="1766" y="2959"/>
                      </a:cubicBezTo>
                      <a:cubicBezTo>
                        <a:pt x="1759" y="2937"/>
                        <a:pt x="1751" y="2914"/>
                        <a:pt x="1744" y="2892"/>
                      </a:cubicBezTo>
                      <a:lnTo>
                        <a:pt x="1751" y="2892"/>
                      </a:lnTo>
                      <a:cubicBezTo>
                        <a:pt x="1714" y="2456"/>
                        <a:pt x="1518" y="2058"/>
                        <a:pt x="1315" y="1682"/>
                      </a:cubicBezTo>
                      <a:cubicBezTo>
                        <a:pt x="1203" y="1464"/>
                        <a:pt x="1090" y="1254"/>
                        <a:pt x="1000" y="1021"/>
                      </a:cubicBezTo>
                      <a:cubicBezTo>
                        <a:pt x="910" y="810"/>
                        <a:pt x="865" y="592"/>
                        <a:pt x="827" y="367"/>
                      </a:cubicBezTo>
                      <a:close/>
                      <a:moveTo>
                        <a:pt x="1898" y="2953"/>
                      </a:moveTo>
                      <a:cubicBezTo>
                        <a:pt x="1938" y="2953"/>
                        <a:pt x="1976" y="2972"/>
                        <a:pt x="2007" y="3012"/>
                      </a:cubicBezTo>
                      <a:cubicBezTo>
                        <a:pt x="2044" y="3049"/>
                        <a:pt x="2059" y="3102"/>
                        <a:pt x="2074" y="3147"/>
                      </a:cubicBezTo>
                      <a:cubicBezTo>
                        <a:pt x="2007" y="3102"/>
                        <a:pt x="1939" y="3049"/>
                        <a:pt x="1887" y="3019"/>
                      </a:cubicBezTo>
                      <a:cubicBezTo>
                        <a:pt x="1864" y="3004"/>
                        <a:pt x="1841" y="2997"/>
                        <a:pt x="1811" y="2982"/>
                      </a:cubicBezTo>
                      <a:cubicBezTo>
                        <a:pt x="1840" y="2963"/>
                        <a:pt x="1869" y="2953"/>
                        <a:pt x="1898" y="2953"/>
                      </a:cubicBezTo>
                      <a:close/>
                      <a:moveTo>
                        <a:pt x="1022" y="487"/>
                      </a:moveTo>
                      <a:cubicBezTo>
                        <a:pt x="1203" y="720"/>
                        <a:pt x="1308" y="991"/>
                        <a:pt x="1458" y="1254"/>
                      </a:cubicBezTo>
                      <a:cubicBezTo>
                        <a:pt x="1609" y="1517"/>
                        <a:pt x="1766" y="1772"/>
                        <a:pt x="1939" y="2020"/>
                      </a:cubicBezTo>
                      <a:cubicBezTo>
                        <a:pt x="2089" y="2381"/>
                        <a:pt x="2232" y="2741"/>
                        <a:pt x="2352" y="3109"/>
                      </a:cubicBezTo>
                      <a:cubicBezTo>
                        <a:pt x="2333" y="3099"/>
                        <a:pt x="2312" y="3094"/>
                        <a:pt x="2291" y="3094"/>
                      </a:cubicBezTo>
                      <a:cubicBezTo>
                        <a:pt x="2239" y="3094"/>
                        <a:pt x="2185" y="3122"/>
                        <a:pt x="2142" y="3155"/>
                      </a:cubicBezTo>
                      <a:cubicBezTo>
                        <a:pt x="2134" y="2599"/>
                        <a:pt x="1774" y="2140"/>
                        <a:pt x="1563" y="1652"/>
                      </a:cubicBezTo>
                      <a:cubicBezTo>
                        <a:pt x="1436" y="1359"/>
                        <a:pt x="1323" y="1051"/>
                        <a:pt x="1180" y="765"/>
                      </a:cubicBezTo>
                      <a:cubicBezTo>
                        <a:pt x="1135" y="675"/>
                        <a:pt x="1083" y="577"/>
                        <a:pt x="1022" y="487"/>
                      </a:cubicBezTo>
                      <a:close/>
                      <a:moveTo>
                        <a:pt x="1586" y="953"/>
                      </a:moveTo>
                      <a:lnTo>
                        <a:pt x="1593" y="961"/>
                      </a:lnTo>
                      <a:cubicBezTo>
                        <a:pt x="1601" y="968"/>
                        <a:pt x="1601" y="968"/>
                        <a:pt x="1601" y="968"/>
                      </a:cubicBezTo>
                      <a:cubicBezTo>
                        <a:pt x="1661" y="1036"/>
                        <a:pt x="1721" y="1096"/>
                        <a:pt x="1774" y="1164"/>
                      </a:cubicBezTo>
                      <a:cubicBezTo>
                        <a:pt x="1954" y="1374"/>
                        <a:pt x="2112" y="1599"/>
                        <a:pt x="2285" y="1810"/>
                      </a:cubicBezTo>
                      <a:cubicBezTo>
                        <a:pt x="2360" y="1937"/>
                        <a:pt x="2427" y="2065"/>
                        <a:pt x="2480" y="2200"/>
                      </a:cubicBezTo>
                      <a:cubicBezTo>
                        <a:pt x="2510" y="2283"/>
                        <a:pt x="2533" y="2373"/>
                        <a:pt x="2555" y="2456"/>
                      </a:cubicBezTo>
                      <a:cubicBezTo>
                        <a:pt x="2608" y="2674"/>
                        <a:pt x="2698" y="2944"/>
                        <a:pt x="2668" y="3170"/>
                      </a:cubicBezTo>
                      <a:cubicBezTo>
                        <a:pt x="2653" y="3200"/>
                        <a:pt x="2638" y="3222"/>
                        <a:pt x="2623" y="3237"/>
                      </a:cubicBezTo>
                      <a:cubicBezTo>
                        <a:pt x="2615" y="3252"/>
                        <a:pt x="2593" y="3267"/>
                        <a:pt x="2578" y="3282"/>
                      </a:cubicBezTo>
                      <a:cubicBezTo>
                        <a:pt x="2593" y="2734"/>
                        <a:pt x="2217" y="2215"/>
                        <a:pt x="1977" y="1750"/>
                      </a:cubicBezTo>
                      <a:cubicBezTo>
                        <a:pt x="1841" y="1487"/>
                        <a:pt x="1751" y="1201"/>
                        <a:pt x="1586" y="953"/>
                      </a:cubicBezTo>
                      <a:close/>
                      <a:moveTo>
                        <a:pt x="2291" y="3144"/>
                      </a:moveTo>
                      <a:cubicBezTo>
                        <a:pt x="2311" y="3144"/>
                        <a:pt x="2332" y="3151"/>
                        <a:pt x="2352" y="3170"/>
                      </a:cubicBezTo>
                      <a:cubicBezTo>
                        <a:pt x="2367" y="3177"/>
                        <a:pt x="2375" y="3192"/>
                        <a:pt x="2390" y="3215"/>
                      </a:cubicBezTo>
                      <a:cubicBezTo>
                        <a:pt x="2390" y="3222"/>
                        <a:pt x="2397" y="3237"/>
                        <a:pt x="2397" y="3252"/>
                      </a:cubicBezTo>
                      <a:cubicBezTo>
                        <a:pt x="2397" y="3252"/>
                        <a:pt x="2405" y="3260"/>
                        <a:pt x="2405" y="3260"/>
                      </a:cubicBezTo>
                      <a:cubicBezTo>
                        <a:pt x="2412" y="3282"/>
                        <a:pt x="2412" y="3305"/>
                        <a:pt x="2412" y="3327"/>
                      </a:cubicBezTo>
                      <a:cubicBezTo>
                        <a:pt x="2330" y="3320"/>
                        <a:pt x="2240" y="3267"/>
                        <a:pt x="2149" y="3207"/>
                      </a:cubicBezTo>
                      <a:lnTo>
                        <a:pt x="2157" y="3207"/>
                      </a:lnTo>
                      <a:cubicBezTo>
                        <a:pt x="2199" y="3181"/>
                        <a:pt x="2244" y="3144"/>
                        <a:pt x="2291" y="3144"/>
                      </a:cubicBezTo>
                      <a:close/>
                      <a:moveTo>
                        <a:pt x="1315" y="698"/>
                      </a:moveTo>
                      <a:lnTo>
                        <a:pt x="1361" y="735"/>
                      </a:lnTo>
                      <a:cubicBezTo>
                        <a:pt x="1436" y="818"/>
                        <a:pt x="1503" y="901"/>
                        <a:pt x="1563" y="991"/>
                      </a:cubicBezTo>
                      <a:cubicBezTo>
                        <a:pt x="1721" y="1239"/>
                        <a:pt x="1819" y="1532"/>
                        <a:pt x="1954" y="1795"/>
                      </a:cubicBezTo>
                      <a:cubicBezTo>
                        <a:pt x="2210" y="2276"/>
                        <a:pt x="2525" y="2756"/>
                        <a:pt x="2548" y="3312"/>
                      </a:cubicBezTo>
                      <a:cubicBezTo>
                        <a:pt x="2518" y="3327"/>
                        <a:pt x="2488" y="3335"/>
                        <a:pt x="2458" y="3335"/>
                      </a:cubicBezTo>
                      <a:cubicBezTo>
                        <a:pt x="2458" y="3267"/>
                        <a:pt x="2435" y="3192"/>
                        <a:pt x="2390" y="3140"/>
                      </a:cubicBezTo>
                      <a:cubicBezTo>
                        <a:pt x="2255" y="2629"/>
                        <a:pt x="2037" y="2148"/>
                        <a:pt x="1826" y="1667"/>
                      </a:cubicBezTo>
                      <a:cubicBezTo>
                        <a:pt x="1676" y="1336"/>
                        <a:pt x="1526" y="991"/>
                        <a:pt x="1315" y="698"/>
                      </a:cubicBezTo>
                      <a:close/>
                      <a:moveTo>
                        <a:pt x="537" y="0"/>
                      </a:moveTo>
                      <a:cubicBezTo>
                        <a:pt x="498" y="0"/>
                        <a:pt x="457" y="7"/>
                        <a:pt x="414" y="21"/>
                      </a:cubicBezTo>
                      <a:cubicBezTo>
                        <a:pt x="376" y="29"/>
                        <a:pt x="376" y="67"/>
                        <a:pt x="391" y="97"/>
                      </a:cubicBezTo>
                      <a:cubicBezTo>
                        <a:pt x="219" y="330"/>
                        <a:pt x="136" y="623"/>
                        <a:pt x="98" y="908"/>
                      </a:cubicBezTo>
                      <a:cubicBezTo>
                        <a:pt x="76" y="1051"/>
                        <a:pt x="68" y="1201"/>
                        <a:pt x="83" y="1344"/>
                      </a:cubicBezTo>
                      <a:cubicBezTo>
                        <a:pt x="98" y="1472"/>
                        <a:pt x="219" y="1667"/>
                        <a:pt x="211" y="1825"/>
                      </a:cubicBezTo>
                      <a:cubicBezTo>
                        <a:pt x="185" y="1760"/>
                        <a:pt x="119" y="1700"/>
                        <a:pt x="53" y="1700"/>
                      </a:cubicBezTo>
                      <a:cubicBezTo>
                        <a:pt x="43" y="1700"/>
                        <a:pt x="33" y="1701"/>
                        <a:pt x="23" y="1704"/>
                      </a:cubicBezTo>
                      <a:cubicBezTo>
                        <a:pt x="1" y="1704"/>
                        <a:pt x="16" y="1735"/>
                        <a:pt x="31" y="1742"/>
                      </a:cubicBezTo>
                      <a:cubicBezTo>
                        <a:pt x="91" y="1757"/>
                        <a:pt x="151" y="1780"/>
                        <a:pt x="173" y="1847"/>
                      </a:cubicBezTo>
                      <a:cubicBezTo>
                        <a:pt x="188" y="1885"/>
                        <a:pt x="181" y="1915"/>
                        <a:pt x="166" y="1945"/>
                      </a:cubicBezTo>
                      <a:cubicBezTo>
                        <a:pt x="158" y="1960"/>
                        <a:pt x="143" y="1975"/>
                        <a:pt x="121" y="1990"/>
                      </a:cubicBezTo>
                      <a:cubicBezTo>
                        <a:pt x="113" y="1990"/>
                        <a:pt x="113" y="1998"/>
                        <a:pt x="113" y="2005"/>
                      </a:cubicBezTo>
                      <a:cubicBezTo>
                        <a:pt x="106" y="2013"/>
                        <a:pt x="106" y="2020"/>
                        <a:pt x="113" y="2028"/>
                      </a:cubicBezTo>
                      <a:cubicBezTo>
                        <a:pt x="211" y="2095"/>
                        <a:pt x="354" y="2200"/>
                        <a:pt x="339" y="2313"/>
                      </a:cubicBezTo>
                      <a:cubicBezTo>
                        <a:pt x="331" y="2328"/>
                        <a:pt x="324" y="2343"/>
                        <a:pt x="316" y="2366"/>
                      </a:cubicBezTo>
                      <a:cubicBezTo>
                        <a:pt x="309" y="2373"/>
                        <a:pt x="301" y="2388"/>
                        <a:pt x="294" y="2403"/>
                      </a:cubicBezTo>
                      <a:cubicBezTo>
                        <a:pt x="286" y="2411"/>
                        <a:pt x="286" y="2418"/>
                        <a:pt x="301" y="2426"/>
                      </a:cubicBezTo>
                      <a:lnTo>
                        <a:pt x="316" y="2426"/>
                      </a:lnTo>
                      <a:cubicBezTo>
                        <a:pt x="316" y="2433"/>
                        <a:pt x="324" y="2433"/>
                        <a:pt x="324" y="2433"/>
                      </a:cubicBezTo>
                      <a:cubicBezTo>
                        <a:pt x="391" y="2441"/>
                        <a:pt x="459" y="2448"/>
                        <a:pt x="504" y="2508"/>
                      </a:cubicBezTo>
                      <a:cubicBezTo>
                        <a:pt x="549" y="2561"/>
                        <a:pt x="549" y="2621"/>
                        <a:pt x="542" y="2681"/>
                      </a:cubicBezTo>
                      <a:cubicBezTo>
                        <a:pt x="542" y="2696"/>
                        <a:pt x="534" y="2704"/>
                        <a:pt x="534" y="2719"/>
                      </a:cubicBezTo>
                      <a:cubicBezTo>
                        <a:pt x="529" y="2729"/>
                        <a:pt x="539" y="2740"/>
                        <a:pt x="547" y="2740"/>
                      </a:cubicBezTo>
                      <a:cubicBezTo>
                        <a:pt x="551" y="2740"/>
                        <a:pt x="554" y="2738"/>
                        <a:pt x="557" y="2734"/>
                      </a:cubicBezTo>
                      <a:cubicBezTo>
                        <a:pt x="562" y="2734"/>
                        <a:pt x="563" y="2737"/>
                        <a:pt x="566" y="2737"/>
                      </a:cubicBezTo>
                      <a:cubicBezTo>
                        <a:pt x="567" y="2737"/>
                        <a:pt x="569" y="2736"/>
                        <a:pt x="572" y="2734"/>
                      </a:cubicBezTo>
                      <a:cubicBezTo>
                        <a:pt x="605" y="2726"/>
                        <a:pt x="635" y="2720"/>
                        <a:pt x="668" y="2720"/>
                      </a:cubicBezTo>
                      <a:cubicBezTo>
                        <a:pt x="694" y="2720"/>
                        <a:pt x="721" y="2724"/>
                        <a:pt x="752" y="2734"/>
                      </a:cubicBezTo>
                      <a:cubicBezTo>
                        <a:pt x="820" y="2764"/>
                        <a:pt x="887" y="2824"/>
                        <a:pt x="887" y="2907"/>
                      </a:cubicBezTo>
                      <a:cubicBezTo>
                        <a:pt x="887" y="2921"/>
                        <a:pt x="893" y="2926"/>
                        <a:pt x="902" y="2926"/>
                      </a:cubicBezTo>
                      <a:cubicBezTo>
                        <a:pt x="906" y="2926"/>
                        <a:pt x="912" y="2924"/>
                        <a:pt x="917" y="2922"/>
                      </a:cubicBezTo>
                      <a:cubicBezTo>
                        <a:pt x="917" y="2922"/>
                        <a:pt x="925" y="2914"/>
                        <a:pt x="925" y="2907"/>
                      </a:cubicBezTo>
                      <a:lnTo>
                        <a:pt x="925" y="2899"/>
                      </a:lnTo>
                      <a:cubicBezTo>
                        <a:pt x="962" y="2809"/>
                        <a:pt x="1037" y="2741"/>
                        <a:pt x="1135" y="2741"/>
                      </a:cubicBezTo>
                      <a:cubicBezTo>
                        <a:pt x="1233" y="2749"/>
                        <a:pt x="1293" y="2839"/>
                        <a:pt x="1308" y="2929"/>
                      </a:cubicBezTo>
                      <a:cubicBezTo>
                        <a:pt x="1312" y="2937"/>
                        <a:pt x="1319" y="2940"/>
                        <a:pt x="1326" y="2940"/>
                      </a:cubicBezTo>
                      <a:cubicBezTo>
                        <a:pt x="1332" y="2940"/>
                        <a:pt x="1338" y="2937"/>
                        <a:pt x="1338" y="2929"/>
                      </a:cubicBezTo>
                      <a:cubicBezTo>
                        <a:pt x="1346" y="2929"/>
                        <a:pt x="1353" y="2922"/>
                        <a:pt x="1353" y="2914"/>
                      </a:cubicBezTo>
                      <a:cubicBezTo>
                        <a:pt x="1418" y="2868"/>
                        <a:pt x="1455" y="2772"/>
                        <a:pt x="1538" y="2772"/>
                      </a:cubicBezTo>
                      <a:cubicBezTo>
                        <a:pt x="1550" y="2772"/>
                        <a:pt x="1564" y="2774"/>
                        <a:pt x="1578" y="2779"/>
                      </a:cubicBezTo>
                      <a:cubicBezTo>
                        <a:pt x="1661" y="2801"/>
                        <a:pt x="1699" y="2869"/>
                        <a:pt x="1721" y="2944"/>
                      </a:cubicBezTo>
                      <a:cubicBezTo>
                        <a:pt x="1678" y="2931"/>
                        <a:pt x="1631" y="2923"/>
                        <a:pt x="1584" y="2923"/>
                      </a:cubicBezTo>
                      <a:cubicBezTo>
                        <a:pt x="1550" y="2923"/>
                        <a:pt x="1515" y="2927"/>
                        <a:pt x="1481" y="2937"/>
                      </a:cubicBezTo>
                      <a:cubicBezTo>
                        <a:pt x="1473" y="2937"/>
                        <a:pt x="1473" y="2959"/>
                        <a:pt x="1488" y="2959"/>
                      </a:cubicBezTo>
                      <a:cubicBezTo>
                        <a:pt x="1676" y="2974"/>
                        <a:pt x="1811" y="3027"/>
                        <a:pt x="1962" y="3147"/>
                      </a:cubicBezTo>
                      <a:cubicBezTo>
                        <a:pt x="2082" y="3237"/>
                        <a:pt x="2187" y="3365"/>
                        <a:pt x="2322" y="3425"/>
                      </a:cubicBezTo>
                      <a:cubicBezTo>
                        <a:pt x="2361" y="3437"/>
                        <a:pt x="2400" y="3443"/>
                        <a:pt x="2439" y="3443"/>
                      </a:cubicBezTo>
                      <a:cubicBezTo>
                        <a:pt x="2496" y="3443"/>
                        <a:pt x="2551" y="3430"/>
                        <a:pt x="2600" y="3403"/>
                      </a:cubicBezTo>
                      <a:cubicBezTo>
                        <a:pt x="2608" y="3403"/>
                        <a:pt x="2623" y="3403"/>
                        <a:pt x="2630" y="3395"/>
                      </a:cubicBezTo>
                      <a:cubicBezTo>
                        <a:pt x="2908" y="3200"/>
                        <a:pt x="2953" y="2801"/>
                        <a:pt x="2923" y="2478"/>
                      </a:cubicBezTo>
                      <a:cubicBezTo>
                        <a:pt x="2878" y="2065"/>
                        <a:pt x="2683" y="1667"/>
                        <a:pt x="2435" y="1336"/>
                      </a:cubicBezTo>
                      <a:cubicBezTo>
                        <a:pt x="2165" y="968"/>
                        <a:pt x="1804" y="668"/>
                        <a:pt x="1421" y="427"/>
                      </a:cubicBezTo>
                      <a:cubicBezTo>
                        <a:pt x="1233" y="299"/>
                        <a:pt x="1030" y="194"/>
                        <a:pt x="827" y="89"/>
                      </a:cubicBezTo>
                      <a:cubicBezTo>
                        <a:pt x="730" y="41"/>
                        <a:pt x="638" y="0"/>
                        <a:pt x="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4"/>
                <p:cNvSpPr/>
                <p:nvPr/>
              </p:nvSpPr>
              <p:spPr>
                <a:xfrm rot="-5400000">
                  <a:off x="8183934" y="3487728"/>
                  <a:ext cx="209637" cy="161776"/>
                </a:xfrm>
                <a:custGeom>
                  <a:avLst/>
                  <a:gdLst/>
                  <a:ahLst/>
                  <a:cxnLst/>
                  <a:rect l="l" t="t" r="r" b="b"/>
                  <a:pathLst>
                    <a:path w="3434" h="2650" extrusionOk="0">
                      <a:moveTo>
                        <a:pt x="2914" y="165"/>
                      </a:moveTo>
                      <a:cubicBezTo>
                        <a:pt x="2946" y="165"/>
                        <a:pt x="2977" y="169"/>
                        <a:pt x="3005" y="177"/>
                      </a:cubicBezTo>
                      <a:cubicBezTo>
                        <a:pt x="2998" y="192"/>
                        <a:pt x="2990" y="214"/>
                        <a:pt x="2975" y="237"/>
                      </a:cubicBezTo>
                      <a:lnTo>
                        <a:pt x="2968" y="237"/>
                      </a:lnTo>
                      <a:cubicBezTo>
                        <a:pt x="2960" y="252"/>
                        <a:pt x="2953" y="259"/>
                        <a:pt x="2945" y="274"/>
                      </a:cubicBezTo>
                      <a:cubicBezTo>
                        <a:pt x="2930" y="289"/>
                        <a:pt x="2915" y="297"/>
                        <a:pt x="2893" y="304"/>
                      </a:cubicBezTo>
                      <a:cubicBezTo>
                        <a:pt x="2883" y="307"/>
                        <a:pt x="2873" y="308"/>
                        <a:pt x="2864" y="308"/>
                      </a:cubicBezTo>
                      <a:cubicBezTo>
                        <a:pt x="2799" y="308"/>
                        <a:pt x="2759" y="244"/>
                        <a:pt x="2720" y="192"/>
                      </a:cubicBezTo>
                      <a:cubicBezTo>
                        <a:pt x="2789" y="177"/>
                        <a:pt x="2854" y="165"/>
                        <a:pt x="2914" y="165"/>
                      </a:cubicBezTo>
                      <a:close/>
                      <a:moveTo>
                        <a:pt x="2630" y="222"/>
                      </a:moveTo>
                      <a:lnTo>
                        <a:pt x="2630" y="222"/>
                      </a:lnTo>
                      <a:cubicBezTo>
                        <a:pt x="2600" y="259"/>
                        <a:pt x="2570" y="304"/>
                        <a:pt x="2525" y="327"/>
                      </a:cubicBezTo>
                      <a:cubicBezTo>
                        <a:pt x="2498" y="343"/>
                        <a:pt x="2472" y="350"/>
                        <a:pt x="2448" y="350"/>
                      </a:cubicBezTo>
                      <a:cubicBezTo>
                        <a:pt x="2403" y="350"/>
                        <a:pt x="2363" y="325"/>
                        <a:pt x="2329" y="282"/>
                      </a:cubicBezTo>
                      <a:cubicBezTo>
                        <a:pt x="2359" y="282"/>
                        <a:pt x="2382" y="274"/>
                        <a:pt x="2412" y="274"/>
                      </a:cubicBezTo>
                      <a:cubicBezTo>
                        <a:pt x="2472" y="259"/>
                        <a:pt x="2547" y="237"/>
                        <a:pt x="2630" y="222"/>
                      </a:cubicBezTo>
                      <a:close/>
                      <a:moveTo>
                        <a:pt x="3148" y="274"/>
                      </a:moveTo>
                      <a:cubicBezTo>
                        <a:pt x="3156" y="297"/>
                        <a:pt x="3171" y="319"/>
                        <a:pt x="3178" y="334"/>
                      </a:cubicBezTo>
                      <a:cubicBezTo>
                        <a:pt x="3186" y="357"/>
                        <a:pt x="3186" y="387"/>
                        <a:pt x="3193" y="417"/>
                      </a:cubicBezTo>
                      <a:cubicBezTo>
                        <a:pt x="3156" y="642"/>
                        <a:pt x="2983" y="868"/>
                        <a:pt x="2870" y="1048"/>
                      </a:cubicBezTo>
                      <a:cubicBezTo>
                        <a:pt x="2818" y="1123"/>
                        <a:pt x="2765" y="1191"/>
                        <a:pt x="2712" y="1259"/>
                      </a:cubicBezTo>
                      <a:cubicBezTo>
                        <a:pt x="2622" y="1371"/>
                        <a:pt x="2517" y="1469"/>
                        <a:pt x="2412" y="1559"/>
                      </a:cubicBezTo>
                      <a:cubicBezTo>
                        <a:pt x="2179" y="1694"/>
                        <a:pt x="1961" y="1852"/>
                        <a:pt x="1728" y="1980"/>
                      </a:cubicBezTo>
                      <a:cubicBezTo>
                        <a:pt x="1653" y="2017"/>
                        <a:pt x="1578" y="2062"/>
                        <a:pt x="1503" y="2100"/>
                      </a:cubicBezTo>
                      <a:lnTo>
                        <a:pt x="1498" y="2100"/>
                      </a:lnTo>
                      <a:cubicBezTo>
                        <a:pt x="1718" y="1928"/>
                        <a:pt x="1897" y="1699"/>
                        <a:pt x="2104" y="1499"/>
                      </a:cubicBezTo>
                      <a:cubicBezTo>
                        <a:pt x="2472" y="1153"/>
                        <a:pt x="2990" y="800"/>
                        <a:pt x="3148" y="274"/>
                      </a:cubicBezTo>
                      <a:close/>
                      <a:moveTo>
                        <a:pt x="1022" y="244"/>
                      </a:moveTo>
                      <a:lnTo>
                        <a:pt x="1022" y="244"/>
                      </a:lnTo>
                      <a:cubicBezTo>
                        <a:pt x="939" y="650"/>
                        <a:pt x="661" y="996"/>
                        <a:pt x="496" y="1364"/>
                      </a:cubicBezTo>
                      <a:cubicBezTo>
                        <a:pt x="383" y="1619"/>
                        <a:pt x="226" y="1912"/>
                        <a:pt x="180" y="2205"/>
                      </a:cubicBezTo>
                      <a:cubicBezTo>
                        <a:pt x="188" y="1852"/>
                        <a:pt x="286" y="1529"/>
                        <a:pt x="451" y="1198"/>
                      </a:cubicBezTo>
                      <a:cubicBezTo>
                        <a:pt x="579" y="943"/>
                        <a:pt x="774" y="680"/>
                        <a:pt x="774" y="387"/>
                      </a:cubicBezTo>
                      <a:cubicBezTo>
                        <a:pt x="782" y="357"/>
                        <a:pt x="782" y="327"/>
                        <a:pt x="774" y="304"/>
                      </a:cubicBezTo>
                      <a:lnTo>
                        <a:pt x="774" y="304"/>
                      </a:lnTo>
                      <a:cubicBezTo>
                        <a:pt x="795" y="310"/>
                        <a:pt x="818" y="313"/>
                        <a:pt x="841" y="313"/>
                      </a:cubicBezTo>
                      <a:cubicBezTo>
                        <a:pt x="907" y="313"/>
                        <a:pt x="977" y="289"/>
                        <a:pt x="1022" y="244"/>
                      </a:cubicBezTo>
                      <a:close/>
                      <a:moveTo>
                        <a:pt x="3051" y="192"/>
                      </a:moveTo>
                      <a:cubicBezTo>
                        <a:pt x="3081" y="199"/>
                        <a:pt x="3103" y="214"/>
                        <a:pt x="3126" y="237"/>
                      </a:cubicBezTo>
                      <a:cubicBezTo>
                        <a:pt x="2930" y="755"/>
                        <a:pt x="2487" y="1093"/>
                        <a:pt x="2096" y="1454"/>
                      </a:cubicBezTo>
                      <a:cubicBezTo>
                        <a:pt x="1886" y="1649"/>
                        <a:pt x="1706" y="1890"/>
                        <a:pt x="1473" y="2062"/>
                      </a:cubicBezTo>
                      <a:cubicBezTo>
                        <a:pt x="1390" y="2130"/>
                        <a:pt x="1300" y="2183"/>
                        <a:pt x="1210" y="2235"/>
                      </a:cubicBezTo>
                      <a:cubicBezTo>
                        <a:pt x="1187" y="2243"/>
                        <a:pt x="1172" y="2243"/>
                        <a:pt x="1150" y="2250"/>
                      </a:cubicBezTo>
                      <a:cubicBezTo>
                        <a:pt x="1443" y="2047"/>
                        <a:pt x="1691" y="1777"/>
                        <a:pt x="1931" y="1521"/>
                      </a:cubicBezTo>
                      <a:cubicBezTo>
                        <a:pt x="2284" y="1153"/>
                        <a:pt x="2637" y="770"/>
                        <a:pt x="2923" y="342"/>
                      </a:cubicBezTo>
                      <a:cubicBezTo>
                        <a:pt x="2983" y="319"/>
                        <a:pt x="3028" y="252"/>
                        <a:pt x="3051" y="192"/>
                      </a:cubicBezTo>
                      <a:close/>
                      <a:moveTo>
                        <a:pt x="2014" y="1371"/>
                      </a:moveTo>
                      <a:lnTo>
                        <a:pt x="2014" y="1371"/>
                      </a:lnTo>
                      <a:cubicBezTo>
                        <a:pt x="1999" y="1386"/>
                        <a:pt x="1984" y="1409"/>
                        <a:pt x="1969" y="1424"/>
                      </a:cubicBezTo>
                      <a:cubicBezTo>
                        <a:pt x="1661" y="1754"/>
                        <a:pt x="1345" y="2077"/>
                        <a:pt x="962" y="2318"/>
                      </a:cubicBezTo>
                      <a:lnTo>
                        <a:pt x="962" y="2310"/>
                      </a:lnTo>
                      <a:cubicBezTo>
                        <a:pt x="939" y="2318"/>
                        <a:pt x="917" y="2325"/>
                        <a:pt x="887" y="2333"/>
                      </a:cubicBezTo>
                      <a:cubicBezTo>
                        <a:pt x="1052" y="2228"/>
                        <a:pt x="1180" y="2070"/>
                        <a:pt x="1330" y="1935"/>
                      </a:cubicBezTo>
                      <a:cubicBezTo>
                        <a:pt x="1548" y="1739"/>
                        <a:pt x="1781" y="1552"/>
                        <a:pt x="2014" y="1371"/>
                      </a:cubicBezTo>
                      <a:close/>
                      <a:moveTo>
                        <a:pt x="2697" y="237"/>
                      </a:moveTo>
                      <a:cubicBezTo>
                        <a:pt x="2731" y="298"/>
                        <a:pt x="2790" y="359"/>
                        <a:pt x="2862" y="359"/>
                      </a:cubicBezTo>
                      <a:cubicBezTo>
                        <a:pt x="2870" y="359"/>
                        <a:pt x="2877" y="358"/>
                        <a:pt x="2885" y="357"/>
                      </a:cubicBezTo>
                      <a:lnTo>
                        <a:pt x="2885" y="357"/>
                      </a:lnTo>
                      <a:cubicBezTo>
                        <a:pt x="2652" y="665"/>
                        <a:pt x="2404" y="950"/>
                        <a:pt x="2149" y="1228"/>
                      </a:cubicBezTo>
                      <a:cubicBezTo>
                        <a:pt x="1916" y="1401"/>
                        <a:pt x="1683" y="1582"/>
                        <a:pt x="1458" y="1777"/>
                      </a:cubicBezTo>
                      <a:cubicBezTo>
                        <a:pt x="1240" y="1972"/>
                        <a:pt x="1052" y="2190"/>
                        <a:pt x="812" y="2340"/>
                      </a:cubicBezTo>
                      <a:cubicBezTo>
                        <a:pt x="894" y="2280"/>
                        <a:pt x="969" y="2205"/>
                        <a:pt x="1044" y="2138"/>
                      </a:cubicBezTo>
                      <a:cubicBezTo>
                        <a:pt x="1270" y="1920"/>
                        <a:pt x="1465" y="1672"/>
                        <a:pt x="1683" y="1446"/>
                      </a:cubicBezTo>
                      <a:cubicBezTo>
                        <a:pt x="2036" y="1063"/>
                        <a:pt x="2517" y="755"/>
                        <a:pt x="2697" y="237"/>
                      </a:cubicBezTo>
                      <a:close/>
                      <a:moveTo>
                        <a:pt x="2284" y="282"/>
                      </a:moveTo>
                      <a:cubicBezTo>
                        <a:pt x="2311" y="348"/>
                        <a:pt x="2373" y="397"/>
                        <a:pt x="2444" y="397"/>
                      </a:cubicBezTo>
                      <a:cubicBezTo>
                        <a:pt x="2453" y="397"/>
                        <a:pt x="2462" y="396"/>
                        <a:pt x="2472" y="394"/>
                      </a:cubicBezTo>
                      <a:cubicBezTo>
                        <a:pt x="2540" y="387"/>
                        <a:pt x="2600" y="342"/>
                        <a:pt x="2645" y="282"/>
                      </a:cubicBezTo>
                      <a:lnTo>
                        <a:pt x="2645" y="282"/>
                      </a:lnTo>
                      <a:cubicBezTo>
                        <a:pt x="2465" y="740"/>
                        <a:pt x="2029" y="1018"/>
                        <a:pt x="1698" y="1364"/>
                      </a:cubicBezTo>
                      <a:cubicBezTo>
                        <a:pt x="1518" y="1552"/>
                        <a:pt x="1360" y="1754"/>
                        <a:pt x="1180" y="1942"/>
                      </a:cubicBezTo>
                      <a:cubicBezTo>
                        <a:pt x="1044" y="2093"/>
                        <a:pt x="887" y="2265"/>
                        <a:pt x="706" y="2363"/>
                      </a:cubicBezTo>
                      <a:cubicBezTo>
                        <a:pt x="661" y="2371"/>
                        <a:pt x="624" y="2378"/>
                        <a:pt x="586" y="2386"/>
                      </a:cubicBezTo>
                      <a:cubicBezTo>
                        <a:pt x="691" y="2183"/>
                        <a:pt x="804" y="1995"/>
                        <a:pt x="954" y="1830"/>
                      </a:cubicBezTo>
                      <a:cubicBezTo>
                        <a:pt x="1105" y="1649"/>
                        <a:pt x="1285" y="1484"/>
                        <a:pt x="1458" y="1326"/>
                      </a:cubicBezTo>
                      <a:cubicBezTo>
                        <a:pt x="1766" y="1041"/>
                        <a:pt x="2074" y="740"/>
                        <a:pt x="2239" y="342"/>
                      </a:cubicBezTo>
                      <a:lnTo>
                        <a:pt x="2247" y="342"/>
                      </a:lnTo>
                      <a:cubicBezTo>
                        <a:pt x="2254" y="327"/>
                        <a:pt x="2269" y="304"/>
                        <a:pt x="2284" y="282"/>
                      </a:cubicBezTo>
                      <a:close/>
                      <a:moveTo>
                        <a:pt x="1871" y="222"/>
                      </a:moveTo>
                      <a:cubicBezTo>
                        <a:pt x="1863" y="312"/>
                        <a:pt x="1946" y="417"/>
                        <a:pt x="2036" y="432"/>
                      </a:cubicBezTo>
                      <a:cubicBezTo>
                        <a:pt x="2050" y="436"/>
                        <a:pt x="2064" y="438"/>
                        <a:pt x="2078" y="438"/>
                      </a:cubicBezTo>
                      <a:cubicBezTo>
                        <a:pt x="2117" y="438"/>
                        <a:pt x="2154" y="424"/>
                        <a:pt x="2187" y="402"/>
                      </a:cubicBezTo>
                      <a:lnTo>
                        <a:pt x="2187" y="402"/>
                      </a:lnTo>
                      <a:cubicBezTo>
                        <a:pt x="1984" y="800"/>
                        <a:pt x="1661" y="1093"/>
                        <a:pt x="1338" y="1394"/>
                      </a:cubicBezTo>
                      <a:cubicBezTo>
                        <a:pt x="1007" y="1694"/>
                        <a:pt x="744" y="2002"/>
                        <a:pt x="534" y="2401"/>
                      </a:cubicBezTo>
                      <a:cubicBezTo>
                        <a:pt x="496" y="2408"/>
                        <a:pt x="466" y="2416"/>
                        <a:pt x="428" y="2423"/>
                      </a:cubicBezTo>
                      <a:cubicBezTo>
                        <a:pt x="428" y="2431"/>
                        <a:pt x="421" y="2431"/>
                        <a:pt x="413" y="2431"/>
                      </a:cubicBezTo>
                      <a:cubicBezTo>
                        <a:pt x="421" y="2408"/>
                        <a:pt x="428" y="2386"/>
                        <a:pt x="443" y="2363"/>
                      </a:cubicBezTo>
                      <a:cubicBezTo>
                        <a:pt x="676" y="2002"/>
                        <a:pt x="947" y="1664"/>
                        <a:pt x="1255" y="1364"/>
                      </a:cubicBezTo>
                      <a:cubicBezTo>
                        <a:pt x="1548" y="1071"/>
                        <a:pt x="1848" y="815"/>
                        <a:pt x="2059" y="455"/>
                      </a:cubicBezTo>
                      <a:cubicBezTo>
                        <a:pt x="2064" y="449"/>
                        <a:pt x="2058" y="444"/>
                        <a:pt x="2054" y="444"/>
                      </a:cubicBezTo>
                      <a:cubicBezTo>
                        <a:pt x="2053" y="444"/>
                        <a:pt x="2051" y="445"/>
                        <a:pt x="2051" y="447"/>
                      </a:cubicBezTo>
                      <a:cubicBezTo>
                        <a:pt x="1803" y="830"/>
                        <a:pt x="1435" y="1101"/>
                        <a:pt x="1127" y="1424"/>
                      </a:cubicBezTo>
                      <a:cubicBezTo>
                        <a:pt x="902" y="1664"/>
                        <a:pt x="691" y="1920"/>
                        <a:pt x="511" y="2190"/>
                      </a:cubicBezTo>
                      <a:cubicBezTo>
                        <a:pt x="676" y="1845"/>
                        <a:pt x="909" y="1529"/>
                        <a:pt x="1142" y="1228"/>
                      </a:cubicBezTo>
                      <a:cubicBezTo>
                        <a:pt x="1390" y="920"/>
                        <a:pt x="1751" y="612"/>
                        <a:pt x="1871" y="222"/>
                      </a:cubicBezTo>
                      <a:close/>
                      <a:moveTo>
                        <a:pt x="1450" y="132"/>
                      </a:moveTo>
                      <a:cubicBezTo>
                        <a:pt x="1480" y="207"/>
                        <a:pt x="1540" y="282"/>
                        <a:pt x="1616" y="304"/>
                      </a:cubicBezTo>
                      <a:cubicBezTo>
                        <a:pt x="1635" y="310"/>
                        <a:pt x="1655" y="313"/>
                        <a:pt x="1674" y="313"/>
                      </a:cubicBezTo>
                      <a:cubicBezTo>
                        <a:pt x="1728" y="313"/>
                        <a:pt x="1780" y="291"/>
                        <a:pt x="1818" y="252"/>
                      </a:cubicBezTo>
                      <a:lnTo>
                        <a:pt x="1818" y="252"/>
                      </a:lnTo>
                      <a:cubicBezTo>
                        <a:pt x="1728" y="470"/>
                        <a:pt x="1563" y="650"/>
                        <a:pt x="1413" y="830"/>
                      </a:cubicBezTo>
                      <a:cubicBezTo>
                        <a:pt x="1255" y="1011"/>
                        <a:pt x="1105" y="1191"/>
                        <a:pt x="962" y="1379"/>
                      </a:cubicBezTo>
                      <a:cubicBezTo>
                        <a:pt x="729" y="1694"/>
                        <a:pt x="511" y="2032"/>
                        <a:pt x="376" y="2408"/>
                      </a:cubicBezTo>
                      <a:cubicBezTo>
                        <a:pt x="376" y="2416"/>
                        <a:pt x="368" y="2423"/>
                        <a:pt x="361" y="2431"/>
                      </a:cubicBezTo>
                      <a:cubicBezTo>
                        <a:pt x="361" y="2438"/>
                        <a:pt x="353" y="2438"/>
                        <a:pt x="353" y="2438"/>
                      </a:cubicBezTo>
                      <a:cubicBezTo>
                        <a:pt x="489" y="2010"/>
                        <a:pt x="699" y="1627"/>
                        <a:pt x="924" y="1243"/>
                      </a:cubicBezTo>
                      <a:cubicBezTo>
                        <a:pt x="1127" y="898"/>
                        <a:pt x="1345" y="530"/>
                        <a:pt x="1450" y="132"/>
                      </a:cubicBezTo>
                      <a:close/>
                      <a:moveTo>
                        <a:pt x="1082" y="116"/>
                      </a:moveTo>
                      <a:cubicBezTo>
                        <a:pt x="1122" y="156"/>
                        <a:pt x="1184" y="175"/>
                        <a:pt x="1248" y="175"/>
                      </a:cubicBezTo>
                      <a:cubicBezTo>
                        <a:pt x="1305" y="175"/>
                        <a:pt x="1363" y="160"/>
                        <a:pt x="1405" y="132"/>
                      </a:cubicBezTo>
                      <a:lnTo>
                        <a:pt x="1405" y="132"/>
                      </a:lnTo>
                      <a:cubicBezTo>
                        <a:pt x="1262" y="552"/>
                        <a:pt x="1052" y="935"/>
                        <a:pt x="827" y="1319"/>
                      </a:cubicBezTo>
                      <a:cubicBezTo>
                        <a:pt x="616" y="1672"/>
                        <a:pt x="398" y="2040"/>
                        <a:pt x="301" y="2446"/>
                      </a:cubicBezTo>
                      <a:cubicBezTo>
                        <a:pt x="271" y="2446"/>
                        <a:pt x="248" y="2446"/>
                        <a:pt x="218" y="2453"/>
                      </a:cubicBezTo>
                      <a:cubicBezTo>
                        <a:pt x="195" y="2205"/>
                        <a:pt x="286" y="1980"/>
                        <a:pt x="376" y="1762"/>
                      </a:cubicBezTo>
                      <a:cubicBezTo>
                        <a:pt x="466" y="1529"/>
                        <a:pt x="564" y="1304"/>
                        <a:pt x="684" y="1086"/>
                      </a:cubicBezTo>
                      <a:cubicBezTo>
                        <a:pt x="834" y="800"/>
                        <a:pt x="1052" y="507"/>
                        <a:pt x="1075" y="162"/>
                      </a:cubicBezTo>
                      <a:cubicBezTo>
                        <a:pt x="1082" y="147"/>
                        <a:pt x="1082" y="132"/>
                        <a:pt x="1082" y="116"/>
                      </a:cubicBezTo>
                      <a:close/>
                      <a:moveTo>
                        <a:pt x="729" y="485"/>
                      </a:moveTo>
                      <a:cubicBezTo>
                        <a:pt x="676" y="823"/>
                        <a:pt x="428" y="1123"/>
                        <a:pt x="301" y="1439"/>
                      </a:cubicBezTo>
                      <a:cubicBezTo>
                        <a:pt x="180" y="1747"/>
                        <a:pt x="83" y="2115"/>
                        <a:pt x="180" y="2446"/>
                      </a:cubicBezTo>
                      <a:cubicBezTo>
                        <a:pt x="180" y="2453"/>
                        <a:pt x="180" y="2453"/>
                        <a:pt x="180" y="2453"/>
                      </a:cubicBezTo>
                      <a:cubicBezTo>
                        <a:pt x="165" y="2453"/>
                        <a:pt x="150" y="2461"/>
                        <a:pt x="135" y="2461"/>
                      </a:cubicBezTo>
                      <a:lnTo>
                        <a:pt x="128" y="2461"/>
                      </a:lnTo>
                      <a:cubicBezTo>
                        <a:pt x="53" y="2055"/>
                        <a:pt x="60" y="1597"/>
                        <a:pt x="241" y="1221"/>
                      </a:cubicBezTo>
                      <a:cubicBezTo>
                        <a:pt x="316" y="1056"/>
                        <a:pt x="639" y="823"/>
                        <a:pt x="496" y="612"/>
                      </a:cubicBezTo>
                      <a:cubicBezTo>
                        <a:pt x="491" y="607"/>
                        <a:pt x="489" y="602"/>
                        <a:pt x="486" y="596"/>
                      </a:cubicBezTo>
                      <a:lnTo>
                        <a:pt x="486" y="596"/>
                      </a:lnTo>
                      <a:cubicBezTo>
                        <a:pt x="575" y="581"/>
                        <a:pt x="670" y="551"/>
                        <a:pt x="729" y="485"/>
                      </a:cubicBezTo>
                      <a:close/>
                      <a:moveTo>
                        <a:pt x="1453" y="0"/>
                      </a:moveTo>
                      <a:cubicBezTo>
                        <a:pt x="1446" y="0"/>
                        <a:pt x="1439" y="4"/>
                        <a:pt x="1435" y="11"/>
                      </a:cubicBezTo>
                      <a:cubicBezTo>
                        <a:pt x="1413" y="94"/>
                        <a:pt x="1330" y="124"/>
                        <a:pt x="1255" y="124"/>
                      </a:cubicBezTo>
                      <a:cubicBezTo>
                        <a:pt x="1248" y="125"/>
                        <a:pt x="1241" y="125"/>
                        <a:pt x="1235" y="125"/>
                      </a:cubicBezTo>
                      <a:cubicBezTo>
                        <a:pt x="1178" y="125"/>
                        <a:pt x="1136" y="97"/>
                        <a:pt x="1082" y="56"/>
                      </a:cubicBezTo>
                      <a:lnTo>
                        <a:pt x="1075" y="56"/>
                      </a:lnTo>
                      <a:cubicBezTo>
                        <a:pt x="1072" y="51"/>
                        <a:pt x="1067" y="48"/>
                        <a:pt x="1061" y="48"/>
                      </a:cubicBezTo>
                      <a:cubicBezTo>
                        <a:pt x="1053" y="48"/>
                        <a:pt x="1044" y="55"/>
                        <a:pt x="1044" y="64"/>
                      </a:cubicBezTo>
                      <a:cubicBezTo>
                        <a:pt x="1044" y="79"/>
                        <a:pt x="1044" y="86"/>
                        <a:pt x="1044" y="101"/>
                      </a:cubicBezTo>
                      <a:cubicBezTo>
                        <a:pt x="1037" y="162"/>
                        <a:pt x="1014" y="214"/>
                        <a:pt x="962" y="252"/>
                      </a:cubicBezTo>
                      <a:cubicBezTo>
                        <a:pt x="930" y="269"/>
                        <a:pt x="899" y="275"/>
                        <a:pt x="868" y="275"/>
                      </a:cubicBezTo>
                      <a:cubicBezTo>
                        <a:pt x="833" y="275"/>
                        <a:pt x="799" y="267"/>
                        <a:pt x="766" y="259"/>
                      </a:cubicBezTo>
                      <a:cubicBezTo>
                        <a:pt x="759" y="252"/>
                        <a:pt x="759" y="252"/>
                        <a:pt x="751" y="252"/>
                      </a:cubicBezTo>
                      <a:lnTo>
                        <a:pt x="736" y="252"/>
                      </a:lnTo>
                      <a:cubicBezTo>
                        <a:pt x="729" y="252"/>
                        <a:pt x="721" y="267"/>
                        <a:pt x="721" y="274"/>
                      </a:cubicBezTo>
                      <a:cubicBezTo>
                        <a:pt x="729" y="289"/>
                        <a:pt x="736" y="304"/>
                        <a:pt x="736" y="319"/>
                      </a:cubicBezTo>
                      <a:lnTo>
                        <a:pt x="736" y="372"/>
                      </a:lnTo>
                      <a:cubicBezTo>
                        <a:pt x="714" y="485"/>
                        <a:pt x="549" y="530"/>
                        <a:pt x="436" y="560"/>
                      </a:cubicBezTo>
                      <a:cubicBezTo>
                        <a:pt x="428" y="560"/>
                        <a:pt x="421" y="575"/>
                        <a:pt x="428" y="582"/>
                      </a:cubicBezTo>
                      <a:cubicBezTo>
                        <a:pt x="428" y="590"/>
                        <a:pt x="428" y="597"/>
                        <a:pt x="428" y="605"/>
                      </a:cubicBezTo>
                      <a:cubicBezTo>
                        <a:pt x="443" y="620"/>
                        <a:pt x="451" y="642"/>
                        <a:pt x="458" y="657"/>
                      </a:cubicBezTo>
                      <a:cubicBezTo>
                        <a:pt x="466" y="688"/>
                        <a:pt x="458" y="718"/>
                        <a:pt x="436" y="755"/>
                      </a:cubicBezTo>
                      <a:cubicBezTo>
                        <a:pt x="409" y="793"/>
                        <a:pt x="366" y="804"/>
                        <a:pt x="321" y="804"/>
                      </a:cubicBezTo>
                      <a:cubicBezTo>
                        <a:pt x="304" y="804"/>
                        <a:pt x="287" y="802"/>
                        <a:pt x="271" y="800"/>
                      </a:cubicBezTo>
                      <a:cubicBezTo>
                        <a:pt x="256" y="800"/>
                        <a:pt x="233" y="823"/>
                        <a:pt x="248" y="838"/>
                      </a:cubicBezTo>
                      <a:cubicBezTo>
                        <a:pt x="269" y="852"/>
                        <a:pt x="292" y="858"/>
                        <a:pt x="317" y="858"/>
                      </a:cubicBezTo>
                      <a:cubicBezTo>
                        <a:pt x="371" y="858"/>
                        <a:pt x="430" y="827"/>
                        <a:pt x="466" y="785"/>
                      </a:cubicBezTo>
                      <a:lnTo>
                        <a:pt x="466" y="785"/>
                      </a:lnTo>
                      <a:cubicBezTo>
                        <a:pt x="421" y="935"/>
                        <a:pt x="248" y="1078"/>
                        <a:pt x="195" y="1198"/>
                      </a:cubicBezTo>
                      <a:cubicBezTo>
                        <a:pt x="135" y="1326"/>
                        <a:pt x="98" y="1469"/>
                        <a:pt x="75" y="1604"/>
                      </a:cubicBezTo>
                      <a:cubicBezTo>
                        <a:pt x="23" y="1890"/>
                        <a:pt x="0" y="2198"/>
                        <a:pt x="98" y="2476"/>
                      </a:cubicBezTo>
                      <a:cubicBezTo>
                        <a:pt x="68" y="2498"/>
                        <a:pt x="60" y="2536"/>
                        <a:pt x="90" y="2558"/>
                      </a:cubicBezTo>
                      <a:cubicBezTo>
                        <a:pt x="178" y="2631"/>
                        <a:pt x="269" y="2650"/>
                        <a:pt x="367" y="2650"/>
                      </a:cubicBezTo>
                      <a:cubicBezTo>
                        <a:pt x="411" y="2650"/>
                        <a:pt x="456" y="2646"/>
                        <a:pt x="504" y="2641"/>
                      </a:cubicBezTo>
                      <a:cubicBezTo>
                        <a:pt x="729" y="2618"/>
                        <a:pt x="947" y="2588"/>
                        <a:pt x="1172" y="2543"/>
                      </a:cubicBezTo>
                      <a:cubicBezTo>
                        <a:pt x="1608" y="2453"/>
                        <a:pt x="2036" y="2303"/>
                        <a:pt x="2412" y="2055"/>
                      </a:cubicBezTo>
                      <a:cubicBezTo>
                        <a:pt x="2743" y="1830"/>
                        <a:pt x="3051" y="1529"/>
                        <a:pt x="3216" y="1161"/>
                      </a:cubicBezTo>
                      <a:cubicBezTo>
                        <a:pt x="3351" y="860"/>
                        <a:pt x="3434" y="477"/>
                        <a:pt x="3231" y="192"/>
                      </a:cubicBezTo>
                      <a:cubicBezTo>
                        <a:pt x="3223" y="177"/>
                        <a:pt x="3216" y="177"/>
                        <a:pt x="3201" y="169"/>
                      </a:cubicBezTo>
                      <a:cubicBezTo>
                        <a:pt x="3141" y="101"/>
                        <a:pt x="3051" y="56"/>
                        <a:pt x="2953" y="56"/>
                      </a:cubicBezTo>
                      <a:cubicBezTo>
                        <a:pt x="2803" y="56"/>
                        <a:pt x="2660" y="139"/>
                        <a:pt x="2525" y="184"/>
                      </a:cubicBezTo>
                      <a:cubicBezTo>
                        <a:pt x="2434" y="210"/>
                        <a:pt x="2354" y="224"/>
                        <a:pt x="2273" y="224"/>
                      </a:cubicBezTo>
                      <a:cubicBezTo>
                        <a:pt x="2192" y="224"/>
                        <a:pt x="2111" y="210"/>
                        <a:pt x="2021" y="184"/>
                      </a:cubicBezTo>
                      <a:cubicBezTo>
                        <a:pt x="2006" y="184"/>
                        <a:pt x="1999" y="199"/>
                        <a:pt x="2006" y="207"/>
                      </a:cubicBezTo>
                      <a:cubicBezTo>
                        <a:pt x="2074" y="259"/>
                        <a:pt x="2156" y="274"/>
                        <a:pt x="2239" y="282"/>
                      </a:cubicBezTo>
                      <a:cubicBezTo>
                        <a:pt x="2197" y="338"/>
                        <a:pt x="2142" y="388"/>
                        <a:pt x="2067" y="388"/>
                      </a:cubicBezTo>
                      <a:cubicBezTo>
                        <a:pt x="2062" y="388"/>
                        <a:pt x="2057" y="387"/>
                        <a:pt x="2051" y="387"/>
                      </a:cubicBezTo>
                      <a:cubicBezTo>
                        <a:pt x="1931" y="379"/>
                        <a:pt x="1931" y="259"/>
                        <a:pt x="1878" y="177"/>
                      </a:cubicBezTo>
                      <a:cubicBezTo>
                        <a:pt x="1878" y="169"/>
                        <a:pt x="1878" y="162"/>
                        <a:pt x="1871" y="162"/>
                      </a:cubicBezTo>
                      <a:cubicBezTo>
                        <a:pt x="1871" y="151"/>
                        <a:pt x="1859" y="144"/>
                        <a:pt x="1849" y="144"/>
                      </a:cubicBezTo>
                      <a:cubicBezTo>
                        <a:pt x="1846" y="144"/>
                        <a:pt x="1843" y="145"/>
                        <a:pt x="1841" y="147"/>
                      </a:cubicBezTo>
                      <a:cubicBezTo>
                        <a:pt x="1804" y="214"/>
                        <a:pt x="1742" y="267"/>
                        <a:pt x="1670" y="267"/>
                      </a:cubicBezTo>
                      <a:cubicBezTo>
                        <a:pt x="1655" y="267"/>
                        <a:pt x="1639" y="265"/>
                        <a:pt x="1623" y="259"/>
                      </a:cubicBezTo>
                      <a:cubicBezTo>
                        <a:pt x="1525" y="229"/>
                        <a:pt x="1480" y="139"/>
                        <a:pt x="1473" y="41"/>
                      </a:cubicBezTo>
                      <a:cubicBezTo>
                        <a:pt x="1473" y="34"/>
                        <a:pt x="1473" y="34"/>
                        <a:pt x="1473" y="34"/>
                      </a:cubicBezTo>
                      <a:cubicBezTo>
                        <a:pt x="1473" y="19"/>
                        <a:pt x="1473" y="19"/>
                        <a:pt x="1465" y="11"/>
                      </a:cubicBezTo>
                      <a:cubicBezTo>
                        <a:pt x="1465" y="4"/>
                        <a:pt x="1460" y="0"/>
                        <a:pt x="14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3" name="Google Shape;1433;p34"/>
              <p:cNvSpPr/>
              <p:nvPr/>
            </p:nvSpPr>
            <p:spPr>
              <a:xfrm rot="3398333">
                <a:off x="8518551" y="3803463"/>
                <a:ext cx="20674" cy="56924"/>
              </a:xfrm>
              <a:custGeom>
                <a:avLst/>
                <a:gdLst/>
                <a:ahLst/>
                <a:cxnLst/>
                <a:rect l="l" t="t" r="r" b="b"/>
                <a:pathLst>
                  <a:path w="827" h="2277" extrusionOk="0">
                    <a:moveTo>
                      <a:pt x="827" y="0"/>
                    </a:moveTo>
                    <a:cubicBezTo>
                      <a:pt x="664" y="418"/>
                      <a:pt x="611" y="644"/>
                      <a:pt x="594" y="737"/>
                    </a:cubicBezTo>
                    <a:lnTo>
                      <a:pt x="594" y="737"/>
                    </a:lnTo>
                    <a:lnTo>
                      <a:pt x="699" y="23"/>
                    </a:lnTo>
                    <a:lnTo>
                      <a:pt x="481" y="631"/>
                    </a:lnTo>
                    <a:lnTo>
                      <a:pt x="549" y="233"/>
                    </a:lnTo>
                    <a:lnTo>
                      <a:pt x="444" y="496"/>
                    </a:lnTo>
                    <a:lnTo>
                      <a:pt x="526" y="60"/>
                    </a:lnTo>
                    <a:lnTo>
                      <a:pt x="526" y="60"/>
                    </a:lnTo>
                    <a:cubicBezTo>
                      <a:pt x="526" y="61"/>
                      <a:pt x="128" y="1240"/>
                      <a:pt x="0" y="1593"/>
                    </a:cubicBezTo>
                    <a:cubicBezTo>
                      <a:pt x="256" y="1143"/>
                      <a:pt x="331" y="962"/>
                      <a:pt x="331" y="962"/>
                    </a:cubicBezTo>
                    <a:lnTo>
                      <a:pt x="331" y="962"/>
                    </a:lnTo>
                    <a:cubicBezTo>
                      <a:pt x="331" y="962"/>
                      <a:pt x="173" y="1698"/>
                      <a:pt x="105" y="2044"/>
                    </a:cubicBezTo>
                    <a:cubicBezTo>
                      <a:pt x="323" y="1436"/>
                      <a:pt x="458" y="1105"/>
                      <a:pt x="459" y="1105"/>
                    </a:cubicBezTo>
                    <a:lnTo>
                      <a:pt x="459" y="1105"/>
                    </a:lnTo>
                    <a:cubicBezTo>
                      <a:pt x="459" y="1105"/>
                      <a:pt x="278" y="2006"/>
                      <a:pt x="226" y="2277"/>
                    </a:cubicBezTo>
                    <a:cubicBezTo>
                      <a:pt x="421" y="1668"/>
                      <a:pt x="579" y="1143"/>
                      <a:pt x="579" y="1142"/>
                    </a:cubicBezTo>
                    <a:lnTo>
                      <a:pt x="579" y="1142"/>
                    </a:lnTo>
                    <a:cubicBezTo>
                      <a:pt x="579" y="1143"/>
                      <a:pt x="549" y="1856"/>
                      <a:pt x="489" y="2104"/>
                    </a:cubicBezTo>
                    <a:cubicBezTo>
                      <a:pt x="684" y="1578"/>
                      <a:pt x="729" y="361"/>
                      <a:pt x="8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4"/>
              <p:cNvSpPr/>
              <p:nvPr/>
            </p:nvSpPr>
            <p:spPr>
              <a:xfrm rot="-4350001">
                <a:off x="8425462" y="3801102"/>
                <a:ext cx="27650" cy="61624"/>
              </a:xfrm>
              <a:custGeom>
                <a:avLst/>
                <a:gdLst/>
                <a:ahLst/>
                <a:cxnLst/>
                <a:rect l="l" t="t" r="r" b="b"/>
                <a:pathLst>
                  <a:path w="1106" h="2465" extrusionOk="0">
                    <a:moveTo>
                      <a:pt x="444" y="53"/>
                    </a:moveTo>
                    <a:cubicBezTo>
                      <a:pt x="444" y="53"/>
                      <a:pt x="444" y="60"/>
                      <a:pt x="444" y="73"/>
                    </a:cubicBezTo>
                    <a:lnTo>
                      <a:pt x="444" y="73"/>
                    </a:lnTo>
                    <a:cubicBezTo>
                      <a:pt x="449" y="60"/>
                      <a:pt x="452" y="53"/>
                      <a:pt x="452" y="53"/>
                    </a:cubicBezTo>
                    <a:close/>
                    <a:moveTo>
                      <a:pt x="173" y="1920"/>
                    </a:moveTo>
                    <a:cubicBezTo>
                      <a:pt x="169" y="1931"/>
                      <a:pt x="164" y="1942"/>
                      <a:pt x="159" y="1953"/>
                    </a:cubicBezTo>
                    <a:cubicBezTo>
                      <a:pt x="163" y="1945"/>
                      <a:pt x="168" y="1933"/>
                      <a:pt x="173" y="1920"/>
                    </a:cubicBezTo>
                    <a:close/>
                    <a:moveTo>
                      <a:pt x="373" y="2058"/>
                    </a:moveTo>
                    <a:cubicBezTo>
                      <a:pt x="371" y="2060"/>
                      <a:pt x="370" y="2063"/>
                      <a:pt x="369" y="2066"/>
                    </a:cubicBezTo>
                    <a:cubicBezTo>
                      <a:pt x="370" y="2064"/>
                      <a:pt x="371" y="2061"/>
                      <a:pt x="373" y="2058"/>
                    </a:cubicBezTo>
                    <a:close/>
                    <a:moveTo>
                      <a:pt x="752" y="0"/>
                    </a:moveTo>
                    <a:lnTo>
                      <a:pt x="752" y="0"/>
                    </a:lnTo>
                    <a:cubicBezTo>
                      <a:pt x="752" y="0"/>
                      <a:pt x="512" y="416"/>
                      <a:pt x="483" y="622"/>
                    </a:cubicBezTo>
                    <a:lnTo>
                      <a:pt x="483" y="622"/>
                    </a:lnTo>
                    <a:cubicBezTo>
                      <a:pt x="515" y="375"/>
                      <a:pt x="640" y="30"/>
                      <a:pt x="640" y="30"/>
                    </a:cubicBezTo>
                    <a:lnTo>
                      <a:pt x="640" y="30"/>
                    </a:lnTo>
                    <a:cubicBezTo>
                      <a:pt x="639" y="30"/>
                      <a:pt x="459" y="316"/>
                      <a:pt x="407" y="511"/>
                    </a:cubicBezTo>
                    <a:cubicBezTo>
                      <a:pt x="437" y="308"/>
                      <a:pt x="443" y="131"/>
                      <a:pt x="444" y="73"/>
                    </a:cubicBezTo>
                    <a:lnTo>
                      <a:pt x="444" y="73"/>
                    </a:lnTo>
                    <a:cubicBezTo>
                      <a:pt x="387" y="223"/>
                      <a:pt x="29" y="1171"/>
                      <a:pt x="1" y="1503"/>
                    </a:cubicBezTo>
                    <a:cubicBezTo>
                      <a:pt x="114" y="1022"/>
                      <a:pt x="354" y="827"/>
                      <a:pt x="354" y="826"/>
                    </a:cubicBezTo>
                    <a:lnTo>
                      <a:pt x="354" y="826"/>
                    </a:lnTo>
                    <a:lnTo>
                      <a:pt x="151" y="1345"/>
                    </a:lnTo>
                    <a:lnTo>
                      <a:pt x="392" y="962"/>
                    </a:lnTo>
                    <a:lnTo>
                      <a:pt x="392" y="962"/>
                    </a:lnTo>
                    <a:cubicBezTo>
                      <a:pt x="392" y="962"/>
                      <a:pt x="258" y="1704"/>
                      <a:pt x="173" y="1920"/>
                    </a:cubicBezTo>
                    <a:lnTo>
                      <a:pt x="173" y="1920"/>
                    </a:lnTo>
                    <a:cubicBezTo>
                      <a:pt x="397" y="1417"/>
                      <a:pt x="519" y="1180"/>
                      <a:pt x="519" y="1180"/>
                    </a:cubicBezTo>
                    <a:lnTo>
                      <a:pt x="519" y="1180"/>
                    </a:lnTo>
                    <a:cubicBezTo>
                      <a:pt x="519" y="1180"/>
                      <a:pt x="426" y="1913"/>
                      <a:pt x="373" y="2058"/>
                    </a:cubicBezTo>
                    <a:lnTo>
                      <a:pt x="373" y="2058"/>
                    </a:lnTo>
                    <a:cubicBezTo>
                      <a:pt x="595" y="1500"/>
                      <a:pt x="670" y="1255"/>
                      <a:pt x="670" y="1255"/>
                    </a:cubicBezTo>
                    <a:lnTo>
                      <a:pt x="670" y="1255"/>
                    </a:lnTo>
                    <a:cubicBezTo>
                      <a:pt x="670" y="1255"/>
                      <a:pt x="543" y="2301"/>
                      <a:pt x="490" y="2463"/>
                    </a:cubicBezTo>
                    <a:lnTo>
                      <a:pt x="490" y="2463"/>
                    </a:lnTo>
                    <a:cubicBezTo>
                      <a:pt x="722" y="1758"/>
                      <a:pt x="812" y="1180"/>
                      <a:pt x="812" y="1180"/>
                    </a:cubicBezTo>
                    <a:lnTo>
                      <a:pt x="812" y="1180"/>
                    </a:lnTo>
                    <a:cubicBezTo>
                      <a:pt x="812" y="1180"/>
                      <a:pt x="760" y="1878"/>
                      <a:pt x="745" y="2029"/>
                    </a:cubicBezTo>
                    <a:cubicBezTo>
                      <a:pt x="925" y="1375"/>
                      <a:pt x="1053" y="421"/>
                      <a:pt x="1105" y="8"/>
                    </a:cubicBezTo>
                    <a:lnTo>
                      <a:pt x="1105" y="8"/>
                    </a:lnTo>
                    <a:cubicBezTo>
                      <a:pt x="910" y="556"/>
                      <a:pt x="850" y="857"/>
                      <a:pt x="850" y="857"/>
                    </a:cubicBezTo>
                    <a:lnTo>
                      <a:pt x="895" y="218"/>
                    </a:lnTo>
                    <a:lnTo>
                      <a:pt x="700" y="684"/>
                    </a:lnTo>
                    <a:lnTo>
                      <a:pt x="872" y="105"/>
                    </a:lnTo>
                    <a:lnTo>
                      <a:pt x="872" y="105"/>
                    </a:lnTo>
                    <a:cubicBezTo>
                      <a:pt x="872" y="105"/>
                      <a:pt x="587" y="624"/>
                      <a:pt x="557" y="736"/>
                    </a:cubicBezTo>
                    <a:cubicBezTo>
                      <a:pt x="625" y="338"/>
                      <a:pt x="752" y="0"/>
                      <a:pt x="752" y="0"/>
                    </a:cubicBezTo>
                    <a:close/>
                    <a:moveTo>
                      <a:pt x="490" y="2463"/>
                    </a:moveTo>
                    <a:cubicBezTo>
                      <a:pt x="490" y="2464"/>
                      <a:pt x="489" y="2464"/>
                      <a:pt x="489" y="2464"/>
                    </a:cubicBezTo>
                    <a:cubicBezTo>
                      <a:pt x="489" y="2464"/>
                      <a:pt x="490" y="2464"/>
                      <a:pt x="490" y="246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4"/>
              <p:cNvSpPr/>
              <p:nvPr/>
            </p:nvSpPr>
            <p:spPr>
              <a:xfrm rot="-8771255">
                <a:off x="8519476" y="3777009"/>
                <a:ext cx="23701" cy="79303"/>
              </a:xfrm>
              <a:custGeom>
                <a:avLst/>
                <a:gdLst/>
                <a:ahLst/>
                <a:cxnLst/>
                <a:rect l="l" t="t" r="r" b="b"/>
                <a:pathLst>
                  <a:path w="948" h="3172" extrusionOk="0">
                    <a:moveTo>
                      <a:pt x="820" y="1"/>
                    </a:moveTo>
                    <a:lnTo>
                      <a:pt x="820" y="1"/>
                    </a:lnTo>
                    <a:cubicBezTo>
                      <a:pt x="752" y="459"/>
                      <a:pt x="422" y="1248"/>
                      <a:pt x="31" y="2120"/>
                    </a:cubicBezTo>
                    <a:cubicBezTo>
                      <a:pt x="316" y="1654"/>
                      <a:pt x="437" y="1466"/>
                      <a:pt x="437" y="1466"/>
                    </a:cubicBezTo>
                    <a:lnTo>
                      <a:pt x="437" y="1466"/>
                    </a:lnTo>
                    <a:cubicBezTo>
                      <a:pt x="437" y="1466"/>
                      <a:pt x="114" y="2330"/>
                      <a:pt x="1" y="2593"/>
                    </a:cubicBezTo>
                    <a:cubicBezTo>
                      <a:pt x="294" y="2082"/>
                      <a:pt x="444" y="1789"/>
                      <a:pt x="444" y="1789"/>
                    </a:cubicBezTo>
                    <a:lnTo>
                      <a:pt x="444" y="1789"/>
                    </a:lnTo>
                    <a:cubicBezTo>
                      <a:pt x="444" y="1789"/>
                      <a:pt x="144" y="2841"/>
                      <a:pt x="16" y="3172"/>
                    </a:cubicBezTo>
                    <a:cubicBezTo>
                      <a:pt x="390" y="2465"/>
                      <a:pt x="502" y="2103"/>
                      <a:pt x="517" y="2051"/>
                    </a:cubicBezTo>
                    <a:lnTo>
                      <a:pt x="517" y="2051"/>
                    </a:lnTo>
                    <a:cubicBezTo>
                      <a:pt x="499" y="2114"/>
                      <a:pt x="356" y="2614"/>
                      <a:pt x="271" y="2811"/>
                    </a:cubicBezTo>
                    <a:cubicBezTo>
                      <a:pt x="429" y="2480"/>
                      <a:pt x="587" y="2112"/>
                      <a:pt x="722" y="1789"/>
                    </a:cubicBezTo>
                    <a:cubicBezTo>
                      <a:pt x="887" y="1150"/>
                      <a:pt x="948" y="534"/>
                      <a:pt x="8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4"/>
              <p:cNvSpPr/>
              <p:nvPr/>
            </p:nvSpPr>
            <p:spPr>
              <a:xfrm rot="3975318">
                <a:off x="8385764" y="3770052"/>
                <a:ext cx="71719" cy="36074"/>
              </a:xfrm>
              <a:custGeom>
                <a:avLst/>
                <a:gdLst/>
                <a:ahLst/>
                <a:cxnLst/>
                <a:rect l="l" t="t" r="r" b="b"/>
                <a:pathLst>
                  <a:path w="2345" h="1443" extrusionOk="0">
                    <a:moveTo>
                      <a:pt x="4" y="1207"/>
                    </a:moveTo>
                    <a:lnTo>
                      <a:pt x="4" y="1207"/>
                    </a:lnTo>
                    <a:cubicBezTo>
                      <a:pt x="3" y="1208"/>
                      <a:pt x="2" y="1209"/>
                      <a:pt x="1" y="1210"/>
                    </a:cubicBezTo>
                    <a:cubicBezTo>
                      <a:pt x="2" y="1209"/>
                      <a:pt x="3" y="1208"/>
                      <a:pt x="4" y="1207"/>
                    </a:cubicBezTo>
                    <a:close/>
                    <a:moveTo>
                      <a:pt x="421" y="1227"/>
                    </a:moveTo>
                    <a:cubicBezTo>
                      <a:pt x="419" y="1229"/>
                      <a:pt x="416" y="1231"/>
                      <a:pt x="414" y="1232"/>
                    </a:cubicBezTo>
                    <a:cubicBezTo>
                      <a:pt x="416" y="1230"/>
                      <a:pt x="419" y="1229"/>
                      <a:pt x="421" y="1227"/>
                    </a:cubicBezTo>
                    <a:close/>
                    <a:moveTo>
                      <a:pt x="613" y="1370"/>
                    </a:moveTo>
                    <a:lnTo>
                      <a:pt x="613" y="1370"/>
                    </a:lnTo>
                    <a:cubicBezTo>
                      <a:pt x="599" y="1380"/>
                      <a:pt x="588" y="1390"/>
                      <a:pt x="579" y="1398"/>
                    </a:cubicBezTo>
                    <a:cubicBezTo>
                      <a:pt x="591" y="1388"/>
                      <a:pt x="602" y="1379"/>
                      <a:pt x="613" y="1370"/>
                    </a:cubicBezTo>
                    <a:close/>
                    <a:moveTo>
                      <a:pt x="2225" y="0"/>
                    </a:moveTo>
                    <a:lnTo>
                      <a:pt x="2225" y="0"/>
                    </a:lnTo>
                    <a:cubicBezTo>
                      <a:pt x="1834" y="150"/>
                      <a:pt x="947" y="511"/>
                      <a:pt x="354" y="849"/>
                    </a:cubicBezTo>
                    <a:cubicBezTo>
                      <a:pt x="504" y="797"/>
                      <a:pt x="1165" y="571"/>
                      <a:pt x="1165" y="571"/>
                    </a:cubicBezTo>
                    <a:lnTo>
                      <a:pt x="1165" y="571"/>
                    </a:lnTo>
                    <a:cubicBezTo>
                      <a:pt x="1165" y="571"/>
                      <a:pt x="626" y="803"/>
                      <a:pt x="4" y="1207"/>
                    </a:cubicBezTo>
                    <a:lnTo>
                      <a:pt x="4" y="1207"/>
                    </a:lnTo>
                    <a:cubicBezTo>
                      <a:pt x="153" y="1113"/>
                      <a:pt x="1128" y="729"/>
                      <a:pt x="1128" y="729"/>
                    </a:cubicBezTo>
                    <a:lnTo>
                      <a:pt x="1128" y="729"/>
                    </a:lnTo>
                    <a:cubicBezTo>
                      <a:pt x="1128" y="729"/>
                      <a:pt x="905" y="870"/>
                      <a:pt x="421" y="1227"/>
                    </a:cubicBezTo>
                    <a:lnTo>
                      <a:pt x="421" y="1227"/>
                    </a:lnTo>
                    <a:cubicBezTo>
                      <a:pt x="549" y="1137"/>
                      <a:pt x="1233" y="857"/>
                      <a:pt x="1233" y="857"/>
                    </a:cubicBezTo>
                    <a:lnTo>
                      <a:pt x="1233" y="857"/>
                    </a:lnTo>
                    <a:cubicBezTo>
                      <a:pt x="1233" y="857"/>
                      <a:pt x="1033" y="1035"/>
                      <a:pt x="613" y="1370"/>
                    </a:cubicBezTo>
                    <a:lnTo>
                      <a:pt x="613" y="1370"/>
                    </a:lnTo>
                    <a:cubicBezTo>
                      <a:pt x="807" y="1232"/>
                      <a:pt x="1473" y="932"/>
                      <a:pt x="1473" y="932"/>
                    </a:cubicBezTo>
                    <a:lnTo>
                      <a:pt x="1473" y="932"/>
                    </a:lnTo>
                    <a:lnTo>
                      <a:pt x="1165" y="1255"/>
                    </a:lnTo>
                    <a:lnTo>
                      <a:pt x="1616" y="932"/>
                    </a:lnTo>
                    <a:lnTo>
                      <a:pt x="1616" y="932"/>
                    </a:lnTo>
                    <a:cubicBezTo>
                      <a:pt x="1616" y="932"/>
                      <a:pt x="1496" y="1210"/>
                      <a:pt x="1053" y="1443"/>
                    </a:cubicBezTo>
                    <a:cubicBezTo>
                      <a:pt x="1398" y="1323"/>
                      <a:pt x="2345" y="646"/>
                      <a:pt x="2345" y="646"/>
                    </a:cubicBezTo>
                    <a:lnTo>
                      <a:pt x="2345" y="639"/>
                    </a:lnTo>
                    <a:cubicBezTo>
                      <a:pt x="2345" y="639"/>
                      <a:pt x="2142" y="699"/>
                      <a:pt x="1917" y="789"/>
                    </a:cubicBezTo>
                    <a:cubicBezTo>
                      <a:pt x="2089" y="699"/>
                      <a:pt x="2322" y="451"/>
                      <a:pt x="2322" y="451"/>
                    </a:cubicBezTo>
                    <a:lnTo>
                      <a:pt x="2322" y="451"/>
                    </a:lnTo>
                    <a:cubicBezTo>
                      <a:pt x="2322" y="451"/>
                      <a:pt x="2030" y="646"/>
                      <a:pt x="1807" y="748"/>
                    </a:cubicBezTo>
                    <a:lnTo>
                      <a:pt x="1807" y="748"/>
                    </a:lnTo>
                    <a:cubicBezTo>
                      <a:pt x="1999" y="655"/>
                      <a:pt x="2315" y="338"/>
                      <a:pt x="2315" y="338"/>
                    </a:cubicBezTo>
                    <a:lnTo>
                      <a:pt x="2315" y="338"/>
                    </a:lnTo>
                    <a:cubicBezTo>
                      <a:pt x="2315" y="338"/>
                      <a:pt x="2022" y="549"/>
                      <a:pt x="1654" y="706"/>
                    </a:cubicBezTo>
                    <a:cubicBezTo>
                      <a:pt x="1759" y="654"/>
                      <a:pt x="2187" y="248"/>
                      <a:pt x="2187" y="248"/>
                    </a:cubicBezTo>
                    <a:lnTo>
                      <a:pt x="2187" y="248"/>
                    </a:lnTo>
                    <a:lnTo>
                      <a:pt x="1669" y="564"/>
                    </a:lnTo>
                    <a:lnTo>
                      <a:pt x="1669" y="564"/>
                    </a:lnTo>
                    <a:lnTo>
                      <a:pt x="2074" y="248"/>
                    </a:lnTo>
                    <a:lnTo>
                      <a:pt x="2074" y="248"/>
                    </a:lnTo>
                    <a:lnTo>
                      <a:pt x="1466" y="451"/>
                    </a:lnTo>
                    <a:cubicBezTo>
                      <a:pt x="1466" y="451"/>
                      <a:pt x="1744" y="323"/>
                      <a:pt x="2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4"/>
              <p:cNvSpPr/>
              <p:nvPr/>
            </p:nvSpPr>
            <p:spPr>
              <a:xfrm rot="1167089">
                <a:off x="8552299" y="3835338"/>
                <a:ext cx="49049" cy="34949"/>
              </a:xfrm>
              <a:custGeom>
                <a:avLst/>
                <a:gdLst/>
                <a:ahLst/>
                <a:cxnLst/>
                <a:rect l="l" t="t" r="r" b="b"/>
                <a:pathLst>
                  <a:path w="1962" h="1398" extrusionOk="0">
                    <a:moveTo>
                      <a:pt x="1916" y="0"/>
                    </a:moveTo>
                    <a:lnTo>
                      <a:pt x="1916" y="0"/>
                    </a:lnTo>
                    <a:cubicBezTo>
                      <a:pt x="1608" y="218"/>
                      <a:pt x="489" y="699"/>
                      <a:pt x="61" y="1067"/>
                    </a:cubicBezTo>
                    <a:cubicBezTo>
                      <a:pt x="278" y="924"/>
                      <a:pt x="932" y="631"/>
                      <a:pt x="932" y="631"/>
                    </a:cubicBezTo>
                    <a:lnTo>
                      <a:pt x="932" y="631"/>
                    </a:lnTo>
                    <a:cubicBezTo>
                      <a:pt x="932" y="631"/>
                      <a:pt x="496" y="970"/>
                      <a:pt x="0" y="1375"/>
                    </a:cubicBezTo>
                    <a:cubicBezTo>
                      <a:pt x="233" y="1225"/>
                      <a:pt x="1007" y="737"/>
                      <a:pt x="1007" y="737"/>
                    </a:cubicBezTo>
                    <a:lnTo>
                      <a:pt x="1007" y="737"/>
                    </a:lnTo>
                    <a:cubicBezTo>
                      <a:pt x="1007" y="737"/>
                      <a:pt x="752" y="977"/>
                      <a:pt x="256" y="1398"/>
                    </a:cubicBezTo>
                    <a:cubicBezTo>
                      <a:pt x="556" y="1210"/>
                      <a:pt x="1187" y="804"/>
                      <a:pt x="1188" y="804"/>
                    </a:cubicBezTo>
                    <a:lnTo>
                      <a:pt x="1188" y="804"/>
                    </a:lnTo>
                    <a:cubicBezTo>
                      <a:pt x="1188" y="804"/>
                      <a:pt x="1045" y="940"/>
                      <a:pt x="714" y="1338"/>
                    </a:cubicBezTo>
                    <a:cubicBezTo>
                      <a:pt x="1000" y="1097"/>
                      <a:pt x="1961" y="301"/>
                      <a:pt x="1961" y="301"/>
                    </a:cubicBezTo>
                    <a:lnTo>
                      <a:pt x="1961" y="301"/>
                    </a:lnTo>
                    <a:lnTo>
                      <a:pt x="1586" y="534"/>
                    </a:lnTo>
                    <a:lnTo>
                      <a:pt x="1586" y="534"/>
                    </a:lnTo>
                    <a:lnTo>
                      <a:pt x="1796" y="346"/>
                    </a:lnTo>
                    <a:lnTo>
                      <a:pt x="1796" y="346"/>
                    </a:lnTo>
                    <a:lnTo>
                      <a:pt x="1443" y="549"/>
                    </a:lnTo>
                    <a:lnTo>
                      <a:pt x="1931" y="128"/>
                    </a:lnTo>
                    <a:lnTo>
                      <a:pt x="1300" y="483"/>
                    </a:lnTo>
                    <a:lnTo>
                      <a:pt x="1300" y="483"/>
                    </a:lnTo>
                    <a:cubicBezTo>
                      <a:pt x="1376" y="437"/>
                      <a:pt x="1568" y="309"/>
                      <a:pt x="1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4"/>
              <p:cNvSpPr/>
              <p:nvPr/>
            </p:nvSpPr>
            <p:spPr>
              <a:xfrm>
                <a:off x="8613650" y="3732738"/>
                <a:ext cx="70097" cy="21935"/>
              </a:xfrm>
              <a:custGeom>
                <a:avLst/>
                <a:gdLst/>
                <a:ahLst/>
                <a:cxnLst/>
                <a:rect l="l" t="t" r="r" b="b"/>
                <a:pathLst>
                  <a:path w="4231" h="1324" extrusionOk="0">
                    <a:moveTo>
                      <a:pt x="3283" y="1"/>
                    </a:moveTo>
                    <a:cubicBezTo>
                      <a:pt x="1523" y="1"/>
                      <a:pt x="121" y="640"/>
                      <a:pt x="121" y="640"/>
                    </a:cubicBezTo>
                    <a:lnTo>
                      <a:pt x="1173" y="377"/>
                    </a:lnTo>
                    <a:lnTo>
                      <a:pt x="1173" y="377"/>
                    </a:lnTo>
                    <a:lnTo>
                      <a:pt x="1" y="880"/>
                    </a:lnTo>
                    <a:lnTo>
                      <a:pt x="842" y="677"/>
                    </a:lnTo>
                    <a:lnTo>
                      <a:pt x="466" y="940"/>
                    </a:lnTo>
                    <a:lnTo>
                      <a:pt x="1330" y="625"/>
                    </a:lnTo>
                    <a:lnTo>
                      <a:pt x="1330" y="625"/>
                    </a:lnTo>
                    <a:lnTo>
                      <a:pt x="594" y="1016"/>
                    </a:lnTo>
                    <a:lnTo>
                      <a:pt x="594" y="1016"/>
                    </a:lnTo>
                    <a:lnTo>
                      <a:pt x="2127" y="647"/>
                    </a:lnTo>
                    <a:lnTo>
                      <a:pt x="2127" y="647"/>
                    </a:lnTo>
                    <a:lnTo>
                      <a:pt x="1255" y="985"/>
                    </a:lnTo>
                    <a:lnTo>
                      <a:pt x="2811" y="790"/>
                    </a:lnTo>
                    <a:lnTo>
                      <a:pt x="2811" y="790"/>
                    </a:lnTo>
                    <a:cubicBezTo>
                      <a:pt x="2811" y="790"/>
                      <a:pt x="2698" y="985"/>
                      <a:pt x="1894" y="1324"/>
                    </a:cubicBezTo>
                    <a:cubicBezTo>
                      <a:pt x="2367" y="1286"/>
                      <a:pt x="4230" y="595"/>
                      <a:pt x="4231" y="595"/>
                    </a:cubicBezTo>
                    <a:lnTo>
                      <a:pt x="4231" y="595"/>
                    </a:lnTo>
                    <a:lnTo>
                      <a:pt x="3156" y="768"/>
                    </a:lnTo>
                    <a:cubicBezTo>
                      <a:pt x="3156" y="768"/>
                      <a:pt x="3306" y="610"/>
                      <a:pt x="3960" y="399"/>
                    </a:cubicBezTo>
                    <a:lnTo>
                      <a:pt x="3960" y="399"/>
                    </a:lnTo>
                    <a:cubicBezTo>
                      <a:pt x="3675" y="437"/>
                      <a:pt x="2593" y="557"/>
                      <a:pt x="2593" y="557"/>
                    </a:cubicBezTo>
                    <a:cubicBezTo>
                      <a:pt x="2593" y="557"/>
                      <a:pt x="2886" y="369"/>
                      <a:pt x="3569" y="302"/>
                    </a:cubicBezTo>
                    <a:cubicBezTo>
                      <a:pt x="3497" y="291"/>
                      <a:pt x="3404" y="286"/>
                      <a:pt x="3299" y="286"/>
                    </a:cubicBezTo>
                    <a:cubicBezTo>
                      <a:pt x="2828" y="286"/>
                      <a:pt x="2134" y="377"/>
                      <a:pt x="2134" y="377"/>
                    </a:cubicBezTo>
                    <a:lnTo>
                      <a:pt x="2991" y="212"/>
                    </a:lnTo>
                    <a:lnTo>
                      <a:pt x="2991" y="212"/>
                    </a:lnTo>
                    <a:lnTo>
                      <a:pt x="1796" y="242"/>
                    </a:lnTo>
                    <a:cubicBezTo>
                      <a:pt x="1796" y="242"/>
                      <a:pt x="2518" y="99"/>
                      <a:pt x="3344" y="1"/>
                    </a:cubicBezTo>
                    <a:cubicBezTo>
                      <a:pt x="3324" y="1"/>
                      <a:pt x="3303" y="1"/>
                      <a:pt x="32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4"/>
              <p:cNvSpPr/>
              <p:nvPr/>
            </p:nvSpPr>
            <p:spPr>
              <a:xfrm rot="1296814" flipH="1">
                <a:off x="8334075" y="3693314"/>
                <a:ext cx="70097" cy="21935"/>
              </a:xfrm>
              <a:custGeom>
                <a:avLst/>
                <a:gdLst/>
                <a:ahLst/>
                <a:cxnLst/>
                <a:rect l="l" t="t" r="r" b="b"/>
                <a:pathLst>
                  <a:path w="4231" h="1324" extrusionOk="0">
                    <a:moveTo>
                      <a:pt x="3283" y="1"/>
                    </a:moveTo>
                    <a:cubicBezTo>
                      <a:pt x="1523" y="1"/>
                      <a:pt x="121" y="640"/>
                      <a:pt x="121" y="640"/>
                    </a:cubicBezTo>
                    <a:lnTo>
                      <a:pt x="1173" y="377"/>
                    </a:lnTo>
                    <a:lnTo>
                      <a:pt x="1173" y="377"/>
                    </a:lnTo>
                    <a:lnTo>
                      <a:pt x="1" y="880"/>
                    </a:lnTo>
                    <a:lnTo>
                      <a:pt x="842" y="677"/>
                    </a:lnTo>
                    <a:lnTo>
                      <a:pt x="466" y="940"/>
                    </a:lnTo>
                    <a:lnTo>
                      <a:pt x="1330" y="625"/>
                    </a:lnTo>
                    <a:lnTo>
                      <a:pt x="1330" y="625"/>
                    </a:lnTo>
                    <a:lnTo>
                      <a:pt x="594" y="1016"/>
                    </a:lnTo>
                    <a:lnTo>
                      <a:pt x="594" y="1016"/>
                    </a:lnTo>
                    <a:lnTo>
                      <a:pt x="2127" y="647"/>
                    </a:lnTo>
                    <a:lnTo>
                      <a:pt x="2127" y="647"/>
                    </a:lnTo>
                    <a:lnTo>
                      <a:pt x="1255" y="985"/>
                    </a:lnTo>
                    <a:lnTo>
                      <a:pt x="2811" y="790"/>
                    </a:lnTo>
                    <a:lnTo>
                      <a:pt x="2811" y="790"/>
                    </a:lnTo>
                    <a:cubicBezTo>
                      <a:pt x="2811" y="790"/>
                      <a:pt x="2698" y="985"/>
                      <a:pt x="1894" y="1324"/>
                    </a:cubicBezTo>
                    <a:cubicBezTo>
                      <a:pt x="2367" y="1286"/>
                      <a:pt x="4230" y="595"/>
                      <a:pt x="4231" y="595"/>
                    </a:cubicBezTo>
                    <a:lnTo>
                      <a:pt x="4231" y="595"/>
                    </a:lnTo>
                    <a:lnTo>
                      <a:pt x="3156" y="768"/>
                    </a:lnTo>
                    <a:cubicBezTo>
                      <a:pt x="3156" y="768"/>
                      <a:pt x="3306" y="610"/>
                      <a:pt x="3960" y="399"/>
                    </a:cubicBezTo>
                    <a:lnTo>
                      <a:pt x="3960" y="399"/>
                    </a:lnTo>
                    <a:cubicBezTo>
                      <a:pt x="3675" y="437"/>
                      <a:pt x="2593" y="557"/>
                      <a:pt x="2593" y="557"/>
                    </a:cubicBezTo>
                    <a:cubicBezTo>
                      <a:pt x="2593" y="557"/>
                      <a:pt x="2886" y="369"/>
                      <a:pt x="3569" y="302"/>
                    </a:cubicBezTo>
                    <a:cubicBezTo>
                      <a:pt x="3497" y="291"/>
                      <a:pt x="3404" y="286"/>
                      <a:pt x="3299" y="286"/>
                    </a:cubicBezTo>
                    <a:cubicBezTo>
                      <a:pt x="2828" y="286"/>
                      <a:pt x="2134" y="377"/>
                      <a:pt x="2134" y="377"/>
                    </a:cubicBezTo>
                    <a:lnTo>
                      <a:pt x="2991" y="212"/>
                    </a:lnTo>
                    <a:lnTo>
                      <a:pt x="2991" y="212"/>
                    </a:lnTo>
                    <a:lnTo>
                      <a:pt x="1796" y="242"/>
                    </a:lnTo>
                    <a:cubicBezTo>
                      <a:pt x="1796" y="242"/>
                      <a:pt x="2518" y="99"/>
                      <a:pt x="3344" y="1"/>
                    </a:cubicBezTo>
                    <a:cubicBezTo>
                      <a:pt x="3324" y="1"/>
                      <a:pt x="3303" y="1"/>
                      <a:pt x="32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0" name="Google Shape;1440;p34"/>
            <p:cNvGrpSpPr/>
            <p:nvPr/>
          </p:nvGrpSpPr>
          <p:grpSpPr>
            <a:xfrm>
              <a:off x="8813736" y="3834783"/>
              <a:ext cx="304995" cy="136747"/>
              <a:chOff x="8207986" y="3643583"/>
              <a:chExt cx="304995" cy="136747"/>
            </a:xfrm>
          </p:grpSpPr>
          <p:sp>
            <p:nvSpPr>
              <p:cNvPr id="1441" name="Google Shape;1441;p34"/>
              <p:cNvSpPr/>
              <p:nvPr/>
            </p:nvSpPr>
            <p:spPr>
              <a:xfrm rot="-5400000">
                <a:off x="8372572" y="3639920"/>
                <a:ext cx="134427" cy="146392"/>
              </a:xfrm>
              <a:custGeom>
                <a:avLst/>
                <a:gdLst/>
                <a:ahLst/>
                <a:cxnLst/>
                <a:rect l="l" t="t" r="r" b="b"/>
                <a:pathLst>
                  <a:path w="2202" h="2398" extrusionOk="0">
                    <a:moveTo>
                      <a:pt x="1907" y="0"/>
                    </a:moveTo>
                    <a:cubicBezTo>
                      <a:pt x="1674" y="0"/>
                      <a:pt x="1361" y="184"/>
                      <a:pt x="1158" y="244"/>
                    </a:cubicBezTo>
                    <a:cubicBezTo>
                      <a:pt x="992" y="296"/>
                      <a:pt x="834" y="364"/>
                      <a:pt x="684" y="439"/>
                    </a:cubicBezTo>
                    <a:cubicBezTo>
                      <a:pt x="391" y="589"/>
                      <a:pt x="83" y="800"/>
                      <a:pt x="38" y="1138"/>
                    </a:cubicBezTo>
                    <a:cubicBezTo>
                      <a:pt x="1" y="1356"/>
                      <a:pt x="121" y="1499"/>
                      <a:pt x="226" y="1762"/>
                    </a:cubicBezTo>
                    <a:cubicBezTo>
                      <a:pt x="309" y="1964"/>
                      <a:pt x="519" y="2115"/>
                      <a:pt x="699" y="2242"/>
                    </a:cubicBezTo>
                    <a:cubicBezTo>
                      <a:pt x="804" y="2322"/>
                      <a:pt x="928" y="2397"/>
                      <a:pt x="1052" y="2397"/>
                    </a:cubicBezTo>
                    <a:cubicBezTo>
                      <a:pt x="1080" y="2397"/>
                      <a:pt x="1108" y="2393"/>
                      <a:pt x="1135" y="2385"/>
                    </a:cubicBezTo>
                    <a:cubicBezTo>
                      <a:pt x="1270" y="2340"/>
                      <a:pt x="1345" y="2205"/>
                      <a:pt x="1406" y="2077"/>
                    </a:cubicBezTo>
                    <a:cubicBezTo>
                      <a:pt x="1623" y="1634"/>
                      <a:pt x="1834" y="1183"/>
                      <a:pt x="2052" y="740"/>
                    </a:cubicBezTo>
                    <a:cubicBezTo>
                      <a:pt x="2097" y="657"/>
                      <a:pt x="2134" y="574"/>
                      <a:pt x="2157" y="484"/>
                    </a:cubicBezTo>
                    <a:cubicBezTo>
                      <a:pt x="2202" y="281"/>
                      <a:pt x="2172" y="101"/>
                      <a:pt x="2067" y="41"/>
                    </a:cubicBezTo>
                    <a:cubicBezTo>
                      <a:pt x="2021" y="12"/>
                      <a:pt x="1967" y="0"/>
                      <a:pt x="1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4"/>
              <p:cNvSpPr/>
              <p:nvPr/>
            </p:nvSpPr>
            <p:spPr>
              <a:xfrm rot="-5400000">
                <a:off x="8231062" y="3620507"/>
                <a:ext cx="113793" cy="159944"/>
              </a:xfrm>
              <a:custGeom>
                <a:avLst/>
                <a:gdLst/>
                <a:ahLst/>
                <a:cxnLst/>
                <a:rect l="l" t="t" r="r" b="b"/>
                <a:pathLst>
                  <a:path w="1864" h="2620" extrusionOk="0">
                    <a:moveTo>
                      <a:pt x="1273" y="1"/>
                    </a:moveTo>
                    <a:cubicBezTo>
                      <a:pt x="1192" y="1"/>
                      <a:pt x="1107" y="20"/>
                      <a:pt x="1030" y="39"/>
                    </a:cubicBezTo>
                    <a:cubicBezTo>
                      <a:pt x="827" y="99"/>
                      <a:pt x="579" y="160"/>
                      <a:pt x="436" y="325"/>
                    </a:cubicBezTo>
                    <a:cubicBezTo>
                      <a:pt x="256" y="535"/>
                      <a:pt x="98" y="618"/>
                      <a:pt x="60" y="836"/>
                    </a:cubicBezTo>
                    <a:cubicBezTo>
                      <a:pt x="0" y="1174"/>
                      <a:pt x="226" y="1482"/>
                      <a:pt x="451" y="1730"/>
                    </a:cubicBezTo>
                    <a:cubicBezTo>
                      <a:pt x="571" y="1865"/>
                      <a:pt x="699" y="1985"/>
                      <a:pt x="842" y="2091"/>
                    </a:cubicBezTo>
                    <a:cubicBezTo>
                      <a:pt x="1048" y="2247"/>
                      <a:pt x="1336" y="2620"/>
                      <a:pt x="1589" y="2620"/>
                    </a:cubicBezTo>
                    <a:cubicBezTo>
                      <a:pt x="1603" y="2620"/>
                      <a:pt x="1617" y="2619"/>
                      <a:pt x="1631" y="2616"/>
                    </a:cubicBezTo>
                    <a:cubicBezTo>
                      <a:pt x="1751" y="2594"/>
                      <a:pt x="1833" y="2436"/>
                      <a:pt x="1856" y="2226"/>
                    </a:cubicBezTo>
                    <a:cubicBezTo>
                      <a:pt x="1864" y="2136"/>
                      <a:pt x="1848" y="2038"/>
                      <a:pt x="1841" y="1948"/>
                    </a:cubicBezTo>
                    <a:cubicBezTo>
                      <a:pt x="1773" y="1452"/>
                      <a:pt x="1706" y="956"/>
                      <a:pt x="1646" y="460"/>
                    </a:cubicBezTo>
                    <a:cubicBezTo>
                      <a:pt x="1623" y="317"/>
                      <a:pt x="1601" y="160"/>
                      <a:pt x="1488" y="69"/>
                    </a:cubicBezTo>
                    <a:cubicBezTo>
                      <a:pt x="1426" y="18"/>
                      <a:pt x="1351"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3" name="Google Shape;1443;p34"/>
            <p:cNvGrpSpPr/>
            <p:nvPr/>
          </p:nvGrpSpPr>
          <p:grpSpPr>
            <a:xfrm>
              <a:off x="8816972" y="3847847"/>
              <a:ext cx="296328" cy="121118"/>
              <a:chOff x="8211222" y="3656647"/>
              <a:chExt cx="296328" cy="121118"/>
            </a:xfrm>
          </p:grpSpPr>
          <p:sp>
            <p:nvSpPr>
              <p:cNvPr id="1444" name="Google Shape;1444;p34"/>
              <p:cNvSpPr/>
              <p:nvPr/>
            </p:nvSpPr>
            <p:spPr>
              <a:xfrm rot="-5400000">
                <a:off x="8375502" y="3648162"/>
                <a:ext cx="121118" cy="138089"/>
              </a:xfrm>
              <a:custGeom>
                <a:avLst/>
                <a:gdLst/>
                <a:ahLst/>
                <a:cxnLst/>
                <a:rect l="l" t="t" r="r" b="b"/>
                <a:pathLst>
                  <a:path w="1984" h="2262" extrusionOk="0">
                    <a:moveTo>
                      <a:pt x="1955" y="0"/>
                    </a:moveTo>
                    <a:cubicBezTo>
                      <a:pt x="1951" y="0"/>
                      <a:pt x="1947" y="2"/>
                      <a:pt x="1942" y="4"/>
                    </a:cubicBezTo>
                    <a:cubicBezTo>
                      <a:pt x="1604" y="132"/>
                      <a:pt x="1258" y="282"/>
                      <a:pt x="920" y="425"/>
                    </a:cubicBezTo>
                    <a:cubicBezTo>
                      <a:pt x="620" y="560"/>
                      <a:pt x="297" y="703"/>
                      <a:pt x="71" y="943"/>
                    </a:cubicBezTo>
                    <a:cubicBezTo>
                      <a:pt x="64" y="951"/>
                      <a:pt x="71" y="951"/>
                      <a:pt x="71" y="951"/>
                    </a:cubicBezTo>
                    <a:cubicBezTo>
                      <a:pt x="334" y="770"/>
                      <a:pt x="612" y="628"/>
                      <a:pt x="898" y="500"/>
                    </a:cubicBezTo>
                    <a:lnTo>
                      <a:pt x="898" y="500"/>
                    </a:lnTo>
                    <a:cubicBezTo>
                      <a:pt x="732" y="628"/>
                      <a:pt x="590" y="770"/>
                      <a:pt x="432" y="906"/>
                    </a:cubicBezTo>
                    <a:cubicBezTo>
                      <a:pt x="282" y="1026"/>
                      <a:pt x="124" y="1138"/>
                      <a:pt x="11" y="1296"/>
                    </a:cubicBezTo>
                    <a:cubicBezTo>
                      <a:pt x="0" y="1307"/>
                      <a:pt x="9" y="1317"/>
                      <a:pt x="17" y="1317"/>
                    </a:cubicBezTo>
                    <a:cubicBezTo>
                      <a:pt x="20" y="1317"/>
                      <a:pt x="24" y="1316"/>
                      <a:pt x="26" y="1311"/>
                    </a:cubicBezTo>
                    <a:cubicBezTo>
                      <a:pt x="154" y="1146"/>
                      <a:pt x="327" y="1033"/>
                      <a:pt x="484" y="898"/>
                    </a:cubicBezTo>
                    <a:cubicBezTo>
                      <a:pt x="650" y="755"/>
                      <a:pt x="815" y="620"/>
                      <a:pt x="965" y="470"/>
                    </a:cubicBezTo>
                    <a:cubicBezTo>
                      <a:pt x="1243" y="350"/>
                      <a:pt x="1521" y="237"/>
                      <a:pt x="1799" y="117"/>
                    </a:cubicBezTo>
                    <a:lnTo>
                      <a:pt x="1799" y="117"/>
                    </a:lnTo>
                    <a:cubicBezTo>
                      <a:pt x="1514" y="304"/>
                      <a:pt x="1281" y="567"/>
                      <a:pt x="1010" y="793"/>
                    </a:cubicBezTo>
                    <a:cubicBezTo>
                      <a:pt x="717" y="1033"/>
                      <a:pt x="297" y="1153"/>
                      <a:pt x="94" y="1499"/>
                    </a:cubicBezTo>
                    <a:cubicBezTo>
                      <a:pt x="83" y="1510"/>
                      <a:pt x="91" y="1520"/>
                      <a:pt x="100" y="1520"/>
                    </a:cubicBezTo>
                    <a:cubicBezTo>
                      <a:pt x="103" y="1520"/>
                      <a:pt x="107" y="1519"/>
                      <a:pt x="109" y="1514"/>
                    </a:cubicBezTo>
                    <a:cubicBezTo>
                      <a:pt x="304" y="1221"/>
                      <a:pt x="635" y="1101"/>
                      <a:pt x="913" y="913"/>
                    </a:cubicBezTo>
                    <a:lnTo>
                      <a:pt x="913" y="913"/>
                    </a:lnTo>
                    <a:cubicBezTo>
                      <a:pt x="845" y="1003"/>
                      <a:pt x="777" y="1116"/>
                      <a:pt x="710" y="1206"/>
                    </a:cubicBezTo>
                    <a:cubicBezTo>
                      <a:pt x="560" y="1416"/>
                      <a:pt x="402" y="1627"/>
                      <a:pt x="252" y="1837"/>
                    </a:cubicBezTo>
                    <a:cubicBezTo>
                      <a:pt x="246" y="1848"/>
                      <a:pt x="256" y="1858"/>
                      <a:pt x="265" y="1858"/>
                    </a:cubicBezTo>
                    <a:cubicBezTo>
                      <a:pt x="268" y="1858"/>
                      <a:pt x="272" y="1857"/>
                      <a:pt x="274" y="1852"/>
                    </a:cubicBezTo>
                    <a:cubicBezTo>
                      <a:pt x="417" y="1672"/>
                      <a:pt x="545" y="1484"/>
                      <a:pt x="680" y="1296"/>
                    </a:cubicBezTo>
                    <a:cubicBezTo>
                      <a:pt x="792" y="1146"/>
                      <a:pt x="898" y="966"/>
                      <a:pt x="1033" y="823"/>
                    </a:cubicBezTo>
                    <a:cubicBezTo>
                      <a:pt x="1040" y="815"/>
                      <a:pt x="1048" y="808"/>
                      <a:pt x="1055" y="800"/>
                    </a:cubicBezTo>
                    <a:cubicBezTo>
                      <a:pt x="1198" y="680"/>
                      <a:pt x="1333" y="537"/>
                      <a:pt x="1476" y="410"/>
                    </a:cubicBezTo>
                    <a:cubicBezTo>
                      <a:pt x="1566" y="335"/>
                      <a:pt x="1657" y="259"/>
                      <a:pt x="1754" y="192"/>
                    </a:cubicBezTo>
                    <a:lnTo>
                      <a:pt x="1754" y="192"/>
                    </a:lnTo>
                    <a:cubicBezTo>
                      <a:pt x="1521" y="507"/>
                      <a:pt x="1296" y="845"/>
                      <a:pt x="1086" y="1176"/>
                    </a:cubicBezTo>
                    <a:cubicBezTo>
                      <a:pt x="890" y="1492"/>
                      <a:pt x="702" y="1830"/>
                      <a:pt x="627" y="2198"/>
                    </a:cubicBezTo>
                    <a:cubicBezTo>
                      <a:pt x="627" y="2207"/>
                      <a:pt x="636" y="2214"/>
                      <a:pt x="642" y="2214"/>
                    </a:cubicBezTo>
                    <a:cubicBezTo>
                      <a:pt x="646" y="2214"/>
                      <a:pt x="650" y="2211"/>
                      <a:pt x="650" y="2205"/>
                    </a:cubicBezTo>
                    <a:cubicBezTo>
                      <a:pt x="762" y="1867"/>
                      <a:pt x="905" y="1559"/>
                      <a:pt x="1086" y="1259"/>
                    </a:cubicBezTo>
                    <a:lnTo>
                      <a:pt x="1086" y="1259"/>
                    </a:lnTo>
                    <a:cubicBezTo>
                      <a:pt x="1010" y="1574"/>
                      <a:pt x="973" y="1927"/>
                      <a:pt x="973" y="2250"/>
                    </a:cubicBezTo>
                    <a:cubicBezTo>
                      <a:pt x="973" y="2258"/>
                      <a:pt x="977" y="2262"/>
                      <a:pt x="980" y="2262"/>
                    </a:cubicBezTo>
                    <a:cubicBezTo>
                      <a:pt x="984" y="2262"/>
                      <a:pt x="988" y="2258"/>
                      <a:pt x="988" y="2250"/>
                    </a:cubicBezTo>
                    <a:cubicBezTo>
                      <a:pt x="1033" y="1890"/>
                      <a:pt x="1086" y="1537"/>
                      <a:pt x="1138" y="1176"/>
                    </a:cubicBezTo>
                    <a:cubicBezTo>
                      <a:pt x="1146" y="1161"/>
                      <a:pt x="1153" y="1146"/>
                      <a:pt x="1161" y="1138"/>
                    </a:cubicBezTo>
                    <a:cubicBezTo>
                      <a:pt x="1379" y="793"/>
                      <a:pt x="1626" y="470"/>
                      <a:pt x="1844" y="124"/>
                    </a:cubicBezTo>
                    <a:lnTo>
                      <a:pt x="1957" y="49"/>
                    </a:lnTo>
                    <a:cubicBezTo>
                      <a:pt x="1957" y="49"/>
                      <a:pt x="1957" y="42"/>
                      <a:pt x="1957" y="42"/>
                    </a:cubicBezTo>
                    <a:lnTo>
                      <a:pt x="1965" y="42"/>
                    </a:lnTo>
                    <a:cubicBezTo>
                      <a:pt x="1983" y="29"/>
                      <a:pt x="1976" y="0"/>
                      <a:pt x="19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4"/>
              <p:cNvSpPr/>
              <p:nvPr/>
            </p:nvSpPr>
            <p:spPr>
              <a:xfrm rot="-5400000">
                <a:off x="8500346" y="3706156"/>
                <a:ext cx="7387" cy="7020"/>
              </a:xfrm>
              <a:custGeom>
                <a:avLst/>
                <a:gdLst/>
                <a:ahLst/>
                <a:cxnLst/>
                <a:rect l="l" t="t" r="r" b="b"/>
                <a:pathLst>
                  <a:path w="121" h="115" extrusionOk="0">
                    <a:moveTo>
                      <a:pt x="57" y="1"/>
                    </a:moveTo>
                    <a:cubicBezTo>
                      <a:pt x="44" y="1"/>
                      <a:pt x="32" y="5"/>
                      <a:pt x="23" y="11"/>
                    </a:cubicBezTo>
                    <a:cubicBezTo>
                      <a:pt x="0" y="33"/>
                      <a:pt x="0" y="71"/>
                      <a:pt x="15" y="94"/>
                    </a:cubicBezTo>
                    <a:cubicBezTo>
                      <a:pt x="29" y="107"/>
                      <a:pt x="47" y="115"/>
                      <a:pt x="64" y="115"/>
                    </a:cubicBezTo>
                    <a:cubicBezTo>
                      <a:pt x="77" y="115"/>
                      <a:pt x="89" y="110"/>
                      <a:pt x="98" y="101"/>
                    </a:cubicBezTo>
                    <a:cubicBezTo>
                      <a:pt x="121" y="86"/>
                      <a:pt x="121" y="48"/>
                      <a:pt x="106" y="26"/>
                    </a:cubicBezTo>
                    <a:cubicBezTo>
                      <a:pt x="92" y="8"/>
                      <a:pt x="74" y="1"/>
                      <a:pt x="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4"/>
              <p:cNvSpPr/>
              <p:nvPr/>
            </p:nvSpPr>
            <p:spPr>
              <a:xfrm rot="-5400000">
                <a:off x="8496195" y="3725997"/>
                <a:ext cx="6471" cy="4884"/>
              </a:xfrm>
              <a:custGeom>
                <a:avLst/>
                <a:gdLst/>
                <a:ahLst/>
                <a:cxnLst/>
                <a:rect l="l" t="t" r="r" b="b"/>
                <a:pathLst>
                  <a:path w="106" h="80" extrusionOk="0">
                    <a:moveTo>
                      <a:pt x="52" y="1"/>
                    </a:moveTo>
                    <a:cubicBezTo>
                      <a:pt x="45" y="1"/>
                      <a:pt x="37" y="3"/>
                      <a:pt x="30" y="9"/>
                    </a:cubicBezTo>
                    <a:cubicBezTo>
                      <a:pt x="0" y="33"/>
                      <a:pt x="22" y="80"/>
                      <a:pt x="51" y="80"/>
                    </a:cubicBezTo>
                    <a:cubicBezTo>
                      <a:pt x="59" y="80"/>
                      <a:pt x="67" y="77"/>
                      <a:pt x="75" y="69"/>
                    </a:cubicBezTo>
                    <a:cubicBezTo>
                      <a:pt x="105" y="45"/>
                      <a:pt x="82" y="1"/>
                      <a:pt x="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4"/>
              <p:cNvSpPr/>
              <p:nvPr/>
            </p:nvSpPr>
            <p:spPr>
              <a:xfrm rot="-5400000">
                <a:off x="8481299" y="3744128"/>
                <a:ext cx="8364" cy="8119"/>
              </a:xfrm>
              <a:custGeom>
                <a:avLst/>
                <a:gdLst/>
                <a:ahLst/>
                <a:cxnLst/>
                <a:rect l="l" t="t" r="r" b="b"/>
                <a:pathLst>
                  <a:path w="137" h="133" extrusionOk="0">
                    <a:moveTo>
                      <a:pt x="53" y="1"/>
                    </a:moveTo>
                    <a:cubicBezTo>
                      <a:pt x="16" y="8"/>
                      <a:pt x="1" y="38"/>
                      <a:pt x="8" y="68"/>
                    </a:cubicBezTo>
                    <a:cubicBezTo>
                      <a:pt x="8" y="74"/>
                      <a:pt x="12" y="92"/>
                      <a:pt x="12" y="92"/>
                    </a:cubicBezTo>
                    <a:cubicBezTo>
                      <a:pt x="11" y="92"/>
                      <a:pt x="10" y="89"/>
                      <a:pt x="8" y="83"/>
                    </a:cubicBezTo>
                    <a:lnTo>
                      <a:pt x="8" y="83"/>
                    </a:lnTo>
                    <a:cubicBezTo>
                      <a:pt x="14" y="108"/>
                      <a:pt x="36" y="133"/>
                      <a:pt x="64" y="133"/>
                    </a:cubicBezTo>
                    <a:cubicBezTo>
                      <a:pt x="70" y="133"/>
                      <a:pt x="77" y="131"/>
                      <a:pt x="83" y="129"/>
                    </a:cubicBezTo>
                    <a:cubicBezTo>
                      <a:pt x="121" y="121"/>
                      <a:pt x="136" y="83"/>
                      <a:pt x="121" y="46"/>
                    </a:cubicBezTo>
                    <a:cubicBezTo>
                      <a:pt x="114" y="16"/>
                      <a:pt x="83" y="1"/>
                      <a:pt x="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4"/>
              <p:cNvSpPr/>
              <p:nvPr/>
            </p:nvSpPr>
            <p:spPr>
              <a:xfrm rot="-5400000">
                <a:off x="8459200" y="3759024"/>
                <a:ext cx="7875" cy="8119"/>
              </a:xfrm>
              <a:custGeom>
                <a:avLst/>
                <a:gdLst/>
                <a:ahLst/>
                <a:cxnLst/>
                <a:rect l="l" t="t" r="r" b="b"/>
                <a:pathLst>
                  <a:path w="129" h="133" extrusionOk="0">
                    <a:moveTo>
                      <a:pt x="60" y="0"/>
                    </a:moveTo>
                    <a:cubicBezTo>
                      <a:pt x="48" y="0"/>
                      <a:pt x="36" y="4"/>
                      <a:pt x="23" y="14"/>
                    </a:cubicBezTo>
                    <a:cubicBezTo>
                      <a:pt x="8" y="21"/>
                      <a:pt x="0" y="44"/>
                      <a:pt x="0" y="66"/>
                    </a:cubicBezTo>
                    <a:lnTo>
                      <a:pt x="0" y="74"/>
                    </a:lnTo>
                    <a:lnTo>
                      <a:pt x="0" y="81"/>
                    </a:lnTo>
                    <a:cubicBezTo>
                      <a:pt x="0" y="104"/>
                      <a:pt x="15" y="126"/>
                      <a:pt x="38" y="126"/>
                    </a:cubicBezTo>
                    <a:cubicBezTo>
                      <a:pt x="46" y="130"/>
                      <a:pt x="54" y="132"/>
                      <a:pt x="62" y="132"/>
                    </a:cubicBezTo>
                    <a:cubicBezTo>
                      <a:pt x="83" y="132"/>
                      <a:pt x="102" y="118"/>
                      <a:pt x="113" y="96"/>
                    </a:cubicBezTo>
                    <a:cubicBezTo>
                      <a:pt x="128" y="66"/>
                      <a:pt x="121" y="44"/>
                      <a:pt x="106" y="21"/>
                    </a:cubicBezTo>
                    <a:cubicBezTo>
                      <a:pt x="92" y="8"/>
                      <a:pt x="77" y="0"/>
                      <a:pt x="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4"/>
              <p:cNvSpPr/>
              <p:nvPr/>
            </p:nvSpPr>
            <p:spPr>
              <a:xfrm rot="-5400000">
                <a:off x="8442961" y="3766777"/>
                <a:ext cx="10500" cy="7814"/>
              </a:xfrm>
              <a:custGeom>
                <a:avLst/>
                <a:gdLst/>
                <a:ahLst/>
                <a:cxnLst/>
                <a:rect l="l" t="t" r="r" b="b"/>
                <a:pathLst>
                  <a:path w="172" h="128" extrusionOk="0">
                    <a:moveTo>
                      <a:pt x="86" y="0"/>
                    </a:moveTo>
                    <a:cubicBezTo>
                      <a:pt x="74" y="0"/>
                      <a:pt x="61" y="5"/>
                      <a:pt x="49" y="15"/>
                    </a:cubicBezTo>
                    <a:cubicBezTo>
                      <a:pt x="1" y="57"/>
                      <a:pt x="39" y="128"/>
                      <a:pt x="87" y="128"/>
                    </a:cubicBezTo>
                    <a:cubicBezTo>
                      <a:pt x="99" y="128"/>
                      <a:pt x="112" y="123"/>
                      <a:pt x="124" y="113"/>
                    </a:cubicBezTo>
                    <a:cubicBezTo>
                      <a:pt x="172" y="71"/>
                      <a:pt x="134" y="0"/>
                      <a:pt x="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4"/>
              <p:cNvSpPr/>
              <p:nvPr/>
            </p:nvSpPr>
            <p:spPr>
              <a:xfrm rot="-5400000">
                <a:off x="8427088" y="3767754"/>
                <a:ext cx="8302" cy="7692"/>
              </a:xfrm>
              <a:custGeom>
                <a:avLst/>
                <a:gdLst/>
                <a:ahLst/>
                <a:cxnLst/>
                <a:rect l="l" t="t" r="r" b="b"/>
                <a:pathLst>
                  <a:path w="136" h="126" extrusionOk="0">
                    <a:moveTo>
                      <a:pt x="65" y="1"/>
                    </a:moveTo>
                    <a:cubicBezTo>
                      <a:pt x="52" y="1"/>
                      <a:pt x="40" y="5"/>
                      <a:pt x="31" y="14"/>
                    </a:cubicBezTo>
                    <a:cubicBezTo>
                      <a:pt x="8" y="37"/>
                      <a:pt x="1" y="74"/>
                      <a:pt x="23" y="104"/>
                    </a:cubicBezTo>
                    <a:cubicBezTo>
                      <a:pt x="36" y="117"/>
                      <a:pt x="52" y="126"/>
                      <a:pt x="69" y="126"/>
                    </a:cubicBezTo>
                    <a:cubicBezTo>
                      <a:pt x="81" y="126"/>
                      <a:pt x="93" y="121"/>
                      <a:pt x="106" y="112"/>
                    </a:cubicBezTo>
                    <a:cubicBezTo>
                      <a:pt x="128" y="89"/>
                      <a:pt x="136" y="52"/>
                      <a:pt x="113" y="22"/>
                    </a:cubicBezTo>
                    <a:cubicBezTo>
                      <a:pt x="100" y="9"/>
                      <a:pt x="82"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4"/>
              <p:cNvSpPr/>
              <p:nvPr/>
            </p:nvSpPr>
            <p:spPr>
              <a:xfrm rot="-5400000">
                <a:off x="8243241" y="3628779"/>
                <a:ext cx="92487" cy="156526"/>
              </a:xfrm>
              <a:custGeom>
                <a:avLst/>
                <a:gdLst/>
                <a:ahLst/>
                <a:cxnLst/>
                <a:rect l="l" t="t" r="r" b="b"/>
                <a:pathLst>
                  <a:path w="1515" h="2564" extrusionOk="0">
                    <a:moveTo>
                      <a:pt x="932" y="1"/>
                    </a:moveTo>
                    <a:cubicBezTo>
                      <a:pt x="928" y="1"/>
                      <a:pt x="925" y="3"/>
                      <a:pt x="925" y="9"/>
                    </a:cubicBezTo>
                    <a:cubicBezTo>
                      <a:pt x="880" y="385"/>
                      <a:pt x="947" y="775"/>
                      <a:pt x="1030" y="1136"/>
                    </a:cubicBezTo>
                    <a:cubicBezTo>
                      <a:pt x="1128" y="1534"/>
                      <a:pt x="1233" y="1932"/>
                      <a:pt x="1361" y="2316"/>
                    </a:cubicBezTo>
                    <a:cubicBezTo>
                      <a:pt x="1293" y="2210"/>
                      <a:pt x="1225" y="2113"/>
                      <a:pt x="1165" y="2000"/>
                    </a:cubicBezTo>
                    <a:cubicBezTo>
                      <a:pt x="1068" y="1827"/>
                      <a:pt x="985" y="1654"/>
                      <a:pt x="887" y="1482"/>
                    </a:cubicBezTo>
                    <a:cubicBezTo>
                      <a:pt x="887" y="1474"/>
                      <a:pt x="880" y="1466"/>
                      <a:pt x="872" y="1459"/>
                    </a:cubicBezTo>
                    <a:cubicBezTo>
                      <a:pt x="790" y="1279"/>
                      <a:pt x="745" y="1061"/>
                      <a:pt x="692" y="880"/>
                    </a:cubicBezTo>
                    <a:cubicBezTo>
                      <a:pt x="624" y="655"/>
                      <a:pt x="557" y="430"/>
                      <a:pt x="482" y="212"/>
                    </a:cubicBezTo>
                    <a:cubicBezTo>
                      <a:pt x="479" y="202"/>
                      <a:pt x="473" y="198"/>
                      <a:pt x="467" y="198"/>
                    </a:cubicBezTo>
                    <a:cubicBezTo>
                      <a:pt x="459" y="198"/>
                      <a:pt x="452" y="206"/>
                      <a:pt x="452" y="219"/>
                    </a:cubicBezTo>
                    <a:cubicBezTo>
                      <a:pt x="527" y="475"/>
                      <a:pt x="609" y="723"/>
                      <a:pt x="685" y="978"/>
                    </a:cubicBezTo>
                    <a:cubicBezTo>
                      <a:pt x="722" y="1091"/>
                      <a:pt x="752" y="1211"/>
                      <a:pt x="790" y="1331"/>
                    </a:cubicBezTo>
                    <a:cubicBezTo>
                      <a:pt x="587" y="1053"/>
                      <a:pt x="309" y="813"/>
                      <a:pt x="219" y="475"/>
                    </a:cubicBezTo>
                    <a:cubicBezTo>
                      <a:pt x="219" y="465"/>
                      <a:pt x="213" y="461"/>
                      <a:pt x="208" y="461"/>
                    </a:cubicBezTo>
                    <a:cubicBezTo>
                      <a:pt x="200" y="461"/>
                      <a:pt x="192" y="469"/>
                      <a:pt x="196" y="482"/>
                    </a:cubicBezTo>
                    <a:cubicBezTo>
                      <a:pt x="279" y="880"/>
                      <a:pt x="639" y="1136"/>
                      <a:pt x="842" y="1474"/>
                    </a:cubicBezTo>
                    <a:cubicBezTo>
                      <a:pt x="1023" y="1782"/>
                      <a:pt x="1158" y="2113"/>
                      <a:pt x="1376" y="2398"/>
                    </a:cubicBezTo>
                    <a:cubicBezTo>
                      <a:pt x="1150" y="2188"/>
                      <a:pt x="917" y="1977"/>
                      <a:pt x="700" y="1760"/>
                    </a:cubicBezTo>
                    <a:cubicBezTo>
                      <a:pt x="602" y="1564"/>
                      <a:pt x="489" y="1376"/>
                      <a:pt x="376" y="1188"/>
                    </a:cubicBezTo>
                    <a:cubicBezTo>
                      <a:pt x="271" y="1001"/>
                      <a:pt x="144" y="828"/>
                      <a:pt x="76" y="625"/>
                    </a:cubicBezTo>
                    <a:cubicBezTo>
                      <a:pt x="76" y="619"/>
                      <a:pt x="73" y="617"/>
                      <a:pt x="69" y="617"/>
                    </a:cubicBezTo>
                    <a:cubicBezTo>
                      <a:pt x="62" y="617"/>
                      <a:pt x="53" y="623"/>
                      <a:pt x="53" y="633"/>
                    </a:cubicBezTo>
                    <a:cubicBezTo>
                      <a:pt x="113" y="828"/>
                      <a:pt x="226" y="986"/>
                      <a:pt x="331" y="1158"/>
                    </a:cubicBezTo>
                    <a:cubicBezTo>
                      <a:pt x="437" y="1339"/>
                      <a:pt x="534" y="1527"/>
                      <a:pt x="639" y="1707"/>
                    </a:cubicBezTo>
                    <a:cubicBezTo>
                      <a:pt x="414" y="1482"/>
                      <a:pt x="196" y="1249"/>
                      <a:pt x="8" y="986"/>
                    </a:cubicBezTo>
                    <a:cubicBezTo>
                      <a:pt x="8" y="983"/>
                      <a:pt x="7" y="982"/>
                      <a:pt x="6" y="982"/>
                    </a:cubicBezTo>
                    <a:cubicBezTo>
                      <a:pt x="4" y="982"/>
                      <a:pt x="1" y="986"/>
                      <a:pt x="1" y="986"/>
                    </a:cubicBezTo>
                    <a:cubicBezTo>
                      <a:pt x="144" y="1301"/>
                      <a:pt x="399" y="1549"/>
                      <a:pt x="647" y="1790"/>
                    </a:cubicBezTo>
                    <a:cubicBezTo>
                      <a:pt x="917" y="2045"/>
                      <a:pt x="1188" y="2308"/>
                      <a:pt x="1473" y="2556"/>
                    </a:cubicBezTo>
                    <a:cubicBezTo>
                      <a:pt x="1479" y="2562"/>
                      <a:pt x="1485" y="2564"/>
                      <a:pt x="1490" y="2564"/>
                    </a:cubicBezTo>
                    <a:cubicBezTo>
                      <a:pt x="1505" y="2564"/>
                      <a:pt x="1515" y="2543"/>
                      <a:pt x="1503" y="2526"/>
                    </a:cubicBezTo>
                    <a:lnTo>
                      <a:pt x="1496" y="2526"/>
                    </a:lnTo>
                    <a:cubicBezTo>
                      <a:pt x="1496" y="2526"/>
                      <a:pt x="1496" y="2518"/>
                      <a:pt x="1496" y="2518"/>
                    </a:cubicBezTo>
                    <a:cubicBezTo>
                      <a:pt x="1473" y="2481"/>
                      <a:pt x="1443" y="2443"/>
                      <a:pt x="1421" y="2406"/>
                    </a:cubicBezTo>
                    <a:cubicBezTo>
                      <a:pt x="1323" y="2000"/>
                      <a:pt x="1195" y="1609"/>
                      <a:pt x="1090" y="1204"/>
                    </a:cubicBezTo>
                    <a:cubicBezTo>
                      <a:pt x="1090" y="1188"/>
                      <a:pt x="1090" y="1173"/>
                      <a:pt x="1083" y="1158"/>
                    </a:cubicBezTo>
                    <a:cubicBezTo>
                      <a:pt x="1143" y="805"/>
                      <a:pt x="1210" y="452"/>
                      <a:pt x="1278" y="92"/>
                    </a:cubicBezTo>
                    <a:cubicBezTo>
                      <a:pt x="1282" y="84"/>
                      <a:pt x="1278" y="80"/>
                      <a:pt x="1273" y="80"/>
                    </a:cubicBezTo>
                    <a:cubicBezTo>
                      <a:pt x="1269" y="80"/>
                      <a:pt x="1263" y="84"/>
                      <a:pt x="1263" y="92"/>
                    </a:cubicBezTo>
                    <a:cubicBezTo>
                      <a:pt x="1158" y="392"/>
                      <a:pt x="1090" y="738"/>
                      <a:pt x="1060" y="1061"/>
                    </a:cubicBezTo>
                    <a:cubicBezTo>
                      <a:pt x="985" y="715"/>
                      <a:pt x="947" y="370"/>
                      <a:pt x="947" y="16"/>
                    </a:cubicBezTo>
                    <a:cubicBezTo>
                      <a:pt x="947" y="7"/>
                      <a:pt x="939" y="1"/>
                      <a:pt x="9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4"/>
              <p:cNvSpPr/>
              <p:nvPr/>
            </p:nvSpPr>
            <p:spPr>
              <a:xfrm rot="-5400000">
                <a:off x="8216564" y="3664430"/>
                <a:ext cx="7387" cy="6959"/>
              </a:xfrm>
              <a:custGeom>
                <a:avLst/>
                <a:gdLst/>
                <a:ahLst/>
                <a:cxnLst/>
                <a:rect l="l" t="t" r="r" b="b"/>
                <a:pathLst>
                  <a:path w="121" h="114" extrusionOk="0">
                    <a:moveTo>
                      <a:pt x="60" y="1"/>
                    </a:moveTo>
                    <a:cubicBezTo>
                      <a:pt x="50" y="1"/>
                      <a:pt x="40" y="3"/>
                      <a:pt x="30" y="8"/>
                    </a:cubicBezTo>
                    <a:cubicBezTo>
                      <a:pt x="8" y="23"/>
                      <a:pt x="0" y="61"/>
                      <a:pt x="15" y="83"/>
                    </a:cubicBezTo>
                    <a:cubicBezTo>
                      <a:pt x="25" y="103"/>
                      <a:pt x="42" y="113"/>
                      <a:pt x="61" y="113"/>
                    </a:cubicBezTo>
                    <a:cubicBezTo>
                      <a:pt x="70" y="113"/>
                      <a:pt x="80" y="111"/>
                      <a:pt x="90" y="106"/>
                    </a:cubicBezTo>
                    <a:cubicBezTo>
                      <a:pt x="113" y="91"/>
                      <a:pt x="120" y="53"/>
                      <a:pt x="105" y="31"/>
                    </a:cubicBezTo>
                    <a:cubicBezTo>
                      <a:pt x="95" y="11"/>
                      <a:pt x="79" y="1"/>
                      <a:pt x="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4"/>
              <p:cNvSpPr/>
              <p:nvPr/>
            </p:nvSpPr>
            <p:spPr>
              <a:xfrm rot="-5400000">
                <a:off x="8214457" y="3684728"/>
                <a:ext cx="6349" cy="4884"/>
              </a:xfrm>
              <a:custGeom>
                <a:avLst/>
                <a:gdLst/>
                <a:ahLst/>
                <a:cxnLst/>
                <a:rect l="l" t="t" r="r" b="b"/>
                <a:pathLst>
                  <a:path w="104" h="80" extrusionOk="0">
                    <a:moveTo>
                      <a:pt x="54" y="0"/>
                    </a:moveTo>
                    <a:cubicBezTo>
                      <a:pt x="28" y="0"/>
                      <a:pt x="0" y="32"/>
                      <a:pt x="22" y="64"/>
                    </a:cubicBezTo>
                    <a:cubicBezTo>
                      <a:pt x="28" y="75"/>
                      <a:pt x="38" y="79"/>
                      <a:pt x="49" y="79"/>
                    </a:cubicBezTo>
                    <a:cubicBezTo>
                      <a:pt x="75" y="79"/>
                      <a:pt x="103" y="51"/>
                      <a:pt x="82" y="19"/>
                    </a:cubicBezTo>
                    <a:cubicBezTo>
                      <a:pt x="75" y="6"/>
                      <a:pt x="65" y="0"/>
                      <a:pt x="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4"/>
              <p:cNvSpPr/>
              <p:nvPr/>
            </p:nvSpPr>
            <p:spPr>
              <a:xfrm rot="-5400000">
                <a:off x="8219433" y="3706187"/>
                <a:ext cx="8302" cy="7875"/>
              </a:xfrm>
              <a:custGeom>
                <a:avLst/>
                <a:gdLst/>
                <a:ahLst/>
                <a:cxnLst/>
                <a:rect l="l" t="t" r="r" b="b"/>
                <a:pathLst>
                  <a:path w="136" h="129" extrusionOk="0">
                    <a:moveTo>
                      <a:pt x="68" y="1"/>
                    </a:moveTo>
                    <a:cubicBezTo>
                      <a:pt x="48" y="1"/>
                      <a:pt x="29" y="10"/>
                      <a:pt x="15" y="29"/>
                    </a:cubicBezTo>
                    <a:cubicBezTo>
                      <a:pt x="19" y="25"/>
                      <a:pt x="21" y="24"/>
                      <a:pt x="22" y="24"/>
                    </a:cubicBezTo>
                    <a:lnTo>
                      <a:pt x="22" y="24"/>
                    </a:lnTo>
                    <a:cubicBezTo>
                      <a:pt x="24" y="24"/>
                      <a:pt x="15" y="36"/>
                      <a:pt x="15" y="36"/>
                    </a:cubicBezTo>
                    <a:cubicBezTo>
                      <a:pt x="0" y="66"/>
                      <a:pt x="8" y="104"/>
                      <a:pt x="38" y="119"/>
                    </a:cubicBezTo>
                    <a:cubicBezTo>
                      <a:pt x="47" y="125"/>
                      <a:pt x="58" y="129"/>
                      <a:pt x="69" y="129"/>
                    </a:cubicBezTo>
                    <a:cubicBezTo>
                      <a:pt x="84" y="129"/>
                      <a:pt x="100" y="121"/>
                      <a:pt x="113" y="104"/>
                    </a:cubicBezTo>
                    <a:cubicBezTo>
                      <a:pt x="136" y="81"/>
                      <a:pt x="136" y="36"/>
                      <a:pt x="106" y="14"/>
                    </a:cubicBezTo>
                    <a:cubicBezTo>
                      <a:pt x="94" y="5"/>
                      <a:pt x="81" y="1"/>
                      <a:pt x="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4"/>
              <p:cNvSpPr/>
              <p:nvPr/>
            </p:nvSpPr>
            <p:spPr>
              <a:xfrm rot="-5400000">
                <a:off x="8235092" y="3727462"/>
                <a:ext cx="7875" cy="7997"/>
              </a:xfrm>
              <a:custGeom>
                <a:avLst/>
                <a:gdLst/>
                <a:ahLst/>
                <a:cxnLst/>
                <a:rect l="l" t="t" r="r" b="b"/>
                <a:pathLst>
                  <a:path w="129" h="131" extrusionOk="0">
                    <a:moveTo>
                      <a:pt x="57" y="0"/>
                    </a:moveTo>
                    <a:cubicBezTo>
                      <a:pt x="41" y="0"/>
                      <a:pt x="28" y="14"/>
                      <a:pt x="16" y="32"/>
                    </a:cubicBezTo>
                    <a:cubicBezTo>
                      <a:pt x="16" y="32"/>
                      <a:pt x="16" y="32"/>
                      <a:pt x="16" y="40"/>
                    </a:cubicBezTo>
                    <a:cubicBezTo>
                      <a:pt x="8" y="47"/>
                      <a:pt x="8" y="47"/>
                      <a:pt x="8" y="47"/>
                    </a:cubicBezTo>
                    <a:cubicBezTo>
                      <a:pt x="1" y="70"/>
                      <a:pt x="1" y="92"/>
                      <a:pt x="16" y="107"/>
                    </a:cubicBezTo>
                    <a:cubicBezTo>
                      <a:pt x="30" y="122"/>
                      <a:pt x="48" y="130"/>
                      <a:pt x="67" y="130"/>
                    </a:cubicBezTo>
                    <a:cubicBezTo>
                      <a:pt x="77" y="130"/>
                      <a:pt x="88" y="128"/>
                      <a:pt x="98" y="122"/>
                    </a:cubicBezTo>
                    <a:cubicBezTo>
                      <a:pt x="114" y="115"/>
                      <a:pt x="129" y="92"/>
                      <a:pt x="129" y="62"/>
                    </a:cubicBezTo>
                    <a:cubicBezTo>
                      <a:pt x="129" y="25"/>
                      <a:pt x="106" y="2"/>
                      <a:pt x="68" y="2"/>
                    </a:cubicBezTo>
                    <a:cubicBezTo>
                      <a:pt x="64" y="1"/>
                      <a:pt x="61" y="0"/>
                      <a:pt x="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4"/>
              <p:cNvSpPr/>
              <p:nvPr/>
            </p:nvSpPr>
            <p:spPr>
              <a:xfrm rot="-5400000">
                <a:off x="8245623" y="3739031"/>
                <a:ext cx="9829" cy="7814"/>
              </a:xfrm>
              <a:custGeom>
                <a:avLst/>
                <a:gdLst/>
                <a:ahLst/>
                <a:cxnLst/>
                <a:rect l="l" t="t" r="r" b="b"/>
                <a:pathLst>
                  <a:path w="161" h="128" extrusionOk="0">
                    <a:moveTo>
                      <a:pt x="82" y="1"/>
                    </a:moveTo>
                    <a:cubicBezTo>
                      <a:pt x="42" y="1"/>
                      <a:pt x="1" y="45"/>
                      <a:pt x="32" y="98"/>
                    </a:cubicBezTo>
                    <a:cubicBezTo>
                      <a:pt x="44" y="118"/>
                      <a:pt x="61" y="127"/>
                      <a:pt x="79" y="127"/>
                    </a:cubicBezTo>
                    <a:cubicBezTo>
                      <a:pt x="120" y="127"/>
                      <a:pt x="161" y="82"/>
                      <a:pt x="130" y="30"/>
                    </a:cubicBezTo>
                    <a:cubicBezTo>
                      <a:pt x="118" y="9"/>
                      <a:pt x="100" y="1"/>
                      <a:pt x="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4"/>
              <p:cNvSpPr/>
              <p:nvPr/>
            </p:nvSpPr>
            <p:spPr>
              <a:xfrm rot="-5400000">
                <a:off x="8262167" y="3745380"/>
                <a:ext cx="8364" cy="7448"/>
              </a:xfrm>
              <a:custGeom>
                <a:avLst/>
                <a:gdLst/>
                <a:ahLst/>
                <a:cxnLst/>
                <a:rect l="l" t="t" r="r" b="b"/>
                <a:pathLst>
                  <a:path w="137" h="122" extrusionOk="0">
                    <a:moveTo>
                      <a:pt x="68" y="1"/>
                    </a:moveTo>
                    <a:cubicBezTo>
                      <a:pt x="58" y="1"/>
                      <a:pt x="48" y="3"/>
                      <a:pt x="38" y="8"/>
                    </a:cubicBezTo>
                    <a:cubicBezTo>
                      <a:pt x="8" y="23"/>
                      <a:pt x="1" y="61"/>
                      <a:pt x="16" y="91"/>
                    </a:cubicBezTo>
                    <a:cubicBezTo>
                      <a:pt x="31" y="111"/>
                      <a:pt x="49" y="121"/>
                      <a:pt x="69" y="121"/>
                    </a:cubicBezTo>
                    <a:cubicBezTo>
                      <a:pt x="78" y="121"/>
                      <a:pt x="88" y="119"/>
                      <a:pt x="98" y="114"/>
                    </a:cubicBezTo>
                    <a:cubicBezTo>
                      <a:pt x="129" y="99"/>
                      <a:pt x="136" y="53"/>
                      <a:pt x="121" y="31"/>
                    </a:cubicBezTo>
                    <a:cubicBezTo>
                      <a:pt x="106" y="11"/>
                      <a:pt x="88" y="1"/>
                      <a:pt x="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8" name="Google Shape;1458;p34"/>
            <p:cNvSpPr/>
            <p:nvPr/>
          </p:nvSpPr>
          <p:spPr>
            <a:xfrm rot="5718793" flipH="1">
              <a:off x="8910203" y="3836839"/>
              <a:ext cx="32700" cy="69700"/>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4"/>
            <p:cNvSpPr/>
            <p:nvPr/>
          </p:nvSpPr>
          <p:spPr>
            <a:xfrm rot="4053810" flipH="1">
              <a:off x="8916658" y="3854154"/>
              <a:ext cx="36156" cy="79815"/>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4"/>
            <p:cNvSpPr/>
            <p:nvPr/>
          </p:nvSpPr>
          <p:spPr>
            <a:xfrm rot="-5718793">
              <a:off x="9002485" y="3837989"/>
              <a:ext cx="32700" cy="69700"/>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4"/>
            <p:cNvSpPr/>
            <p:nvPr/>
          </p:nvSpPr>
          <p:spPr>
            <a:xfrm rot="-4053810">
              <a:off x="8992574" y="3855304"/>
              <a:ext cx="36156" cy="79815"/>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4"/>
            <p:cNvSpPr/>
            <p:nvPr/>
          </p:nvSpPr>
          <p:spPr>
            <a:xfrm rot="10567640" flipH="1">
              <a:off x="8860350" y="3831862"/>
              <a:ext cx="118905" cy="21501"/>
            </a:xfrm>
            <a:custGeom>
              <a:avLst/>
              <a:gdLst/>
              <a:ahLst/>
              <a:cxnLst/>
              <a:rect l="l" t="t" r="r" b="b"/>
              <a:pathLst>
                <a:path w="7778" h="1406" extrusionOk="0">
                  <a:moveTo>
                    <a:pt x="1" y="1"/>
                  </a:moveTo>
                  <a:lnTo>
                    <a:pt x="1744" y="436"/>
                  </a:lnTo>
                  <a:lnTo>
                    <a:pt x="782" y="452"/>
                  </a:lnTo>
                  <a:lnTo>
                    <a:pt x="2127" y="639"/>
                  </a:lnTo>
                  <a:lnTo>
                    <a:pt x="647" y="624"/>
                  </a:lnTo>
                  <a:lnTo>
                    <a:pt x="2976" y="962"/>
                  </a:lnTo>
                  <a:cubicBezTo>
                    <a:pt x="2976" y="962"/>
                    <a:pt x="2563" y="1000"/>
                    <a:pt x="1256" y="1120"/>
                  </a:cubicBezTo>
                  <a:cubicBezTo>
                    <a:pt x="1408" y="1136"/>
                    <a:pt x="1601" y="1143"/>
                    <a:pt x="1814" y="1143"/>
                  </a:cubicBezTo>
                  <a:cubicBezTo>
                    <a:pt x="2811" y="1143"/>
                    <a:pt x="4268" y="1000"/>
                    <a:pt x="4269" y="1000"/>
                  </a:cubicBezTo>
                  <a:lnTo>
                    <a:pt x="4269" y="1000"/>
                  </a:lnTo>
                  <a:cubicBezTo>
                    <a:pt x="4268" y="1000"/>
                    <a:pt x="3863" y="1203"/>
                    <a:pt x="3014" y="1406"/>
                  </a:cubicBezTo>
                  <a:cubicBezTo>
                    <a:pt x="4885" y="1278"/>
                    <a:pt x="6530" y="947"/>
                    <a:pt x="7777" y="474"/>
                  </a:cubicBezTo>
                  <a:lnTo>
                    <a:pt x="7777" y="474"/>
                  </a:lnTo>
                  <a:cubicBezTo>
                    <a:pt x="7465" y="518"/>
                    <a:pt x="6931" y="543"/>
                    <a:pt x="6263" y="543"/>
                  </a:cubicBezTo>
                  <a:cubicBezTo>
                    <a:pt x="4555" y="543"/>
                    <a:pt x="1973" y="38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4"/>
            <p:cNvSpPr/>
            <p:nvPr/>
          </p:nvSpPr>
          <p:spPr>
            <a:xfrm rot="-9306934">
              <a:off x="8972154" y="3847678"/>
              <a:ext cx="118900" cy="21501"/>
            </a:xfrm>
            <a:custGeom>
              <a:avLst/>
              <a:gdLst/>
              <a:ahLst/>
              <a:cxnLst/>
              <a:rect l="l" t="t" r="r" b="b"/>
              <a:pathLst>
                <a:path w="7778" h="1406" extrusionOk="0">
                  <a:moveTo>
                    <a:pt x="1" y="1"/>
                  </a:moveTo>
                  <a:lnTo>
                    <a:pt x="1744" y="436"/>
                  </a:lnTo>
                  <a:lnTo>
                    <a:pt x="782" y="452"/>
                  </a:lnTo>
                  <a:lnTo>
                    <a:pt x="2127" y="639"/>
                  </a:lnTo>
                  <a:lnTo>
                    <a:pt x="647" y="624"/>
                  </a:lnTo>
                  <a:lnTo>
                    <a:pt x="2976" y="962"/>
                  </a:lnTo>
                  <a:cubicBezTo>
                    <a:pt x="2976" y="962"/>
                    <a:pt x="2563" y="1000"/>
                    <a:pt x="1256" y="1120"/>
                  </a:cubicBezTo>
                  <a:cubicBezTo>
                    <a:pt x="1408" y="1136"/>
                    <a:pt x="1601" y="1143"/>
                    <a:pt x="1814" y="1143"/>
                  </a:cubicBezTo>
                  <a:cubicBezTo>
                    <a:pt x="2811" y="1143"/>
                    <a:pt x="4268" y="1000"/>
                    <a:pt x="4269" y="1000"/>
                  </a:cubicBezTo>
                  <a:lnTo>
                    <a:pt x="4269" y="1000"/>
                  </a:lnTo>
                  <a:cubicBezTo>
                    <a:pt x="4268" y="1000"/>
                    <a:pt x="3863" y="1203"/>
                    <a:pt x="3014" y="1406"/>
                  </a:cubicBezTo>
                  <a:cubicBezTo>
                    <a:pt x="4885" y="1278"/>
                    <a:pt x="6530" y="947"/>
                    <a:pt x="7777" y="474"/>
                  </a:cubicBezTo>
                  <a:lnTo>
                    <a:pt x="7777" y="474"/>
                  </a:lnTo>
                  <a:cubicBezTo>
                    <a:pt x="7465" y="518"/>
                    <a:pt x="6931" y="543"/>
                    <a:pt x="6263" y="543"/>
                  </a:cubicBezTo>
                  <a:cubicBezTo>
                    <a:pt x="4555" y="543"/>
                    <a:pt x="1973" y="38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4"/>
            <p:cNvSpPr/>
            <p:nvPr/>
          </p:nvSpPr>
          <p:spPr>
            <a:xfrm rot="-2700000">
              <a:off x="9051488" y="3891200"/>
              <a:ext cx="21742" cy="66671"/>
            </a:xfrm>
            <a:custGeom>
              <a:avLst/>
              <a:gdLst/>
              <a:ahLst/>
              <a:cxnLst/>
              <a:rect l="l" t="t" r="r" b="b"/>
              <a:pathLst>
                <a:path w="1549" h="4750" extrusionOk="0">
                  <a:moveTo>
                    <a:pt x="639" y="1"/>
                  </a:moveTo>
                  <a:lnTo>
                    <a:pt x="654" y="1518"/>
                  </a:lnTo>
                  <a:lnTo>
                    <a:pt x="489" y="745"/>
                  </a:lnTo>
                  <a:lnTo>
                    <a:pt x="414" y="1729"/>
                  </a:lnTo>
                  <a:lnTo>
                    <a:pt x="8" y="467"/>
                  </a:lnTo>
                  <a:lnTo>
                    <a:pt x="1" y="474"/>
                  </a:lnTo>
                  <a:cubicBezTo>
                    <a:pt x="1" y="474"/>
                    <a:pt x="188" y="2938"/>
                    <a:pt x="279" y="3262"/>
                  </a:cubicBezTo>
                  <a:cubicBezTo>
                    <a:pt x="264" y="2127"/>
                    <a:pt x="264" y="1984"/>
                    <a:pt x="264" y="1984"/>
                  </a:cubicBezTo>
                  <a:lnTo>
                    <a:pt x="264" y="1984"/>
                  </a:lnTo>
                  <a:cubicBezTo>
                    <a:pt x="264" y="1985"/>
                    <a:pt x="767" y="3742"/>
                    <a:pt x="887" y="4208"/>
                  </a:cubicBezTo>
                  <a:cubicBezTo>
                    <a:pt x="857" y="3157"/>
                    <a:pt x="767" y="2518"/>
                    <a:pt x="767" y="2518"/>
                  </a:cubicBezTo>
                  <a:lnTo>
                    <a:pt x="767" y="2518"/>
                  </a:lnTo>
                  <a:cubicBezTo>
                    <a:pt x="767" y="2518"/>
                    <a:pt x="1150" y="4156"/>
                    <a:pt x="1218" y="4464"/>
                  </a:cubicBezTo>
                  <a:cubicBezTo>
                    <a:pt x="1173" y="3255"/>
                    <a:pt x="1045" y="2586"/>
                    <a:pt x="1045" y="2585"/>
                  </a:cubicBezTo>
                  <a:lnTo>
                    <a:pt x="1045" y="2585"/>
                  </a:lnTo>
                  <a:cubicBezTo>
                    <a:pt x="1045" y="2587"/>
                    <a:pt x="1391" y="4284"/>
                    <a:pt x="1481" y="4749"/>
                  </a:cubicBezTo>
                  <a:cubicBezTo>
                    <a:pt x="1548" y="2631"/>
                    <a:pt x="812" y="69"/>
                    <a:pt x="812" y="68"/>
                  </a:cubicBezTo>
                  <a:lnTo>
                    <a:pt x="812" y="68"/>
                  </a:lnTo>
                  <a:lnTo>
                    <a:pt x="835" y="1045"/>
                  </a:lnTo>
                  <a:lnTo>
                    <a:pt x="6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4"/>
            <p:cNvSpPr/>
            <p:nvPr/>
          </p:nvSpPr>
          <p:spPr>
            <a:xfrm rot="3651075" flipH="1">
              <a:off x="8866482" y="3875983"/>
              <a:ext cx="21745" cy="66679"/>
            </a:xfrm>
            <a:custGeom>
              <a:avLst/>
              <a:gdLst/>
              <a:ahLst/>
              <a:cxnLst/>
              <a:rect l="l" t="t" r="r" b="b"/>
              <a:pathLst>
                <a:path w="1549" h="4750" extrusionOk="0">
                  <a:moveTo>
                    <a:pt x="639" y="1"/>
                  </a:moveTo>
                  <a:lnTo>
                    <a:pt x="654" y="1518"/>
                  </a:lnTo>
                  <a:lnTo>
                    <a:pt x="489" y="745"/>
                  </a:lnTo>
                  <a:lnTo>
                    <a:pt x="414" y="1729"/>
                  </a:lnTo>
                  <a:lnTo>
                    <a:pt x="8" y="467"/>
                  </a:lnTo>
                  <a:lnTo>
                    <a:pt x="1" y="474"/>
                  </a:lnTo>
                  <a:cubicBezTo>
                    <a:pt x="1" y="474"/>
                    <a:pt x="188" y="2938"/>
                    <a:pt x="279" y="3262"/>
                  </a:cubicBezTo>
                  <a:cubicBezTo>
                    <a:pt x="264" y="2127"/>
                    <a:pt x="264" y="1984"/>
                    <a:pt x="264" y="1984"/>
                  </a:cubicBezTo>
                  <a:lnTo>
                    <a:pt x="264" y="1984"/>
                  </a:lnTo>
                  <a:cubicBezTo>
                    <a:pt x="264" y="1985"/>
                    <a:pt x="767" y="3742"/>
                    <a:pt x="887" y="4208"/>
                  </a:cubicBezTo>
                  <a:cubicBezTo>
                    <a:pt x="857" y="3157"/>
                    <a:pt x="767" y="2518"/>
                    <a:pt x="767" y="2518"/>
                  </a:cubicBezTo>
                  <a:lnTo>
                    <a:pt x="767" y="2518"/>
                  </a:lnTo>
                  <a:cubicBezTo>
                    <a:pt x="767" y="2518"/>
                    <a:pt x="1150" y="4156"/>
                    <a:pt x="1218" y="4464"/>
                  </a:cubicBezTo>
                  <a:cubicBezTo>
                    <a:pt x="1173" y="3255"/>
                    <a:pt x="1045" y="2586"/>
                    <a:pt x="1045" y="2585"/>
                  </a:cubicBezTo>
                  <a:lnTo>
                    <a:pt x="1045" y="2585"/>
                  </a:lnTo>
                  <a:cubicBezTo>
                    <a:pt x="1045" y="2587"/>
                    <a:pt x="1391" y="4284"/>
                    <a:pt x="1481" y="4749"/>
                  </a:cubicBezTo>
                  <a:cubicBezTo>
                    <a:pt x="1548" y="2631"/>
                    <a:pt x="812" y="69"/>
                    <a:pt x="812" y="68"/>
                  </a:cubicBezTo>
                  <a:lnTo>
                    <a:pt x="812" y="68"/>
                  </a:lnTo>
                  <a:lnTo>
                    <a:pt x="835" y="1045"/>
                  </a:lnTo>
                  <a:lnTo>
                    <a:pt x="6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6" name="Google Shape;1466;p34"/>
            <p:cNvGrpSpPr/>
            <p:nvPr/>
          </p:nvGrpSpPr>
          <p:grpSpPr>
            <a:xfrm>
              <a:off x="8783892" y="3947448"/>
              <a:ext cx="92497" cy="83663"/>
              <a:chOff x="8178142" y="3756248"/>
              <a:chExt cx="92497" cy="83663"/>
            </a:xfrm>
          </p:grpSpPr>
          <p:sp>
            <p:nvSpPr>
              <p:cNvPr id="1467" name="Google Shape;1467;p34"/>
              <p:cNvSpPr/>
              <p:nvPr/>
            </p:nvSpPr>
            <p:spPr>
              <a:xfrm rot="4741826" flipH="1">
                <a:off x="8187449" y="3758107"/>
                <a:ext cx="60741" cy="69060"/>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4"/>
              <p:cNvSpPr/>
              <p:nvPr/>
            </p:nvSpPr>
            <p:spPr>
              <a:xfrm rot="3954243" flipH="1">
                <a:off x="8196347" y="3763557"/>
                <a:ext cx="60744" cy="69059"/>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 name="Google Shape;1469;p34"/>
            <p:cNvGrpSpPr/>
            <p:nvPr/>
          </p:nvGrpSpPr>
          <p:grpSpPr>
            <a:xfrm rot="520039" flipH="1">
              <a:off x="9012431" y="3971586"/>
              <a:ext cx="92498" cy="83665"/>
              <a:chOff x="8178142" y="3756248"/>
              <a:chExt cx="92497" cy="83663"/>
            </a:xfrm>
          </p:grpSpPr>
          <p:sp>
            <p:nvSpPr>
              <p:cNvPr id="1470" name="Google Shape;1470;p34"/>
              <p:cNvSpPr/>
              <p:nvPr/>
            </p:nvSpPr>
            <p:spPr>
              <a:xfrm rot="4741826" flipH="1">
                <a:off x="8187449" y="3758107"/>
                <a:ext cx="60741" cy="69060"/>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4"/>
              <p:cNvSpPr/>
              <p:nvPr/>
            </p:nvSpPr>
            <p:spPr>
              <a:xfrm rot="3954243" flipH="1">
                <a:off x="8196347" y="3763557"/>
                <a:ext cx="60744" cy="69059"/>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2" name="Google Shape;1472;p34"/>
            <p:cNvGrpSpPr/>
            <p:nvPr/>
          </p:nvGrpSpPr>
          <p:grpSpPr>
            <a:xfrm>
              <a:off x="8958482" y="3746690"/>
              <a:ext cx="48716" cy="165501"/>
              <a:chOff x="8352732" y="3555490"/>
              <a:chExt cx="48716" cy="165501"/>
            </a:xfrm>
          </p:grpSpPr>
          <p:sp>
            <p:nvSpPr>
              <p:cNvPr id="1473" name="Google Shape;1473;p34"/>
              <p:cNvSpPr/>
              <p:nvPr/>
            </p:nvSpPr>
            <p:spPr>
              <a:xfrm rot="-5400000">
                <a:off x="8307984" y="3649809"/>
                <a:ext cx="115929" cy="26434"/>
              </a:xfrm>
              <a:custGeom>
                <a:avLst/>
                <a:gdLst/>
                <a:ahLst/>
                <a:cxnLst/>
                <a:rect l="l" t="t" r="r" b="b"/>
                <a:pathLst>
                  <a:path w="1899" h="433" extrusionOk="0">
                    <a:moveTo>
                      <a:pt x="129" y="0"/>
                    </a:moveTo>
                    <a:cubicBezTo>
                      <a:pt x="65" y="0"/>
                      <a:pt x="0" y="10"/>
                      <a:pt x="5" y="50"/>
                    </a:cubicBezTo>
                    <a:cubicBezTo>
                      <a:pt x="5" y="50"/>
                      <a:pt x="946" y="433"/>
                      <a:pt x="1543" y="433"/>
                    </a:cubicBezTo>
                    <a:cubicBezTo>
                      <a:pt x="1589" y="433"/>
                      <a:pt x="1632" y="431"/>
                      <a:pt x="1673" y="426"/>
                    </a:cubicBezTo>
                    <a:cubicBezTo>
                      <a:pt x="1771" y="418"/>
                      <a:pt x="1899" y="366"/>
                      <a:pt x="1891" y="268"/>
                    </a:cubicBezTo>
                    <a:cubicBezTo>
                      <a:pt x="1891" y="170"/>
                      <a:pt x="1778" y="118"/>
                      <a:pt x="1688" y="103"/>
                    </a:cubicBezTo>
                    <a:cubicBezTo>
                      <a:pt x="1570" y="84"/>
                      <a:pt x="1450" y="78"/>
                      <a:pt x="1329" y="78"/>
                    </a:cubicBezTo>
                    <a:cubicBezTo>
                      <a:pt x="1177" y="78"/>
                      <a:pt x="1025" y="87"/>
                      <a:pt x="873" y="87"/>
                    </a:cubicBezTo>
                    <a:cubicBezTo>
                      <a:pt x="718" y="87"/>
                      <a:pt x="563" y="78"/>
                      <a:pt x="411" y="43"/>
                    </a:cubicBezTo>
                    <a:cubicBezTo>
                      <a:pt x="343" y="28"/>
                      <a:pt x="283" y="13"/>
                      <a:pt x="216" y="5"/>
                    </a:cubicBezTo>
                    <a:cubicBezTo>
                      <a:pt x="193" y="3"/>
                      <a:pt x="161"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4"/>
              <p:cNvSpPr/>
              <p:nvPr/>
            </p:nvSpPr>
            <p:spPr>
              <a:xfrm rot="-5400000">
                <a:off x="8360424" y="3576918"/>
                <a:ext cx="53111" cy="28937"/>
              </a:xfrm>
              <a:custGeom>
                <a:avLst/>
                <a:gdLst/>
                <a:ahLst/>
                <a:cxnLst/>
                <a:rect l="l" t="t" r="r" b="b"/>
                <a:pathLst>
                  <a:path w="870" h="474" extrusionOk="0">
                    <a:moveTo>
                      <a:pt x="63" y="1"/>
                    </a:moveTo>
                    <a:cubicBezTo>
                      <a:pt x="43" y="1"/>
                      <a:pt x="24" y="4"/>
                      <a:pt x="8" y="12"/>
                    </a:cubicBezTo>
                    <a:cubicBezTo>
                      <a:pt x="0" y="19"/>
                      <a:pt x="8" y="34"/>
                      <a:pt x="15" y="34"/>
                    </a:cubicBezTo>
                    <a:cubicBezTo>
                      <a:pt x="26" y="31"/>
                      <a:pt x="37" y="30"/>
                      <a:pt x="48" y="30"/>
                    </a:cubicBezTo>
                    <a:cubicBezTo>
                      <a:pt x="127" y="30"/>
                      <a:pt x="227" y="91"/>
                      <a:pt x="286" y="124"/>
                    </a:cubicBezTo>
                    <a:cubicBezTo>
                      <a:pt x="346" y="154"/>
                      <a:pt x="406" y="192"/>
                      <a:pt x="459" y="230"/>
                    </a:cubicBezTo>
                    <a:cubicBezTo>
                      <a:pt x="511" y="267"/>
                      <a:pt x="564" y="305"/>
                      <a:pt x="616" y="342"/>
                    </a:cubicBezTo>
                    <a:cubicBezTo>
                      <a:pt x="669" y="380"/>
                      <a:pt x="752" y="410"/>
                      <a:pt x="804" y="462"/>
                    </a:cubicBezTo>
                    <a:cubicBezTo>
                      <a:pt x="813" y="470"/>
                      <a:pt x="821" y="473"/>
                      <a:pt x="828" y="473"/>
                    </a:cubicBezTo>
                    <a:cubicBezTo>
                      <a:pt x="861" y="473"/>
                      <a:pt x="870" y="402"/>
                      <a:pt x="832" y="402"/>
                    </a:cubicBezTo>
                    <a:cubicBezTo>
                      <a:pt x="830" y="402"/>
                      <a:pt x="828" y="402"/>
                      <a:pt x="827" y="402"/>
                    </a:cubicBezTo>
                    <a:cubicBezTo>
                      <a:pt x="823" y="403"/>
                      <a:pt x="820" y="403"/>
                      <a:pt x="816" y="403"/>
                    </a:cubicBezTo>
                    <a:cubicBezTo>
                      <a:pt x="729" y="403"/>
                      <a:pt x="644" y="318"/>
                      <a:pt x="579" y="267"/>
                    </a:cubicBezTo>
                    <a:cubicBezTo>
                      <a:pt x="504" y="214"/>
                      <a:pt x="436" y="162"/>
                      <a:pt x="353" y="117"/>
                    </a:cubicBezTo>
                    <a:cubicBezTo>
                      <a:pt x="285" y="79"/>
                      <a:pt x="159"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4"/>
              <p:cNvSpPr/>
              <p:nvPr/>
            </p:nvSpPr>
            <p:spPr>
              <a:xfrm rot="-5400000">
                <a:off x="8342995" y="3580550"/>
                <a:ext cx="59277" cy="9157"/>
              </a:xfrm>
              <a:custGeom>
                <a:avLst/>
                <a:gdLst/>
                <a:ahLst/>
                <a:cxnLst/>
                <a:rect l="l" t="t" r="r" b="b"/>
                <a:pathLst>
                  <a:path w="971" h="150" extrusionOk="0">
                    <a:moveTo>
                      <a:pt x="128" y="0"/>
                    </a:moveTo>
                    <a:cubicBezTo>
                      <a:pt x="89" y="0"/>
                      <a:pt x="49" y="3"/>
                      <a:pt x="8" y="9"/>
                    </a:cubicBezTo>
                    <a:cubicBezTo>
                      <a:pt x="1" y="9"/>
                      <a:pt x="1" y="32"/>
                      <a:pt x="8" y="32"/>
                    </a:cubicBezTo>
                    <a:cubicBezTo>
                      <a:pt x="35" y="30"/>
                      <a:pt x="62" y="29"/>
                      <a:pt x="88" y="29"/>
                    </a:cubicBezTo>
                    <a:cubicBezTo>
                      <a:pt x="232" y="29"/>
                      <a:pt x="372" y="60"/>
                      <a:pt x="512" y="92"/>
                    </a:cubicBezTo>
                    <a:cubicBezTo>
                      <a:pt x="572" y="100"/>
                      <a:pt x="639" y="115"/>
                      <a:pt x="700" y="122"/>
                    </a:cubicBezTo>
                    <a:cubicBezTo>
                      <a:pt x="763" y="134"/>
                      <a:pt x="826" y="150"/>
                      <a:pt x="887" y="150"/>
                    </a:cubicBezTo>
                    <a:cubicBezTo>
                      <a:pt x="905" y="150"/>
                      <a:pt x="923" y="148"/>
                      <a:pt x="940" y="145"/>
                    </a:cubicBezTo>
                    <a:cubicBezTo>
                      <a:pt x="970" y="137"/>
                      <a:pt x="963" y="92"/>
                      <a:pt x="933" y="92"/>
                    </a:cubicBezTo>
                    <a:cubicBezTo>
                      <a:pt x="911" y="88"/>
                      <a:pt x="889" y="87"/>
                      <a:pt x="866" y="87"/>
                    </a:cubicBezTo>
                    <a:cubicBezTo>
                      <a:pt x="816" y="87"/>
                      <a:pt x="763" y="94"/>
                      <a:pt x="710" y="94"/>
                    </a:cubicBezTo>
                    <a:cubicBezTo>
                      <a:pt x="697" y="94"/>
                      <a:pt x="683" y="93"/>
                      <a:pt x="670" y="92"/>
                    </a:cubicBezTo>
                    <a:cubicBezTo>
                      <a:pt x="587" y="77"/>
                      <a:pt x="504" y="55"/>
                      <a:pt x="422" y="40"/>
                    </a:cubicBezTo>
                    <a:cubicBezTo>
                      <a:pt x="325" y="18"/>
                      <a:pt x="228"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76" name="Google Shape;1476;p34"/>
          <p:cNvSpPr/>
          <p:nvPr/>
        </p:nvSpPr>
        <p:spPr>
          <a:xfrm>
            <a:off x="5975250" y="1257175"/>
            <a:ext cx="2568900" cy="3317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279A893F-D18F-DF80-C9B9-1214FD6D0E0B}"/>
              </a:ext>
            </a:extLst>
          </p:cNvPr>
          <p:cNvSpPr txBox="1"/>
          <p:nvPr/>
        </p:nvSpPr>
        <p:spPr>
          <a:xfrm>
            <a:off x="5934402" y="1617468"/>
            <a:ext cx="2653154" cy="2228431"/>
          </a:xfrm>
          <a:prstGeom prst="rect">
            <a:avLst/>
          </a:prstGeom>
          <a:noFill/>
        </p:spPr>
        <p:txBody>
          <a:bodyPr wrap="square">
            <a:spAutoFit/>
          </a:bodyPr>
          <a:lstStyle/>
          <a:p>
            <a:pPr marR="0" lvl="0" algn="ctr">
              <a:lnSpc>
                <a:spcPct val="150000"/>
              </a:lnSpc>
              <a:spcBef>
                <a:spcPts val="0"/>
              </a:spcBef>
              <a:spcAft>
                <a:spcPts val="800"/>
              </a:spcAft>
              <a:buClr>
                <a:srgbClr val="C00000"/>
              </a:buClr>
              <a:tabLst>
                <a:tab pos="90170" algn="l"/>
                <a:tab pos="180340" algn="l"/>
                <a:tab pos="270510" algn="l"/>
              </a:tabLst>
            </a:pPr>
            <a:r>
              <a:rPr lang="vi-VN" sz="2400" kern="100">
                <a:solidFill>
                  <a:schemeClr val="accent3">
                    <a:lumMod val="50000"/>
                  </a:schemeClr>
                </a:solidFill>
                <a:effectLst/>
                <a:latin typeface="#9Slide03 Encode SeEx SemiBold" panose="00000705000000000000" pitchFamily="2" charset="0"/>
                <a:ea typeface="Calibri" panose="020F0502020204030204" pitchFamily="34" charset="0"/>
                <a:cs typeface="Times New Roman" panose="02020603050405020304" pitchFamily="18" charset="0"/>
              </a:rPr>
              <a:t>7.	Từ tượng hình và từ tượng thanh, đặc điểm và tác dụng</a:t>
            </a:r>
            <a:endParaRPr lang="en-US" sz="2400" kern="100">
              <a:solidFill>
                <a:schemeClr val="accent3">
                  <a:lumMod val="50000"/>
                </a:schemeClr>
              </a:solidFill>
              <a:effectLst/>
              <a:latin typeface="#9Slide03 Encode SeEx SemiBold" panose="00000705000000000000" pitchFamily="2"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C4719F2-4C6F-0DAD-12FE-E6117A8D58E5}"/>
              </a:ext>
            </a:extLst>
          </p:cNvPr>
          <p:cNvSpPr txBox="1"/>
          <p:nvPr/>
        </p:nvSpPr>
        <p:spPr>
          <a:xfrm>
            <a:off x="497892" y="507703"/>
            <a:ext cx="5307564" cy="3992568"/>
          </a:xfrm>
          <a:prstGeom prst="rect">
            <a:avLst/>
          </a:prstGeom>
          <a:noFill/>
        </p:spPr>
        <p:txBody>
          <a:bodyPr wrap="square">
            <a:spAutoFit/>
          </a:bodyPr>
          <a:lstStyle/>
          <a:p>
            <a:pPr marL="0" marR="0" algn="just">
              <a:lnSpc>
                <a:spcPct val="150000"/>
              </a:lnSpc>
              <a:spcBef>
                <a:spcPts val="0"/>
              </a:spcBef>
              <a:spcAft>
                <a:spcPts val="800"/>
              </a:spcAft>
              <a:tabLst>
                <a:tab pos="90170" algn="l"/>
                <a:tab pos="180340" algn="l"/>
                <a:tab pos="270510" algn="l"/>
              </a:tabLst>
            </a:pPr>
            <a:r>
              <a:rPr lang="en-US" sz="18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 Từ tượng hình </a:t>
            </a:r>
            <a:r>
              <a:rPr lang="en-US"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là từ gợi tả hình ảnh, dáng vẻ của sự vật chẳng hạn: gập ghềnh, khẳng khiu, lom khom,…</a:t>
            </a:r>
            <a:endParaRPr lang="en-US" kern="1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800"/>
              </a:spcAft>
              <a:tabLst>
                <a:tab pos="90170" algn="l"/>
                <a:tab pos="180340" algn="l"/>
                <a:tab pos="270510" algn="l"/>
              </a:tabLst>
            </a:pPr>
            <a:r>
              <a:rPr lang="en-US" sz="18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 Từ tượng thanh </a:t>
            </a:r>
            <a:r>
              <a:rPr lang="en-US"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là từ mô phỏng âm thanh trong thực tế, chẳng hạn như khúc khích, róc rách, tích tắc,…</a:t>
            </a:r>
            <a:endParaRPr lang="en-US" kern="1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800"/>
              </a:spcAft>
              <a:tabLst>
                <a:tab pos="90170" algn="l"/>
                <a:tab pos="180340" algn="l"/>
                <a:tab pos="270510" algn="l"/>
              </a:tabLst>
            </a:pPr>
            <a:r>
              <a:rPr lang="nl-NL" sz="18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 Từ tượng hình và từ tượng thanh </a:t>
            </a:r>
            <a:r>
              <a:rPr lang="nl-NL" sz="18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mang giá trị biểu cảm cao, có tác dụng gợi tả hình ảnh, dáng vẻ, âm thanh một cách sinh động, và cụ thể, thường được sử dụng trong các sáng tác văn chương và lời ăn tiếng nói hằng ngày.</a:t>
            </a:r>
            <a:endParaRPr lang="en-US" kern="10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8036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92"/>
        <p:cNvGrpSpPr/>
        <p:nvPr/>
      </p:nvGrpSpPr>
      <p:grpSpPr>
        <a:xfrm>
          <a:off x="0" y="0"/>
          <a:ext cx="0" cy="0"/>
          <a:chOff x="0" y="0"/>
          <a:chExt cx="0" cy="0"/>
        </a:xfrm>
      </p:grpSpPr>
      <p:grpSp>
        <p:nvGrpSpPr>
          <p:cNvPr id="5495" name="Google Shape;5495;p53"/>
          <p:cNvGrpSpPr/>
          <p:nvPr/>
        </p:nvGrpSpPr>
        <p:grpSpPr>
          <a:xfrm>
            <a:off x="7803589" y="772954"/>
            <a:ext cx="1191806" cy="1360691"/>
            <a:chOff x="7663025" y="3668225"/>
            <a:chExt cx="362725" cy="414125"/>
          </a:xfrm>
        </p:grpSpPr>
        <p:sp>
          <p:nvSpPr>
            <p:cNvPr id="5496" name="Google Shape;5496;p53"/>
            <p:cNvSpPr/>
            <p:nvPr/>
          </p:nvSpPr>
          <p:spPr>
            <a:xfrm>
              <a:off x="7791025" y="3871550"/>
              <a:ext cx="234725" cy="210775"/>
            </a:xfrm>
            <a:custGeom>
              <a:avLst/>
              <a:gdLst/>
              <a:ahLst/>
              <a:cxnLst/>
              <a:rect l="l" t="t" r="r" b="b"/>
              <a:pathLst>
                <a:path w="9389" h="8431" extrusionOk="0">
                  <a:moveTo>
                    <a:pt x="8345" y="1"/>
                  </a:moveTo>
                  <a:cubicBezTo>
                    <a:pt x="8342" y="1"/>
                    <a:pt x="8339" y="1"/>
                    <a:pt x="8337" y="1"/>
                  </a:cubicBezTo>
                  <a:cubicBezTo>
                    <a:pt x="8284" y="1"/>
                    <a:pt x="8224" y="8"/>
                    <a:pt x="8179" y="16"/>
                  </a:cubicBezTo>
                  <a:cubicBezTo>
                    <a:pt x="6173" y="354"/>
                    <a:pt x="3393" y="1255"/>
                    <a:pt x="2258" y="2946"/>
                  </a:cubicBezTo>
                  <a:lnTo>
                    <a:pt x="2258" y="2938"/>
                  </a:lnTo>
                  <a:cubicBezTo>
                    <a:pt x="1792" y="3622"/>
                    <a:pt x="703" y="5711"/>
                    <a:pt x="87" y="7529"/>
                  </a:cubicBezTo>
                  <a:cubicBezTo>
                    <a:pt x="1" y="7784"/>
                    <a:pt x="74" y="7933"/>
                    <a:pt x="230" y="7933"/>
                  </a:cubicBezTo>
                  <a:cubicBezTo>
                    <a:pt x="414" y="7933"/>
                    <a:pt x="714" y="7725"/>
                    <a:pt x="1004" y="7236"/>
                  </a:cubicBezTo>
                  <a:cubicBezTo>
                    <a:pt x="1370" y="6626"/>
                    <a:pt x="1696" y="5995"/>
                    <a:pt x="1983" y="5349"/>
                  </a:cubicBezTo>
                  <a:lnTo>
                    <a:pt x="1983" y="5349"/>
                  </a:lnTo>
                  <a:cubicBezTo>
                    <a:pt x="1656" y="6154"/>
                    <a:pt x="1174" y="7522"/>
                    <a:pt x="1229" y="8243"/>
                  </a:cubicBezTo>
                  <a:cubicBezTo>
                    <a:pt x="1234" y="8356"/>
                    <a:pt x="1330" y="8430"/>
                    <a:pt x="1429" y="8430"/>
                  </a:cubicBezTo>
                  <a:cubicBezTo>
                    <a:pt x="1475" y="8430"/>
                    <a:pt x="1521" y="8414"/>
                    <a:pt x="1559" y="8378"/>
                  </a:cubicBezTo>
                  <a:cubicBezTo>
                    <a:pt x="1732" y="8213"/>
                    <a:pt x="1853" y="7972"/>
                    <a:pt x="1943" y="7740"/>
                  </a:cubicBezTo>
                  <a:cubicBezTo>
                    <a:pt x="2266" y="6981"/>
                    <a:pt x="2544" y="6192"/>
                    <a:pt x="2769" y="5395"/>
                  </a:cubicBezTo>
                  <a:lnTo>
                    <a:pt x="2769" y="5395"/>
                  </a:lnTo>
                  <a:cubicBezTo>
                    <a:pt x="2589" y="6320"/>
                    <a:pt x="2424" y="7311"/>
                    <a:pt x="2807" y="8175"/>
                  </a:cubicBezTo>
                  <a:cubicBezTo>
                    <a:pt x="2864" y="8301"/>
                    <a:pt x="2935" y="8354"/>
                    <a:pt x="3008" y="8354"/>
                  </a:cubicBezTo>
                  <a:cubicBezTo>
                    <a:pt x="3117" y="8354"/>
                    <a:pt x="3230" y="8234"/>
                    <a:pt x="3303" y="8063"/>
                  </a:cubicBezTo>
                  <a:cubicBezTo>
                    <a:pt x="3641" y="7229"/>
                    <a:pt x="3821" y="6327"/>
                    <a:pt x="3829" y="5425"/>
                  </a:cubicBezTo>
                  <a:cubicBezTo>
                    <a:pt x="3934" y="6147"/>
                    <a:pt x="4076" y="6936"/>
                    <a:pt x="4550" y="7462"/>
                  </a:cubicBezTo>
                  <a:cubicBezTo>
                    <a:pt x="4594" y="7508"/>
                    <a:pt x="4651" y="7530"/>
                    <a:pt x="4707" y="7530"/>
                  </a:cubicBezTo>
                  <a:cubicBezTo>
                    <a:pt x="4795" y="7530"/>
                    <a:pt x="4880" y="7476"/>
                    <a:pt x="4903" y="7379"/>
                  </a:cubicBezTo>
                  <a:cubicBezTo>
                    <a:pt x="5098" y="6605"/>
                    <a:pt x="5113" y="5794"/>
                    <a:pt x="4941" y="5020"/>
                  </a:cubicBezTo>
                  <a:lnTo>
                    <a:pt x="4941" y="5020"/>
                  </a:lnTo>
                  <a:cubicBezTo>
                    <a:pt x="5181" y="5606"/>
                    <a:pt x="5609" y="6072"/>
                    <a:pt x="6150" y="6395"/>
                  </a:cubicBezTo>
                  <a:cubicBezTo>
                    <a:pt x="6183" y="6414"/>
                    <a:pt x="6219" y="6422"/>
                    <a:pt x="6253" y="6422"/>
                  </a:cubicBezTo>
                  <a:cubicBezTo>
                    <a:pt x="6369" y="6422"/>
                    <a:pt x="6476" y="6326"/>
                    <a:pt x="6458" y="6199"/>
                  </a:cubicBezTo>
                  <a:cubicBezTo>
                    <a:pt x="6398" y="5613"/>
                    <a:pt x="6173" y="5057"/>
                    <a:pt x="5797" y="4599"/>
                  </a:cubicBezTo>
                  <a:lnTo>
                    <a:pt x="5797" y="4599"/>
                  </a:lnTo>
                  <a:cubicBezTo>
                    <a:pt x="6239" y="5041"/>
                    <a:pt x="6980" y="5345"/>
                    <a:pt x="7435" y="5345"/>
                  </a:cubicBezTo>
                  <a:cubicBezTo>
                    <a:pt x="7605" y="5345"/>
                    <a:pt x="7736" y="5302"/>
                    <a:pt x="7796" y="5208"/>
                  </a:cubicBezTo>
                  <a:cubicBezTo>
                    <a:pt x="8066" y="4764"/>
                    <a:pt x="6428" y="3712"/>
                    <a:pt x="5977" y="3464"/>
                  </a:cubicBezTo>
                  <a:lnTo>
                    <a:pt x="5977" y="3464"/>
                  </a:lnTo>
                  <a:cubicBezTo>
                    <a:pt x="6575" y="3713"/>
                    <a:pt x="7220" y="3841"/>
                    <a:pt x="7865" y="3841"/>
                  </a:cubicBezTo>
                  <a:cubicBezTo>
                    <a:pt x="8177" y="3841"/>
                    <a:pt x="8489" y="3811"/>
                    <a:pt x="8795" y="3750"/>
                  </a:cubicBezTo>
                  <a:cubicBezTo>
                    <a:pt x="9283" y="3660"/>
                    <a:pt x="9313" y="3307"/>
                    <a:pt x="8848" y="3126"/>
                  </a:cubicBezTo>
                  <a:cubicBezTo>
                    <a:pt x="8479" y="2984"/>
                    <a:pt x="8096" y="2878"/>
                    <a:pt x="7713" y="2803"/>
                  </a:cubicBezTo>
                  <a:lnTo>
                    <a:pt x="7713" y="2803"/>
                  </a:lnTo>
                  <a:cubicBezTo>
                    <a:pt x="7769" y="2806"/>
                    <a:pt x="7825" y="2808"/>
                    <a:pt x="7881" y="2808"/>
                  </a:cubicBezTo>
                  <a:cubicBezTo>
                    <a:pt x="8351" y="2808"/>
                    <a:pt x="8823" y="2696"/>
                    <a:pt x="9246" y="2488"/>
                  </a:cubicBezTo>
                  <a:cubicBezTo>
                    <a:pt x="9388" y="2413"/>
                    <a:pt x="9366" y="2210"/>
                    <a:pt x="9223" y="2165"/>
                  </a:cubicBezTo>
                  <a:cubicBezTo>
                    <a:pt x="8701" y="1989"/>
                    <a:pt x="8149" y="1899"/>
                    <a:pt x="7596" y="1899"/>
                  </a:cubicBezTo>
                  <a:cubicBezTo>
                    <a:pt x="7249" y="1899"/>
                    <a:pt x="6902" y="1934"/>
                    <a:pt x="6563" y="2007"/>
                  </a:cubicBezTo>
                  <a:lnTo>
                    <a:pt x="8953" y="1361"/>
                  </a:lnTo>
                  <a:cubicBezTo>
                    <a:pt x="9088" y="1323"/>
                    <a:pt x="9088" y="1135"/>
                    <a:pt x="8960" y="1098"/>
                  </a:cubicBezTo>
                  <a:cubicBezTo>
                    <a:pt x="8793" y="1048"/>
                    <a:pt x="8620" y="1028"/>
                    <a:pt x="8444" y="1028"/>
                  </a:cubicBezTo>
                  <a:cubicBezTo>
                    <a:pt x="7712" y="1028"/>
                    <a:pt x="6925" y="1377"/>
                    <a:pt x="6240" y="1413"/>
                  </a:cubicBezTo>
                  <a:cubicBezTo>
                    <a:pt x="7014" y="1113"/>
                    <a:pt x="7705" y="700"/>
                    <a:pt x="8419" y="294"/>
                  </a:cubicBezTo>
                  <a:cubicBezTo>
                    <a:pt x="8560" y="213"/>
                    <a:pt x="8504" y="1"/>
                    <a:pt x="83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53"/>
            <p:cNvSpPr/>
            <p:nvPr/>
          </p:nvSpPr>
          <p:spPr>
            <a:xfrm>
              <a:off x="7728000" y="3668225"/>
              <a:ext cx="275950" cy="317025"/>
            </a:xfrm>
            <a:custGeom>
              <a:avLst/>
              <a:gdLst/>
              <a:ahLst/>
              <a:cxnLst/>
              <a:rect l="l" t="t" r="r" b="b"/>
              <a:pathLst>
                <a:path w="11038" h="12681" extrusionOk="0">
                  <a:moveTo>
                    <a:pt x="9261" y="1"/>
                  </a:moveTo>
                  <a:cubicBezTo>
                    <a:pt x="8857" y="1"/>
                    <a:pt x="7344" y="295"/>
                    <a:pt x="6199" y="1447"/>
                  </a:cubicBezTo>
                  <a:cubicBezTo>
                    <a:pt x="4997" y="2656"/>
                    <a:pt x="4193" y="4926"/>
                    <a:pt x="3209" y="6654"/>
                  </a:cubicBezTo>
                  <a:cubicBezTo>
                    <a:pt x="3162" y="6736"/>
                    <a:pt x="3091" y="6769"/>
                    <a:pt x="3007" y="6769"/>
                  </a:cubicBezTo>
                  <a:cubicBezTo>
                    <a:pt x="2755" y="6769"/>
                    <a:pt x="2382" y="6479"/>
                    <a:pt x="2157" y="6383"/>
                  </a:cubicBezTo>
                  <a:cubicBezTo>
                    <a:pt x="1847" y="6252"/>
                    <a:pt x="1525" y="6191"/>
                    <a:pt x="1229" y="6191"/>
                  </a:cubicBezTo>
                  <a:cubicBezTo>
                    <a:pt x="630" y="6191"/>
                    <a:pt x="136" y="6441"/>
                    <a:pt x="61" y="6864"/>
                  </a:cubicBezTo>
                  <a:cubicBezTo>
                    <a:pt x="1" y="7210"/>
                    <a:pt x="241" y="7533"/>
                    <a:pt x="452" y="7811"/>
                  </a:cubicBezTo>
                  <a:cubicBezTo>
                    <a:pt x="662" y="8096"/>
                    <a:pt x="850" y="8397"/>
                    <a:pt x="1083" y="8660"/>
                  </a:cubicBezTo>
                  <a:cubicBezTo>
                    <a:pt x="1594" y="9231"/>
                    <a:pt x="4396" y="11319"/>
                    <a:pt x="5794" y="12176"/>
                  </a:cubicBezTo>
                  <a:cubicBezTo>
                    <a:pt x="6177" y="12408"/>
                    <a:pt x="6685" y="12680"/>
                    <a:pt x="7173" y="12680"/>
                  </a:cubicBezTo>
                  <a:cubicBezTo>
                    <a:pt x="7412" y="12680"/>
                    <a:pt x="7647" y="12615"/>
                    <a:pt x="7860" y="12446"/>
                  </a:cubicBezTo>
                  <a:cubicBezTo>
                    <a:pt x="8033" y="12304"/>
                    <a:pt x="8033" y="12206"/>
                    <a:pt x="7980" y="12033"/>
                  </a:cubicBezTo>
                  <a:cubicBezTo>
                    <a:pt x="7747" y="11192"/>
                    <a:pt x="7492" y="10320"/>
                    <a:pt x="6883" y="9697"/>
                  </a:cubicBezTo>
                  <a:cubicBezTo>
                    <a:pt x="6380" y="9179"/>
                    <a:pt x="5652" y="8848"/>
                    <a:pt x="5381" y="8181"/>
                  </a:cubicBezTo>
                  <a:lnTo>
                    <a:pt x="5381" y="8181"/>
                  </a:lnTo>
                  <a:cubicBezTo>
                    <a:pt x="5449" y="8341"/>
                    <a:pt x="6409" y="8576"/>
                    <a:pt x="6866" y="8576"/>
                  </a:cubicBezTo>
                  <a:cubicBezTo>
                    <a:pt x="6965" y="8576"/>
                    <a:pt x="7041" y="8565"/>
                    <a:pt x="7078" y="8539"/>
                  </a:cubicBezTo>
                  <a:cubicBezTo>
                    <a:pt x="7259" y="8419"/>
                    <a:pt x="7326" y="8141"/>
                    <a:pt x="7214" y="7953"/>
                  </a:cubicBezTo>
                  <a:cubicBezTo>
                    <a:pt x="7477" y="7923"/>
                    <a:pt x="7687" y="7683"/>
                    <a:pt x="7687" y="7420"/>
                  </a:cubicBezTo>
                  <a:cubicBezTo>
                    <a:pt x="7687" y="7315"/>
                    <a:pt x="7657" y="7210"/>
                    <a:pt x="7679" y="7104"/>
                  </a:cubicBezTo>
                  <a:cubicBezTo>
                    <a:pt x="7762" y="6744"/>
                    <a:pt x="8423" y="6729"/>
                    <a:pt x="8423" y="6361"/>
                  </a:cubicBezTo>
                  <a:cubicBezTo>
                    <a:pt x="8423" y="6248"/>
                    <a:pt x="8363" y="6150"/>
                    <a:pt x="8356" y="6038"/>
                  </a:cubicBezTo>
                  <a:cubicBezTo>
                    <a:pt x="8348" y="5692"/>
                    <a:pt x="8897" y="5594"/>
                    <a:pt x="8987" y="5256"/>
                  </a:cubicBezTo>
                  <a:cubicBezTo>
                    <a:pt x="9039" y="5038"/>
                    <a:pt x="8882" y="4768"/>
                    <a:pt x="9024" y="4595"/>
                  </a:cubicBezTo>
                  <a:cubicBezTo>
                    <a:pt x="9092" y="4520"/>
                    <a:pt x="9197" y="4490"/>
                    <a:pt x="9287" y="4445"/>
                  </a:cubicBezTo>
                  <a:cubicBezTo>
                    <a:pt x="9505" y="4332"/>
                    <a:pt x="9640" y="4077"/>
                    <a:pt x="9603" y="3829"/>
                  </a:cubicBezTo>
                  <a:cubicBezTo>
                    <a:pt x="9588" y="3738"/>
                    <a:pt x="9550" y="3648"/>
                    <a:pt x="9558" y="3558"/>
                  </a:cubicBezTo>
                  <a:cubicBezTo>
                    <a:pt x="9595" y="3288"/>
                    <a:pt x="10009" y="3220"/>
                    <a:pt x="10099" y="2965"/>
                  </a:cubicBezTo>
                  <a:cubicBezTo>
                    <a:pt x="10174" y="2754"/>
                    <a:pt x="10016" y="2499"/>
                    <a:pt x="10129" y="2311"/>
                  </a:cubicBezTo>
                  <a:cubicBezTo>
                    <a:pt x="10249" y="2108"/>
                    <a:pt x="10294" y="2326"/>
                    <a:pt x="10790" y="1334"/>
                  </a:cubicBezTo>
                  <a:cubicBezTo>
                    <a:pt x="10888" y="1146"/>
                    <a:pt x="11038" y="1176"/>
                    <a:pt x="10880" y="981"/>
                  </a:cubicBezTo>
                  <a:cubicBezTo>
                    <a:pt x="10830" y="918"/>
                    <a:pt x="10721" y="890"/>
                    <a:pt x="10573" y="890"/>
                  </a:cubicBezTo>
                  <a:cubicBezTo>
                    <a:pt x="10054" y="890"/>
                    <a:pt x="9057" y="1230"/>
                    <a:pt x="8483" y="1552"/>
                  </a:cubicBezTo>
                  <a:cubicBezTo>
                    <a:pt x="9280" y="440"/>
                    <a:pt x="9588" y="124"/>
                    <a:pt x="9355" y="12"/>
                  </a:cubicBezTo>
                  <a:cubicBezTo>
                    <a:pt x="9340" y="5"/>
                    <a:pt x="9308" y="1"/>
                    <a:pt x="92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53"/>
            <p:cNvSpPr/>
            <p:nvPr/>
          </p:nvSpPr>
          <p:spPr>
            <a:xfrm>
              <a:off x="7663025" y="3832675"/>
              <a:ext cx="83125" cy="13725"/>
            </a:xfrm>
            <a:custGeom>
              <a:avLst/>
              <a:gdLst/>
              <a:ahLst/>
              <a:cxnLst/>
              <a:rect l="l" t="t" r="r" b="b"/>
              <a:pathLst>
                <a:path w="3325" h="549" extrusionOk="0">
                  <a:moveTo>
                    <a:pt x="2272" y="0"/>
                  </a:moveTo>
                  <a:cubicBezTo>
                    <a:pt x="1623" y="0"/>
                    <a:pt x="827" y="174"/>
                    <a:pt x="503" y="226"/>
                  </a:cubicBezTo>
                  <a:cubicBezTo>
                    <a:pt x="323" y="248"/>
                    <a:pt x="128" y="286"/>
                    <a:pt x="0" y="421"/>
                  </a:cubicBezTo>
                  <a:cubicBezTo>
                    <a:pt x="40" y="422"/>
                    <a:pt x="79" y="422"/>
                    <a:pt x="119" y="422"/>
                  </a:cubicBezTo>
                  <a:cubicBezTo>
                    <a:pt x="481" y="422"/>
                    <a:pt x="847" y="400"/>
                    <a:pt x="1214" y="400"/>
                  </a:cubicBezTo>
                  <a:cubicBezTo>
                    <a:pt x="1317" y="400"/>
                    <a:pt x="1421" y="402"/>
                    <a:pt x="1525" y="406"/>
                  </a:cubicBezTo>
                  <a:cubicBezTo>
                    <a:pt x="1627" y="411"/>
                    <a:pt x="2321" y="548"/>
                    <a:pt x="2786" y="548"/>
                  </a:cubicBezTo>
                  <a:cubicBezTo>
                    <a:pt x="3111" y="548"/>
                    <a:pt x="3324" y="481"/>
                    <a:pt x="3148" y="256"/>
                  </a:cubicBezTo>
                  <a:cubicBezTo>
                    <a:pt x="3001" y="64"/>
                    <a:pt x="2663" y="0"/>
                    <a:pt x="2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53"/>
            <p:cNvSpPr/>
            <p:nvPr/>
          </p:nvSpPr>
          <p:spPr>
            <a:xfrm>
              <a:off x="7757825" y="3833875"/>
              <a:ext cx="19800" cy="15100"/>
            </a:xfrm>
            <a:custGeom>
              <a:avLst/>
              <a:gdLst/>
              <a:ahLst/>
              <a:cxnLst/>
              <a:rect l="l" t="t" r="r" b="b"/>
              <a:pathLst>
                <a:path w="792" h="604" extrusionOk="0">
                  <a:moveTo>
                    <a:pt x="443" y="1"/>
                  </a:moveTo>
                  <a:cubicBezTo>
                    <a:pt x="231" y="1"/>
                    <a:pt x="0" y="206"/>
                    <a:pt x="115" y="441"/>
                  </a:cubicBezTo>
                  <a:cubicBezTo>
                    <a:pt x="170" y="555"/>
                    <a:pt x="268" y="603"/>
                    <a:pt x="369" y="603"/>
                  </a:cubicBezTo>
                  <a:cubicBezTo>
                    <a:pt x="573" y="603"/>
                    <a:pt x="792" y="409"/>
                    <a:pt x="701" y="178"/>
                  </a:cubicBezTo>
                  <a:cubicBezTo>
                    <a:pt x="651" y="52"/>
                    <a:pt x="549" y="1"/>
                    <a:pt x="4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53"/>
            <p:cNvSpPr/>
            <p:nvPr/>
          </p:nvSpPr>
          <p:spPr>
            <a:xfrm>
              <a:off x="7760150" y="3835625"/>
              <a:ext cx="14225" cy="10900"/>
            </a:xfrm>
            <a:custGeom>
              <a:avLst/>
              <a:gdLst/>
              <a:ahLst/>
              <a:cxnLst/>
              <a:rect l="l" t="t" r="r" b="b"/>
              <a:pathLst>
                <a:path w="569" h="436" extrusionOk="0">
                  <a:moveTo>
                    <a:pt x="349" y="0"/>
                  </a:moveTo>
                  <a:cubicBezTo>
                    <a:pt x="189" y="0"/>
                    <a:pt x="0" y="128"/>
                    <a:pt x="82" y="318"/>
                  </a:cubicBezTo>
                  <a:cubicBezTo>
                    <a:pt x="114" y="398"/>
                    <a:pt x="192" y="436"/>
                    <a:pt x="274" y="436"/>
                  </a:cubicBezTo>
                  <a:cubicBezTo>
                    <a:pt x="386" y="436"/>
                    <a:pt x="507" y="366"/>
                    <a:pt x="533" y="236"/>
                  </a:cubicBezTo>
                  <a:cubicBezTo>
                    <a:pt x="568" y="70"/>
                    <a:pt x="466"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01" name="Google Shape;5501;p53"/>
            <p:cNvGrpSpPr/>
            <p:nvPr/>
          </p:nvGrpSpPr>
          <p:grpSpPr>
            <a:xfrm>
              <a:off x="7816475" y="3706325"/>
              <a:ext cx="171075" cy="158925"/>
              <a:chOff x="3348100" y="2370025"/>
              <a:chExt cx="171075" cy="158925"/>
            </a:xfrm>
          </p:grpSpPr>
          <p:sp>
            <p:nvSpPr>
              <p:cNvPr id="5502" name="Google Shape;5502;p53"/>
              <p:cNvSpPr/>
              <p:nvPr/>
            </p:nvSpPr>
            <p:spPr>
              <a:xfrm>
                <a:off x="3348100" y="2374975"/>
                <a:ext cx="119825" cy="133575"/>
              </a:xfrm>
              <a:custGeom>
                <a:avLst/>
                <a:gdLst/>
                <a:ahLst/>
                <a:cxnLst/>
                <a:rect l="l" t="t" r="r" b="b"/>
                <a:pathLst>
                  <a:path w="4793" h="5343" extrusionOk="0">
                    <a:moveTo>
                      <a:pt x="4783" y="1"/>
                    </a:moveTo>
                    <a:cubicBezTo>
                      <a:pt x="4782" y="1"/>
                      <a:pt x="4781" y="1"/>
                      <a:pt x="4779" y="3"/>
                    </a:cubicBezTo>
                    <a:cubicBezTo>
                      <a:pt x="3246" y="957"/>
                      <a:pt x="2412" y="2805"/>
                      <a:pt x="1180" y="4218"/>
                    </a:cubicBezTo>
                    <a:cubicBezTo>
                      <a:pt x="587" y="4902"/>
                      <a:pt x="196" y="5142"/>
                      <a:pt x="23" y="5292"/>
                    </a:cubicBezTo>
                    <a:cubicBezTo>
                      <a:pt x="14" y="5302"/>
                      <a:pt x="0" y="5342"/>
                      <a:pt x="37" y="5342"/>
                    </a:cubicBezTo>
                    <a:cubicBezTo>
                      <a:pt x="87" y="5342"/>
                      <a:pt x="236" y="5262"/>
                      <a:pt x="632" y="4902"/>
                    </a:cubicBezTo>
                    <a:cubicBezTo>
                      <a:pt x="2187" y="3482"/>
                      <a:pt x="2953" y="1273"/>
                      <a:pt x="4787" y="10"/>
                    </a:cubicBezTo>
                    <a:cubicBezTo>
                      <a:pt x="4793" y="10"/>
                      <a:pt x="4789" y="1"/>
                      <a:pt x="4783" y="1"/>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53"/>
              <p:cNvSpPr/>
              <p:nvPr/>
            </p:nvSpPr>
            <p:spPr>
              <a:xfrm>
                <a:off x="3452125" y="2370025"/>
                <a:ext cx="67050" cy="26375"/>
              </a:xfrm>
              <a:custGeom>
                <a:avLst/>
                <a:gdLst/>
                <a:ahLst/>
                <a:cxnLst/>
                <a:rect l="l" t="t" r="r" b="b"/>
                <a:pathLst>
                  <a:path w="2682" h="1055" extrusionOk="0">
                    <a:moveTo>
                      <a:pt x="2667" y="0"/>
                    </a:moveTo>
                    <a:cubicBezTo>
                      <a:pt x="1152" y="305"/>
                      <a:pt x="0" y="1055"/>
                      <a:pt x="67" y="1055"/>
                    </a:cubicBezTo>
                    <a:cubicBezTo>
                      <a:pt x="73" y="1055"/>
                      <a:pt x="88" y="1049"/>
                      <a:pt x="112" y="1037"/>
                    </a:cubicBezTo>
                    <a:cubicBezTo>
                      <a:pt x="443" y="887"/>
                      <a:pt x="1187" y="398"/>
                      <a:pt x="2674" y="15"/>
                    </a:cubicBezTo>
                    <a:cubicBezTo>
                      <a:pt x="2682" y="15"/>
                      <a:pt x="2674" y="0"/>
                      <a:pt x="2667"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53"/>
              <p:cNvSpPr/>
              <p:nvPr/>
            </p:nvSpPr>
            <p:spPr>
              <a:xfrm>
                <a:off x="3433050" y="2391325"/>
                <a:ext cx="75075" cy="36550"/>
              </a:xfrm>
              <a:custGeom>
                <a:avLst/>
                <a:gdLst/>
                <a:ahLst/>
                <a:cxnLst/>
                <a:rect l="l" t="t" r="r" b="b"/>
                <a:pathLst>
                  <a:path w="3003" h="1462" extrusionOk="0">
                    <a:moveTo>
                      <a:pt x="2993" y="0"/>
                    </a:moveTo>
                    <a:cubicBezTo>
                      <a:pt x="2992" y="0"/>
                      <a:pt x="2990" y="1"/>
                      <a:pt x="2989" y="2"/>
                    </a:cubicBezTo>
                    <a:cubicBezTo>
                      <a:pt x="1832" y="333"/>
                      <a:pt x="352" y="1160"/>
                      <a:pt x="14" y="1430"/>
                    </a:cubicBezTo>
                    <a:cubicBezTo>
                      <a:pt x="1" y="1443"/>
                      <a:pt x="10" y="1462"/>
                      <a:pt x="23" y="1462"/>
                    </a:cubicBezTo>
                    <a:cubicBezTo>
                      <a:pt x="25" y="1462"/>
                      <a:pt x="27" y="1461"/>
                      <a:pt x="29" y="1460"/>
                    </a:cubicBezTo>
                    <a:cubicBezTo>
                      <a:pt x="404" y="1265"/>
                      <a:pt x="855" y="821"/>
                      <a:pt x="2996" y="10"/>
                    </a:cubicBezTo>
                    <a:cubicBezTo>
                      <a:pt x="3002" y="10"/>
                      <a:pt x="2999" y="0"/>
                      <a:pt x="2993"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53"/>
              <p:cNvSpPr/>
              <p:nvPr/>
            </p:nvSpPr>
            <p:spPr>
              <a:xfrm>
                <a:off x="3415625" y="2418925"/>
                <a:ext cx="81800" cy="36025"/>
              </a:xfrm>
              <a:custGeom>
                <a:avLst/>
                <a:gdLst/>
                <a:ahLst/>
                <a:cxnLst/>
                <a:rect l="l" t="t" r="r" b="b"/>
                <a:pathLst>
                  <a:path w="3272" h="1441" extrusionOk="0">
                    <a:moveTo>
                      <a:pt x="3228" y="1"/>
                    </a:moveTo>
                    <a:cubicBezTo>
                      <a:pt x="3226" y="1"/>
                      <a:pt x="3221" y="1"/>
                      <a:pt x="3213" y="3"/>
                    </a:cubicBezTo>
                    <a:cubicBezTo>
                      <a:pt x="3062" y="25"/>
                      <a:pt x="1935" y="311"/>
                      <a:pt x="681" y="1010"/>
                    </a:cubicBezTo>
                    <a:cubicBezTo>
                      <a:pt x="24" y="1372"/>
                      <a:pt x="1" y="1441"/>
                      <a:pt x="25" y="1441"/>
                    </a:cubicBezTo>
                    <a:cubicBezTo>
                      <a:pt x="28" y="1441"/>
                      <a:pt x="31" y="1440"/>
                      <a:pt x="34" y="1438"/>
                    </a:cubicBezTo>
                    <a:cubicBezTo>
                      <a:pt x="410" y="1220"/>
                      <a:pt x="666" y="1047"/>
                      <a:pt x="1229" y="769"/>
                    </a:cubicBezTo>
                    <a:cubicBezTo>
                      <a:pt x="2264" y="270"/>
                      <a:pt x="3271" y="1"/>
                      <a:pt x="3228" y="1"/>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53"/>
              <p:cNvSpPr/>
              <p:nvPr/>
            </p:nvSpPr>
            <p:spPr>
              <a:xfrm>
                <a:off x="3417875" y="2445475"/>
                <a:ext cx="66800" cy="18050"/>
              </a:xfrm>
              <a:custGeom>
                <a:avLst/>
                <a:gdLst/>
                <a:ahLst/>
                <a:cxnLst/>
                <a:rect l="l" t="t" r="r" b="b"/>
                <a:pathLst>
                  <a:path w="2672" h="722" extrusionOk="0">
                    <a:moveTo>
                      <a:pt x="2633" y="0"/>
                    </a:moveTo>
                    <a:cubicBezTo>
                      <a:pt x="1943" y="0"/>
                      <a:pt x="1274" y="326"/>
                      <a:pt x="598" y="541"/>
                    </a:cubicBezTo>
                    <a:cubicBezTo>
                      <a:pt x="298" y="639"/>
                      <a:pt x="185" y="654"/>
                      <a:pt x="27" y="699"/>
                    </a:cubicBezTo>
                    <a:cubicBezTo>
                      <a:pt x="8" y="705"/>
                      <a:pt x="0" y="722"/>
                      <a:pt x="52" y="722"/>
                    </a:cubicBezTo>
                    <a:cubicBezTo>
                      <a:pt x="139" y="722"/>
                      <a:pt x="396" y="673"/>
                      <a:pt x="1049" y="436"/>
                    </a:cubicBezTo>
                    <a:cubicBezTo>
                      <a:pt x="1590" y="233"/>
                      <a:pt x="2093" y="38"/>
                      <a:pt x="2657" y="15"/>
                    </a:cubicBezTo>
                    <a:cubicBezTo>
                      <a:pt x="2672" y="15"/>
                      <a:pt x="2672" y="0"/>
                      <a:pt x="2657" y="0"/>
                    </a:cubicBezTo>
                    <a:cubicBezTo>
                      <a:pt x="2649" y="0"/>
                      <a:pt x="2641" y="0"/>
                      <a:pt x="2633"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53"/>
              <p:cNvSpPr/>
              <p:nvPr/>
            </p:nvSpPr>
            <p:spPr>
              <a:xfrm>
                <a:off x="3407675" y="2470825"/>
                <a:ext cx="69150" cy="8500"/>
              </a:xfrm>
              <a:custGeom>
                <a:avLst/>
                <a:gdLst/>
                <a:ahLst/>
                <a:cxnLst/>
                <a:rect l="l" t="t" r="r" b="b"/>
                <a:pathLst>
                  <a:path w="2766" h="340" extrusionOk="0">
                    <a:moveTo>
                      <a:pt x="2679" y="0"/>
                    </a:moveTo>
                    <a:cubicBezTo>
                      <a:pt x="2676" y="0"/>
                      <a:pt x="2672" y="0"/>
                      <a:pt x="2667" y="1"/>
                    </a:cubicBezTo>
                    <a:cubicBezTo>
                      <a:pt x="1720" y="31"/>
                      <a:pt x="240" y="249"/>
                      <a:pt x="14" y="316"/>
                    </a:cubicBezTo>
                    <a:cubicBezTo>
                      <a:pt x="1" y="316"/>
                      <a:pt x="5" y="340"/>
                      <a:pt x="17" y="340"/>
                    </a:cubicBezTo>
                    <a:cubicBezTo>
                      <a:pt x="19" y="340"/>
                      <a:pt x="20" y="340"/>
                      <a:pt x="22" y="339"/>
                    </a:cubicBezTo>
                    <a:cubicBezTo>
                      <a:pt x="97" y="339"/>
                      <a:pt x="540" y="256"/>
                      <a:pt x="1059" y="188"/>
                    </a:cubicBezTo>
                    <a:cubicBezTo>
                      <a:pt x="1648" y="108"/>
                      <a:pt x="2765" y="0"/>
                      <a:pt x="2679"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53"/>
              <p:cNvSpPr/>
              <p:nvPr/>
            </p:nvSpPr>
            <p:spPr>
              <a:xfrm>
                <a:off x="3410000" y="2492050"/>
                <a:ext cx="49875" cy="7925"/>
              </a:xfrm>
              <a:custGeom>
                <a:avLst/>
                <a:gdLst/>
                <a:ahLst/>
                <a:cxnLst/>
                <a:rect l="l" t="t" r="r" b="b"/>
                <a:pathLst>
                  <a:path w="1995" h="317" extrusionOk="0">
                    <a:moveTo>
                      <a:pt x="418" y="0"/>
                    </a:moveTo>
                    <a:cubicBezTo>
                      <a:pt x="82" y="0"/>
                      <a:pt x="0" y="83"/>
                      <a:pt x="46" y="83"/>
                    </a:cubicBezTo>
                    <a:cubicBezTo>
                      <a:pt x="47" y="83"/>
                      <a:pt x="48" y="83"/>
                      <a:pt x="49" y="83"/>
                    </a:cubicBezTo>
                    <a:cubicBezTo>
                      <a:pt x="173" y="77"/>
                      <a:pt x="284" y="50"/>
                      <a:pt x="478" y="50"/>
                    </a:cubicBezTo>
                    <a:cubicBezTo>
                      <a:pt x="742" y="50"/>
                      <a:pt x="1161" y="100"/>
                      <a:pt x="1980" y="316"/>
                    </a:cubicBezTo>
                    <a:cubicBezTo>
                      <a:pt x="1995" y="316"/>
                      <a:pt x="1995" y="309"/>
                      <a:pt x="1987" y="309"/>
                    </a:cubicBezTo>
                    <a:cubicBezTo>
                      <a:pt x="1208" y="65"/>
                      <a:pt x="714" y="0"/>
                      <a:pt x="418"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53"/>
              <p:cNvSpPr/>
              <p:nvPr/>
            </p:nvSpPr>
            <p:spPr>
              <a:xfrm>
                <a:off x="3410725" y="2505475"/>
                <a:ext cx="38825" cy="8075"/>
              </a:xfrm>
              <a:custGeom>
                <a:avLst/>
                <a:gdLst/>
                <a:ahLst/>
                <a:cxnLst/>
                <a:rect l="l" t="t" r="r" b="b"/>
                <a:pathLst>
                  <a:path w="1553" h="323" extrusionOk="0">
                    <a:moveTo>
                      <a:pt x="94" y="1"/>
                    </a:moveTo>
                    <a:cubicBezTo>
                      <a:pt x="20" y="1"/>
                      <a:pt x="0" y="9"/>
                      <a:pt x="50" y="20"/>
                    </a:cubicBezTo>
                    <a:cubicBezTo>
                      <a:pt x="163" y="42"/>
                      <a:pt x="771" y="80"/>
                      <a:pt x="1538" y="320"/>
                    </a:cubicBezTo>
                    <a:cubicBezTo>
                      <a:pt x="1541" y="322"/>
                      <a:pt x="1543" y="322"/>
                      <a:pt x="1545" y="322"/>
                    </a:cubicBezTo>
                    <a:cubicBezTo>
                      <a:pt x="1553" y="322"/>
                      <a:pt x="1551" y="311"/>
                      <a:pt x="1545" y="305"/>
                    </a:cubicBezTo>
                    <a:cubicBezTo>
                      <a:pt x="860" y="60"/>
                      <a:pt x="288" y="1"/>
                      <a:pt x="94" y="1"/>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53"/>
              <p:cNvSpPr/>
              <p:nvPr/>
            </p:nvSpPr>
            <p:spPr>
              <a:xfrm>
                <a:off x="3403125" y="2515400"/>
                <a:ext cx="35325" cy="13550"/>
              </a:xfrm>
              <a:custGeom>
                <a:avLst/>
                <a:gdLst/>
                <a:ahLst/>
                <a:cxnLst/>
                <a:rect l="l" t="t" r="r" b="b"/>
                <a:pathLst>
                  <a:path w="1413" h="542" extrusionOk="0">
                    <a:moveTo>
                      <a:pt x="15" y="0"/>
                    </a:moveTo>
                    <a:cubicBezTo>
                      <a:pt x="0" y="0"/>
                      <a:pt x="10" y="9"/>
                      <a:pt x="54" y="28"/>
                    </a:cubicBezTo>
                    <a:cubicBezTo>
                      <a:pt x="181" y="96"/>
                      <a:pt x="1286" y="404"/>
                      <a:pt x="1391" y="539"/>
                    </a:cubicBezTo>
                    <a:cubicBezTo>
                      <a:pt x="1392" y="541"/>
                      <a:pt x="1394" y="541"/>
                      <a:pt x="1396" y="541"/>
                    </a:cubicBezTo>
                    <a:cubicBezTo>
                      <a:pt x="1403" y="541"/>
                      <a:pt x="1412" y="530"/>
                      <a:pt x="1406" y="524"/>
                    </a:cubicBezTo>
                    <a:cubicBezTo>
                      <a:pt x="1334" y="387"/>
                      <a:pt x="115" y="0"/>
                      <a:pt x="15"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1" name="Google Shape;5511;p53"/>
            <p:cNvGrpSpPr/>
            <p:nvPr/>
          </p:nvGrpSpPr>
          <p:grpSpPr>
            <a:xfrm>
              <a:off x="7665450" y="3704250"/>
              <a:ext cx="250800" cy="231650"/>
              <a:chOff x="3197075" y="2367950"/>
              <a:chExt cx="250800" cy="231650"/>
            </a:xfrm>
          </p:grpSpPr>
          <p:sp>
            <p:nvSpPr>
              <p:cNvPr id="5512" name="Google Shape;5512;p53"/>
              <p:cNvSpPr/>
              <p:nvPr/>
            </p:nvSpPr>
            <p:spPr>
              <a:xfrm>
                <a:off x="3300025" y="2497200"/>
                <a:ext cx="7300" cy="5875"/>
              </a:xfrm>
              <a:custGeom>
                <a:avLst/>
                <a:gdLst/>
                <a:ahLst/>
                <a:cxnLst/>
                <a:rect l="l" t="t" r="r" b="b"/>
                <a:pathLst>
                  <a:path w="292" h="235" extrusionOk="0">
                    <a:moveTo>
                      <a:pt x="135" y="1"/>
                    </a:moveTo>
                    <a:cubicBezTo>
                      <a:pt x="126" y="1"/>
                      <a:pt x="116" y="2"/>
                      <a:pt x="105" y="5"/>
                    </a:cubicBezTo>
                    <a:cubicBezTo>
                      <a:pt x="0" y="35"/>
                      <a:pt x="23" y="208"/>
                      <a:pt x="120" y="230"/>
                    </a:cubicBezTo>
                    <a:cubicBezTo>
                      <a:pt x="133" y="233"/>
                      <a:pt x="144" y="235"/>
                      <a:pt x="155" y="235"/>
                    </a:cubicBezTo>
                    <a:cubicBezTo>
                      <a:pt x="291" y="235"/>
                      <a:pt x="259" y="1"/>
                      <a:pt x="1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53"/>
              <p:cNvSpPr/>
              <p:nvPr/>
            </p:nvSpPr>
            <p:spPr>
              <a:xfrm>
                <a:off x="3197075" y="2499975"/>
                <a:ext cx="75675" cy="5075"/>
              </a:xfrm>
              <a:custGeom>
                <a:avLst/>
                <a:gdLst/>
                <a:ahLst/>
                <a:cxnLst/>
                <a:rect l="l" t="t" r="r" b="b"/>
                <a:pathLst>
                  <a:path w="3027" h="203" extrusionOk="0">
                    <a:moveTo>
                      <a:pt x="2138" y="1"/>
                    </a:moveTo>
                    <a:cubicBezTo>
                      <a:pt x="1233" y="1"/>
                      <a:pt x="0" y="203"/>
                      <a:pt x="212" y="203"/>
                    </a:cubicBezTo>
                    <a:cubicBezTo>
                      <a:pt x="220" y="203"/>
                      <a:pt x="229" y="203"/>
                      <a:pt x="241" y="202"/>
                    </a:cubicBezTo>
                    <a:cubicBezTo>
                      <a:pt x="1259" y="149"/>
                      <a:pt x="1735" y="120"/>
                      <a:pt x="2059" y="120"/>
                    </a:cubicBezTo>
                    <a:cubicBezTo>
                      <a:pt x="2151" y="120"/>
                      <a:pt x="2231" y="122"/>
                      <a:pt x="2307" y="127"/>
                    </a:cubicBezTo>
                    <a:cubicBezTo>
                      <a:pt x="2374" y="127"/>
                      <a:pt x="2737" y="193"/>
                      <a:pt x="2908" y="193"/>
                    </a:cubicBezTo>
                    <a:cubicBezTo>
                      <a:pt x="2989" y="193"/>
                      <a:pt x="3027" y="178"/>
                      <a:pt x="2969" y="134"/>
                    </a:cubicBezTo>
                    <a:cubicBezTo>
                      <a:pt x="2833" y="36"/>
                      <a:pt x="2514" y="1"/>
                      <a:pt x="2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53"/>
              <p:cNvSpPr/>
              <p:nvPr/>
            </p:nvSpPr>
            <p:spPr>
              <a:xfrm>
                <a:off x="3348550" y="2367950"/>
                <a:ext cx="99325" cy="128274"/>
              </a:xfrm>
              <a:custGeom>
                <a:avLst/>
                <a:gdLst/>
                <a:ahLst/>
                <a:cxnLst/>
                <a:rect l="l" t="t" r="r" b="b"/>
                <a:pathLst>
                  <a:path w="5743" h="6463" extrusionOk="0">
                    <a:moveTo>
                      <a:pt x="5513" y="0"/>
                    </a:moveTo>
                    <a:cubicBezTo>
                      <a:pt x="5510" y="0"/>
                      <a:pt x="5508" y="0"/>
                      <a:pt x="5505" y="0"/>
                    </a:cubicBezTo>
                    <a:cubicBezTo>
                      <a:pt x="2297" y="128"/>
                      <a:pt x="1" y="6462"/>
                      <a:pt x="12" y="6462"/>
                    </a:cubicBezTo>
                    <a:cubicBezTo>
                      <a:pt x="12" y="6462"/>
                      <a:pt x="13" y="6462"/>
                      <a:pt x="13" y="6462"/>
                    </a:cubicBezTo>
                    <a:cubicBezTo>
                      <a:pt x="967" y="5297"/>
                      <a:pt x="1959" y="2487"/>
                      <a:pt x="4010" y="1052"/>
                    </a:cubicBezTo>
                    <a:cubicBezTo>
                      <a:pt x="4491" y="714"/>
                      <a:pt x="5032" y="526"/>
                      <a:pt x="5573" y="308"/>
                    </a:cubicBezTo>
                    <a:cubicBezTo>
                      <a:pt x="5743" y="242"/>
                      <a:pt x="5687" y="0"/>
                      <a:pt x="5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53"/>
              <p:cNvSpPr/>
              <p:nvPr/>
            </p:nvSpPr>
            <p:spPr>
              <a:xfrm>
                <a:off x="3274075" y="2489950"/>
                <a:ext cx="163750" cy="109650"/>
              </a:xfrm>
              <a:custGeom>
                <a:avLst/>
                <a:gdLst/>
                <a:ahLst/>
                <a:cxnLst/>
                <a:rect l="l" t="t" r="r" b="b"/>
                <a:pathLst>
                  <a:path w="6550" h="4386" extrusionOk="0">
                    <a:moveTo>
                      <a:pt x="808" y="0"/>
                    </a:moveTo>
                    <a:cubicBezTo>
                      <a:pt x="236" y="0"/>
                      <a:pt x="1" y="300"/>
                      <a:pt x="70" y="300"/>
                    </a:cubicBezTo>
                    <a:cubicBezTo>
                      <a:pt x="78" y="300"/>
                      <a:pt x="90" y="296"/>
                      <a:pt x="106" y="288"/>
                    </a:cubicBezTo>
                    <a:cubicBezTo>
                      <a:pt x="293" y="193"/>
                      <a:pt x="492" y="151"/>
                      <a:pt x="698" y="151"/>
                    </a:cubicBezTo>
                    <a:cubicBezTo>
                      <a:pt x="1455" y="151"/>
                      <a:pt x="2314" y="705"/>
                      <a:pt x="3052" y="1189"/>
                    </a:cubicBezTo>
                    <a:cubicBezTo>
                      <a:pt x="4877" y="2391"/>
                      <a:pt x="5839" y="3736"/>
                      <a:pt x="6395" y="4360"/>
                    </a:cubicBezTo>
                    <a:cubicBezTo>
                      <a:pt x="6410" y="4378"/>
                      <a:pt x="6427" y="4386"/>
                      <a:pt x="6444" y="4386"/>
                    </a:cubicBezTo>
                    <a:cubicBezTo>
                      <a:pt x="6497" y="4386"/>
                      <a:pt x="6550" y="4312"/>
                      <a:pt x="6515" y="4255"/>
                    </a:cubicBezTo>
                    <a:cubicBezTo>
                      <a:pt x="5546" y="2647"/>
                      <a:pt x="3420" y="956"/>
                      <a:pt x="1782" y="235"/>
                    </a:cubicBezTo>
                    <a:cubicBezTo>
                      <a:pt x="1388" y="60"/>
                      <a:pt x="1064" y="0"/>
                      <a:pt x="8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16" name="Google Shape;5516;p53"/>
            <p:cNvSpPr/>
            <p:nvPr/>
          </p:nvSpPr>
          <p:spPr>
            <a:xfrm rot="4055528" flipH="1">
              <a:off x="7824137" y="3758871"/>
              <a:ext cx="51100" cy="92251"/>
            </a:xfrm>
            <a:custGeom>
              <a:avLst/>
              <a:gdLst/>
              <a:ahLst/>
              <a:cxnLst/>
              <a:rect l="l" t="t" r="r" b="b"/>
              <a:pathLst>
                <a:path w="2044" h="3690" extrusionOk="0">
                  <a:moveTo>
                    <a:pt x="2044" y="1"/>
                  </a:moveTo>
                  <a:lnTo>
                    <a:pt x="2044" y="1"/>
                  </a:lnTo>
                  <a:cubicBezTo>
                    <a:pt x="1758" y="534"/>
                    <a:pt x="1217" y="1646"/>
                    <a:pt x="834" y="2247"/>
                  </a:cubicBezTo>
                  <a:cubicBezTo>
                    <a:pt x="1014" y="1932"/>
                    <a:pt x="1232" y="1353"/>
                    <a:pt x="1232" y="1353"/>
                  </a:cubicBezTo>
                  <a:lnTo>
                    <a:pt x="1232" y="1353"/>
                  </a:lnTo>
                  <a:lnTo>
                    <a:pt x="969" y="1654"/>
                  </a:lnTo>
                  <a:lnTo>
                    <a:pt x="1270" y="993"/>
                  </a:lnTo>
                  <a:lnTo>
                    <a:pt x="1270" y="993"/>
                  </a:lnTo>
                  <a:cubicBezTo>
                    <a:pt x="1270" y="993"/>
                    <a:pt x="1135" y="1098"/>
                    <a:pt x="751" y="2089"/>
                  </a:cubicBezTo>
                  <a:cubicBezTo>
                    <a:pt x="827" y="1736"/>
                    <a:pt x="1375" y="69"/>
                    <a:pt x="1375" y="68"/>
                  </a:cubicBezTo>
                  <a:lnTo>
                    <a:pt x="1375" y="68"/>
                  </a:lnTo>
                  <a:cubicBezTo>
                    <a:pt x="1375" y="68"/>
                    <a:pt x="1368" y="76"/>
                    <a:pt x="1360" y="91"/>
                  </a:cubicBezTo>
                  <a:cubicBezTo>
                    <a:pt x="714" y="1511"/>
                    <a:pt x="0" y="3036"/>
                    <a:pt x="60" y="3690"/>
                  </a:cubicBezTo>
                  <a:cubicBezTo>
                    <a:pt x="60" y="3690"/>
                    <a:pt x="1375" y="1872"/>
                    <a:pt x="20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53"/>
            <p:cNvSpPr/>
            <p:nvPr/>
          </p:nvSpPr>
          <p:spPr>
            <a:xfrm rot="-8100000">
              <a:off x="7934727" y="3695339"/>
              <a:ext cx="31575" cy="68199"/>
            </a:xfrm>
            <a:custGeom>
              <a:avLst/>
              <a:gdLst/>
              <a:ahLst/>
              <a:cxnLst/>
              <a:rect l="l" t="t" r="r" b="b"/>
              <a:pathLst>
                <a:path w="1263" h="2728" extrusionOk="0">
                  <a:moveTo>
                    <a:pt x="1263" y="0"/>
                  </a:moveTo>
                  <a:cubicBezTo>
                    <a:pt x="1263" y="1"/>
                    <a:pt x="722" y="970"/>
                    <a:pt x="211" y="2021"/>
                  </a:cubicBezTo>
                  <a:cubicBezTo>
                    <a:pt x="181" y="2089"/>
                    <a:pt x="158" y="2157"/>
                    <a:pt x="136" y="2209"/>
                  </a:cubicBezTo>
                  <a:cubicBezTo>
                    <a:pt x="436" y="1638"/>
                    <a:pt x="609" y="1428"/>
                    <a:pt x="609" y="1428"/>
                  </a:cubicBezTo>
                  <a:lnTo>
                    <a:pt x="609" y="1428"/>
                  </a:lnTo>
                  <a:cubicBezTo>
                    <a:pt x="609" y="1428"/>
                    <a:pt x="38" y="2495"/>
                    <a:pt x="1" y="2728"/>
                  </a:cubicBezTo>
                  <a:cubicBezTo>
                    <a:pt x="376" y="1954"/>
                    <a:pt x="519" y="1699"/>
                    <a:pt x="519" y="1698"/>
                  </a:cubicBezTo>
                  <a:lnTo>
                    <a:pt x="519" y="1698"/>
                  </a:lnTo>
                  <a:lnTo>
                    <a:pt x="241" y="2382"/>
                  </a:lnTo>
                  <a:lnTo>
                    <a:pt x="527" y="1826"/>
                  </a:lnTo>
                  <a:lnTo>
                    <a:pt x="527" y="1826"/>
                  </a:lnTo>
                  <a:lnTo>
                    <a:pt x="421" y="2269"/>
                  </a:lnTo>
                  <a:lnTo>
                    <a:pt x="669" y="1623"/>
                  </a:lnTo>
                  <a:lnTo>
                    <a:pt x="587" y="2059"/>
                  </a:lnTo>
                  <a:lnTo>
                    <a:pt x="790" y="1623"/>
                  </a:lnTo>
                  <a:lnTo>
                    <a:pt x="654" y="2149"/>
                  </a:lnTo>
                  <a:lnTo>
                    <a:pt x="910" y="1503"/>
                  </a:lnTo>
                  <a:cubicBezTo>
                    <a:pt x="1083" y="804"/>
                    <a:pt x="1263" y="1"/>
                    <a:pt x="12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53"/>
            <p:cNvSpPr/>
            <p:nvPr/>
          </p:nvSpPr>
          <p:spPr>
            <a:xfrm rot="-4479447">
              <a:off x="7827151" y="3914512"/>
              <a:ext cx="27076" cy="61827"/>
            </a:xfrm>
            <a:custGeom>
              <a:avLst/>
              <a:gdLst/>
              <a:ahLst/>
              <a:cxnLst/>
              <a:rect l="l" t="t" r="r" b="b"/>
              <a:pathLst>
                <a:path w="1083" h="2473" extrusionOk="0">
                  <a:moveTo>
                    <a:pt x="1083" y="1"/>
                  </a:moveTo>
                  <a:lnTo>
                    <a:pt x="1083" y="1"/>
                  </a:lnTo>
                  <a:cubicBezTo>
                    <a:pt x="1083" y="1"/>
                    <a:pt x="557" y="1105"/>
                    <a:pt x="1" y="2360"/>
                  </a:cubicBezTo>
                  <a:lnTo>
                    <a:pt x="279" y="1789"/>
                  </a:lnTo>
                  <a:lnTo>
                    <a:pt x="144" y="2262"/>
                  </a:lnTo>
                  <a:lnTo>
                    <a:pt x="474" y="1556"/>
                  </a:lnTo>
                  <a:lnTo>
                    <a:pt x="331" y="2119"/>
                  </a:lnTo>
                  <a:lnTo>
                    <a:pt x="512" y="1631"/>
                  </a:lnTo>
                  <a:lnTo>
                    <a:pt x="361" y="2472"/>
                  </a:lnTo>
                  <a:lnTo>
                    <a:pt x="361" y="2472"/>
                  </a:lnTo>
                  <a:lnTo>
                    <a:pt x="542" y="1916"/>
                  </a:lnTo>
                  <a:cubicBezTo>
                    <a:pt x="790" y="895"/>
                    <a:pt x="1083" y="1"/>
                    <a:pt x="1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53"/>
            <p:cNvSpPr/>
            <p:nvPr/>
          </p:nvSpPr>
          <p:spPr>
            <a:xfrm rot="-6771737" flipH="1">
              <a:off x="7876561" y="3651518"/>
              <a:ext cx="45098" cy="125119"/>
            </a:xfrm>
            <a:custGeom>
              <a:avLst/>
              <a:gdLst/>
              <a:ahLst/>
              <a:cxnLst/>
              <a:rect l="l" t="t" r="r" b="b"/>
              <a:pathLst>
                <a:path w="1804" h="5005" extrusionOk="0">
                  <a:moveTo>
                    <a:pt x="1804" y="1"/>
                  </a:moveTo>
                  <a:lnTo>
                    <a:pt x="1804" y="1"/>
                  </a:lnTo>
                  <a:cubicBezTo>
                    <a:pt x="940" y="1173"/>
                    <a:pt x="376" y="2450"/>
                    <a:pt x="0" y="3622"/>
                  </a:cubicBezTo>
                  <a:cubicBezTo>
                    <a:pt x="0" y="3652"/>
                    <a:pt x="0" y="3683"/>
                    <a:pt x="0" y="3713"/>
                  </a:cubicBezTo>
                  <a:cubicBezTo>
                    <a:pt x="564" y="2376"/>
                    <a:pt x="676" y="2075"/>
                    <a:pt x="677" y="2075"/>
                  </a:cubicBezTo>
                  <a:lnTo>
                    <a:pt x="677" y="2075"/>
                  </a:lnTo>
                  <a:cubicBezTo>
                    <a:pt x="676" y="2075"/>
                    <a:pt x="203" y="3480"/>
                    <a:pt x="0" y="4254"/>
                  </a:cubicBezTo>
                  <a:cubicBezTo>
                    <a:pt x="353" y="3345"/>
                    <a:pt x="699" y="2601"/>
                    <a:pt x="699" y="2601"/>
                  </a:cubicBezTo>
                  <a:lnTo>
                    <a:pt x="699" y="2601"/>
                  </a:lnTo>
                  <a:cubicBezTo>
                    <a:pt x="699" y="2601"/>
                    <a:pt x="151" y="4366"/>
                    <a:pt x="91" y="5005"/>
                  </a:cubicBezTo>
                  <a:cubicBezTo>
                    <a:pt x="421" y="3720"/>
                    <a:pt x="692" y="3134"/>
                    <a:pt x="692" y="3134"/>
                  </a:cubicBezTo>
                  <a:lnTo>
                    <a:pt x="692" y="3134"/>
                  </a:lnTo>
                  <a:cubicBezTo>
                    <a:pt x="692" y="3134"/>
                    <a:pt x="429" y="4133"/>
                    <a:pt x="421" y="4434"/>
                  </a:cubicBezTo>
                  <a:cubicBezTo>
                    <a:pt x="654" y="3638"/>
                    <a:pt x="834" y="3194"/>
                    <a:pt x="834" y="3194"/>
                  </a:cubicBezTo>
                  <a:lnTo>
                    <a:pt x="834" y="3194"/>
                  </a:lnTo>
                  <a:cubicBezTo>
                    <a:pt x="834" y="3194"/>
                    <a:pt x="662" y="4103"/>
                    <a:pt x="639" y="4441"/>
                  </a:cubicBezTo>
                  <a:cubicBezTo>
                    <a:pt x="842" y="3615"/>
                    <a:pt x="925" y="3262"/>
                    <a:pt x="925" y="3262"/>
                  </a:cubicBezTo>
                  <a:lnTo>
                    <a:pt x="925" y="3262"/>
                  </a:lnTo>
                  <a:cubicBezTo>
                    <a:pt x="925" y="3262"/>
                    <a:pt x="857" y="4351"/>
                    <a:pt x="879" y="4749"/>
                  </a:cubicBezTo>
                  <a:cubicBezTo>
                    <a:pt x="887" y="4547"/>
                    <a:pt x="962" y="4261"/>
                    <a:pt x="1052" y="3953"/>
                  </a:cubicBezTo>
                  <a:cubicBezTo>
                    <a:pt x="1127" y="2563"/>
                    <a:pt x="1330" y="970"/>
                    <a:pt x="1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53"/>
            <p:cNvSpPr/>
            <p:nvPr/>
          </p:nvSpPr>
          <p:spPr>
            <a:xfrm rot="-5988709">
              <a:off x="7821251" y="3884131"/>
              <a:ext cx="115341" cy="64445"/>
            </a:xfrm>
            <a:custGeom>
              <a:avLst/>
              <a:gdLst/>
              <a:ahLst/>
              <a:cxnLst/>
              <a:rect l="l" t="t" r="r" b="b"/>
              <a:pathLst>
                <a:path w="4614" h="2578" extrusionOk="0">
                  <a:moveTo>
                    <a:pt x="4614" y="1"/>
                  </a:moveTo>
                  <a:lnTo>
                    <a:pt x="4614" y="1"/>
                  </a:lnTo>
                  <a:cubicBezTo>
                    <a:pt x="3750" y="632"/>
                    <a:pt x="2217" y="1120"/>
                    <a:pt x="857" y="1443"/>
                  </a:cubicBezTo>
                  <a:cubicBezTo>
                    <a:pt x="572" y="1586"/>
                    <a:pt x="309" y="1706"/>
                    <a:pt x="106" y="1759"/>
                  </a:cubicBezTo>
                  <a:cubicBezTo>
                    <a:pt x="504" y="1706"/>
                    <a:pt x="1563" y="1443"/>
                    <a:pt x="1564" y="1443"/>
                  </a:cubicBezTo>
                  <a:lnTo>
                    <a:pt x="1564" y="1443"/>
                  </a:lnTo>
                  <a:cubicBezTo>
                    <a:pt x="1563" y="1443"/>
                    <a:pt x="1240" y="1593"/>
                    <a:pt x="452" y="1939"/>
                  </a:cubicBezTo>
                  <a:cubicBezTo>
                    <a:pt x="782" y="1856"/>
                    <a:pt x="1646" y="1526"/>
                    <a:pt x="1646" y="1526"/>
                  </a:cubicBezTo>
                  <a:lnTo>
                    <a:pt x="1646" y="1526"/>
                  </a:lnTo>
                  <a:cubicBezTo>
                    <a:pt x="1646" y="1526"/>
                    <a:pt x="1240" y="1774"/>
                    <a:pt x="504" y="2149"/>
                  </a:cubicBezTo>
                  <a:cubicBezTo>
                    <a:pt x="797" y="2089"/>
                    <a:pt x="1736" y="1654"/>
                    <a:pt x="1736" y="1654"/>
                  </a:cubicBezTo>
                  <a:lnTo>
                    <a:pt x="1736" y="1654"/>
                  </a:lnTo>
                  <a:cubicBezTo>
                    <a:pt x="1736" y="1654"/>
                    <a:pt x="1203" y="2014"/>
                    <a:pt x="1" y="2578"/>
                  </a:cubicBezTo>
                  <a:cubicBezTo>
                    <a:pt x="617" y="2405"/>
                    <a:pt x="2254" y="1549"/>
                    <a:pt x="2255" y="1548"/>
                  </a:cubicBezTo>
                  <a:lnTo>
                    <a:pt x="2255" y="1548"/>
                  </a:lnTo>
                  <a:cubicBezTo>
                    <a:pt x="2255" y="1549"/>
                    <a:pt x="1586" y="2022"/>
                    <a:pt x="752" y="2533"/>
                  </a:cubicBezTo>
                  <a:cubicBezTo>
                    <a:pt x="1481" y="2195"/>
                    <a:pt x="2780" y="1474"/>
                    <a:pt x="2781" y="1473"/>
                  </a:cubicBezTo>
                  <a:lnTo>
                    <a:pt x="2781" y="1473"/>
                  </a:lnTo>
                  <a:cubicBezTo>
                    <a:pt x="2780" y="1473"/>
                    <a:pt x="2502" y="1639"/>
                    <a:pt x="1286" y="2435"/>
                  </a:cubicBezTo>
                  <a:cubicBezTo>
                    <a:pt x="1316" y="2435"/>
                    <a:pt x="1346" y="2427"/>
                    <a:pt x="1376" y="2420"/>
                  </a:cubicBezTo>
                  <a:cubicBezTo>
                    <a:pt x="2465" y="1841"/>
                    <a:pt x="3615" y="1060"/>
                    <a:pt x="46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53"/>
            <p:cNvSpPr/>
            <p:nvPr/>
          </p:nvSpPr>
          <p:spPr>
            <a:xfrm rot="4055528" flipH="1">
              <a:off x="7841188" y="3762308"/>
              <a:ext cx="34400" cy="102001"/>
            </a:xfrm>
            <a:custGeom>
              <a:avLst/>
              <a:gdLst/>
              <a:ahLst/>
              <a:cxnLst/>
              <a:rect l="l" t="t" r="r" b="b"/>
              <a:pathLst>
                <a:path w="1376" h="4080" extrusionOk="0">
                  <a:moveTo>
                    <a:pt x="857" y="293"/>
                  </a:moveTo>
                  <a:cubicBezTo>
                    <a:pt x="857" y="293"/>
                    <a:pt x="857" y="293"/>
                    <a:pt x="857" y="293"/>
                  </a:cubicBezTo>
                  <a:lnTo>
                    <a:pt x="857" y="293"/>
                  </a:lnTo>
                  <a:cubicBezTo>
                    <a:pt x="857" y="293"/>
                    <a:pt x="857" y="293"/>
                    <a:pt x="857" y="293"/>
                  </a:cubicBezTo>
                  <a:close/>
                  <a:moveTo>
                    <a:pt x="1196" y="0"/>
                  </a:moveTo>
                  <a:lnTo>
                    <a:pt x="1196" y="0"/>
                  </a:lnTo>
                  <a:cubicBezTo>
                    <a:pt x="1195" y="0"/>
                    <a:pt x="747" y="654"/>
                    <a:pt x="709" y="835"/>
                  </a:cubicBezTo>
                  <a:lnTo>
                    <a:pt x="709" y="835"/>
                  </a:lnTo>
                  <a:cubicBezTo>
                    <a:pt x="762" y="510"/>
                    <a:pt x="854" y="300"/>
                    <a:pt x="857" y="293"/>
                  </a:cubicBezTo>
                  <a:lnTo>
                    <a:pt x="857" y="293"/>
                  </a:lnTo>
                  <a:cubicBezTo>
                    <a:pt x="849" y="311"/>
                    <a:pt x="203" y="1762"/>
                    <a:pt x="114" y="2352"/>
                  </a:cubicBezTo>
                  <a:cubicBezTo>
                    <a:pt x="346" y="1676"/>
                    <a:pt x="512" y="1465"/>
                    <a:pt x="512" y="1465"/>
                  </a:cubicBezTo>
                  <a:lnTo>
                    <a:pt x="512" y="1465"/>
                  </a:lnTo>
                  <a:cubicBezTo>
                    <a:pt x="512" y="1465"/>
                    <a:pt x="144" y="2592"/>
                    <a:pt x="69" y="3005"/>
                  </a:cubicBezTo>
                  <a:cubicBezTo>
                    <a:pt x="331" y="2329"/>
                    <a:pt x="587" y="1909"/>
                    <a:pt x="587" y="1908"/>
                  </a:cubicBezTo>
                  <a:lnTo>
                    <a:pt x="587" y="1908"/>
                  </a:lnTo>
                  <a:cubicBezTo>
                    <a:pt x="587" y="1909"/>
                    <a:pt x="151" y="2938"/>
                    <a:pt x="106" y="3283"/>
                  </a:cubicBezTo>
                  <a:cubicBezTo>
                    <a:pt x="361" y="2645"/>
                    <a:pt x="594" y="2292"/>
                    <a:pt x="594" y="2292"/>
                  </a:cubicBezTo>
                  <a:lnTo>
                    <a:pt x="594" y="2292"/>
                  </a:lnTo>
                  <a:cubicBezTo>
                    <a:pt x="594" y="2292"/>
                    <a:pt x="1" y="3652"/>
                    <a:pt x="159" y="4080"/>
                  </a:cubicBezTo>
                  <a:cubicBezTo>
                    <a:pt x="677" y="2803"/>
                    <a:pt x="1181" y="631"/>
                    <a:pt x="1376" y="38"/>
                  </a:cubicBezTo>
                  <a:lnTo>
                    <a:pt x="1376" y="38"/>
                  </a:lnTo>
                  <a:cubicBezTo>
                    <a:pt x="1101" y="646"/>
                    <a:pt x="934" y="1193"/>
                    <a:pt x="850" y="1505"/>
                  </a:cubicBezTo>
                  <a:lnTo>
                    <a:pt x="850" y="1505"/>
                  </a:lnTo>
                  <a:lnTo>
                    <a:pt x="1120" y="406"/>
                  </a:lnTo>
                  <a:lnTo>
                    <a:pt x="1120" y="406"/>
                  </a:lnTo>
                  <a:cubicBezTo>
                    <a:pt x="1120" y="406"/>
                    <a:pt x="752" y="1165"/>
                    <a:pt x="700" y="1360"/>
                  </a:cubicBezTo>
                  <a:cubicBezTo>
                    <a:pt x="880" y="676"/>
                    <a:pt x="1195" y="0"/>
                    <a:pt x="11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53"/>
            <p:cNvSpPr/>
            <p:nvPr/>
          </p:nvSpPr>
          <p:spPr>
            <a:xfrm rot="-7240256">
              <a:off x="7808777" y="3899638"/>
              <a:ext cx="71399" cy="34225"/>
            </a:xfrm>
            <a:custGeom>
              <a:avLst/>
              <a:gdLst/>
              <a:ahLst/>
              <a:cxnLst/>
              <a:rect l="l" t="t" r="r" b="b"/>
              <a:pathLst>
                <a:path w="2856" h="1369" extrusionOk="0">
                  <a:moveTo>
                    <a:pt x="346" y="741"/>
                  </a:moveTo>
                  <a:cubicBezTo>
                    <a:pt x="344" y="742"/>
                    <a:pt x="341" y="743"/>
                    <a:pt x="339" y="745"/>
                  </a:cubicBezTo>
                  <a:cubicBezTo>
                    <a:pt x="341" y="743"/>
                    <a:pt x="344" y="742"/>
                    <a:pt x="346" y="741"/>
                  </a:cubicBezTo>
                  <a:close/>
                  <a:moveTo>
                    <a:pt x="2856" y="1"/>
                  </a:moveTo>
                  <a:lnTo>
                    <a:pt x="1616" y="271"/>
                  </a:lnTo>
                  <a:cubicBezTo>
                    <a:pt x="1616" y="271"/>
                    <a:pt x="1774" y="189"/>
                    <a:pt x="2390" y="23"/>
                  </a:cubicBezTo>
                  <a:lnTo>
                    <a:pt x="2390" y="23"/>
                  </a:lnTo>
                  <a:cubicBezTo>
                    <a:pt x="1751" y="38"/>
                    <a:pt x="760" y="249"/>
                    <a:pt x="1" y="670"/>
                  </a:cubicBezTo>
                  <a:cubicBezTo>
                    <a:pt x="271" y="579"/>
                    <a:pt x="1112" y="346"/>
                    <a:pt x="1113" y="346"/>
                  </a:cubicBezTo>
                  <a:lnTo>
                    <a:pt x="1113" y="346"/>
                  </a:lnTo>
                  <a:cubicBezTo>
                    <a:pt x="1113" y="346"/>
                    <a:pt x="852" y="480"/>
                    <a:pt x="346" y="741"/>
                  </a:cubicBezTo>
                  <a:lnTo>
                    <a:pt x="346" y="741"/>
                  </a:lnTo>
                  <a:cubicBezTo>
                    <a:pt x="529" y="652"/>
                    <a:pt x="1398" y="549"/>
                    <a:pt x="1398" y="549"/>
                  </a:cubicBezTo>
                  <a:lnTo>
                    <a:pt x="1398" y="549"/>
                  </a:lnTo>
                  <a:cubicBezTo>
                    <a:pt x="1398" y="549"/>
                    <a:pt x="1113" y="707"/>
                    <a:pt x="482" y="1023"/>
                  </a:cubicBezTo>
                  <a:cubicBezTo>
                    <a:pt x="917" y="872"/>
                    <a:pt x="1841" y="790"/>
                    <a:pt x="1841" y="790"/>
                  </a:cubicBezTo>
                  <a:lnTo>
                    <a:pt x="1841" y="790"/>
                  </a:lnTo>
                  <a:lnTo>
                    <a:pt x="1353" y="1128"/>
                  </a:lnTo>
                  <a:lnTo>
                    <a:pt x="1353" y="1128"/>
                  </a:lnTo>
                  <a:lnTo>
                    <a:pt x="1924" y="940"/>
                  </a:lnTo>
                  <a:lnTo>
                    <a:pt x="1924" y="940"/>
                  </a:lnTo>
                  <a:cubicBezTo>
                    <a:pt x="1924" y="940"/>
                    <a:pt x="1593" y="1188"/>
                    <a:pt x="985" y="1368"/>
                  </a:cubicBezTo>
                  <a:cubicBezTo>
                    <a:pt x="988" y="1368"/>
                    <a:pt x="992" y="1368"/>
                    <a:pt x="995" y="1368"/>
                  </a:cubicBezTo>
                  <a:cubicBezTo>
                    <a:pt x="1420" y="1368"/>
                    <a:pt x="2751" y="925"/>
                    <a:pt x="2751" y="925"/>
                  </a:cubicBezTo>
                  <a:lnTo>
                    <a:pt x="2202" y="925"/>
                  </a:lnTo>
                  <a:lnTo>
                    <a:pt x="2788" y="700"/>
                  </a:lnTo>
                  <a:lnTo>
                    <a:pt x="2788" y="700"/>
                  </a:lnTo>
                  <a:lnTo>
                    <a:pt x="1977" y="842"/>
                  </a:lnTo>
                  <a:lnTo>
                    <a:pt x="2322" y="670"/>
                  </a:lnTo>
                  <a:lnTo>
                    <a:pt x="2037" y="737"/>
                  </a:lnTo>
                  <a:lnTo>
                    <a:pt x="2037" y="737"/>
                  </a:lnTo>
                  <a:lnTo>
                    <a:pt x="2292" y="587"/>
                  </a:lnTo>
                  <a:lnTo>
                    <a:pt x="1932" y="647"/>
                  </a:lnTo>
                  <a:lnTo>
                    <a:pt x="2390" y="489"/>
                  </a:lnTo>
                  <a:lnTo>
                    <a:pt x="2052" y="519"/>
                  </a:lnTo>
                  <a:lnTo>
                    <a:pt x="2788" y="204"/>
                  </a:lnTo>
                  <a:lnTo>
                    <a:pt x="1849" y="422"/>
                  </a:lnTo>
                  <a:lnTo>
                    <a:pt x="1849" y="422"/>
                  </a:lnTo>
                  <a:lnTo>
                    <a:pt x="28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53"/>
            <p:cNvSpPr/>
            <p:nvPr/>
          </p:nvSpPr>
          <p:spPr>
            <a:xfrm rot="-8100000">
              <a:off x="7913813" y="3751401"/>
              <a:ext cx="31575" cy="51195"/>
            </a:xfrm>
            <a:custGeom>
              <a:avLst/>
              <a:gdLst/>
              <a:ahLst/>
              <a:cxnLst/>
              <a:rect l="l" t="t" r="r" b="b"/>
              <a:pathLst>
                <a:path w="1263" h="2728" extrusionOk="0">
                  <a:moveTo>
                    <a:pt x="1263" y="0"/>
                  </a:moveTo>
                  <a:cubicBezTo>
                    <a:pt x="1263" y="1"/>
                    <a:pt x="722" y="970"/>
                    <a:pt x="211" y="2021"/>
                  </a:cubicBezTo>
                  <a:cubicBezTo>
                    <a:pt x="181" y="2089"/>
                    <a:pt x="158" y="2157"/>
                    <a:pt x="136" y="2209"/>
                  </a:cubicBezTo>
                  <a:cubicBezTo>
                    <a:pt x="436" y="1638"/>
                    <a:pt x="609" y="1428"/>
                    <a:pt x="609" y="1428"/>
                  </a:cubicBezTo>
                  <a:lnTo>
                    <a:pt x="609" y="1428"/>
                  </a:lnTo>
                  <a:cubicBezTo>
                    <a:pt x="609" y="1428"/>
                    <a:pt x="38" y="2495"/>
                    <a:pt x="1" y="2728"/>
                  </a:cubicBezTo>
                  <a:cubicBezTo>
                    <a:pt x="376" y="1954"/>
                    <a:pt x="519" y="1699"/>
                    <a:pt x="519" y="1698"/>
                  </a:cubicBezTo>
                  <a:lnTo>
                    <a:pt x="519" y="1698"/>
                  </a:lnTo>
                  <a:lnTo>
                    <a:pt x="241" y="2382"/>
                  </a:lnTo>
                  <a:lnTo>
                    <a:pt x="527" y="1826"/>
                  </a:lnTo>
                  <a:lnTo>
                    <a:pt x="527" y="1826"/>
                  </a:lnTo>
                  <a:lnTo>
                    <a:pt x="421" y="2269"/>
                  </a:lnTo>
                  <a:lnTo>
                    <a:pt x="669" y="1623"/>
                  </a:lnTo>
                  <a:lnTo>
                    <a:pt x="587" y="2059"/>
                  </a:lnTo>
                  <a:lnTo>
                    <a:pt x="790" y="1623"/>
                  </a:lnTo>
                  <a:lnTo>
                    <a:pt x="654" y="2149"/>
                  </a:lnTo>
                  <a:lnTo>
                    <a:pt x="910" y="1503"/>
                  </a:lnTo>
                  <a:cubicBezTo>
                    <a:pt x="1083" y="804"/>
                    <a:pt x="1263" y="1"/>
                    <a:pt x="12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53"/>
            <p:cNvSpPr/>
            <p:nvPr/>
          </p:nvSpPr>
          <p:spPr>
            <a:xfrm rot="-6985755">
              <a:off x="7887475" y="3796689"/>
              <a:ext cx="31576" cy="51194"/>
            </a:xfrm>
            <a:custGeom>
              <a:avLst/>
              <a:gdLst/>
              <a:ahLst/>
              <a:cxnLst/>
              <a:rect l="l" t="t" r="r" b="b"/>
              <a:pathLst>
                <a:path w="1263" h="2728" extrusionOk="0">
                  <a:moveTo>
                    <a:pt x="1263" y="0"/>
                  </a:moveTo>
                  <a:cubicBezTo>
                    <a:pt x="1263" y="1"/>
                    <a:pt x="722" y="970"/>
                    <a:pt x="211" y="2021"/>
                  </a:cubicBezTo>
                  <a:cubicBezTo>
                    <a:pt x="181" y="2089"/>
                    <a:pt x="158" y="2157"/>
                    <a:pt x="136" y="2209"/>
                  </a:cubicBezTo>
                  <a:cubicBezTo>
                    <a:pt x="436" y="1638"/>
                    <a:pt x="609" y="1428"/>
                    <a:pt x="609" y="1428"/>
                  </a:cubicBezTo>
                  <a:lnTo>
                    <a:pt x="609" y="1428"/>
                  </a:lnTo>
                  <a:cubicBezTo>
                    <a:pt x="609" y="1428"/>
                    <a:pt x="38" y="2495"/>
                    <a:pt x="1" y="2728"/>
                  </a:cubicBezTo>
                  <a:cubicBezTo>
                    <a:pt x="376" y="1954"/>
                    <a:pt x="519" y="1699"/>
                    <a:pt x="519" y="1698"/>
                  </a:cubicBezTo>
                  <a:lnTo>
                    <a:pt x="519" y="1698"/>
                  </a:lnTo>
                  <a:lnTo>
                    <a:pt x="241" y="2382"/>
                  </a:lnTo>
                  <a:lnTo>
                    <a:pt x="527" y="1826"/>
                  </a:lnTo>
                  <a:lnTo>
                    <a:pt x="527" y="1826"/>
                  </a:lnTo>
                  <a:lnTo>
                    <a:pt x="421" y="2269"/>
                  </a:lnTo>
                  <a:lnTo>
                    <a:pt x="669" y="1623"/>
                  </a:lnTo>
                  <a:lnTo>
                    <a:pt x="587" y="2059"/>
                  </a:lnTo>
                  <a:lnTo>
                    <a:pt x="790" y="1623"/>
                  </a:lnTo>
                  <a:lnTo>
                    <a:pt x="654" y="2149"/>
                  </a:lnTo>
                  <a:lnTo>
                    <a:pt x="910" y="1503"/>
                  </a:lnTo>
                  <a:cubicBezTo>
                    <a:pt x="1083" y="804"/>
                    <a:pt x="1263" y="1"/>
                    <a:pt x="12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53"/>
            <p:cNvSpPr/>
            <p:nvPr/>
          </p:nvSpPr>
          <p:spPr>
            <a:xfrm rot="-6070889">
              <a:off x="7867601" y="3851858"/>
              <a:ext cx="22649" cy="32988"/>
            </a:xfrm>
            <a:custGeom>
              <a:avLst/>
              <a:gdLst/>
              <a:ahLst/>
              <a:cxnLst/>
              <a:rect l="l" t="t" r="r" b="b"/>
              <a:pathLst>
                <a:path w="1263" h="2728" extrusionOk="0">
                  <a:moveTo>
                    <a:pt x="1263" y="0"/>
                  </a:moveTo>
                  <a:cubicBezTo>
                    <a:pt x="1263" y="1"/>
                    <a:pt x="722" y="970"/>
                    <a:pt x="211" y="2021"/>
                  </a:cubicBezTo>
                  <a:cubicBezTo>
                    <a:pt x="181" y="2089"/>
                    <a:pt x="158" y="2157"/>
                    <a:pt x="136" y="2209"/>
                  </a:cubicBezTo>
                  <a:cubicBezTo>
                    <a:pt x="436" y="1638"/>
                    <a:pt x="609" y="1428"/>
                    <a:pt x="609" y="1428"/>
                  </a:cubicBezTo>
                  <a:lnTo>
                    <a:pt x="609" y="1428"/>
                  </a:lnTo>
                  <a:cubicBezTo>
                    <a:pt x="609" y="1428"/>
                    <a:pt x="38" y="2495"/>
                    <a:pt x="1" y="2728"/>
                  </a:cubicBezTo>
                  <a:cubicBezTo>
                    <a:pt x="376" y="1954"/>
                    <a:pt x="519" y="1699"/>
                    <a:pt x="519" y="1698"/>
                  </a:cubicBezTo>
                  <a:lnTo>
                    <a:pt x="519" y="1698"/>
                  </a:lnTo>
                  <a:lnTo>
                    <a:pt x="241" y="2382"/>
                  </a:lnTo>
                  <a:lnTo>
                    <a:pt x="527" y="1826"/>
                  </a:lnTo>
                  <a:lnTo>
                    <a:pt x="527" y="1826"/>
                  </a:lnTo>
                  <a:lnTo>
                    <a:pt x="421" y="2269"/>
                  </a:lnTo>
                  <a:lnTo>
                    <a:pt x="669" y="1623"/>
                  </a:lnTo>
                  <a:lnTo>
                    <a:pt x="587" y="2059"/>
                  </a:lnTo>
                  <a:lnTo>
                    <a:pt x="790" y="1623"/>
                  </a:lnTo>
                  <a:lnTo>
                    <a:pt x="654" y="2149"/>
                  </a:lnTo>
                  <a:lnTo>
                    <a:pt x="910" y="1503"/>
                  </a:lnTo>
                  <a:cubicBezTo>
                    <a:pt x="1083" y="804"/>
                    <a:pt x="1263" y="1"/>
                    <a:pt x="12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6" name="Google Shape;5526;p53"/>
            <p:cNvGrpSpPr/>
            <p:nvPr/>
          </p:nvGrpSpPr>
          <p:grpSpPr>
            <a:xfrm>
              <a:off x="7790261" y="3856261"/>
              <a:ext cx="235489" cy="226089"/>
              <a:chOff x="7790261" y="3856261"/>
              <a:chExt cx="235489" cy="226089"/>
            </a:xfrm>
          </p:grpSpPr>
          <p:grpSp>
            <p:nvGrpSpPr>
              <p:cNvPr id="5527" name="Google Shape;5527;p53"/>
              <p:cNvGrpSpPr/>
              <p:nvPr/>
            </p:nvGrpSpPr>
            <p:grpSpPr>
              <a:xfrm>
                <a:off x="7791025" y="3871375"/>
                <a:ext cx="234725" cy="210975"/>
                <a:chOff x="3322650" y="2535075"/>
                <a:chExt cx="234725" cy="210975"/>
              </a:xfrm>
            </p:grpSpPr>
            <p:sp>
              <p:nvSpPr>
                <p:cNvPr id="5528" name="Google Shape;5528;p53"/>
                <p:cNvSpPr/>
                <p:nvPr/>
              </p:nvSpPr>
              <p:spPr>
                <a:xfrm>
                  <a:off x="3322650" y="2702425"/>
                  <a:ext cx="27925" cy="31175"/>
                </a:xfrm>
                <a:custGeom>
                  <a:avLst/>
                  <a:gdLst/>
                  <a:ahLst/>
                  <a:cxnLst/>
                  <a:rect l="l" t="t" r="r" b="b"/>
                  <a:pathLst>
                    <a:path w="1117" h="1247" extrusionOk="0">
                      <a:moveTo>
                        <a:pt x="402" y="1"/>
                      </a:moveTo>
                      <a:cubicBezTo>
                        <a:pt x="290" y="279"/>
                        <a:pt x="185" y="564"/>
                        <a:pt x="87" y="842"/>
                      </a:cubicBezTo>
                      <a:cubicBezTo>
                        <a:pt x="1" y="1097"/>
                        <a:pt x="74" y="1246"/>
                        <a:pt x="230" y="1246"/>
                      </a:cubicBezTo>
                      <a:cubicBezTo>
                        <a:pt x="414" y="1246"/>
                        <a:pt x="714" y="1038"/>
                        <a:pt x="1004" y="549"/>
                      </a:cubicBezTo>
                      <a:lnTo>
                        <a:pt x="1116" y="361"/>
                      </a:lnTo>
                      <a:lnTo>
                        <a:pt x="1116" y="361"/>
                      </a:lnTo>
                      <a:cubicBezTo>
                        <a:pt x="1036" y="396"/>
                        <a:pt x="955" y="422"/>
                        <a:pt x="868" y="422"/>
                      </a:cubicBezTo>
                      <a:cubicBezTo>
                        <a:pt x="841" y="422"/>
                        <a:pt x="814" y="419"/>
                        <a:pt x="786" y="414"/>
                      </a:cubicBezTo>
                      <a:cubicBezTo>
                        <a:pt x="590" y="369"/>
                        <a:pt x="470" y="226"/>
                        <a:pt x="4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53"/>
                <p:cNvSpPr/>
                <p:nvPr/>
              </p:nvSpPr>
              <p:spPr>
                <a:xfrm>
                  <a:off x="3503825" y="2535075"/>
                  <a:ext cx="32875" cy="16175"/>
                </a:xfrm>
                <a:custGeom>
                  <a:avLst/>
                  <a:gdLst/>
                  <a:ahLst/>
                  <a:cxnLst/>
                  <a:rect l="l" t="t" r="r" b="b"/>
                  <a:pathLst>
                    <a:path w="1315" h="647" extrusionOk="0">
                      <a:moveTo>
                        <a:pt x="1082" y="0"/>
                      </a:moveTo>
                      <a:cubicBezTo>
                        <a:pt x="1037" y="8"/>
                        <a:pt x="977" y="8"/>
                        <a:pt x="932" y="23"/>
                      </a:cubicBezTo>
                      <a:cubicBezTo>
                        <a:pt x="639" y="68"/>
                        <a:pt x="323" y="128"/>
                        <a:pt x="0" y="203"/>
                      </a:cubicBezTo>
                      <a:cubicBezTo>
                        <a:pt x="211" y="308"/>
                        <a:pt x="413" y="413"/>
                        <a:pt x="624" y="519"/>
                      </a:cubicBezTo>
                      <a:cubicBezTo>
                        <a:pt x="609" y="564"/>
                        <a:pt x="586" y="609"/>
                        <a:pt x="564" y="646"/>
                      </a:cubicBezTo>
                      <a:cubicBezTo>
                        <a:pt x="767" y="534"/>
                        <a:pt x="969" y="413"/>
                        <a:pt x="1172" y="301"/>
                      </a:cubicBezTo>
                      <a:cubicBezTo>
                        <a:pt x="1315" y="218"/>
                        <a:pt x="1255" y="0"/>
                        <a:pt x="1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53"/>
                <p:cNvSpPr/>
                <p:nvPr/>
              </p:nvSpPr>
              <p:spPr>
                <a:xfrm>
                  <a:off x="3515850" y="2584100"/>
                  <a:ext cx="41525" cy="21375"/>
                </a:xfrm>
                <a:custGeom>
                  <a:avLst/>
                  <a:gdLst/>
                  <a:ahLst/>
                  <a:cxnLst/>
                  <a:rect l="l" t="t" r="r" b="b"/>
                  <a:pathLst>
                    <a:path w="1661" h="855" extrusionOk="0">
                      <a:moveTo>
                        <a:pt x="631" y="0"/>
                      </a:moveTo>
                      <a:lnTo>
                        <a:pt x="631" y="0"/>
                      </a:lnTo>
                      <a:cubicBezTo>
                        <a:pt x="661" y="68"/>
                        <a:pt x="669" y="135"/>
                        <a:pt x="654" y="218"/>
                      </a:cubicBezTo>
                      <a:cubicBezTo>
                        <a:pt x="579" y="519"/>
                        <a:pt x="143" y="571"/>
                        <a:pt x="0" y="849"/>
                      </a:cubicBezTo>
                      <a:cubicBezTo>
                        <a:pt x="56" y="852"/>
                        <a:pt x="111" y="854"/>
                        <a:pt x="167" y="854"/>
                      </a:cubicBezTo>
                      <a:cubicBezTo>
                        <a:pt x="637" y="854"/>
                        <a:pt x="1101" y="741"/>
                        <a:pt x="1518" y="526"/>
                      </a:cubicBezTo>
                      <a:cubicBezTo>
                        <a:pt x="1660" y="459"/>
                        <a:pt x="1638" y="256"/>
                        <a:pt x="1495" y="211"/>
                      </a:cubicBezTo>
                      <a:cubicBezTo>
                        <a:pt x="1210" y="113"/>
                        <a:pt x="924" y="45"/>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53"/>
                <p:cNvSpPr/>
                <p:nvPr/>
              </p:nvSpPr>
              <p:spPr>
                <a:xfrm>
                  <a:off x="3511700" y="2560875"/>
                  <a:ext cx="38150" cy="14600"/>
                </a:xfrm>
                <a:custGeom>
                  <a:avLst/>
                  <a:gdLst/>
                  <a:ahLst/>
                  <a:cxnLst/>
                  <a:rect l="l" t="t" r="r" b="b"/>
                  <a:pathLst>
                    <a:path w="1526" h="584" extrusionOk="0">
                      <a:moveTo>
                        <a:pt x="878" y="0"/>
                      </a:moveTo>
                      <a:cubicBezTo>
                        <a:pt x="590" y="0"/>
                        <a:pt x="294" y="56"/>
                        <a:pt x="1" y="125"/>
                      </a:cubicBezTo>
                      <a:cubicBezTo>
                        <a:pt x="61" y="298"/>
                        <a:pt x="271" y="441"/>
                        <a:pt x="467" y="584"/>
                      </a:cubicBezTo>
                      <a:cubicBezTo>
                        <a:pt x="775" y="501"/>
                        <a:pt x="1083" y="418"/>
                        <a:pt x="1391" y="336"/>
                      </a:cubicBezTo>
                      <a:cubicBezTo>
                        <a:pt x="1526" y="298"/>
                        <a:pt x="1526" y="110"/>
                        <a:pt x="1398" y="73"/>
                      </a:cubicBezTo>
                      <a:cubicBezTo>
                        <a:pt x="1229" y="21"/>
                        <a:pt x="1055" y="0"/>
                        <a:pt x="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53"/>
                <p:cNvSpPr/>
                <p:nvPr/>
              </p:nvSpPr>
              <p:spPr>
                <a:xfrm>
                  <a:off x="3482600" y="2643625"/>
                  <a:ext cx="37950" cy="25350"/>
                </a:xfrm>
                <a:custGeom>
                  <a:avLst/>
                  <a:gdLst/>
                  <a:ahLst/>
                  <a:cxnLst/>
                  <a:rect l="l" t="t" r="r" b="b"/>
                  <a:pathLst>
                    <a:path w="1518" h="1014" extrusionOk="0">
                      <a:moveTo>
                        <a:pt x="849" y="1"/>
                      </a:moveTo>
                      <a:cubicBezTo>
                        <a:pt x="571" y="121"/>
                        <a:pt x="256" y="219"/>
                        <a:pt x="98" y="459"/>
                      </a:cubicBezTo>
                      <a:cubicBezTo>
                        <a:pt x="53" y="534"/>
                        <a:pt x="23" y="617"/>
                        <a:pt x="0" y="700"/>
                      </a:cubicBezTo>
                      <a:cubicBezTo>
                        <a:pt x="359" y="896"/>
                        <a:pt x="750" y="1013"/>
                        <a:pt x="1033" y="1013"/>
                      </a:cubicBezTo>
                      <a:cubicBezTo>
                        <a:pt x="1206" y="1013"/>
                        <a:pt x="1338" y="969"/>
                        <a:pt x="1398" y="873"/>
                      </a:cubicBezTo>
                      <a:cubicBezTo>
                        <a:pt x="1518" y="662"/>
                        <a:pt x="1232" y="332"/>
                        <a:pt x="8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53"/>
                <p:cNvSpPr/>
                <p:nvPr/>
              </p:nvSpPr>
              <p:spPr>
                <a:xfrm>
                  <a:off x="3512075" y="2605500"/>
                  <a:ext cx="43425" cy="25800"/>
                </a:xfrm>
                <a:custGeom>
                  <a:avLst/>
                  <a:gdLst/>
                  <a:ahLst/>
                  <a:cxnLst/>
                  <a:rect l="l" t="t" r="r" b="b"/>
                  <a:pathLst>
                    <a:path w="1737" h="1032" extrusionOk="0">
                      <a:moveTo>
                        <a:pt x="151" y="1"/>
                      </a:moveTo>
                      <a:lnTo>
                        <a:pt x="151" y="1"/>
                      </a:lnTo>
                      <a:cubicBezTo>
                        <a:pt x="1" y="309"/>
                        <a:pt x="286" y="692"/>
                        <a:pt x="211" y="1030"/>
                      </a:cubicBezTo>
                      <a:cubicBezTo>
                        <a:pt x="245" y="1031"/>
                        <a:pt x="279" y="1031"/>
                        <a:pt x="313" y="1031"/>
                      </a:cubicBezTo>
                      <a:cubicBezTo>
                        <a:pt x="617" y="1031"/>
                        <a:pt x="920" y="1001"/>
                        <a:pt x="1218" y="940"/>
                      </a:cubicBezTo>
                      <a:cubicBezTo>
                        <a:pt x="1706" y="842"/>
                        <a:pt x="1736" y="497"/>
                        <a:pt x="1271" y="316"/>
                      </a:cubicBezTo>
                      <a:cubicBezTo>
                        <a:pt x="910" y="181"/>
                        <a:pt x="534" y="68"/>
                        <a:pt x="1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53"/>
                <p:cNvSpPr/>
                <p:nvPr/>
              </p:nvSpPr>
              <p:spPr>
                <a:xfrm>
                  <a:off x="3465675" y="2673325"/>
                  <a:ext cx="18875" cy="22500"/>
                </a:xfrm>
                <a:custGeom>
                  <a:avLst/>
                  <a:gdLst/>
                  <a:ahLst/>
                  <a:cxnLst/>
                  <a:rect l="l" t="t" r="r" b="b"/>
                  <a:pathLst>
                    <a:path w="755" h="900" extrusionOk="0">
                      <a:moveTo>
                        <a:pt x="587" y="0"/>
                      </a:moveTo>
                      <a:cubicBezTo>
                        <a:pt x="564" y="98"/>
                        <a:pt x="534" y="195"/>
                        <a:pt x="474" y="278"/>
                      </a:cubicBezTo>
                      <a:cubicBezTo>
                        <a:pt x="362" y="443"/>
                        <a:pt x="196" y="526"/>
                        <a:pt x="1" y="564"/>
                      </a:cubicBezTo>
                      <a:cubicBezTo>
                        <a:pt x="136" y="676"/>
                        <a:pt x="279" y="782"/>
                        <a:pt x="429" y="872"/>
                      </a:cubicBezTo>
                      <a:cubicBezTo>
                        <a:pt x="462" y="891"/>
                        <a:pt x="497" y="899"/>
                        <a:pt x="532" y="899"/>
                      </a:cubicBezTo>
                      <a:cubicBezTo>
                        <a:pt x="647" y="899"/>
                        <a:pt x="755" y="802"/>
                        <a:pt x="737" y="669"/>
                      </a:cubicBezTo>
                      <a:cubicBezTo>
                        <a:pt x="715" y="443"/>
                        <a:pt x="662" y="218"/>
                        <a:pt x="5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53"/>
                <p:cNvSpPr/>
                <p:nvPr/>
              </p:nvSpPr>
              <p:spPr>
                <a:xfrm>
                  <a:off x="3352600" y="2701900"/>
                  <a:ext cx="28400" cy="44150"/>
                </a:xfrm>
                <a:custGeom>
                  <a:avLst/>
                  <a:gdLst/>
                  <a:ahLst/>
                  <a:cxnLst/>
                  <a:rect l="l" t="t" r="r" b="b"/>
                  <a:pathLst>
                    <a:path w="1136" h="1766" extrusionOk="0">
                      <a:moveTo>
                        <a:pt x="725" y="1"/>
                      </a:moveTo>
                      <a:cubicBezTo>
                        <a:pt x="679" y="1"/>
                        <a:pt x="633" y="5"/>
                        <a:pt x="587" y="14"/>
                      </a:cubicBezTo>
                      <a:cubicBezTo>
                        <a:pt x="474" y="44"/>
                        <a:pt x="369" y="104"/>
                        <a:pt x="264" y="172"/>
                      </a:cubicBezTo>
                      <a:cubicBezTo>
                        <a:pt x="114" y="698"/>
                        <a:pt x="1" y="1224"/>
                        <a:pt x="31" y="1584"/>
                      </a:cubicBezTo>
                      <a:cubicBezTo>
                        <a:pt x="36" y="1696"/>
                        <a:pt x="133" y="1766"/>
                        <a:pt x="230" y="1766"/>
                      </a:cubicBezTo>
                      <a:cubicBezTo>
                        <a:pt x="277" y="1766"/>
                        <a:pt x="325" y="1749"/>
                        <a:pt x="361" y="1712"/>
                      </a:cubicBezTo>
                      <a:cubicBezTo>
                        <a:pt x="534" y="1547"/>
                        <a:pt x="655" y="1306"/>
                        <a:pt x="752" y="1074"/>
                      </a:cubicBezTo>
                      <a:cubicBezTo>
                        <a:pt x="887" y="750"/>
                        <a:pt x="1015" y="427"/>
                        <a:pt x="1135" y="97"/>
                      </a:cubicBezTo>
                      <a:cubicBezTo>
                        <a:pt x="1000" y="40"/>
                        <a:pt x="864" y="1"/>
                        <a:pt x="7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53"/>
                <p:cNvSpPr/>
                <p:nvPr/>
              </p:nvSpPr>
              <p:spPr>
                <a:xfrm>
                  <a:off x="3386800" y="2707325"/>
                  <a:ext cx="25950" cy="36800"/>
                </a:xfrm>
                <a:custGeom>
                  <a:avLst/>
                  <a:gdLst/>
                  <a:ahLst/>
                  <a:cxnLst/>
                  <a:rect l="l" t="t" r="r" b="b"/>
                  <a:pathLst>
                    <a:path w="1038" h="1472" extrusionOk="0">
                      <a:moveTo>
                        <a:pt x="8" y="0"/>
                      </a:moveTo>
                      <a:cubicBezTo>
                        <a:pt x="0" y="443"/>
                        <a:pt x="60" y="879"/>
                        <a:pt x="241" y="1292"/>
                      </a:cubicBezTo>
                      <a:cubicBezTo>
                        <a:pt x="298" y="1418"/>
                        <a:pt x="369" y="1471"/>
                        <a:pt x="442" y="1471"/>
                      </a:cubicBezTo>
                      <a:cubicBezTo>
                        <a:pt x="551" y="1471"/>
                        <a:pt x="664" y="1351"/>
                        <a:pt x="737" y="1180"/>
                      </a:cubicBezTo>
                      <a:cubicBezTo>
                        <a:pt x="857" y="879"/>
                        <a:pt x="954" y="571"/>
                        <a:pt x="1037" y="255"/>
                      </a:cubicBezTo>
                      <a:cubicBezTo>
                        <a:pt x="1030" y="255"/>
                        <a:pt x="1015" y="263"/>
                        <a:pt x="1007" y="271"/>
                      </a:cubicBezTo>
                      <a:cubicBezTo>
                        <a:pt x="938" y="295"/>
                        <a:pt x="869" y="306"/>
                        <a:pt x="801" y="306"/>
                      </a:cubicBezTo>
                      <a:cubicBezTo>
                        <a:pt x="536" y="306"/>
                        <a:pt x="277" y="143"/>
                        <a:pt x="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53"/>
                <p:cNvSpPr/>
                <p:nvPr/>
              </p:nvSpPr>
              <p:spPr>
                <a:xfrm>
                  <a:off x="3424925" y="2688900"/>
                  <a:ext cx="24250" cy="34550"/>
                </a:xfrm>
                <a:custGeom>
                  <a:avLst/>
                  <a:gdLst/>
                  <a:ahLst/>
                  <a:cxnLst/>
                  <a:rect l="l" t="t" r="r" b="b"/>
                  <a:pathLst>
                    <a:path w="970" h="1382" extrusionOk="0">
                      <a:moveTo>
                        <a:pt x="970" y="1"/>
                      </a:moveTo>
                      <a:cubicBezTo>
                        <a:pt x="722" y="23"/>
                        <a:pt x="481" y="61"/>
                        <a:pt x="286" y="189"/>
                      </a:cubicBezTo>
                      <a:cubicBezTo>
                        <a:pt x="173" y="271"/>
                        <a:pt x="83" y="376"/>
                        <a:pt x="1" y="489"/>
                      </a:cubicBezTo>
                      <a:cubicBezTo>
                        <a:pt x="106" y="797"/>
                        <a:pt x="256" y="1083"/>
                        <a:pt x="466" y="1316"/>
                      </a:cubicBezTo>
                      <a:cubicBezTo>
                        <a:pt x="506" y="1361"/>
                        <a:pt x="560" y="1382"/>
                        <a:pt x="614" y="1382"/>
                      </a:cubicBezTo>
                      <a:cubicBezTo>
                        <a:pt x="702" y="1382"/>
                        <a:pt x="789" y="1326"/>
                        <a:pt x="812" y="1233"/>
                      </a:cubicBezTo>
                      <a:cubicBezTo>
                        <a:pt x="917" y="827"/>
                        <a:pt x="970" y="414"/>
                        <a:pt x="9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38" name="Google Shape;5538;p53"/>
              <p:cNvSpPr/>
              <p:nvPr/>
            </p:nvSpPr>
            <p:spPr>
              <a:xfrm rot="-6107568" flipH="1">
                <a:off x="7964550" y="3866049"/>
                <a:ext cx="9332" cy="88213"/>
              </a:xfrm>
              <a:custGeom>
                <a:avLst/>
                <a:gdLst/>
                <a:ahLst/>
                <a:cxnLst/>
                <a:rect l="l" t="t" r="r" b="b"/>
                <a:pathLst>
                  <a:path w="1263" h="6132" extrusionOk="0">
                    <a:moveTo>
                      <a:pt x="1263" y="1"/>
                    </a:moveTo>
                    <a:cubicBezTo>
                      <a:pt x="850" y="1436"/>
                      <a:pt x="376" y="3059"/>
                      <a:pt x="1" y="4501"/>
                    </a:cubicBezTo>
                    <a:cubicBezTo>
                      <a:pt x="421" y="3525"/>
                      <a:pt x="654" y="3022"/>
                      <a:pt x="654" y="3021"/>
                    </a:cubicBezTo>
                    <a:lnTo>
                      <a:pt x="654" y="3021"/>
                    </a:lnTo>
                    <a:lnTo>
                      <a:pt x="294" y="4614"/>
                    </a:lnTo>
                    <a:lnTo>
                      <a:pt x="677" y="3728"/>
                    </a:lnTo>
                    <a:lnTo>
                      <a:pt x="549" y="4802"/>
                    </a:lnTo>
                    <a:lnTo>
                      <a:pt x="549" y="4802"/>
                    </a:lnTo>
                    <a:lnTo>
                      <a:pt x="804" y="4058"/>
                    </a:lnTo>
                    <a:lnTo>
                      <a:pt x="729" y="4937"/>
                    </a:lnTo>
                    <a:lnTo>
                      <a:pt x="910" y="4329"/>
                    </a:lnTo>
                    <a:lnTo>
                      <a:pt x="985" y="6132"/>
                    </a:lnTo>
                    <a:cubicBezTo>
                      <a:pt x="1037" y="3645"/>
                      <a:pt x="1180" y="835"/>
                      <a:pt x="1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53"/>
              <p:cNvSpPr/>
              <p:nvPr/>
            </p:nvSpPr>
            <p:spPr>
              <a:xfrm rot="-5534570">
                <a:off x="7960132" y="3888623"/>
                <a:ext cx="18158" cy="87082"/>
              </a:xfrm>
              <a:custGeom>
                <a:avLst/>
                <a:gdLst/>
                <a:ahLst/>
                <a:cxnLst/>
                <a:rect l="l" t="t" r="r" b="b"/>
                <a:pathLst>
                  <a:path w="1106" h="5305" extrusionOk="0">
                    <a:moveTo>
                      <a:pt x="354" y="0"/>
                    </a:moveTo>
                    <a:cubicBezTo>
                      <a:pt x="354" y="0"/>
                      <a:pt x="166" y="2577"/>
                      <a:pt x="1" y="4921"/>
                    </a:cubicBezTo>
                    <a:cubicBezTo>
                      <a:pt x="106" y="4102"/>
                      <a:pt x="316" y="2472"/>
                      <a:pt x="346" y="2141"/>
                    </a:cubicBezTo>
                    <a:lnTo>
                      <a:pt x="346" y="2141"/>
                    </a:lnTo>
                    <a:cubicBezTo>
                      <a:pt x="294" y="3216"/>
                      <a:pt x="249" y="4095"/>
                      <a:pt x="249" y="4095"/>
                    </a:cubicBezTo>
                    <a:lnTo>
                      <a:pt x="497" y="3111"/>
                    </a:lnTo>
                    <a:lnTo>
                      <a:pt x="497" y="4335"/>
                    </a:lnTo>
                    <a:lnTo>
                      <a:pt x="632" y="3652"/>
                    </a:lnTo>
                    <a:lnTo>
                      <a:pt x="722" y="4711"/>
                    </a:lnTo>
                    <a:lnTo>
                      <a:pt x="790" y="3907"/>
                    </a:lnTo>
                    <a:cubicBezTo>
                      <a:pt x="790" y="3907"/>
                      <a:pt x="1045" y="4846"/>
                      <a:pt x="1038" y="5305"/>
                    </a:cubicBezTo>
                    <a:cubicBezTo>
                      <a:pt x="1053" y="4967"/>
                      <a:pt x="1075" y="4613"/>
                      <a:pt x="1105" y="4275"/>
                    </a:cubicBezTo>
                    <a:cubicBezTo>
                      <a:pt x="752" y="2164"/>
                      <a:pt x="354" y="0"/>
                      <a:pt x="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53"/>
              <p:cNvSpPr/>
              <p:nvPr/>
            </p:nvSpPr>
            <p:spPr>
              <a:xfrm rot="3751107" flipH="1">
                <a:off x="7845901" y="4016962"/>
                <a:ext cx="46551" cy="34347"/>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53"/>
              <p:cNvSpPr/>
              <p:nvPr/>
            </p:nvSpPr>
            <p:spPr>
              <a:xfrm rot="-7840399">
                <a:off x="7917645" y="4001073"/>
                <a:ext cx="33240" cy="13820"/>
              </a:xfrm>
              <a:custGeom>
                <a:avLst/>
                <a:gdLst/>
                <a:ahLst/>
                <a:cxnLst/>
                <a:rect l="l" t="t" r="r" b="b"/>
                <a:pathLst>
                  <a:path w="5313" h="1121" extrusionOk="0">
                    <a:moveTo>
                      <a:pt x="1022" y="1"/>
                    </a:moveTo>
                    <a:cubicBezTo>
                      <a:pt x="684" y="38"/>
                      <a:pt x="339" y="68"/>
                      <a:pt x="1" y="98"/>
                    </a:cubicBezTo>
                    <a:cubicBezTo>
                      <a:pt x="21" y="97"/>
                      <a:pt x="42" y="97"/>
                      <a:pt x="64" y="97"/>
                    </a:cubicBezTo>
                    <a:cubicBezTo>
                      <a:pt x="534" y="97"/>
                      <a:pt x="1398" y="316"/>
                      <a:pt x="1398" y="316"/>
                    </a:cubicBezTo>
                    <a:lnTo>
                      <a:pt x="594" y="399"/>
                    </a:lnTo>
                    <a:lnTo>
                      <a:pt x="1661" y="467"/>
                    </a:lnTo>
                    <a:lnTo>
                      <a:pt x="977" y="617"/>
                    </a:lnTo>
                    <a:lnTo>
                      <a:pt x="2202" y="587"/>
                    </a:lnTo>
                    <a:lnTo>
                      <a:pt x="1225" y="857"/>
                    </a:lnTo>
                    <a:cubicBezTo>
                      <a:pt x="1225" y="857"/>
                      <a:pt x="2104" y="797"/>
                      <a:pt x="3179" y="722"/>
                    </a:cubicBezTo>
                    <a:lnTo>
                      <a:pt x="3179" y="722"/>
                    </a:lnTo>
                    <a:cubicBezTo>
                      <a:pt x="2841" y="752"/>
                      <a:pt x="1218" y="1000"/>
                      <a:pt x="399" y="1120"/>
                    </a:cubicBezTo>
                    <a:cubicBezTo>
                      <a:pt x="2743" y="902"/>
                      <a:pt x="5313" y="662"/>
                      <a:pt x="5313" y="662"/>
                    </a:cubicBezTo>
                    <a:cubicBezTo>
                      <a:pt x="5313" y="662"/>
                      <a:pt x="3141" y="316"/>
                      <a:pt x="10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53"/>
              <p:cNvSpPr/>
              <p:nvPr/>
            </p:nvSpPr>
            <p:spPr>
              <a:xfrm rot="-5934861">
                <a:off x="7883793" y="4014033"/>
                <a:ext cx="33643" cy="17985"/>
              </a:xfrm>
              <a:custGeom>
                <a:avLst/>
                <a:gdLst/>
                <a:ahLst/>
                <a:cxnLst/>
                <a:rect l="l" t="t" r="r" b="b"/>
                <a:pathLst>
                  <a:path w="6928" h="1459" extrusionOk="0">
                    <a:moveTo>
                      <a:pt x="0" y="1"/>
                    </a:moveTo>
                    <a:lnTo>
                      <a:pt x="0" y="1"/>
                    </a:lnTo>
                    <a:cubicBezTo>
                      <a:pt x="924" y="226"/>
                      <a:pt x="2239" y="467"/>
                      <a:pt x="2239" y="467"/>
                    </a:cubicBezTo>
                    <a:lnTo>
                      <a:pt x="1383" y="617"/>
                    </a:lnTo>
                    <a:lnTo>
                      <a:pt x="3036" y="700"/>
                    </a:lnTo>
                    <a:cubicBezTo>
                      <a:pt x="3036" y="700"/>
                      <a:pt x="1713" y="835"/>
                      <a:pt x="368" y="1165"/>
                    </a:cubicBezTo>
                    <a:cubicBezTo>
                      <a:pt x="887" y="1090"/>
                      <a:pt x="2802" y="1053"/>
                      <a:pt x="2803" y="1053"/>
                    </a:cubicBezTo>
                    <a:lnTo>
                      <a:pt x="2803" y="1053"/>
                    </a:lnTo>
                    <a:cubicBezTo>
                      <a:pt x="2803" y="1053"/>
                      <a:pt x="2344" y="1135"/>
                      <a:pt x="1067" y="1458"/>
                    </a:cubicBezTo>
                    <a:cubicBezTo>
                      <a:pt x="2803" y="1338"/>
                      <a:pt x="4854" y="1075"/>
                      <a:pt x="6927" y="549"/>
                    </a:cubicBezTo>
                    <a:lnTo>
                      <a:pt x="6927" y="549"/>
                    </a:lnTo>
                    <a:cubicBezTo>
                      <a:pt x="6844" y="558"/>
                      <a:pt x="6723" y="562"/>
                      <a:pt x="6571" y="562"/>
                    </a:cubicBezTo>
                    <a:cubicBezTo>
                      <a:pt x="5357" y="562"/>
                      <a:pt x="2157" y="308"/>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53"/>
              <p:cNvSpPr/>
              <p:nvPr/>
            </p:nvSpPr>
            <p:spPr>
              <a:xfrm rot="4341150" flipH="1">
                <a:off x="7819134" y="4004161"/>
                <a:ext cx="51359" cy="46908"/>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53"/>
              <p:cNvSpPr/>
              <p:nvPr/>
            </p:nvSpPr>
            <p:spPr>
              <a:xfrm rot="4742032" flipH="1">
                <a:off x="7791915" y="3993846"/>
                <a:ext cx="60728" cy="53461"/>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53"/>
              <p:cNvSpPr/>
              <p:nvPr/>
            </p:nvSpPr>
            <p:spPr>
              <a:xfrm rot="-6155614">
                <a:off x="7934014" y="3959609"/>
                <a:ext cx="44573" cy="46911"/>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53"/>
              <p:cNvSpPr/>
              <p:nvPr/>
            </p:nvSpPr>
            <p:spPr>
              <a:xfrm rot="-10115745">
                <a:off x="7930740" y="3942277"/>
                <a:ext cx="70163" cy="17986"/>
              </a:xfrm>
              <a:custGeom>
                <a:avLst/>
                <a:gdLst/>
                <a:ahLst/>
                <a:cxnLst/>
                <a:rect l="l" t="t" r="r" b="b"/>
                <a:pathLst>
                  <a:path w="6928" h="1459" extrusionOk="0">
                    <a:moveTo>
                      <a:pt x="0" y="1"/>
                    </a:moveTo>
                    <a:lnTo>
                      <a:pt x="0" y="1"/>
                    </a:lnTo>
                    <a:cubicBezTo>
                      <a:pt x="924" y="226"/>
                      <a:pt x="2239" y="467"/>
                      <a:pt x="2239" y="467"/>
                    </a:cubicBezTo>
                    <a:lnTo>
                      <a:pt x="1383" y="617"/>
                    </a:lnTo>
                    <a:lnTo>
                      <a:pt x="3036" y="700"/>
                    </a:lnTo>
                    <a:cubicBezTo>
                      <a:pt x="3036" y="700"/>
                      <a:pt x="1713" y="835"/>
                      <a:pt x="368" y="1165"/>
                    </a:cubicBezTo>
                    <a:cubicBezTo>
                      <a:pt x="887" y="1090"/>
                      <a:pt x="2802" y="1053"/>
                      <a:pt x="2803" y="1053"/>
                    </a:cubicBezTo>
                    <a:lnTo>
                      <a:pt x="2803" y="1053"/>
                    </a:lnTo>
                    <a:cubicBezTo>
                      <a:pt x="2803" y="1053"/>
                      <a:pt x="2344" y="1135"/>
                      <a:pt x="1067" y="1458"/>
                    </a:cubicBezTo>
                    <a:cubicBezTo>
                      <a:pt x="2803" y="1338"/>
                      <a:pt x="4854" y="1075"/>
                      <a:pt x="6927" y="549"/>
                    </a:cubicBezTo>
                    <a:lnTo>
                      <a:pt x="6927" y="549"/>
                    </a:lnTo>
                    <a:cubicBezTo>
                      <a:pt x="6844" y="558"/>
                      <a:pt x="6723" y="562"/>
                      <a:pt x="6571" y="562"/>
                    </a:cubicBezTo>
                    <a:cubicBezTo>
                      <a:pt x="5357" y="562"/>
                      <a:pt x="2157" y="308"/>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53"/>
              <p:cNvSpPr/>
              <p:nvPr/>
            </p:nvSpPr>
            <p:spPr>
              <a:xfrm rot="-9687787">
                <a:off x="7930030" y="3863139"/>
                <a:ext cx="52542" cy="57046"/>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548" name="Google Shape;5548;p53"/>
          <p:cNvGrpSpPr/>
          <p:nvPr/>
        </p:nvGrpSpPr>
        <p:grpSpPr>
          <a:xfrm>
            <a:off x="5512591" y="2883821"/>
            <a:ext cx="3048833" cy="2539955"/>
            <a:chOff x="5512591" y="2883821"/>
            <a:chExt cx="3048833" cy="2539955"/>
          </a:xfrm>
        </p:grpSpPr>
        <p:grpSp>
          <p:nvGrpSpPr>
            <p:cNvPr id="5549" name="Google Shape;5549;p53"/>
            <p:cNvGrpSpPr/>
            <p:nvPr/>
          </p:nvGrpSpPr>
          <p:grpSpPr>
            <a:xfrm flipH="1">
              <a:off x="5512591" y="3445224"/>
              <a:ext cx="1820614" cy="1978551"/>
              <a:chOff x="229650" y="3535475"/>
              <a:chExt cx="772625" cy="839650"/>
            </a:xfrm>
          </p:grpSpPr>
          <p:grpSp>
            <p:nvGrpSpPr>
              <p:cNvPr id="5550" name="Google Shape;5550;p53"/>
              <p:cNvGrpSpPr/>
              <p:nvPr/>
            </p:nvGrpSpPr>
            <p:grpSpPr>
              <a:xfrm>
                <a:off x="229650" y="3535475"/>
                <a:ext cx="772625" cy="837200"/>
                <a:chOff x="229650" y="3535475"/>
                <a:chExt cx="772625" cy="837200"/>
              </a:xfrm>
            </p:grpSpPr>
            <p:sp>
              <p:nvSpPr>
                <p:cNvPr id="5551" name="Google Shape;5551;p53"/>
                <p:cNvSpPr/>
                <p:nvPr/>
              </p:nvSpPr>
              <p:spPr>
                <a:xfrm>
                  <a:off x="688900" y="3549000"/>
                  <a:ext cx="81575" cy="277775"/>
                </a:xfrm>
                <a:custGeom>
                  <a:avLst/>
                  <a:gdLst/>
                  <a:ahLst/>
                  <a:cxnLst/>
                  <a:rect l="l" t="t" r="r" b="b"/>
                  <a:pathLst>
                    <a:path w="3263" h="11111" extrusionOk="0">
                      <a:moveTo>
                        <a:pt x="3262" y="1"/>
                      </a:moveTo>
                      <a:lnTo>
                        <a:pt x="3262" y="1"/>
                      </a:lnTo>
                      <a:cubicBezTo>
                        <a:pt x="3262" y="1"/>
                        <a:pt x="1744" y="1383"/>
                        <a:pt x="940" y="4403"/>
                      </a:cubicBezTo>
                      <a:cubicBezTo>
                        <a:pt x="185" y="7247"/>
                        <a:pt x="0" y="11111"/>
                        <a:pt x="155" y="11111"/>
                      </a:cubicBezTo>
                      <a:cubicBezTo>
                        <a:pt x="165" y="11111"/>
                        <a:pt x="176" y="11094"/>
                        <a:pt x="189" y="11060"/>
                      </a:cubicBezTo>
                      <a:cubicBezTo>
                        <a:pt x="189" y="11060"/>
                        <a:pt x="2015" y="7597"/>
                        <a:pt x="2443" y="5748"/>
                      </a:cubicBezTo>
                      <a:cubicBezTo>
                        <a:pt x="2871" y="3893"/>
                        <a:pt x="3262" y="1"/>
                        <a:pt x="32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53"/>
                <p:cNvSpPr/>
                <p:nvPr/>
              </p:nvSpPr>
              <p:spPr>
                <a:xfrm>
                  <a:off x="656800" y="3535475"/>
                  <a:ext cx="34400" cy="332500"/>
                </a:xfrm>
                <a:custGeom>
                  <a:avLst/>
                  <a:gdLst/>
                  <a:ahLst/>
                  <a:cxnLst/>
                  <a:rect l="l" t="t" r="r" b="b"/>
                  <a:pathLst>
                    <a:path w="1376" h="13300" extrusionOk="0">
                      <a:moveTo>
                        <a:pt x="1360" y="1"/>
                      </a:moveTo>
                      <a:lnTo>
                        <a:pt x="1360" y="1"/>
                      </a:lnTo>
                      <a:cubicBezTo>
                        <a:pt x="248" y="2285"/>
                        <a:pt x="346" y="5470"/>
                        <a:pt x="173" y="7724"/>
                      </a:cubicBezTo>
                      <a:cubicBezTo>
                        <a:pt x="0" y="9971"/>
                        <a:pt x="474" y="13299"/>
                        <a:pt x="474" y="13299"/>
                      </a:cubicBezTo>
                      <a:lnTo>
                        <a:pt x="797" y="12751"/>
                      </a:lnTo>
                      <a:cubicBezTo>
                        <a:pt x="797" y="12751"/>
                        <a:pt x="1323" y="10519"/>
                        <a:pt x="1353" y="8408"/>
                      </a:cubicBezTo>
                      <a:cubicBezTo>
                        <a:pt x="1375" y="6304"/>
                        <a:pt x="1353" y="970"/>
                        <a:pt x="13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53"/>
                <p:cNvSpPr/>
                <p:nvPr/>
              </p:nvSpPr>
              <p:spPr>
                <a:xfrm>
                  <a:off x="618850" y="3536600"/>
                  <a:ext cx="37400" cy="373075"/>
                </a:xfrm>
                <a:custGeom>
                  <a:avLst/>
                  <a:gdLst/>
                  <a:ahLst/>
                  <a:cxnLst/>
                  <a:rect l="l" t="t" r="r" b="b"/>
                  <a:pathLst>
                    <a:path w="1496" h="14923" extrusionOk="0">
                      <a:moveTo>
                        <a:pt x="1015" y="1"/>
                      </a:moveTo>
                      <a:cubicBezTo>
                        <a:pt x="1" y="3374"/>
                        <a:pt x="98" y="6545"/>
                        <a:pt x="136" y="7642"/>
                      </a:cubicBezTo>
                      <a:cubicBezTo>
                        <a:pt x="173" y="8731"/>
                        <a:pt x="617" y="13908"/>
                        <a:pt x="1030" y="14922"/>
                      </a:cubicBezTo>
                      <a:cubicBezTo>
                        <a:pt x="1165" y="14652"/>
                        <a:pt x="1285" y="14502"/>
                        <a:pt x="1285" y="14502"/>
                      </a:cubicBezTo>
                      <a:lnTo>
                        <a:pt x="1293" y="14502"/>
                      </a:lnTo>
                      <a:cubicBezTo>
                        <a:pt x="1293" y="14502"/>
                        <a:pt x="1496" y="10595"/>
                        <a:pt x="1353" y="8033"/>
                      </a:cubicBezTo>
                      <a:cubicBezTo>
                        <a:pt x="1210" y="5470"/>
                        <a:pt x="1143" y="542"/>
                        <a:pt x="1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53"/>
                <p:cNvSpPr/>
                <p:nvPr/>
              </p:nvSpPr>
              <p:spPr>
                <a:xfrm>
                  <a:off x="577150" y="3546000"/>
                  <a:ext cx="48675" cy="415525"/>
                </a:xfrm>
                <a:custGeom>
                  <a:avLst/>
                  <a:gdLst/>
                  <a:ahLst/>
                  <a:cxnLst/>
                  <a:rect l="l" t="t" r="r" b="b"/>
                  <a:pathLst>
                    <a:path w="1947" h="16621" extrusionOk="0">
                      <a:moveTo>
                        <a:pt x="797" y="0"/>
                      </a:moveTo>
                      <a:cubicBezTo>
                        <a:pt x="1" y="4403"/>
                        <a:pt x="346" y="7822"/>
                        <a:pt x="421" y="9670"/>
                      </a:cubicBezTo>
                      <a:cubicBezTo>
                        <a:pt x="504" y="11518"/>
                        <a:pt x="992" y="15223"/>
                        <a:pt x="1533" y="16620"/>
                      </a:cubicBezTo>
                      <a:cubicBezTo>
                        <a:pt x="1759" y="16282"/>
                        <a:pt x="1879" y="16139"/>
                        <a:pt x="1879" y="16139"/>
                      </a:cubicBezTo>
                      <a:cubicBezTo>
                        <a:pt x="1879" y="16139"/>
                        <a:pt x="1947" y="10662"/>
                        <a:pt x="1714" y="8971"/>
                      </a:cubicBezTo>
                      <a:cubicBezTo>
                        <a:pt x="1481" y="7288"/>
                        <a:pt x="895" y="857"/>
                        <a:pt x="7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53"/>
                <p:cNvSpPr/>
                <p:nvPr/>
              </p:nvSpPr>
              <p:spPr>
                <a:xfrm>
                  <a:off x="531875" y="3564075"/>
                  <a:ext cx="62025" cy="451525"/>
                </a:xfrm>
                <a:custGeom>
                  <a:avLst/>
                  <a:gdLst/>
                  <a:ahLst/>
                  <a:cxnLst/>
                  <a:rect l="l" t="t" r="r" b="b"/>
                  <a:pathLst>
                    <a:path w="2481" h="18061" extrusionOk="0">
                      <a:moveTo>
                        <a:pt x="639" y="1"/>
                      </a:moveTo>
                      <a:cubicBezTo>
                        <a:pt x="605" y="1"/>
                        <a:pt x="569" y="162"/>
                        <a:pt x="534" y="555"/>
                      </a:cubicBezTo>
                      <a:cubicBezTo>
                        <a:pt x="392" y="2163"/>
                        <a:pt x="1" y="6528"/>
                        <a:pt x="399" y="9744"/>
                      </a:cubicBezTo>
                      <a:cubicBezTo>
                        <a:pt x="797" y="12952"/>
                        <a:pt x="1534" y="16964"/>
                        <a:pt x="2217" y="18061"/>
                      </a:cubicBezTo>
                      <a:cubicBezTo>
                        <a:pt x="2323" y="17798"/>
                        <a:pt x="2480" y="17535"/>
                        <a:pt x="2480" y="17535"/>
                      </a:cubicBezTo>
                      <a:cubicBezTo>
                        <a:pt x="2480" y="17535"/>
                        <a:pt x="2465" y="12967"/>
                        <a:pt x="1932" y="10292"/>
                      </a:cubicBezTo>
                      <a:cubicBezTo>
                        <a:pt x="1406" y="7617"/>
                        <a:pt x="1000" y="3831"/>
                        <a:pt x="918" y="2523"/>
                      </a:cubicBezTo>
                      <a:cubicBezTo>
                        <a:pt x="849" y="1541"/>
                        <a:pt x="747" y="1"/>
                        <a:pt x="6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53"/>
                <p:cNvSpPr/>
                <p:nvPr/>
              </p:nvSpPr>
              <p:spPr>
                <a:xfrm>
                  <a:off x="483050" y="3575875"/>
                  <a:ext cx="80050" cy="501350"/>
                </a:xfrm>
                <a:custGeom>
                  <a:avLst/>
                  <a:gdLst/>
                  <a:ahLst/>
                  <a:cxnLst/>
                  <a:rect l="l" t="t" r="r" b="b"/>
                  <a:pathLst>
                    <a:path w="3202" h="20054" extrusionOk="0">
                      <a:moveTo>
                        <a:pt x="218" y="0"/>
                      </a:moveTo>
                      <a:cubicBezTo>
                        <a:pt x="218" y="0"/>
                        <a:pt x="0" y="3020"/>
                        <a:pt x="158" y="4929"/>
                      </a:cubicBezTo>
                      <a:cubicBezTo>
                        <a:pt x="309" y="6837"/>
                        <a:pt x="136" y="10504"/>
                        <a:pt x="947" y="13735"/>
                      </a:cubicBezTo>
                      <a:cubicBezTo>
                        <a:pt x="1751" y="16965"/>
                        <a:pt x="2600" y="19272"/>
                        <a:pt x="2893" y="20053"/>
                      </a:cubicBezTo>
                      <a:cubicBezTo>
                        <a:pt x="3051" y="19738"/>
                        <a:pt x="3201" y="19392"/>
                        <a:pt x="3201" y="19392"/>
                      </a:cubicBezTo>
                      <a:cubicBezTo>
                        <a:pt x="3201" y="19392"/>
                        <a:pt x="2630" y="14103"/>
                        <a:pt x="2187" y="11443"/>
                      </a:cubicBezTo>
                      <a:cubicBezTo>
                        <a:pt x="1751" y="8791"/>
                        <a:pt x="782" y="4824"/>
                        <a:pt x="669" y="3374"/>
                      </a:cubicBezTo>
                      <a:cubicBezTo>
                        <a:pt x="549" y="1923"/>
                        <a:pt x="218" y="0"/>
                        <a:pt x="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53"/>
                <p:cNvSpPr/>
                <p:nvPr/>
              </p:nvSpPr>
              <p:spPr>
                <a:xfrm>
                  <a:off x="437025" y="3635025"/>
                  <a:ext cx="97325" cy="495725"/>
                </a:xfrm>
                <a:custGeom>
                  <a:avLst/>
                  <a:gdLst/>
                  <a:ahLst/>
                  <a:cxnLst/>
                  <a:rect l="l" t="t" r="r" b="b"/>
                  <a:pathLst>
                    <a:path w="3893" h="19829" extrusionOk="0">
                      <a:moveTo>
                        <a:pt x="580" y="1"/>
                      </a:moveTo>
                      <a:cubicBezTo>
                        <a:pt x="549" y="1"/>
                        <a:pt x="512" y="54"/>
                        <a:pt x="467" y="174"/>
                      </a:cubicBezTo>
                      <a:lnTo>
                        <a:pt x="467" y="166"/>
                      </a:lnTo>
                      <a:cubicBezTo>
                        <a:pt x="467" y="166"/>
                        <a:pt x="1" y="2315"/>
                        <a:pt x="339" y="3742"/>
                      </a:cubicBezTo>
                      <a:cubicBezTo>
                        <a:pt x="677" y="5170"/>
                        <a:pt x="83" y="8543"/>
                        <a:pt x="827" y="11985"/>
                      </a:cubicBezTo>
                      <a:cubicBezTo>
                        <a:pt x="1563" y="15426"/>
                        <a:pt x="3532" y="19829"/>
                        <a:pt x="3532" y="19829"/>
                      </a:cubicBezTo>
                      <a:lnTo>
                        <a:pt x="3893" y="19100"/>
                      </a:lnTo>
                      <a:cubicBezTo>
                        <a:pt x="3893" y="19100"/>
                        <a:pt x="3156" y="14194"/>
                        <a:pt x="2630" y="12360"/>
                      </a:cubicBezTo>
                      <a:cubicBezTo>
                        <a:pt x="2104" y="10527"/>
                        <a:pt x="1684" y="8145"/>
                        <a:pt x="1496" y="7041"/>
                      </a:cubicBezTo>
                      <a:cubicBezTo>
                        <a:pt x="1308" y="5936"/>
                        <a:pt x="549" y="3878"/>
                        <a:pt x="617" y="2969"/>
                      </a:cubicBezTo>
                      <a:cubicBezTo>
                        <a:pt x="675" y="2182"/>
                        <a:pt x="773" y="1"/>
                        <a:pt x="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53"/>
                <p:cNvSpPr/>
                <p:nvPr/>
              </p:nvSpPr>
              <p:spPr>
                <a:xfrm>
                  <a:off x="396275" y="3734300"/>
                  <a:ext cx="105400" cy="457125"/>
                </a:xfrm>
                <a:custGeom>
                  <a:avLst/>
                  <a:gdLst/>
                  <a:ahLst/>
                  <a:cxnLst/>
                  <a:rect l="l" t="t" r="r" b="b"/>
                  <a:pathLst>
                    <a:path w="4216" h="18285" extrusionOk="0">
                      <a:moveTo>
                        <a:pt x="174" y="0"/>
                      </a:moveTo>
                      <a:cubicBezTo>
                        <a:pt x="158" y="0"/>
                        <a:pt x="142" y="99"/>
                        <a:pt x="121" y="320"/>
                      </a:cubicBezTo>
                      <a:cubicBezTo>
                        <a:pt x="0" y="1620"/>
                        <a:pt x="293" y="6098"/>
                        <a:pt x="646" y="7713"/>
                      </a:cubicBezTo>
                      <a:cubicBezTo>
                        <a:pt x="1000" y="9321"/>
                        <a:pt x="1180" y="11921"/>
                        <a:pt x="2292" y="14746"/>
                      </a:cubicBezTo>
                      <a:cubicBezTo>
                        <a:pt x="3404" y="17571"/>
                        <a:pt x="3930" y="18284"/>
                        <a:pt x="3930" y="18284"/>
                      </a:cubicBezTo>
                      <a:lnTo>
                        <a:pt x="4215" y="17698"/>
                      </a:lnTo>
                      <a:cubicBezTo>
                        <a:pt x="4215" y="17698"/>
                        <a:pt x="3464" y="13371"/>
                        <a:pt x="3013" y="11327"/>
                      </a:cubicBezTo>
                      <a:cubicBezTo>
                        <a:pt x="2555" y="9291"/>
                        <a:pt x="1961" y="6406"/>
                        <a:pt x="1075" y="4182"/>
                      </a:cubicBezTo>
                      <a:cubicBezTo>
                        <a:pt x="333" y="2337"/>
                        <a:pt x="253"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53"/>
                <p:cNvSpPr/>
                <p:nvPr/>
              </p:nvSpPr>
              <p:spPr>
                <a:xfrm>
                  <a:off x="339350" y="3758900"/>
                  <a:ext cx="132825" cy="490000"/>
                </a:xfrm>
                <a:custGeom>
                  <a:avLst/>
                  <a:gdLst/>
                  <a:ahLst/>
                  <a:cxnLst/>
                  <a:rect l="l" t="t" r="r" b="b"/>
                  <a:pathLst>
                    <a:path w="5313" h="19600" extrusionOk="0">
                      <a:moveTo>
                        <a:pt x="318" y="0"/>
                      </a:moveTo>
                      <a:cubicBezTo>
                        <a:pt x="264" y="0"/>
                        <a:pt x="220" y="144"/>
                        <a:pt x="189" y="478"/>
                      </a:cubicBezTo>
                      <a:cubicBezTo>
                        <a:pt x="1" y="2552"/>
                        <a:pt x="872" y="3401"/>
                        <a:pt x="1045" y="6211"/>
                      </a:cubicBezTo>
                      <a:cubicBezTo>
                        <a:pt x="1225" y="9028"/>
                        <a:pt x="2390" y="11808"/>
                        <a:pt x="3044" y="14227"/>
                      </a:cubicBezTo>
                      <a:cubicBezTo>
                        <a:pt x="3697" y="16647"/>
                        <a:pt x="5057" y="19600"/>
                        <a:pt x="5057" y="19600"/>
                      </a:cubicBezTo>
                      <a:lnTo>
                        <a:pt x="5313" y="18953"/>
                      </a:lnTo>
                      <a:cubicBezTo>
                        <a:pt x="5275" y="17616"/>
                        <a:pt x="4283" y="13416"/>
                        <a:pt x="3682" y="11748"/>
                      </a:cubicBezTo>
                      <a:cubicBezTo>
                        <a:pt x="3074" y="10088"/>
                        <a:pt x="2683" y="6571"/>
                        <a:pt x="1872" y="5121"/>
                      </a:cubicBezTo>
                      <a:cubicBezTo>
                        <a:pt x="1185" y="3898"/>
                        <a:pt x="603" y="0"/>
                        <a:pt x="3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53"/>
                <p:cNvSpPr/>
                <p:nvPr/>
              </p:nvSpPr>
              <p:spPr>
                <a:xfrm>
                  <a:off x="321800" y="3822725"/>
                  <a:ext cx="121825" cy="487225"/>
                </a:xfrm>
                <a:custGeom>
                  <a:avLst/>
                  <a:gdLst/>
                  <a:ahLst/>
                  <a:cxnLst/>
                  <a:rect l="l" t="t" r="r" b="b"/>
                  <a:pathLst>
                    <a:path w="4873" h="19489" extrusionOk="0">
                      <a:moveTo>
                        <a:pt x="82" y="1"/>
                      </a:moveTo>
                      <a:cubicBezTo>
                        <a:pt x="1" y="1"/>
                        <a:pt x="42" y="558"/>
                        <a:pt x="342" y="2193"/>
                      </a:cubicBezTo>
                      <a:cubicBezTo>
                        <a:pt x="1041" y="6002"/>
                        <a:pt x="1184" y="7399"/>
                        <a:pt x="1552" y="9120"/>
                      </a:cubicBezTo>
                      <a:cubicBezTo>
                        <a:pt x="1920" y="10840"/>
                        <a:pt x="1988" y="12546"/>
                        <a:pt x="2874" y="14913"/>
                      </a:cubicBezTo>
                      <a:cubicBezTo>
                        <a:pt x="3761" y="17279"/>
                        <a:pt x="4550" y="19488"/>
                        <a:pt x="4550" y="19488"/>
                      </a:cubicBezTo>
                      <a:lnTo>
                        <a:pt x="4873" y="18700"/>
                      </a:lnTo>
                      <a:cubicBezTo>
                        <a:pt x="4873" y="18700"/>
                        <a:pt x="3888" y="11539"/>
                        <a:pt x="3205" y="9105"/>
                      </a:cubicBezTo>
                      <a:cubicBezTo>
                        <a:pt x="2528" y="6671"/>
                        <a:pt x="1086" y="3019"/>
                        <a:pt x="718" y="1719"/>
                      </a:cubicBezTo>
                      <a:cubicBezTo>
                        <a:pt x="508" y="978"/>
                        <a:pt x="188" y="1"/>
                        <a:pt x="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53"/>
                <p:cNvSpPr/>
                <p:nvPr/>
              </p:nvSpPr>
              <p:spPr>
                <a:xfrm>
                  <a:off x="229650" y="3866450"/>
                  <a:ext cx="180725" cy="506225"/>
                </a:xfrm>
                <a:custGeom>
                  <a:avLst/>
                  <a:gdLst/>
                  <a:ahLst/>
                  <a:cxnLst/>
                  <a:rect l="l" t="t" r="r" b="b"/>
                  <a:pathLst>
                    <a:path w="7229" h="20249" extrusionOk="0">
                      <a:moveTo>
                        <a:pt x="392" y="0"/>
                      </a:moveTo>
                      <a:lnTo>
                        <a:pt x="392" y="0"/>
                      </a:lnTo>
                      <a:cubicBezTo>
                        <a:pt x="1" y="3321"/>
                        <a:pt x="1999" y="4576"/>
                        <a:pt x="2954" y="7514"/>
                      </a:cubicBezTo>
                      <a:cubicBezTo>
                        <a:pt x="3900" y="10451"/>
                        <a:pt x="5523" y="18070"/>
                        <a:pt x="7064" y="20249"/>
                      </a:cubicBezTo>
                      <a:cubicBezTo>
                        <a:pt x="7041" y="20181"/>
                        <a:pt x="7229" y="19911"/>
                        <a:pt x="7229" y="19911"/>
                      </a:cubicBezTo>
                      <a:cubicBezTo>
                        <a:pt x="7229" y="19911"/>
                        <a:pt x="6282" y="12630"/>
                        <a:pt x="4486" y="8641"/>
                      </a:cubicBezTo>
                      <a:cubicBezTo>
                        <a:pt x="2691" y="4659"/>
                        <a:pt x="895" y="1616"/>
                        <a:pt x="3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53"/>
                <p:cNvSpPr/>
                <p:nvPr/>
              </p:nvSpPr>
              <p:spPr>
                <a:xfrm>
                  <a:off x="690800" y="3637100"/>
                  <a:ext cx="205900" cy="191425"/>
                </a:xfrm>
                <a:custGeom>
                  <a:avLst/>
                  <a:gdLst/>
                  <a:ahLst/>
                  <a:cxnLst/>
                  <a:rect l="l" t="t" r="r" b="b"/>
                  <a:pathLst>
                    <a:path w="8236" h="7657" extrusionOk="0">
                      <a:moveTo>
                        <a:pt x="8235" y="0"/>
                      </a:moveTo>
                      <a:cubicBezTo>
                        <a:pt x="5357" y="804"/>
                        <a:pt x="459" y="6800"/>
                        <a:pt x="459" y="6800"/>
                      </a:cubicBezTo>
                      <a:cubicBezTo>
                        <a:pt x="459" y="6800"/>
                        <a:pt x="346" y="6958"/>
                        <a:pt x="0" y="7657"/>
                      </a:cubicBezTo>
                      <a:cubicBezTo>
                        <a:pt x="1676" y="7439"/>
                        <a:pt x="6605" y="2653"/>
                        <a:pt x="82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53"/>
                <p:cNvSpPr/>
                <p:nvPr/>
              </p:nvSpPr>
              <p:spPr>
                <a:xfrm>
                  <a:off x="676700" y="3687250"/>
                  <a:ext cx="271650" cy="167000"/>
                </a:xfrm>
                <a:custGeom>
                  <a:avLst/>
                  <a:gdLst/>
                  <a:ahLst/>
                  <a:cxnLst/>
                  <a:rect l="l" t="t" r="r" b="b"/>
                  <a:pathLst>
                    <a:path w="10866" h="6680" extrusionOk="0">
                      <a:moveTo>
                        <a:pt x="10865" y="0"/>
                      </a:moveTo>
                      <a:cubicBezTo>
                        <a:pt x="8446" y="436"/>
                        <a:pt x="339" y="6064"/>
                        <a:pt x="339" y="6064"/>
                      </a:cubicBezTo>
                      <a:cubicBezTo>
                        <a:pt x="339" y="6064"/>
                        <a:pt x="234" y="6214"/>
                        <a:pt x="1" y="6680"/>
                      </a:cubicBezTo>
                      <a:cubicBezTo>
                        <a:pt x="902" y="6485"/>
                        <a:pt x="7266" y="3802"/>
                        <a:pt x="10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53"/>
                <p:cNvSpPr/>
                <p:nvPr/>
              </p:nvSpPr>
              <p:spPr>
                <a:xfrm>
                  <a:off x="651150" y="3731200"/>
                  <a:ext cx="308475" cy="167950"/>
                </a:xfrm>
                <a:custGeom>
                  <a:avLst/>
                  <a:gdLst/>
                  <a:ahLst/>
                  <a:cxnLst/>
                  <a:rect l="l" t="t" r="r" b="b"/>
                  <a:pathLst>
                    <a:path w="12339" h="6718" extrusionOk="0">
                      <a:moveTo>
                        <a:pt x="12338" y="1"/>
                      </a:moveTo>
                      <a:lnTo>
                        <a:pt x="12338" y="1"/>
                      </a:lnTo>
                      <a:cubicBezTo>
                        <a:pt x="8912" y="1203"/>
                        <a:pt x="2067" y="4794"/>
                        <a:pt x="347" y="6071"/>
                      </a:cubicBezTo>
                      <a:cubicBezTo>
                        <a:pt x="106" y="6477"/>
                        <a:pt x="1" y="6718"/>
                        <a:pt x="1" y="6718"/>
                      </a:cubicBezTo>
                      <a:cubicBezTo>
                        <a:pt x="1" y="6718"/>
                        <a:pt x="10054" y="3269"/>
                        <a:pt x="12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53"/>
                <p:cNvSpPr/>
                <p:nvPr/>
              </p:nvSpPr>
              <p:spPr>
                <a:xfrm>
                  <a:off x="626000" y="3768400"/>
                  <a:ext cx="355400" cy="179025"/>
                </a:xfrm>
                <a:custGeom>
                  <a:avLst/>
                  <a:gdLst/>
                  <a:ahLst/>
                  <a:cxnLst/>
                  <a:rect l="l" t="t" r="r" b="b"/>
                  <a:pathLst>
                    <a:path w="14216" h="7161" extrusionOk="0">
                      <a:moveTo>
                        <a:pt x="14216" y="0"/>
                      </a:moveTo>
                      <a:cubicBezTo>
                        <a:pt x="14207" y="8"/>
                        <a:pt x="14198" y="16"/>
                        <a:pt x="14189" y="25"/>
                      </a:cubicBezTo>
                      <a:lnTo>
                        <a:pt x="14189" y="25"/>
                      </a:lnTo>
                      <a:cubicBezTo>
                        <a:pt x="14199" y="16"/>
                        <a:pt x="14208" y="8"/>
                        <a:pt x="14216" y="0"/>
                      </a:cubicBezTo>
                      <a:close/>
                      <a:moveTo>
                        <a:pt x="14189" y="25"/>
                      </a:moveTo>
                      <a:cubicBezTo>
                        <a:pt x="13673" y="450"/>
                        <a:pt x="9244" y="2258"/>
                        <a:pt x="6792" y="3193"/>
                      </a:cubicBezTo>
                      <a:cubicBezTo>
                        <a:pt x="4290" y="4155"/>
                        <a:pt x="113" y="6800"/>
                        <a:pt x="113" y="6800"/>
                      </a:cubicBezTo>
                      <a:cubicBezTo>
                        <a:pt x="113" y="6800"/>
                        <a:pt x="30" y="7040"/>
                        <a:pt x="0" y="7161"/>
                      </a:cubicBezTo>
                      <a:cubicBezTo>
                        <a:pt x="1187" y="7161"/>
                        <a:pt x="6056" y="4959"/>
                        <a:pt x="7303" y="4493"/>
                      </a:cubicBezTo>
                      <a:cubicBezTo>
                        <a:pt x="8538" y="4029"/>
                        <a:pt x="11817" y="2185"/>
                        <a:pt x="14189" y="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53"/>
                <p:cNvSpPr/>
                <p:nvPr/>
              </p:nvSpPr>
              <p:spPr>
                <a:xfrm>
                  <a:off x="595000" y="3807475"/>
                  <a:ext cx="402000" cy="191975"/>
                </a:xfrm>
                <a:custGeom>
                  <a:avLst/>
                  <a:gdLst/>
                  <a:ahLst/>
                  <a:cxnLst/>
                  <a:rect l="l" t="t" r="r" b="b"/>
                  <a:pathLst>
                    <a:path w="16080" h="7679" extrusionOk="0">
                      <a:moveTo>
                        <a:pt x="16079" y="0"/>
                      </a:moveTo>
                      <a:lnTo>
                        <a:pt x="16079" y="0"/>
                      </a:lnTo>
                      <a:cubicBezTo>
                        <a:pt x="16016" y="49"/>
                        <a:pt x="15953" y="98"/>
                        <a:pt x="15892" y="145"/>
                      </a:cubicBezTo>
                      <a:lnTo>
                        <a:pt x="15892" y="145"/>
                      </a:lnTo>
                      <a:cubicBezTo>
                        <a:pt x="15973" y="92"/>
                        <a:pt x="16036" y="43"/>
                        <a:pt x="16079" y="0"/>
                      </a:cubicBezTo>
                      <a:close/>
                      <a:moveTo>
                        <a:pt x="15892" y="145"/>
                      </a:moveTo>
                      <a:lnTo>
                        <a:pt x="15892" y="145"/>
                      </a:lnTo>
                      <a:cubicBezTo>
                        <a:pt x="14657" y="954"/>
                        <a:pt x="9265" y="2864"/>
                        <a:pt x="7101" y="3794"/>
                      </a:cubicBezTo>
                      <a:cubicBezTo>
                        <a:pt x="4794" y="4779"/>
                        <a:pt x="324" y="7100"/>
                        <a:pt x="324" y="7100"/>
                      </a:cubicBezTo>
                      <a:cubicBezTo>
                        <a:pt x="324" y="7100"/>
                        <a:pt x="226" y="7438"/>
                        <a:pt x="0" y="7679"/>
                      </a:cubicBezTo>
                      <a:cubicBezTo>
                        <a:pt x="2059" y="7544"/>
                        <a:pt x="9024" y="4711"/>
                        <a:pt x="10444" y="3599"/>
                      </a:cubicBezTo>
                      <a:cubicBezTo>
                        <a:pt x="11842" y="2510"/>
                        <a:pt x="12959" y="2394"/>
                        <a:pt x="15892" y="14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53"/>
                <p:cNvSpPr/>
                <p:nvPr/>
              </p:nvSpPr>
              <p:spPr>
                <a:xfrm>
                  <a:off x="566825" y="3864950"/>
                  <a:ext cx="433175" cy="187675"/>
                </a:xfrm>
                <a:custGeom>
                  <a:avLst/>
                  <a:gdLst/>
                  <a:ahLst/>
                  <a:cxnLst/>
                  <a:rect l="l" t="t" r="r" b="b"/>
                  <a:pathLst>
                    <a:path w="17327" h="7507" extrusionOk="0">
                      <a:moveTo>
                        <a:pt x="17326" y="0"/>
                      </a:moveTo>
                      <a:lnTo>
                        <a:pt x="17326" y="0"/>
                      </a:lnTo>
                      <a:cubicBezTo>
                        <a:pt x="15771" y="1082"/>
                        <a:pt x="8949" y="3141"/>
                        <a:pt x="6124" y="4253"/>
                      </a:cubicBezTo>
                      <a:cubicBezTo>
                        <a:pt x="3299" y="5372"/>
                        <a:pt x="166" y="7311"/>
                        <a:pt x="166" y="7311"/>
                      </a:cubicBezTo>
                      <a:lnTo>
                        <a:pt x="0" y="7506"/>
                      </a:lnTo>
                      <a:cubicBezTo>
                        <a:pt x="1150" y="7311"/>
                        <a:pt x="4321" y="6544"/>
                        <a:pt x="5921" y="6079"/>
                      </a:cubicBezTo>
                      <a:cubicBezTo>
                        <a:pt x="7514" y="5613"/>
                        <a:pt x="10827" y="4072"/>
                        <a:pt x="12067" y="3261"/>
                      </a:cubicBezTo>
                      <a:cubicBezTo>
                        <a:pt x="13314" y="2442"/>
                        <a:pt x="15703" y="1570"/>
                        <a:pt x="17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53"/>
                <p:cNvSpPr/>
                <p:nvPr/>
              </p:nvSpPr>
              <p:spPr>
                <a:xfrm>
                  <a:off x="534325" y="3958750"/>
                  <a:ext cx="449550" cy="153950"/>
                </a:xfrm>
                <a:custGeom>
                  <a:avLst/>
                  <a:gdLst/>
                  <a:ahLst/>
                  <a:cxnLst/>
                  <a:rect l="l" t="t" r="r" b="b"/>
                  <a:pathLst>
                    <a:path w="17982" h="6158" extrusionOk="0">
                      <a:moveTo>
                        <a:pt x="17712" y="0"/>
                      </a:moveTo>
                      <a:cubicBezTo>
                        <a:pt x="17529" y="0"/>
                        <a:pt x="17089" y="132"/>
                        <a:pt x="16508" y="366"/>
                      </a:cubicBezTo>
                      <a:cubicBezTo>
                        <a:pt x="15065" y="944"/>
                        <a:pt x="9445" y="2417"/>
                        <a:pt x="7138" y="2913"/>
                      </a:cubicBezTo>
                      <a:cubicBezTo>
                        <a:pt x="4824" y="3408"/>
                        <a:pt x="286" y="5730"/>
                        <a:pt x="286" y="5730"/>
                      </a:cubicBezTo>
                      <a:cubicBezTo>
                        <a:pt x="286" y="5730"/>
                        <a:pt x="211" y="5940"/>
                        <a:pt x="1" y="6151"/>
                      </a:cubicBezTo>
                      <a:cubicBezTo>
                        <a:pt x="98" y="6155"/>
                        <a:pt x="200" y="6158"/>
                        <a:pt x="304" y="6158"/>
                      </a:cubicBezTo>
                      <a:cubicBezTo>
                        <a:pt x="3257" y="6158"/>
                        <a:pt x="8657" y="4360"/>
                        <a:pt x="9948" y="3859"/>
                      </a:cubicBezTo>
                      <a:cubicBezTo>
                        <a:pt x="11293" y="3333"/>
                        <a:pt x="14381" y="2109"/>
                        <a:pt x="16455" y="967"/>
                      </a:cubicBezTo>
                      <a:cubicBezTo>
                        <a:pt x="17688" y="289"/>
                        <a:pt x="17982" y="0"/>
                        <a:pt x="177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53"/>
                <p:cNvSpPr/>
                <p:nvPr/>
              </p:nvSpPr>
              <p:spPr>
                <a:xfrm>
                  <a:off x="508025" y="4027650"/>
                  <a:ext cx="494250" cy="139925"/>
                </a:xfrm>
                <a:custGeom>
                  <a:avLst/>
                  <a:gdLst/>
                  <a:ahLst/>
                  <a:cxnLst/>
                  <a:rect l="l" t="t" r="r" b="b"/>
                  <a:pathLst>
                    <a:path w="19770" h="5597" extrusionOk="0">
                      <a:moveTo>
                        <a:pt x="19633" y="1"/>
                      </a:moveTo>
                      <a:cubicBezTo>
                        <a:pt x="19624" y="1"/>
                        <a:pt x="19607" y="5"/>
                        <a:pt x="19581" y="14"/>
                      </a:cubicBezTo>
                      <a:cubicBezTo>
                        <a:pt x="19160" y="157"/>
                        <a:pt x="17417" y="720"/>
                        <a:pt x="15816" y="1043"/>
                      </a:cubicBezTo>
                      <a:cubicBezTo>
                        <a:pt x="14224" y="1374"/>
                        <a:pt x="11639" y="2080"/>
                        <a:pt x="8476" y="2749"/>
                      </a:cubicBezTo>
                      <a:cubicBezTo>
                        <a:pt x="5313" y="3410"/>
                        <a:pt x="234" y="5123"/>
                        <a:pt x="234" y="5123"/>
                      </a:cubicBezTo>
                      <a:cubicBezTo>
                        <a:pt x="234" y="5123"/>
                        <a:pt x="106" y="5371"/>
                        <a:pt x="1" y="5529"/>
                      </a:cubicBezTo>
                      <a:cubicBezTo>
                        <a:pt x="326" y="5575"/>
                        <a:pt x="686" y="5596"/>
                        <a:pt x="1071" y="5596"/>
                      </a:cubicBezTo>
                      <a:cubicBezTo>
                        <a:pt x="4317" y="5596"/>
                        <a:pt x="9402" y="4092"/>
                        <a:pt x="11376" y="3380"/>
                      </a:cubicBezTo>
                      <a:cubicBezTo>
                        <a:pt x="13585" y="2591"/>
                        <a:pt x="16215" y="1524"/>
                        <a:pt x="17161" y="1223"/>
                      </a:cubicBezTo>
                      <a:cubicBezTo>
                        <a:pt x="18056" y="949"/>
                        <a:pt x="19769" y="1"/>
                        <a:pt x="196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53"/>
                <p:cNvSpPr/>
                <p:nvPr/>
              </p:nvSpPr>
              <p:spPr>
                <a:xfrm>
                  <a:off x="481925" y="4084200"/>
                  <a:ext cx="462350" cy="134100"/>
                </a:xfrm>
                <a:custGeom>
                  <a:avLst/>
                  <a:gdLst/>
                  <a:ahLst/>
                  <a:cxnLst/>
                  <a:rect l="l" t="t" r="r" b="b"/>
                  <a:pathLst>
                    <a:path w="18494" h="5364" extrusionOk="0">
                      <a:moveTo>
                        <a:pt x="18209" y="0"/>
                      </a:moveTo>
                      <a:cubicBezTo>
                        <a:pt x="17915" y="0"/>
                        <a:pt x="17151" y="127"/>
                        <a:pt x="16305" y="329"/>
                      </a:cubicBezTo>
                      <a:cubicBezTo>
                        <a:pt x="14644" y="720"/>
                        <a:pt x="10504" y="1674"/>
                        <a:pt x="7341" y="2688"/>
                      </a:cubicBezTo>
                      <a:cubicBezTo>
                        <a:pt x="4178" y="3702"/>
                        <a:pt x="121" y="5047"/>
                        <a:pt x="121" y="5047"/>
                      </a:cubicBezTo>
                      <a:cubicBezTo>
                        <a:pt x="121" y="5047"/>
                        <a:pt x="0" y="5295"/>
                        <a:pt x="8" y="5340"/>
                      </a:cubicBezTo>
                      <a:cubicBezTo>
                        <a:pt x="274" y="5356"/>
                        <a:pt x="541" y="5364"/>
                        <a:pt x="810" y="5364"/>
                      </a:cubicBezTo>
                      <a:cubicBezTo>
                        <a:pt x="5247" y="5364"/>
                        <a:pt x="10002" y="3309"/>
                        <a:pt x="11383" y="2771"/>
                      </a:cubicBezTo>
                      <a:cubicBezTo>
                        <a:pt x="12856" y="2207"/>
                        <a:pt x="15455" y="983"/>
                        <a:pt x="17386" y="404"/>
                      </a:cubicBezTo>
                      <a:cubicBezTo>
                        <a:pt x="18337" y="119"/>
                        <a:pt x="18494" y="0"/>
                        <a:pt x="182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53"/>
                <p:cNvSpPr/>
                <p:nvPr/>
              </p:nvSpPr>
              <p:spPr>
                <a:xfrm>
                  <a:off x="450550" y="4143875"/>
                  <a:ext cx="497425" cy="135100"/>
                </a:xfrm>
                <a:custGeom>
                  <a:avLst/>
                  <a:gdLst/>
                  <a:ahLst/>
                  <a:cxnLst/>
                  <a:rect l="l" t="t" r="r" b="b"/>
                  <a:pathLst>
                    <a:path w="19897" h="5404" extrusionOk="0">
                      <a:moveTo>
                        <a:pt x="19896" y="1"/>
                      </a:moveTo>
                      <a:cubicBezTo>
                        <a:pt x="17672" y="752"/>
                        <a:pt x="11511" y="1330"/>
                        <a:pt x="7845" y="2442"/>
                      </a:cubicBezTo>
                      <a:cubicBezTo>
                        <a:pt x="4178" y="3562"/>
                        <a:pt x="226" y="5057"/>
                        <a:pt x="226" y="5057"/>
                      </a:cubicBezTo>
                      <a:cubicBezTo>
                        <a:pt x="226" y="5057"/>
                        <a:pt x="98" y="5237"/>
                        <a:pt x="1" y="5365"/>
                      </a:cubicBezTo>
                      <a:cubicBezTo>
                        <a:pt x="152" y="5391"/>
                        <a:pt x="336" y="5404"/>
                        <a:pt x="549" y="5404"/>
                      </a:cubicBezTo>
                      <a:cubicBezTo>
                        <a:pt x="2784" y="5404"/>
                        <a:pt x="8162" y="4048"/>
                        <a:pt x="11098" y="3081"/>
                      </a:cubicBezTo>
                      <a:cubicBezTo>
                        <a:pt x="14314" y="2022"/>
                        <a:pt x="17740" y="962"/>
                        <a:pt x="198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53"/>
                <p:cNvSpPr/>
                <p:nvPr/>
              </p:nvSpPr>
              <p:spPr>
                <a:xfrm>
                  <a:off x="420700" y="4168475"/>
                  <a:ext cx="503600" cy="169525"/>
                </a:xfrm>
                <a:custGeom>
                  <a:avLst/>
                  <a:gdLst/>
                  <a:ahLst/>
                  <a:cxnLst/>
                  <a:rect l="l" t="t" r="r" b="b"/>
                  <a:pathLst>
                    <a:path w="20144" h="6781" extrusionOk="0">
                      <a:moveTo>
                        <a:pt x="20143" y="1"/>
                      </a:moveTo>
                      <a:lnTo>
                        <a:pt x="20143" y="1"/>
                      </a:lnTo>
                      <a:cubicBezTo>
                        <a:pt x="18235" y="677"/>
                        <a:pt x="12465" y="1954"/>
                        <a:pt x="9046" y="2931"/>
                      </a:cubicBezTo>
                      <a:cubicBezTo>
                        <a:pt x="5620" y="3908"/>
                        <a:pt x="188" y="6402"/>
                        <a:pt x="188" y="6402"/>
                      </a:cubicBezTo>
                      <a:cubicBezTo>
                        <a:pt x="188" y="6402"/>
                        <a:pt x="105" y="6568"/>
                        <a:pt x="0" y="6778"/>
                      </a:cubicBezTo>
                      <a:cubicBezTo>
                        <a:pt x="35" y="6779"/>
                        <a:pt x="73" y="6780"/>
                        <a:pt x="113" y="6780"/>
                      </a:cubicBezTo>
                      <a:cubicBezTo>
                        <a:pt x="1774" y="6780"/>
                        <a:pt x="7520" y="5575"/>
                        <a:pt x="10308" y="4291"/>
                      </a:cubicBezTo>
                      <a:cubicBezTo>
                        <a:pt x="13164" y="2984"/>
                        <a:pt x="17228" y="1857"/>
                        <a:pt x="20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3" name="Google Shape;5573;p53"/>
              <p:cNvSpPr/>
              <p:nvPr/>
            </p:nvSpPr>
            <p:spPr>
              <a:xfrm>
                <a:off x="729500" y="3609675"/>
                <a:ext cx="575" cy="1350"/>
              </a:xfrm>
              <a:custGeom>
                <a:avLst/>
                <a:gdLst/>
                <a:ahLst/>
                <a:cxnLst/>
                <a:rect l="l" t="t" r="r" b="b"/>
                <a:pathLst>
                  <a:path w="23" h="54" extrusionOk="0">
                    <a:moveTo>
                      <a:pt x="23" y="0"/>
                    </a:moveTo>
                    <a:cubicBezTo>
                      <a:pt x="15" y="15"/>
                      <a:pt x="8" y="30"/>
                      <a:pt x="0" y="46"/>
                    </a:cubicBezTo>
                    <a:cubicBezTo>
                      <a:pt x="0" y="53"/>
                      <a:pt x="0" y="53"/>
                      <a:pt x="0" y="53"/>
                    </a:cubicBezTo>
                    <a:cubicBezTo>
                      <a:pt x="8" y="38"/>
                      <a:pt x="15" y="23"/>
                      <a:pt x="23" y="0"/>
                    </a:cubicBezTo>
                    <a:close/>
                  </a:path>
                </a:pathLst>
              </a:custGeom>
              <a:solidFill>
                <a:srgbClr val="D8CF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74" name="Google Shape;5574;p53"/>
              <p:cNvGrpSpPr/>
              <p:nvPr/>
            </p:nvGrpSpPr>
            <p:grpSpPr>
              <a:xfrm>
                <a:off x="231925" y="3535475"/>
                <a:ext cx="769075" cy="673800"/>
                <a:chOff x="231925" y="3535475"/>
                <a:chExt cx="769075" cy="673800"/>
              </a:xfrm>
            </p:grpSpPr>
            <p:sp>
              <p:nvSpPr>
                <p:cNvPr id="5575" name="Google Shape;5575;p53"/>
                <p:cNvSpPr/>
                <p:nvPr/>
              </p:nvSpPr>
              <p:spPr>
                <a:xfrm>
                  <a:off x="723475" y="3549000"/>
                  <a:ext cx="47175" cy="87175"/>
                </a:xfrm>
                <a:custGeom>
                  <a:avLst/>
                  <a:gdLst/>
                  <a:ahLst/>
                  <a:cxnLst/>
                  <a:rect l="l" t="t" r="r" b="b"/>
                  <a:pathLst>
                    <a:path w="1887" h="3487" extrusionOk="0">
                      <a:moveTo>
                        <a:pt x="1887" y="1"/>
                      </a:moveTo>
                      <a:cubicBezTo>
                        <a:pt x="1886" y="1"/>
                        <a:pt x="1113" y="699"/>
                        <a:pt x="376" y="2202"/>
                      </a:cubicBezTo>
                      <a:cubicBezTo>
                        <a:pt x="677" y="1609"/>
                        <a:pt x="1060" y="1203"/>
                        <a:pt x="1060" y="1203"/>
                      </a:cubicBezTo>
                      <a:lnTo>
                        <a:pt x="1060" y="1203"/>
                      </a:lnTo>
                      <a:cubicBezTo>
                        <a:pt x="1060" y="1203"/>
                        <a:pt x="384" y="2089"/>
                        <a:pt x="1" y="3389"/>
                      </a:cubicBezTo>
                      <a:cubicBezTo>
                        <a:pt x="512" y="2187"/>
                        <a:pt x="947" y="1631"/>
                        <a:pt x="947" y="1631"/>
                      </a:cubicBezTo>
                      <a:lnTo>
                        <a:pt x="947" y="1631"/>
                      </a:lnTo>
                      <a:cubicBezTo>
                        <a:pt x="947" y="1631"/>
                        <a:pt x="527" y="2277"/>
                        <a:pt x="196" y="3224"/>
                      </a:cubicBezTo>
                      <a:cubicBezTo>
                        <a:pt x="624" y="2270"/>
                        <a:pt x="1113" y="1661"/>
                        <a:pt x="1113" y="1661"/>
                      </a:cubicBezTo>
                      <a:lnTo>
                        <a:pt x="1113" y="1661"/>
                      </a:lnTo>
                      <a:lnTo>
                        <a:pt x="602" y="2593"/>
                      </a:lnTo>
                      <a:lnTo>
                        <a:pt x="1030" y="1924"/>
                      </a:lnTo>
                      <a:lnTo>
                        <a:pt x="850" y="2405"/>
                      </a:lnTo>
                      <a:lnTo>
                        <a:pt x="850" y="2405"/>
                      </a:lnTo>
                      <a:lnTo>
                        <a:pt x="1022" y="2195"/>
                      </a:lnTo>
                      <a:lnTo>
                        <a:pt x="669" y="3487"/>
                      </a:lnTo>
                      <a:cubicBezTo>
                        <a:pt x="669" y="3487"/>
                        <a:pt x="1233" y="1834"/>
                        <a:pt x="1428" y="1218"/>
                      </a:cubicBezTo>
                      <a:lnTo>
                        <a:pt x="1428" y="1218"/>
                      </a:lnTo>
                      <a:cubicBezTo>
                        <a:pt x="1315" y="1608"/>
                        <a:pt x="1255" y="1932"/>
                        <a:pt x="1255" y="1932"/>
                      </a:cubicBezTo>
                      <a:lnTo>
                        <a:pt x="1406" y="1571"/>
                      </a:lnTo>
                      <a:lnTo>
                        <a:pt x="1376" y="1744"/>
                      </a:lnTo>
                      <a:lnTo>
                        <a:pt x="1488" y="1481"/>
                      </a:lnTo>
                      <a:lnTo>
                        <a:pt x="1428" y="1684"/>
                      </a:lnTo>
                      <a:lnTo>
                        <a:pt x="1541" y="1436"/>
                      </a:lnTo>
                      <a:lnTo>
                        <a:pt x="1526" y="1586"/>
                      </a:lnTo>
                      <a:lnTo>
                        <a:pt x="1526" y="1586"/>
                      </a:lnTo>
                      <a:lnTo>
                        <a:pt x="1601" y="1346"/>
                      </a:lnTo>
                      <a:lnTo>
                        <a:pt x="1609" y="1481"/>
                      </a:lnTo>
                      <a:lnTo>
                        <a:pt x="1691" y="1143"/>
                      </a:lnTo>
                      <a:lnTo>
                        <a:pt x="1676" y="1391"/>
                      </a:lnTo>
                      <a:lnTo>
                        <a:pt x="1736" y="1015"/>
                      </a:lnTo>
                      <a:lnTo>
                        <a:pt x="1744" y="1240"/>
                      </a:lnTo>
                      <a:cubicBezTo>
                        <a:pt x="1834" y="504"/>
                        <a:pt x="1887" y="1"/>
                        <a:pt x="1887"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53"/>
                <p:cNvSpPr/>
                <p:nvPr/>
              </p:nvSpPr>
              <p:spPr>
                <a:xfrm>
                  <a:off x="666750" y="3535475"/>
                  <a:ext cx="24075" cy="114975"/>
                </a:xfrm>
                <a:custGeom>
                  <a:avLst/>
                  <a:gdLst/>
                  <a:ahLst/>
                  <a:cxnLst/>
                  <a:rect l="l" t="t" r="r" b="b"/>
                  <a:pathLst>
                    <a:path w="963" h="4599" extrusionOk="0">
                      <a:moveTo>
                        <a:pt x="962" y="1"/>
                      </a:moveTo>
                      <a:cubicBezTo>
                        <a:pt x="384" y="1195"/>
                        <a:pt x="136" y="2630"/>
                        <a:pt x="1" y="4058"/>
                      </a:cubicBezTo>
                      <a:lnTo>
                        <a:pt x="1" y="4133"/>
                      </a:lnTo>
                      <a:cubicBezTo>
                        <a:pt x="203" y="3029"/>
                        <a:pt x="264" y="2480"/>
                        <a:pt x="264" y="2480"/>
                      </a:cubicBezTo>
                      <a:lnTo>
                        <a:pt x="264" y="2480"/>
                      </a:lnTo>
                      <a:cubicBezTo>
                        <a:pt x="264" y="2480"/>
                        <a:pt x="173" y="3990"/>
                        <a:pt x="158" y="4599"/>
                      </a:cubicBezTo>
                      <a:cubicBezTo>
                        <a:pt x="361" y="3232"/>
                        <a:pt x="459" y="2195"/>
                        <a:pt x="459" y="2195"/>
                      </a:cubicBezTo>
                      <a:lnTo>
                        <a:pt x="459" y="2195"/>
                      </a:lnTo>
                      <a:lnTo>
                        <a:pt x="414" y="3765"/>
                      </a:lnTo>
                      <a:lnTo>
                        <a:pt x="692" y="1646"/>
                      </a:lnTo>
                      <a:lnTo>
                        <a:pt x="639" y="3089"/>
                      </a:lnTo>
                      <a:lnTo>
                        <a:pt x="790" y="1977"/>
                      </a:lnTo>
                      <a:lnTo>
                        <a:pt x="812" y="2961"/>
                      </a:lnTo>
                      <a:lnTo>
                        <a:pt x="902" y="1578"/>
                      </a:lnTo>
                      <a:lnTo>
                        <a:pt x="955" y="2916"/>
                      </a:lnTo>
                      <a:lnTo>
                        <a:pt x="962" y="2878"/>
                      </a:lnTo>
                      <a:cubicBezTo>
                        <a:pt x="962" y="1533"/>
                        <a:pt x="955" y="399"/>
                        <a:pt x="962"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53"/>
                <p:cNvSpPr/>
                <p:nvPr/>
              </p:nvSpPr>
              <p:spPr>
                <a:xfrm>
                  <a:off x="826800" y="3637100"/>
                  <a:ext cx="69900" cy="49600"/>
                </a:xfrm>
                <a:custGeom>
                  <a:avLst/>
                  <a:gdLst/>
                  <a:ahLst/>
                  <a:cxnLst/>
                  <a:rect l="l" t="t" r="r" b="b"/>
                  <a:pathLst>
                    <a:path w="2796" h="1984" extrusionOk="0">
                      <a:moveTo>
                        <a:pt x="97" y="1619"/>
                      </a:moveTo>
                      <a:lnTo>
                        <a:pt x="97" y="1619"/>
                      </a:lnTo>
                      <a:cubicBezTo>
                        <a:pt x="95" y="1620"/>
                        <a:pt x="93" y="1622"/>
                        <a:pt x="90" y="1623"/>
                      </a:cubicBezTo>
                      <a:lnTo>
                        <a:pt x="83" y="1631"/>
                      </a:lnTo>
                      <a:cubicBezTo>
                        <a:pt x="88" y="1627"/>
                        <a:pt x="92" y="1623"/>
                        <a:pt x="97" y="1619"/>
                      </a:cubicBezTo>
                      <a:close/>
                      <a:moveTo>
                        <a:pt x="2795" y="0"/>
                      </a:moveTo>
                      <a:cubicBezTo>
                        <a:pt x="2003" y="225"/>
                        <a:pt x="1054" y="843"/>
                        <a:pt x="97" y="1619"/>
                      </a:cubicBezTo>
                      <a:lnTo>
                        <a:pt x="97" y="1619"/>
                      </a:lnTo>
                      <a:cubicBezTo>
                        <a:pt x="754" y="1216"/>
                        <a:pt x="1127" y="1015"/>
                        <a:pt x="1127" y="1015"/>
                      </a:cubicBezTo>
                      <a:lnTo>
                        <a:pt x="1127" y="1015"/>
                      </a:lnTo>
                      <a:lnTo>
                        <a:pt x="0" y="1984"/>
                      </a:lnTo>
                      <a:lnTo>
                        <a:pt x="1428" y="940"/>
                      </a:lnTo>
                      <a:lnTo>
                        <a:pt x="1428" y="940"/>
                      </a:lnTo>
                      <a:lnTo>
                        <a:pt x="834" y="1481"/>
                      </a:lnTo>
                      <a:lnTo>
                        <a:pt x="2074" y="586"/>
                      </a:lnTo>
                      <a:lnTo>
                        <a:pt x="2074" y="586"/>
                      </a:lnTo>
                      <a:lnTo>
                        <a:pt x="1315" y="1315"/>
                      </a:lnTo>
                      <a:lnTo>
                        <a:pt x="2194" y="662"/>
                      </a:lnTo>
                      <a:lnTo>
                        <a:pt x="1923" y="962"/>
                      </a:lnTo>
                      <a:lnTo>
                        <a:pt x="1923" y="962"/>
                      </a:lnTo>
                      <a:lnTo>
                        <a:pt x="2434" y="549"/>
                      </a:lnTo>
                      <a:cubicBezTo>
                        <a:pt x="2570" y="354"/>
                        <a:pt x="2690" y="173"/>
                        <a:pt x="2795"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53"/>
                <p:cNvSpPr/>
                <p:nvPr/>
              </p:nvSpPr>
              <p:spPr>
                <a:xfrm>
                  <a:off x="628250" y="3536600"/>
                  <a:ext cx="19550" cy="128125"/>
                </a:xfrm>
                <a:custGeom>
                  <a:avLst/>
                  <a:gdLst/>
                  <a:ahLst/>
                  <a:cxnLst/>
                  <a:rect l="l" t="t" r="r" b="b"/>
                  <a:pathLst>
                    <a:path w="782" h="5125" extrusionOk="0">
                      <a:moveTo>
                        <a:pt x="647" y="1"/>
                      </a:moveTo>
                      <a:cubicBezTo>
                        <a:pt x="338" y="1015"/>
                        <a:pt x="136" y="2007"/>
                        <a:pt x="0" y="2923"/>
                      </a:cubicBezTo>
                      <a:lnTo>
                        <a:pt x="0" y="2931"/>
                      </a:lnTo>
                      <a:lnTo>
                        <a:pt x="271" y="1759"/>
                      </a:lnTo>
                      <a:lnTo>
                        <a:pt x="271" y="1759"/>
                      </a:lnTo>
                      <a:cubicBezTo>
                        <a:pt x="271" y="1759"/>
                        <a:pt x="30" y="3585"/>
                        <a:pt x="83" y="4276"/>
                      </a:cubicBezTo>
                      <a:cubicBezTo>
                        <a:pt x="68" y="3495"/>
                        <a:pt x="353" y="2540"/>
                        <a:pt x="353" y="2540"/>
                      </a:cubicBezTo>
                      <a:lnTo>
                        <a:pt x="353" y="2540"/>
                      </a:lnTo>
                      <a:lnTo>
                        <a:pt x="218" y="5125"/>
                      </a:lnTo>
                      <a:lnTo>
                        <a:pt x="218" y="5125"/>
                      </a:lnTo>
                      <a:lnTo>
                        <a:pt x="451" y="3044"/>
                      </a:lnTo>
                      <a:lnTo>
                        <a:pt x="474" y="3803"/>
                      </a:lnTo>
                      <a:lnTo>
                        <a:pt x="556" y="3006"/>
                      </a:lnTo>
                      <a:lnTo>
                        <a:pt x="609" y="3434"/>
                      </a:lnTo>
                      <a:lnTo>
                        <a:pt x="654" y="2285"/>
                      </a:lnTo>
                      <a:lnTo>
                        <a:pt x="729" y="2984"/>
                      </a:lnTo>
                      <a:cubicBezTo>
                        <a:pt x="729" y="2984"/>
                        <a:pt x="752" y="2818"/>
                        <a:pt x="782" y="2570"/>
                      </a:cubicBezTo>
                      <a:cubicBezTo>
                        <a:pt x="744" y="1263"/>
                        <a:pt x="699" y="234"/>
                        <a:pt x="647"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53"/>
                <p:cNvSpPr/>
                <p:nvPr/>
              </p:nvSpPr>
              <p:spPr>
                <a:xfrm>
                  <a:off x="854400" y="3687250"/>
                  <a:ext cx="93750" cy="60875"/>
                </a:xfrm>
                <a:custGeom>
                  <a:avLst/>
                  <a:gdLst/>
                  <a:ahLst/>
                  <a:cxnLst/>
                  <a:rect l="l" t="t" r="r" b="b"/>
                  <a:pathLst>
                    <a:path w="3750" h="2435" extrusionOk="0">
                      <a:moveTo>
                        <a:pt x="3742" y="0"/>
                      </a:moveTo>
                      <a:lnTo>
                        <a:pt x="3741" y="2"/>
                      </a:lnTo>
                      <a:lnTo>
                        <a:pt x="3741" y="2"/>
                      </a:lnTo>
                      <a:cubicBezTo>
                        <a:pt x="3744" y="2"/>
                        <a:pt x="3747" y="1"/>
                        <a:pt x="3750" y="0"/>
                      </a:cubicBezTo>
                      <a:close/>
                      <a:moveTo>
                        <a:pt x="3741" y="2"/>
                      </a:moveTo>
                      <a:lnTo>
                        <a:pt x="3741" y="2"/>
                      </a:lnTo>
                      <a:cubicBezTo>
                        <a:pt x="3269" y="94"/>
                        <a:pt x="2603" y="371"/>
                        <a:pt x="1819" y="759"/>
                      </a:cubicBezTo>
                      <a:cubicBezTo>
                        <a:pt x="2330" y="556"/>
                        <a:pt x="2780" y="406"/>
                        <a:pt x="2780" y="406"/>
                      </a:cubicBezTo>
                      <a:lnTo>
                        <a:pt x="2780" y="406"/>
                      </a:lnTo>
                      <a:lnTo>
                        <a:pt x="1939" y="902"/>
                      </a:lnTo>
                      <a:lnTo>
                        <a:pt x="1939" y="902"/>
                      </a:lnTo>
                      <a:lnTo>
                        <a:pt x="2811" y="579"/>
                      </a:lnTo>
                      <a:lnTo>
                        <a:pt x="2149" y="1037"/>
                      </a:lnTo>
                      <a:lnTo>
                        <a:pt x="2149" y="1037"/>
                      </a:lnTo>
                      <a:lnTo>
                        <a:pt x="2412" y="962"/>
                      </a:lnTo>
                      <a:lnTo>
                        <a:pt x="2412" y="962"/>
                      </a:lnTo>
                      <a:cubicBezTo>
                        <a:pt x="2412" y="962"/>
                        <a:pt x="451" y="2239"/>
                        <a:pt x="0" y="2435"/>
                      </a:cubicBezTo>
                      <a:cubicBezTo>
                        <a:pt x="850" y="2074"/>
                        <a:pt x="1766" y="1608"/>
                        <a:pt x="2397" y="1278"/>
                      </a:cubicBezTo>
                      <a:cubicBezTo>
                        <a:pt x="2871" y="880"/>
                        <a:pt x="3314" y="459"/>
                        <a:pt x="3727" y="31"/>
                      </a:cubicBezTo>
                      <a:lnTo>
                        <a:pt x="3741" y="2"/>
                      </a:ln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53"/>
                <p:cNvSpPr/>
                <p:nvPr/>
              </p:nvSpPr>
              <p:spPr>
                <a:xfrm>
                  <a:off x="892900" y="3731200"/>
                  <a:ext cx="66900" cy="48675"/>
                </a:xfrm>
                <a:custGeom>
                  <a:avLst/>
                  <a:gdLst/>
                  <a:ahLst/>
                  <a:cxnLst/>
                  <a:rect l="l" t="t" r="r" b="b"/>
                  <a:pathLst>
                    <a:path w="2676" h="1947" extrusionOk="0">
                      <a:moveTo>
                        <a:pt x="2676" y="1"/>
                      </a:moveTo>
                      <a:lnTo>
                        <a:pt x="2676" y="1"/>
                      </a:lnTo>
                      <a:cubicBezTo>
                        <a:pt x="2150" y="188"/>
                        <a:pt x="1541" y="429"/>
                        <a:pt x="887" y="707"/>
                      </a:cubicBezTo>
                      <a:lnTo>
                        <a:pt x="1533" y="512"/>
                      </a:lnTo>
                      <a:lnTo>
                        <a:pt x="1030" y="857"/>
                      </a:lnTo>
                      <a:lnTo>
                        <a:pt x="1030" y="857"/>
                      </a:lnTo>
                      <a:lnTo>
                        <a:pt x="2105" y="391"/>
                      </a:lnTo>
                      <a:lnTo>
                        <a:pt x="1338" y="865"/>
                      </a:lnTo>
                      <a:lnTo>
                        <a:pt x="1766" y="714"/>
                      </a:lnTo>
                      <a:lnTo>
                        <a:pt x="1488" y="955"/>
                      </a:lnTo>
                      <a:lnTo>
                        <a:pt x="1654" y="865"/>
                      </a:lnTo>
                      <a:lnTo>
                        <a:pt x="1654" y="865"/>
                      </a:lnTo>
                      <a:cubicBezTo>
                        <a:pt x="1654" y="865"/>
                        <a:pt x="609" y="1639"/>
                        <a:pt x="1" y="1947"/>
                      </a:cubicBezTo>
                      <a:cubicBezTo>
                        <a:pt x="715" y="1631"/>
                        <a:pt x="1436" y="1173"/>
                        <a:pt x="1947" y="820"/>
                      </a:cubicBezTo>
                      <a:cubicBezTo>
                        <a:pt x="2232" y="549"/>
                        <a:pt x="2480" y="279"/>
                        <a:pt x="2676"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53"/>
                <p:cNvSpPr/>
                <p:nvPr/>
              </p:nvSpPr>
              <p:spPr>
                <a:xfrm>
                  <a:off x="833925" y="3768200"/>
                  <a:ext cx="147475" cy="65200"/>
                </a:xfrm>
                <a:custGeom>
                  <a:avLst/>
                  <a:gdLst/>
                  <a:ahLst/>
                  <a:cxnLst/>
                  <a:rect l="l" t="t" r="r" b="b"/>
                  <a:pathLst>
                    <a:path w="5899" h="2608" extrusionOk="0">
                      <a:moveTo>
                        <a:pt x="5899" y="1"/>
                      </a:moveTo>
                      <a:lnTo>
                        <a:pt x="5899" y="1"/>
                      </a:lnTo>
                      <a:cubicBezTo>
                        <a:pt x="5889" y="9"/>
                        <a:pt x="5880" y="18"/>
                        <a:pt x="5871" y="26"/>
                      </a:cubicBezTo>
                      <a:lnTo>
                        <a:pt x="5871" y="26"/>
                      </a:lnTo>
                      <a:cubicBezTo>
                        <a:pt x="5882" y="17"/>
                        <a:pt x="5891" y="9"/>
                        <a:pt x="5899" y="1"/>
                      </a:cubicBezTo>
                      <a:close/>
                      <a:moveTo>
                        <a:pt x="38" y="2596"/>
                      </a:moveTo>
                      <a:lnTo>
                        <a:pt x="38" y="2596"/>
                      </a:lnTo>
                      <a:cubicBezTo>
                        <a:pt x="26" y="2600"/>
                        <a:pt x="13" y="2604"/>
                        <a:pt x="1" y="2608"/>
                      </a:cubicBezTo>
                      <a:cubicBezTo>
                        <a:pt x="12" y="2605"/>
                        <a:pt x="25" y="2601"/>
                        <a:pt x="38" y="2596"/>
                      </a:cubicBezTo>
                      <a:close/>
                      <a:moveTo>
                        <a:pt x="5871" y="26"/>
                      </a:moveTo>
                      <a:cubicBezTo>
                        <a:pt x="5451" y="374"/>
                        <a:pt x="2514" y="1611"/>
                        <a:pt x="106" y="2563"/>
                      </a:cubicBezTo>
                      <a:lnTo>
                        <a:pt x="106" y="2570"/>
                      </a:lnTo>
                      <a:cubicBezTo>
                        <a:pt x="83" y="2580"/>
                        <a:pt x="60" y="2589"/>
                        <a:pt x="38" y="2596"/>
                      </a:cubicBezTo>
                      <a:lnTo>
                        <a:pt x="38" y="2596"/>
                      </a:lnTo>
                      <a:cubicBezTo>
                        <a:pt x="1965" y="2002"/>
                        <a:pt x="2833" y="1609"/>
                        <a:pt x="2833" y="1609"/>
                      </a:cubicBezTo>
                      <a:lnTo>
                        <a:pt x="2833" y="1609"/>
                      </a:lnTo>
                      <a:lnTo>
                        <a:pt x="1105" y="2608"/>
                      </a:lnTo>
                      <a:cubicBezTo>
                        <a:pt x="1105" y="2608"/>
                        <a:pt x="3194" y="1601"/>
                        <a:pt x="3614" y="1361"/>
                      </a:cubicBezTo>
                      <a:lnTo>
                        <a:pt x="3614" y="1361"/>
                      </a:lnTo>
                      <a:cubicBezTo>
                        <a:pt x="2645" y="1954"/>
                        <a:pt x="2119" y="2300"/>
                        <a:pt x="2119" y="2300"/>
                      </a:cubicBezTo>
                      <a:lnTo>
                        <a:pt x="4238" y="1150"/>
                      </a:lnTo>
                      <a:lnTo>
                        <a:pt x="2690" y="2322"/>
                      </a:lnTo>
                      <a:cubicBezTo>
                        <a:pt x="2690" y="2322"/>
                        <a:pt x="4118" y="1428"/>
                        <a:pt x="4719" y="1008"/>
                      </a:cubicBezTo>
                      <a:cubicBezTo>
                        <a:pt x="5115" y="692"/>
                        <a:pt x="5503" y="363"/>
                        <a:pt x="5871" y="26"/>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53"/>
                <p:cNvSpPr/>
                <p:nvPr/>
              </p:nvSpPr>
              <p:spPr>
                <a:xfrm>
                  <a:off x="876750" y="3811225"/>
                  <a:ext cx="115350" cy="53925"/>
                </a:xfrm>
                <a:custGeom>
                  <a:avLst/>
                  <a:gdLst/>
                  <a:ahLst/>
                  <a:cxnLst/>
                  <a:rect l="l" t="t" r="r" b="b"/>
                  <a:pathLst>
                    <a:path w="4614" h="2157" extrusionOk="0">
                      <a:moveTo>
                        <a:pt x="4614" y="0"/>
                      </a:moveTo>
                      <a:lnTo>
                        <a:pt x="4614" y="0"/>
                      </a:lnTo>
                      <a:cubicBezTo>
                        <a:pt x="3923" y="451"/>
                        <a:pt x="1977" y="1233"/>
                        <a:pt x="1" y="1999"/>
                      </a:cubicBezTo>
                      <a:cubicBezTo>
                        <a:pt x="812" y="1796"/>
                        <a:pt x="1413" y="1578"/>
                        <a:pt x="1676" y="1473"/>
                      </a:cubicBezTo>
                      <a:lnTo>
                        <a:pt x="1676" y="1473"/>
                      </a:lnTo>
                      <a:lnTo>
                        <a:pt x="23" y="2142"/>
                      </a:lnTo>
                      <a:lnTo>
                        <a:pt x="23" y="2142"/>
                      </a:lnTo>
                      <a:lnTo>
                        <a:pt x="1345" y="1804"/>
                      </a:lnTo>
                      <a:lnTo>
                        <a:pt x="872" y="2067"/>
                      </a:lnTo>
                      <a:cubicBezTo>
                        <a:pt x="872" y="2067"/>
                        <a:pt x="2225" y="1548"/>
                        <a:pt x="2720" y="1240"/>
                      </a:cubicBezTo>
                      <a:lnTo>
                        <a:pt x="2720" y="1240"/>
                      </a:lnTo>
                      <a:cubicBezTo>
                        <a:pt x="1819" y="1826"/>
                        <a:pt x="1308" y="2149"/>
                        <a:pt x="1308" y="2149"/>
                      </a:cubicBezTo>
                      <a:lnTo>
                        <a:pt x="1323" y="2157"/>
                      </a:lnTo>
                      <a:cubicBezTo>
                        <a:pt x="2142" y="1706"/>
                        <a:pt x="3156" y="1120"/>
                        <a:pt x="4614"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53"/>
                <p:cNvSpPr/>
                <p:nvPr/>
              </p:nvSpPr>
              <p:spPr>
                <a:xfrm>
                  <a:off x="818325" y="3864950"/>
                  <a:ext cx="181675" cy="80225"/>
                </a:xfrm>
                <a:custGeom>
                  <a:avLst/>
                  <a:gdLst/>
                  <a:ahLst/>
                  <a:cxnLst/>
                  <a:rect l="l" t="t" r="r" b="b"/>
                  <a:pathLst>
                    <a:path w="7267" h="3209" extrusionOk="0">
                      <a:moveTo>
                        <a:pt x="7266" y="0"/>
                      </a:moveTo>
                      <a:lnTo>
                        <a:pt x="7266" y="0"/>
                      </a:lnTo>
                      <a:cubicBezTo>
                        <a:pt x="6372" y="616"/>
                        <a:pt x="3750" y="1563"/>
                        <a:pt x="1143" y="2465"/>
                      </a:cubicBezTo>
                      <a:cubicBezTo>
                        <a:pt x="918" y="2547"/>
                        <a:pt x="745" y="2607"/>
                        <a:pt x="632" y="2637"/>
                      </a:cubicBezTo>
                      <a:cubicBezTo>
                        <a:pt x="1759" y="2382"/>
                        <a:pt x="3134" y="1901"/>
                        <a:pt x="3134" y="1901"/>
                      </a:cubicBezTo>
                      <a:lnTo>
                        <a:pt x="3134" y="1901"/>
                      </a:lnTo>
                      <a:lnTo>
                        <a:pt x="1338" y="2547"/>
                      </a:lnTo>
                      <a:cubicBezTo>
                        <a:pt x="1338" y="2547"/>
                        <a:pt x="3021" y="2157"/>
                        <a:pt x="3517" y="1931"/>
                      </a:cubicBezTo>
                      <a:lnTo>
                        <a:pt x="3517" y="1931"/>
                      </a:lnTo>
                      <a:cubicBezTo>
                        <a:pt x="2668" y="2367"/>
                        <a:pt x="655" y="3118"/>
                        <a:pt x="1" y="3208"/>
                      </a:cubicBezTo>
                      <a:cubicBezTo>
                        <a:pt x="1180" y="3148"/>
                        <a:pt x="3938" y="1999"/>
                        <a:pt x="3938" y="1999"/>
                      </a:cubicBezTo>
                      <a:lnTo>
                        <a:pt x="3938" y="1999"/>
                      </a:lnTo>
                      <a:lnTo>
                        <a:pt x="2593" y="2697"/>
                      </a:lnTo>
                      <a:cubicBezTo>
                        <a:pt x="2593" y="2697"/>
                        <a:pt x="3878" y="2164"/>
                        <a:pt x="4216" y="1969"/>
                      </a:cubicBezTo>
                      <a:lnTo>
                        <a:pt x="4216" y="1969"/>
                      </a:lnTo>
                      <a:cubicBezTo>
                        <a:pt x="3374" y="2510"/>
                        <a:pt x="2398" y="2983"/>
                        <a:pt x="2398" y="2983"/>
                      </a:cubicBezTo>
                      <a:lnTo>
                        <a:pt x="2488" y="2975"/>
                      </a:lnTo>
                      <a:cubicBezTo>
                        <a:pt x="3803" y="2232"/>
                        <a:pt x="5831" y="1383"/>
                        <a:pt x="7266"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53"/>
                <p:cNvSpPr/>
                <p:nvPr/>
              </p:nvSpPr>
              <p:spPr>
                <a:xfrm>
                  <a:off x="826600" y="3958750"/>
                  <a:ext cx="157275" cy="46350"/>
                </a:xfrm>
                <a:custGeom>
                  <a:avLst/>
                  <a:gdLst/>
                  <a:ahLst/>
                  <a:cxnLst/>
                  <a:rect l="l" t="t" r="r" b="b"/>
                  <a:pathLst>
                    <a:path w="6291" h="1854" extrusionOk="0">
                      <a:moveTo>
                        <a:pt x="6021" y="0"/>
                      </a:moveTo>
                      <a:cubicBezTo>
                        <a:pt x="5838" y="0"/>
                        <a:pt x="5398" y="132"/>
                        <a:pt x="4817" y="366"/>
                      </a:cubicBezTo>
                      <a:cubicBezTo>
                        <a:pt x="4043" y="681"/>
                        <a:pt x="2044" y="1252"/>
                        <a:pt x="1" y="1793"/>
                      </a:cubicBezTo>
                      <a:cubicBezTo>
                        <a:pt x="1150" y="1598"/>
                        <a:pt x="3096" y="1019"/>
                        <a:pt x="3096" y="1019"/>
                      </a:cubicBezTo>
                      <a:lnTo>
                        <a:pt x="3096" y="1019"/>
                      </a:lnTo>
                      <a:cubicBezTo>
                        <a:pt x="3096" y="1019"/>
                        <a:pt x="922" y="1768"/>
                        <a:pt x="537" y="1850"/>
                      </a:cubicBezTo>
                      <a:lnTo>
                        <a:pt x="537" y="1850"/>
                      </a:lnTo>
                      <a:cubicBezTo>
                        <a:pt x="1563" y="1645"/>
                        <a:pt x="2863" y="1192"/>
                        <a:pt x="2863" y="1192"/>
                      </a:cubicBezTo>
                      <a:lnTo>
                        <a:pt x="2863" y="1192"/>
                      </a:lnTo>
                      <a:cubicBezTo>
                        <a:pt x="2863" y="1192"/>
                        <a:pt x="2037" y="1643"/>
                        <a:pt x="1766" y="1688"/>
                      </a:cubicBezTo>
                      <a:cubicBezTo>
                        <a:pt x="2600" y="1590"/>
                        <a:pt x="3750" y="1072"/>
                        <a:pt x="3750" y="1072"/>
                      </a:cubicBezTo>
                      <a:lnTo>
                        <a:pt x="3750" y="1072"/>
                      </a:lnTo>
                      <a:cubicBezTo>
                        <a:pt x="3750" y="1072"/>
                        <a:pt x="2773" y="1643"/>
                        <a:pt x="2435" y="1740"/>
                      </a:cubicBezTo>
                      <a:cubicBezTo>
                        <a:pt x="3096" y="1605"/>
                        <a:pt x="3840" y="1192"/>
                        <a:pt x="3840" y="1192"/>
                      </a:cubicBezTo>
                      <a:lnTo>
                        <a:pt x="3840" y="1192"/>
                      </a:lnTo>
                      <a:lnTo>
                        <a:pt x="3419" y="1530"/>
                      </a:lnTo>
                      <a:cubicBezTo>
                        <a:pt x="3419" y="1530"/>
                        <a:pt x="4248" y="1151"/>
                        <a:pt x="4534" y="963"/>
                      </a:cubicBezTo>
                      <a:lnTo>
                        <a:pt x="4534" y="963"/>
                      </a:lnTo>
                      <a:cubicBezTo>
                        <a:pt x="4303" y="1120"/>
                        <a:pt x="3993" y="1346"/>
                        <a:pt x="3870" y="1440"/>
                      </a:cubicBezTo>
                      <a:cubicBezTo>
                        <a:pt x="4185" y="1282"/>
                        <a:pt x="4486" y="1124"/>
                        <a:pt x="4764" y="967"/>
                      </a:cubicBezTo>
                      <a:cubicBezTo>
                        <a:pt x="5997" y="289"/>
                        <a:pt x="6291" y="0"/>
                        <a:pt x="6021" y="0"/>
                      </a:cubicBezTo>
                      <a:close/>
                      <a:moveTo>
                        <a:pt x="537" y="1850"/>
                      </a:moveTo>
                      <a:lnTo>
                        <a:pt x="537" y="1850"/>
                      </a:lnTo>
                      <a:cubicBezTo>
                        <a:pt x="531" y="1851"/>
                        <a:pt x="525" y="1852"/>
                        <a:pt x="519" y="1853"/>
                      </a:cubicBezTo>
                      <a:cubicBezTo>
                        <a:pt x="524" y="1852"/>
                        <a:pt x="530" y="1851"/>
                        <a:pt x="537" y="185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53"/>
                <p:cNvSpPr/>
                <p:nvPr/>
              </p:nvSpPr>
              <p:spPr>
                <a:xfrm>
                  <a:off x="809700" y="4027675"/>
                  <a:ext cx="191300" cy="48225"/>
                </a:xfrm>
                <a:custGeom>
                  <a:avLst/>
                  <a:gdLst/>
                  <a:ahLst/>
                  <a:cxnLst/>
                  <a:rect l="l" t="t" r="r" b="b"/>
                  <a:pathLst>
                    <a:path w="7652" h="1929" extrusionOk="0">
                      <a:moveTo>
                        <a:pt x="7565" y="0"/>
                      </a:moveTo>
                      <a:cubicBezTo>
                        <a:pt x="7556" y="0"/>
                        <a:pt x="7539" y="4"/>
                        <a:pt x="7514" y="13"/>
                      </a:cubicBezTo>
                      <a:cubicBezTo>
                        <a:pt x="7100" y="156"/>
                        <a:pt x="5350" y="719"/>
                        <a:pt x="3757" y="1042"/>
                      </a:cubicBezTo>
                      <a:cubicBezTo>
                        <a:pt x="2825" y="1230"/>
                        <a:pt x="1563" y="1553"/>
                        <a:pt x="45" y="1914"/>
                      </a:cubicBezTo>
                      <a:lnTo>
                        <a:pt x="0" y="1929"/>
                      </a:lnTo>
                      <a:cubicBezTo>
                        <a:pt x="1601" y="1628"/>
                        <a:pt x="3299" y="1207"/>
                        <a:pt x="3299" y="1207"/>
                      </a:cubicBezTo>
                      <a:lnTo>
                        <a:pt x="3299" y="1207"/>
                      </a:lnTo>
                      <a:lnTo>
                        <a:pt x="2367" y="1568"/>
                      </a:lnTo>
                      <a:lnTo>
                        <a:pt x="4448" y="1027"/>
                      </a:lnTo>
                      <a:lnTo>
                        <a:pt x="4448" y="1027"/>
                      </a:lnTo>
                      <a:lnTo>
                        <a:pt x="3907" y="1283"/>
                      </a:lnTo>
                      <a:lnTo>
                        <a:pt x="5568" y="779"/>
                      </a:lnTo>
                      <a:lnTo>
                        <a:pt x="5012" y="1027"/>
                      </a:lnTo>
                      <a:lnTo>
                        <a:pt x="5012" y="1027"/>
                      </a:lnTo>
                      <a:lnTo>
                        <a:pt x="5733" y="809"/>
                      </a:lnTo>
                      <a:lnTo>
                        <a:pt x="5448" y="982"/>
                      </a:lnTo>
                      <a:lnTo>
                        <a:pt x="6417" y="591"/>
                      </a:lnTo>
                      <a:lnTo>
                        <a:pt x="6297" y="719"/>
                      </a:lnTo>
                      <a:cubicBezTo>
                        <a:pt x="7011" y="372"/>
                        <a:pt x="7652" y="0"/>
                        <a:pt x="7565"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53"/>
                <p:cNvSpPr/>
                <p:nvPr/>
              </p:nvSpPr>
              <p:spPr>
                <a:xfrm>
                  <a:off x="836925" y="4084175"/>
                  <a:ext cx="107375" cy="29850"/>
                </a:xfrm>
                <a:custGeom>
                  <a:avLst/>
                  <a:gdLst/>
                  <a:ahLst/>
                  <a:cxnLst/>
                  <a:rect l="l" t="t" r="r" b="b"/>
                  <a:pathLst>
                    <a:path w="4295" h="1194" extrusionOk="0">
                      <a:moveTo>
                        <a:pt x="4006" y="0"/>
                      </a:moveTo>
                      <a:cubicBezTo>
                        <a:pt x="3711" y="0"/>
                        <a:pt x="2952" y="125"/>
                        <a:pt x="2112" y="322"/>
                      </a:cubicBezTo>
                      <a:cubicBezTo>
                        <a:pt x="1601" y="443"/>
                        <a:pt x="872" y="615"/>
                        <a:pt x="1" y="826"/>
                      </a:cubicBezTo>
                      <a:cubicBezTo>
                        <a:pt x="917" y="706"/>
                        <a:pt x="1601" y="600"/>
                        <a:pt x="1601" y="600"/>
                      </a:cubicBezTo>
                      <a:lnTo>
                        <a:pt x="1601" y="600"/>
                      </a:lnTo>
                      <a:lnTo>
                        <a:pt x="504" y="923"/>
                      </a:lnTo>
                      <a:lnTo>
                        <a:pt x="1458" y="848"/>
                      </a:lnTo>
                      <a:lnTo>
                        <a:pt x="767" y="1081"/>
                      </a:lnTo>
                      <a:lnTo>
                        <a:pt x="2210" y="645"/>
                      </a:lnTo>
                      <a:lnTo>
                        <a:pt x="1000" y="1194"/>
                      </a:lnTo>
                      <a:cubicBezTo>
                        <a:pt x="1759" y="893"/>
                        <a:pt x="2510" y="608"/>
                        <a:pt x="3186" y="405"/>
                      </a:cubicBezTo>
                      <a:cubicBezTo>
                        <a:pt x="4141" y="119"/>
                        <a:pt x="4295" y="0"/>
                        <a:pt x="4006"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53"/>
                <p:cNvSpPr/>
                <p:nvPr/>
              </p:nvSpPr>
              <p:spPr>
                <a:xfrm>
                  <a:off x="750725" y="4143875"/>
                  <a:ext cx="197250" cy="37600"/>
                </a:xfrm>
                <a:custGeom>
                  <a:avLst/>
                  <a:gdLst/>
                  <a:ahLst/>
                  <a:cxnLst/>
                  <a:rect l="l" t="t" r="r" b="b"/>
                  <a:pathLst>
                    <a:path w="7890" h="1504" extrusionOk="0">
                      <a:moveTo>
                        <a:pt x="7889" y="1"/>
                      </a:moveTo>
                      <a:cubicBezTo>
                        <a:pt x="6386" y="504"/>
                        <a:pt x="3103" y="932"/>
                        <a:pt x="0" y="1503"/>
                      </a:cubicBezTo>
                      <a:cubicBezTo>
                        <a:pt x="816" y="1429"/>
                        <a:pt x="2970" y="1216"/>
                        <a:pt x="3597" y="1001"/>
                      </a:cubicBezTo>
                      <a:lnTo>
                        <a:pt x="3597" y="1001"/>
                      </a:lnTo>
                      <a:cubicBezTo>
                        <a:pt x="2950" y="1229"/>
                        <a:pt x="2235" y="1391"/>
                        <a:pt x="1893" y="1466"/>
                      </a:cubicBezTo>
                      <a:lnTo>
                        <a:pt x="4253" y="992"/>
                      </a:lnTo>
                      <a:lnTo>
                        <a:pt x="4253" y="992"/>
                      </a:lnTo>
                      <a:lnTo>
                        <a:pt x="3073" y="1406"/>
                      </a:lnTo>
                      <a:cubicBezTo>
                        <a:pt x="3073" y="1406"/>
                        <a:pt x="4794" y="947"/>
                        <a:pt x="5094" y="887"/>
                      </a:cubicBezTo>
                      <a:lnTo>
                        <a:pt x="5094" y="887"/>
                      </a:lnTo>
                      <a:cubicBezTo>
                        <a:pt x="4283" y="1240"/>
                        <a:pt x="3734" y="1443"/>
                        <a:pt x="3734" y="1443"/>
                      </a:cubicBezTo>
                      <a:lnTo>
                        <a:pt x="5553" y="797"/>
                      </a:lnTo>
                      <a:lnTo>
                        <a:pt x="5094" y="1090"/>
                      </a:lnTo>
                      <a:cubicBezTo>
                        <a:pt x="6146" y="714"/>
                        <a:pt x="7100" y="354"/>
                        <a:pt x="7889" y="8"/>
                      </a:cubicBezTo>
                      <a:lnTo>
                        <a:pt x="7889" y="1"/>
                      </a:ln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53"/>
                <p:cNvSpPr/>
                <p:nvPr/>
              </p:nvSpPr>
              <p:spPr>
                <a:xfrm>
                  <a:off x="797675" y="4168475"/>
                  <a:ext cx="126625" cy="40800"/>
                </a:xfrm>
                <a:custGeom>
                  <a:avLst/>
                  <a:gdLst/>
                  <a:ahLst/>
                  <a:cxnLst/>
                  <a:rect l="l" t="t" r="r" b="b"/>
                  <a:pathLst>
                    <a:path w="5065" h="1632" extrusionOk="0">
                      <a:moveTo>
                        <a:pt x="2165" y="1253"/>
                      </a:moveTo>
                      <a:cubicBezTo>
                        <a:pt x="2157" y="1256"/>
                        <a:pt x="2149" y="1260"/>
                        <a:pt x="2142" y="1263"/>
                      </a:cubicBezTo>
                      <a:cubicBezTo>
                        <a:pt x="2149" y="1260"/>
                        <a:pt x="2157" y="1257"/>
                        <a:pt x="2165" y="1253"/>
                      </a:cubicBezTo>
                      <a:close/>
                      <a:moveTo>
                        <a:pt x="5064" y="1"/>
                      </a:moveTo>
                      <a:lnTo>
                        <a:pt x="5064" y="1"/>
                      </a:lnTo>
                      <a:cubicBezTo>
                        <a:pt x="4095" y="346"/>
                        <a:pt x="2142" y="842"/>
                        <a:pt x="0" y="1376"/>
                      </a:cubicBezTo>
                      <a:cubicBezTo>
                        <a:pt x="1435" y="1083"/>
                        <a:pt x="2412" y="880"/>
                        <a:pt x="2412" y="880"/>
                      </a:cubicBezTo>
                      <a:lnTo>
                        <a:pt x="2412" y="880"/>
                      </a:lnTo>
                      <a:cubicBezTo>
                        <a:pt x="2412" y="880"/>
                        <a:pt x="1315" y="1263"/>
                        <a:pt x="880" y="1398"/>
                      </a:cubicBezTo>
                      <a:cubicBezTo>
                        <a:pt x="1954" y="1135"/>
                        <a:pt x="2698" y="797"/>
                        <a:pt x="2698" y="797"/>
                      </a:cubicBezTo>
                      <a:lnTo>
                        <a:pt x="2698" y="797"/>
                      </a:lnTo>
                      <a:cubicBezTo>
                        <a:pt x="2697" y="797"/>
                        <a:pt x="1285" y="1481"/>
                        <a:pt x="519" y="1631"/>
                      </a:cubicBezTo>
                      <a:cubicBezTo>
                        <a:pt x="1653" y="1458"/>
                        <a:pt x="2976" y="820"/>
                        <a:pt x="2976" y="820"/>
                      </a:cubicBezTo>
                      <a:lnTo>
                        <a:pt x="2976" y="820"/>
                      </a:lnTo>
                      <a:cubicBezTo>
                        <a:pt x="2976" y="820"/>
                        <a:pt x="2449" y="1126"/>
                        <a:pt x="2165" y="1253"/>
                      </a:cubicBezTo>
                      <a:lnTo>
                        <a:pt x="2165" y="1253"/>
                      </a:lnTo>
                      <a:cubicBezTo>
                        <a:pt x="3160" y="815"/>
                        <a:pt x="3900" y="527"/>
                        <a:pt x="3900" y="527"/>
                      </a:cubicBezTo>
                      <a:lnTo>
                        <a:pt x="3900" y="527"/>
                      </a:lnTo>
                      <a:cubicBezTo>
                        <a:pt x="3900" y="527"/>
                        <a:pt x="3434" y="842"/>
                        <a:pt x="3058" y="1000"/>
                      </a:cubicBezTo>
                      <a:cubicBezTo>
                        <a:pt x="3727" y="752"/>
                        <a:pt x="4343" y="422"/>
                        <a:pt x="4343" y="422"/>
                      </a:cubicBezTo>
                      <a:lnTo>
                        <a:pt x="4373" y="414"/>
                      </a:lnTo>
                      <a:cubicBezTo>
                        <a:pt x="4606" y="286"/>
                        <a:pt x="4839" y="144"/>
                        <a:pt x="5064"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53"/>
                <p:cNvSpPr/>
                <p:nvPr/>
              </p:nvSpPr>
              <p:spPr>
                <a:xfrm>
                  <a:off x="585050" y="3546000"/>
                  <a:ext cx="24250" cy="135825"/>
                </a:xfrm>
                <a:custGeom>
                  <a:avLst/>
                  <a:gdLst/>
                  <a:ahLst/>
                  <a:cxnLst/>
                  <a:rect l="l" t="t" r="r" b="b"/>
                  <a:pathLst>
                    <a:path w="970" h="5433" extrusionOk="0">
                      <a:moveTo>
                        <a:pt x="481" y="0"/>
                      </a:moveTo>
                      <a:cubicBezTo>
                        <a:pt x="196" y="1563"/>
                        <a:pt x="60" y="3006"/>
                        <a:pt x="0" y="4291"/>
                      </a:cubicBezTo>
                      <a:lnTo>
                        <a:pt x="0" y="4298"/>
                      </a:lnTo>
                      <a:cubicBezTo>
                        <a:pt x="0" y="4298"/>
                        <a:pt x="38" y="4155"/>
                        <a:pt x="90" y="3622"/>
                      </a:cubicBezTo>
                      <a:cubicBezTo>
                        <a:pt x="98" y="4388"/>
                        <a:pt x="278" y="5433"/>
                        <a:pt x="278" y="5433"/>
                      </a:cubicBezTo>
                      <a:cubicBezTo>
                        <a:pt x="278" y="5433"/>
                        <a:pt x="203" y="4058"/>
                        <a:pt x="256" y="2855"/>
                      </a:cubicBezTo>
                      <a:lnTo>
                        <a:pt x="256" y="2855"/>
                      </a:lnTo>
                      <a:cubicBezTo>
                        <a:pt x="233" y="3629"/>
                        <a:pt x="466" y="5057"/>
                        <a:pt x="466" y="5057"/>
                      </a:cubicBezTo>
                      <a:cubicBezTo>
                        <a:pt x="466" y="5057"/>
                        <a:pt x="346" y="3697"/>
                        <a:pt x="421" y="2427"/>
                      </a:cubicBezTo>
                      <a:lnTo>
                        <a:pt x="421" y="2427"/>
                      </a:lnTo>
                      <a:cubicBezTo>
                        <a:pt x="398" y="3028"/>
                        <a:pt x="571" y="4478"/>
                        <a:pt x="571" y="4478"/>
                      </a:cubicBezTo>
                      <a:lnTo>
                        <a:pt x="526" y="3036"/>
                      </a:lnTo>
                      <a:lnTo>
                        <a:pt x="669" y="4291"/>
                      </a:lnTo>
                      <a:lnTo>
                        <a:pt x="579" y="2720"/>
                      </a:lnTo>
                      <a:lnTo>
                        <a:pt x="579" y="2720"/>
                      </a:lnTo>
                      <a:cubicBezTo>
                        <a:pt x="579" y="2721"/>
                        <a:pt x="707" y="3945"/>
                        <a:pt x="962" y="5117"/>
                      </a:cubicBezTo>
                      <a:cubicBezTo>
                        <a:pt x="962" y="5087"/>
                        <a:pt x="969" y="5057"/>
                        <a:pt x="969" y="5012"/>
                      </a:cubicBezTo>
                      <a:cubicBezTo>
                        <a:pt x="752" y="2803"/>
                        <a:pt x="534" y="489"/>
                        <a:pt x="481"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53"/>
                <p:cNvSpPr/>
                <p:nvPr/>
              </p:nvSpPr>
              <p:spPr>
                <a:xfrm>
                  <a:off x="537900" y="3564075"/>
                  <a:ext cx="25375" cy="149300"/>
                </a:xfrm>
                <a:custGeom>
                  <a:avLst/>
                  <a:gdLst/>
                  <a:ahLst/>
                  <a:cxnLst/>
                  <a:rect l="l" t="t" r="r" b="b"/>
                  <a:pathLst>
                    <a:path w="1015" h="5972" extrusionOk="0">
                      <a:moveTo>
                        <a:pt x="395" y="1"/>
                      </a:moveTo>
                      <a:cubicBezTo>
                        <a:pt x="361" y="1"/>
                        <a:pt x="326" y="162"/>
                        <a:pt x="293" y="555"/>
                      </a:cubicBezTo>
                      <a:cubicBezTo>
                        <a:pt x="211" y="1449"/>
                        <a:pt x="53" y="3207"/>
                        <a:pt x="0" y="5138"/>
                      </a:cubicBezTo>
                      <a:cubicBezTo>
                        <a:pt x="166" y="3643"/>
                        <a:pt x="181" y="3027"/>
                        <a:pt x="188" y="2876"/>
                      </a:cubicBezTo>
                      <a:lnTo>
                        <a:pt x="188" y="2876"/>
                      </a:lnTo>
                      <a:lnTo>
                        <a:pt x="158" y="4792"/>
                      </a:lnTo>
                      <a:lnTo>
                        <a:pt x="346" y="3628"/>
                      </a:lnTo>
                      <a:lnTo>
                        <a:pt x="391" y="4432"/>
                      </a:lnTo>
                      <a:lnTo>
                        <a:pt x="504" y="3838"/>
                      </a:lnTo>
                      <a:lnTo>
                        <a:pt x="504" y="3838"/>
                      </a:lnTo>
                      <a:cubicBezTo>
                        <a:pt x="504" y="3838"/>
                        <a:pt x="496" y="5378"/>
                        <a:pt x="624" y="5859"/>
                      </a:cubicBezTo>
                      <a:cubicBezTo>
                        <a:pt x="526" y="4687"/>
                        <a:pt x="662" y="4093"/>
                        <a:pt x="662" y="4093"/>
                      </a:cubicBezTo>
                      <a:lnTo>
                        <a:pt x="737" y="5160"/>
                      </a:lnTo>
                      <a:lnTo>
                        <a:pt x="782" y="4544"/>
                      </a:lnTo>
                      <a:lnTo>
                        <a:pt x="1015" y="5972"/>
                      </a:lnTo>
                      <a:lnTo>
                        <a:pt x="1015" y="5897"/>
                      </a:lnTo>
                      <a:cubicBezTo>
                        <a:pt x="842" y="4447"/>
                        <a:pt x="714" y="3177"/>
                        <a:pt x="677" y="2523"/>
                      </a:cubicBezTo>
                      <a:cubicBezTo>
                        <a:pt x="608" y="1541"/>
                        <a:pt x="502" y="1"/>
                        <a:pt x="395"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53"/>
                <p:cNvSpPr/>
                <p:nvPr/>
              </p:nvSpPr>
              <p:spPr>
                <a:xfrm>
                  <a:off x="483250" y="3575875"/>
                  <a:ext cx="38325" cy="201750"/>
                </a:xfrm>
                <a:custGeom>
                  <a:avLst/>
                  <a:gdLst/>
                  <a:ahLst/>
                  <a:cxnLst/>
                  <a:rect l="l" t="t" r="r" b="b"/>
                  <a:pathLst>
                    <a:path w="1533" h="8070" extrusionOk="0">
                      <a:moveTo>
                        <a:pt x="210" y="0"/>
                      </a:moveTo>
                      <a:cubicBezTo>
                        <a:pt x="210" y="0"/>
                        <a:pt x="0" y="3020"/>
                        <a:pt x="150" y="4929"/>
                      </a:cubicBezTo>
                      <a:cubicBezTo>
                        <a:pt x="203" y="5598"/>
                        <a:pt x="218" y="6492"/>
                        <a:pt x="248" y="7498"/>
                      </a:cubicBezTo>
                      <a:cubicBezTo>
                        <a:pt x="398" y="5921"/>
                        <a:pt x="376" y="4861"/>
                        <a:pt x="376" y="4861"/>
                      </a:cubicBezTo>
                      <a:lnTo>
                        <a:pt x="376" y="4861"/>
                      </a:lnTo>
                      <a:lnTo>
                        <a:pt x="473" y="6454"/>
                      </a:lnTo>
                      <a:lnTo>
                        <a:pt x="526" y="5613"/>
                      </a:lnTo>
                      <a:lnTo>
                        <a:pt x="646" y="7115"/>
                      </a:lnTo>
                      <a:lnTo>
                        <a:pt x="714" y="5921"/>
                      </a:lnTo>
                      <a:lnTo>
                        <a:pt x="962" y="7536"/>
                      </a:lnTo>
                      <a:lnTo>
                        <a:pt x="932" y="6371"/>
                      </a:lnTo>
                      <a:lnTo>
                        <a:pt x="1180" y="7776"/>
                      </a:lnTo>
                      <a:lnTo>
                        <a:pt x="1187" y="7018"/>
                      </a:lnTo>
                      <a:lnTo>
                        <a:pt x="1533" y="8069"/>
                      </a:lnTo>
                      <a:cubicBezTo>
                        <a:pt x="1135" y="6146"/>
                        <a:pt x="736" y="4268"/>
                        <a:pt x="661" y="3374"/>
                      </a:cubicBezTo>
                      <a:cubicBezTo>
                        <a:pt x="541" y="1923"/>
                        <a:pt x="210" y="0"/>
                        <a:pt x="210"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53"/>
                <p:cNvSpPr/>
                <p:nvPr/>
              </p:nvSpPr>
              <p:spPr>
                <a:xfrm>
                  <a:off x="437025" y="3634925"/>
                  <a:ext cx="43600" cy="238875"/>
                </a:xfrm>
                <a:custGeom>
                  <a:avLst/>
                  <a:gdLst/>
                  <a:ahLst/>
                  <a:cxnLst/>
                  <a:rect l="l" t="t" r="r" b="b"/>
                  <a:pathLst>
                    <a:path w="1744" h="9555" extrusionOk="0">
                      <a:moveTo>
                        <a:pt x="579" y="0"/>
                      </a:moveTo>
                      <a:cubicBezTo>
                        <a:pt x="549" y="0"/>
                        <a:pt x="512" y="52"/>
                        <a:pt x="467" y="170"/>
                      </a:cubicBezTo>
                      <a:cubicBezTo>
                        <a:pt x="467" y="170"/>
                        <a:pt x="1" y="2319"/>
                        <a:pt x="339" y="3746"/>
                      </a:cubicBezTo>
                      <a:cubicBezTo>
                        <a:pt x="482" y="4340"/>
                        <a:pt x="459" y="5279"/>
                        <a:pt x="444" y="6421"/>
                      </a:cubicBezTo>
                      <a:cubicBezTo>
                        <a:pt x="609" y="5407"/>
                        <a:pt x="737" y="4964"/>
                        <a:pt x="737" y="4964"/>
                      </a:cubicBezTo>
                      <a:lnTo>
                        <a:pt x="737" y="4964"/>
                      </a:lnTo>
                      <a:cubicBezTo>
                        <a:pt x="737" y="4964"/>
                        <a:pt x="534" y="6639"/>
                        <a:pt x="587" y="7218"/>
                      </a:cubicBezTo>
                      <a:cubicBezTo>
                        <a:pt x="677" y="6031"/>
                        <a:pt x="820" y="5760"/>
                        <a:pt x="820" y="5760"/>
                      </a:cubicBezTo>
                      <a:cubicBezTo>
                        <a:pt x="820" y="5760"/>
                        <a:pt x="925" y="7067"/>
                        <a:pt x="955" y="7796"/>
                      </a:cubicBezTo>
                      <a:cubicBezTo>
                        <a:pt x="1000" y="6925"/>
                        <a:pt x="1045" y="6241"/>
                        <a:pt x="1045" y="6241"/>
                      </a:cubicBezTo>
                      <a:cubicBezTo>
                        <a:pt x="1045" y="6241"/>
                        <a:pt x="1128" y="7668"/>
                        <a:pt x="1158" y="8179"/>
                      </a:cubicBezTo>
                      <a:cubicBezTo>
                        <a:pt x="1270" y="7323"/>
                        <a:pt x="1301" y="6737"/>
                        <a:pt x="1301" y="6737"/>
                      </a:cubicBezTo>
                      <a:cubicBezTo>
                        <a:pt x="1301" y="6737"/>
                        <a:pt x="1398" y="8645"/>
                        <a:pt x="1443" y="9194"/>
                      </a:cubicBezTo>
                      <a:cubicBezTo>
                        <a:pt x="1518" y="8149"/>
                        <a:pt x="1563" y="7571"/>
                        <a:pt x="1563" y="7571"/>
                      </a:cubicBezTo>
                      <a:lnTo>
                        <a:pt x="1563" y="7571"/>
                      </a:lnTo>
                      <a:cubicBezTo>
                        <a:pt x="1563" y="7571"/>
                        <a:pt x="1541" y="9104"/>
                        <a:pt x="1654" y="9554"/>
                      </a:cubicBezTo>
                      <a:cubicBezTo>
                        <a:pt x="1684" y="9141"/>
                        <a:pt x="1714" y="8765"/>
                        <a:pt x="1744" y="8435"/>
                      </a:cubicBezTo>
                      <a:cubicBezTo>
                        <a:pt x="1639" y="7879"/>
                        <a:pt x="1556" y="7398"/>
                        <a:pt x="1496" y="7045"/>
                      </a:cubicBezTo>
                      <a:cubicBezTo>
                        <a:pt x="1308" y="5940"/>
                        <a:pt x="549" y="3882"/>
                        <a:pt x="617" y="2973"/>
                      </a:cubicBezTo>
                      <a:cubicBezTo>
                        <a:pt x="675" y="2185"/>
                        <a:pt x="773" y="0"/>
                        <a:pt x="579"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53"/>
                <p:cNvSpPr/>
                <p:nvPr/>
              </p:nvSpPr>
              <p:spPr>
                <a:xfrm>
                  <a:off x="397400" y="3734300"/>
                  <a:ext cx="65775" cy="245800"/>
                </a:xfrm>
                <a:custGeom>
                  <a:avLst/>
                  <a:gdLst/>
                  <a:ahLst/>
                  <a:cxnLst/>
                  <a:rect l="l" t="t" r="r" b="b"/>
                  <a:pathLst>
                    <a:path w="2631" h="9832" extrusionOk="0">
                      <a:moveTo>
                        <a:pt x="127" y="0"/>
                      </a:moveTo>
                      <a:cubicBezTo>
                        <a:pt x="111" y="0"/>
                        <a:pt x="96" y="99"/>
                        <a:pt x="76" y="320"/>
                      </a:cubicBezTo>
                      <a:cubicBezTo>
                        <a:pt x="0" y="1184"/>
                        <a:pt x="98" y="3438"/>
                        <a:pt x="278" y="5331"/>
                      </a:cubicBezTo>
                      <a:cubicBezTo>
                        <a:pt x="316" y="4317"/>
                        <a:pt x="323" y="3791"/>
                        <a:pt x="323" y="3791"/>
                      </a:cubicBezTo>
                      <a:cubicBezTo>
                        <a:pt x="323" y="3791"/>
                        <a:pt x="406" y="5797"/>
                        <a:pt x="662" y="6451"/>
                      </a:cubicBezTo>
                      <a:cubicBezTo>
                        <a:pt x="511" y="5376"/>
                        <a:pt x="579" y="4813"/>
                        <a:pt x="579" y="4813"/>
                      </a:cubicBezTo>
                      <a:lnTo>
                        <a:pt x="579" y="4813"/>
                      </a:lnTo>
                      <a:cubicBezTo>
                        <a:pt x="579" y="4813"/>
                        <a:pt x="902" y="6646"/>
                        <a:pt x="1090" y="7112"/>
                      </a:cubicBezTo>
                      <a:cubicBezTo>
                        <a:pt x="962" y="6000"/>
                        <a:pt x="894" y="5444"/>
                        <a:pt x="894" y="5444"/>
                      </a:cubicBezTo>
                      <a:lnTo>
                        <a:pt x="894" y="5444"/>
                      </a:lnTo>
                      <a:cubicBezTo>
                        <a:pt x="895" y="5444"/>
                        <a:pt x="1420" y="7510"/>
                        <a:pt x="1450" y="8337"/>
                      </a:cubicBezTo>
                      <a:cubicBezTo>
                        <a:pt x="1450" y="7044"/>
                        <a:pt x="1323" y="5850"/>
                        <a:pt x="1308" y="5737"/>
                      </a:cubicBezTo>
                      <a:lnTo>
                        <a:pt x="1308" y="5737"/>
                      </a:lnTo>
                      <a:cubicBezTo>
                        <a:pt x="1330" y="5895"/>
                        <a:pt x="1586" y="8209"/>
                        <a:pt x="1698" y="8690"/>
                      </a:cubicBezTo>
                      <a:cubicBezTo>
                        <a:pt x="1608" y="7338"/>
                        <a:pt x="1593" y="6939"/>
                        <a:pt x="1593" y="6939"/>
                      </a:cubicBezTo>
                      <a:lnTo>
                        <a:pt x="1593" y="6939"/>
                      </a:lnTo>
                      <a:cubicBezTo>
                        <a:pt x="1593" y="6939"/>
                        <a:pt x="1961" y="9058"/>
                        <a:pt x="2021" y="9561"/>
                      </a:cubicBezTo>
                      <a:cubicBezTo>
                        <a:pt x="1879" y="7946"/>
                        <a:pt x="1931" y="7368"/>
                        <a:pt x="1931" y="7367"/>
                      </a:cubicBezTo>
                      <a:lnTo>
                        <a:pt x="1931" y="7367"/>
                      </a:lnTo>
                      <a:cubicBezTo>
                        <a:pt x="1931" y="7368"/>
                        <a:pt x="2457" y="9404"/>
                        <a:pt x="2630" y="9832"/>
                      </a:cubicBezTo>
                      <a:cubicBezTo>
                        <a:pt x="2224" y="8014"/>
                        <a:pt x="1713" y="5902"/>
                        <a:pt x="1022" y="4182"/>
                      </a:cubicBezTo>
                      <a:cubicBezTo>
                        <a:pt x="287" y="2337"/>
                        <a:pt x="203" y="0"/>
                        <a:pt x="127"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53"/>
                <p:cNvSpPr/>
                <p:nvPr/>
              </p:nvSpPr>
              <p:spPr>
                <a:xfrm>
                  <a:off x="341975" y="3758900"/>
                  <a:ext cx="55075" cy="154525"/>
                </a:xfrm>
                <a:custGeom>
                  <a:avLst/>
                  <a:gdLst/>
                  <a:ahLst/>
                  <a:cxnLst/>
                  <a:rect l="l" t="t" r="r" b="b"/>
                  <a:pathLst>
                    <a:path w="2203" h="6181" extrusionOk="0">
                      <a:moveTo>
                        <a:pt x="213" y="0"/>
                      </a:moveTo>
                      <a:cubicBezTo>
                        <a:pt x="159" y="0"/>
                        <a:pt x="115" y="144"/>
                        <a:pt x="84" y="478"/>
                      </a:cubicBezTo>
                      <a:cubicBezTo>
                        <a:pt x="1" y="1440"/>
                        <a:pt x="136" y="2138"/>
                        <a:pt x="332" y="2890"/>
                      </a:cubicBezTo>
                      <a:lnTo>
                        <a:pt x="256" y="2199"/>
                      </a:lnTo>
                      <a:lnTo>
                        <a:pt x="617" y="3423"/>
                      </a:lnTo>
                      <a:lnTo>
                        <a:pt x="557" y="2739"/>
                      </a:lnTo>
                      <a:lnTo>
                        <a:pt x="812" y="3987"/>
                      </a:lnTo>
                      <a:cubicBezTo>
                        <a:pt x="790" y="3866"/>
                        <a:pt x="752" y="3581"/>
                        <a:pt x="715" y="3002"/>
                      </a:cubicBezTo>
                      <a:lnTo>
                        <a:pt x="715" y="3002"/>
                      </a:lnTo>
                      <a:cubicBezTo>
                        <a:pt x="782" y="3664"/>
                        <a:pt x="1090" y="4685"/>
                        <a:pt x="1090" y="4685"/>
                      </a:cubicBezTo>
                      <a:cubicBezTo>
                        <a:pt x="1090" y="4685"/>
                        <a:pt x="1090" y="4422"/>
                        <a:pt x="910" y="3205"/>
                      </a:cubicBezTo>
                      <a:lnTo>
                        <a:pt x="910" y="3205"/>
                      </a:lnTo>
                      <a:cubicBezTo>
                        <a:pt x="1000" y="3641"/>
                        <a:pt x="1459" y="5151"/>
                        <a:pt x="1459" y="5151"/>
                      </a:cubicBezTo>
                      <a:cubicBezTo>
                        <a:pt x="1459" y="5151"/>
                        <a:pt x="1331" y="4723"/>
                        <a:pt x="1158" y="3746"/>
                      </a:cubicBezTo>
                      <a:lnTo>
                        <a:pt x="1158" y="3746"/>
                      </a:lnTo>
                      <a:cubicBezTo>
                        <a:pt x="1331" y="4257"/>
                        <a:pt x="1767" y="5384"/>
                        <a:pt x="2202" y="6181"/>
                      </a:cubicBezTo>
                      <a:cubicBezTo>
                        <a:pt x="2067" y="5767"/>
                        <a:pt x="1924" y="5399"/>
                        <a:pt x="1767" y="5121"/>
                      </a:cubicBezTo>
                      <a:cubicBezTo>
                        <a:pt x="1080" y="3898"/>
                        <a:pt x="498" y="0"/>
                        <a:pt x="213"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53"/>
                <p:cNvSpPr/>
                <p:nvPr/>
              </p:nvSpPr>
              <p:spPr>
                <a:xfrm>
                  <a:off x="321950" y="3822725"/>
                  <a:ext cx="38850" cy="127700"/>
                </a:xfrm>
                <a:custGeom>
                  <a:avLst/>
                  <a:gdLst/>
                  <a:ahLst/>
                  <a:cxnLst/>
                  <a:rect l="l" t="t" r="r" b="b"/>
                  <a:pathLst>
                    <a:path w="1554" h="5108" extrusionOk="0">
                      <a:moveTo>
                        <a:pt x="81" y="1"/>
                      </a:moveTo>
                      <a:cubicBezTo>
                        <a:pt x="0" y="1"/>
                        <a:pt x="39" y="558"/>
                        <a:pt x="336" y="2193"/>
                      </a:cubicBezTo>
                      <a:cubicBezTo>
                        <a:pt x="554" y="3365"/>
                        <a:pt x="712" y="4311"/>
                        <a:pt x="847" y="5108"/>
                      </a:cubicBezTo>
                      <a:cubicBezTo>
                        <a:pt x="772" y="3883"/>
                        <a:pt x="719" y="3387"/>
                        <a:pt x="719" y="3387"/>
                      </a:cubicBezTo>
                      <a:lnTo>
                        <a:pt x="719" y="3387"/>
                      </a:lnTo>
                      <a:lnTo>
                        <a:pt x="1057" y="4341"/>
                      </a:lnTo>
                      <a:lnTo>
                        <a:pt x="1027" y="3770"/>
                      </a:lnTo>
                      <a:lnTo>
                        <a:pt x="1343" y="4770"/>
                      </a:lnTo>
                      <a:lnTo>
                        <a:pt x="1245" y="3958"/>
                      </a:lnTo>
                      <a:lnTo>
                        <a:pt x="1553" y="4664"/>
                      </a:lnTo>
                      <a:lnTo>
                        <a:pt x="1215" y="3222"/>
                      </a:lnTo>
                      <a:cubicBezTo>
                        <a:pt x="990" y="2598"/>
                        <a:pt x="817" y="2072"/>
                        <a:pt x="712" y="1719"/>
                      </a:cubicBezTo>
                      <a:cubicBezTo>
                        <a:pt x="506" y="978"/>
                        <a:pt x="188" y="1"/>
                        <a:pt x="81" y="1"/>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53"/>
                <p:cNvSpPr/>
                <p:nvPr/>
              </p:nvSpPr>
              <p:spPr>
                <a:xfrm>
                  <a:off x="231925" y="3866450"/>
                  <a:ext cx="99750" cy="194800"/>
                </a:xfrm>
                <a:custGeom>
                  <a:avLst/>
                  <a:gdLst/>
                  <a:ahLst/>
                  <a:cxnLst/>
                  <a:rect l="l" t="t" r="r" b="b"/>
                  <a:pathLst>
                    <a:path w="3990" h="7792" extrusionOk="0">
                      <a:moveTo>
                        <a:pt x="301" y="0"/>
                      </a:moveTo>
                      <a:lnTo>
                        <a:pt x="301" y="0"/>
                      </a:lnTo>
                      <a:cubicBezTo>
                        <a:pt x="0" y="2510"/>
                        <a:pt x="1074" y="3840"/>
                        <a:pt x="2029" y="5613"/>
                      </a:cubicBezTo>
                      <a:cubicBezTo>
                        <a:pt x="1608" y="4501"/>
                        <a:pt x="1413" y="3735"/>
                        <a:pt x="1413" y="3734"/>
                      </a:cubicBezTo>
                      <a:lnTo>
                        <a:pt x="1413" y="3734"/>
                      </a:lnTo>
                      <a:lnTo>
                        <a:pt x="2464" y="6169"/>
                      </a:lnTo>
                      <a:lnTo>
                        <a:pt x="2119" y="4899"/>
                      </a:lnTo>
                      <a:lnTo>
                        <a:pt x="2119" y="4899"/>
                      </a:lnTo>
                      <a:lnTo>
                        <a:pt x="2682" y="6304"/>
                      </a:lnTo>
                      <a:lnTo>
                        <a:pt x="2682" y="6304"/>
                      </a:lnTo>
                      <a:lnTo>
                        <a:pt x="2510" y="5590"/>
                      </a:lnTo>
                      <a:lnTo>
                        <a:pt x="2923" y="6394"/>
                      </a:lnTo>
                      <a:lnTo>
                        <a:pt x="2750" y="5786"/>
                      </a:lnTo>
                      <a:lnTo>
                        <a:pt x="3186" y="6657"/>
                      </a:lnTo>
                      <a:lnTo>
                        <a:pt x="2953" y="5966"/>
                      </a:lnTo>
                      <a:lnTo>
                        <a:pt x="2953" y="5966"/>
                      </a:lnTo>
                      <a:lnTo>
                        <a:pt x="3419" y="7033"/>
                      </a:lnTo>
                      <a:lnTo>
                        <a:pt x="3336" y="6575"/>
                      </a:lnTo>
                      <a:lnTo>
                        <a:pt x="3336" y="6575"/>
                      </a:lnTo>
                      <a:lnTo>
                        <a:pt x="3682" y="7454"/>
                      </a:lnTo>
                      <a:lnTo>
                        <a:pt x="3682" y="7454"/>
                      </a:lnTo>
                      <a:lnTo>
                        <a:pt x="3622" y="7108"/>
                      </a:lnTo>
                      <a:lnTo>
                        <a:pt x="3622" y="7108"/>
                      </a:lnTo>
                      <a:lnTo>
                        <a:pt x="3990" y="7792"/>
                      </a:lnTo>
                      <a:lnTo>
                        <a:pt x="3990" y="7754"/>
                      </a:lnTo>
                      <a:cubicBezTo>
                        <a:pt x="2337" y="4208"/>
                        <a:pt x="766" y="1495"/>
                        <a:pt x="301" y="0"/>
                      </a:cubicBezTo>
                      <a:close/>
                    </a:path>
                  </a:pathLst>
                </a:custGeom>
                <a:solidFill>
                  <a:srgbClr val="F7F5EC">
                    <a:alpha val="2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97" name="Google Shape;5597;p53"/>
              <p:cNvGrpSpPr/>
              <p:nvPr/>
            </p:nvGrpSpPr>
            <p:grpSpPr>
              <a:xfrm>
                <a:off x="302350" y="3613050"/>
                <a:ext cx="614800" cy="762075"/>
                <a:chOff x="302350" y="3613050"/>
                <a:chExt cx="614800" cy="762075"/>
              </a:xfrm>
            </p:grpSpPr>
            <p:sp>
              <p:nvSpPr>
                <p:cNvPr id="5598" name="Google Shape;5598;p53"/>
                <p:cNvSpPr/>
                <p:nvPr/>
              </p:nvSpPr>
              <p:spPr>
                <a:xfrm>
                  <a:off x="401525" y="3823050"/>
                  <a:ext cx="294175" cy="552075"/>
                </a:xfrm>
                <a:custGeom>
                  <a:avLst/>
                  <a:gdLst/>
                  <a:ahLst/>
                  <a:cxnLst/>
                  <a:rect l="l" t="t" r="r" b="b"/>
                  <a:pathLst>
                    <a:path w="11767" h="22083" fill="none" extrusionOk="0">
                      <a:moveTo>
                        <a:pt x="11767" y="1"/>
                      </a:moveTo>
                      <a:cubicBezTo>
                        <a:pt x="9190" y="3855"/>
                        <a:pt x="1" y="22083"/>
                        <a:pt x="1" y="22083"/>
                      </a:cubicBezTo>
                    </a:path>
                  </a:pathLst>
                </a:custGeom>
                <a:solidFill>
                  <a:schemeClr val="dk2"/>
                </a:solidFill>
                <a:ln w="71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53"/>
                <p:cNvSpPr/>
                <p:nvPr/>
              </p:nvSpPr>
              <p:spPr>
                <a:xfrm>
                  <a:off x="689350" y="3613050"/>
                  <a:ext cx="72475" cy="213575"/>
                </a:xfrm>
                <a:custGeom>
                  <a:avLst/>
                  <a:gdLst/>
                  <a:ahLst/>
                  <a:cxnLst/>
                  <a:rect l="l" t="t" r="r" b="b"/>
                  <a:pathLst>
                    <a:path w="2899" h="8543" extrusionOk="0">
                      <a:moveTo>
                        <a:pt x="2320" y="1023"/>
                      </a:moveTo>
                      <a:lnTo>
                        <a:pt x="2320" y="1023"/>
                      </a:lnTo>
                      <a:cubicBezTo>
                        <a:pt x="2319" y="1031"/>
                        <a:pt x="2318" y="1039"/>
                        <a:pt x="2318" y="1047"/>
                      </a:cubicBezTo>
                      <a:lnTo>
                        <a:pt x="2318" y="1047"/>
                      </a:lnTo>
                      <a:cubicBezTo>
                        <a:pt x="2318" y="1038"/>
                        <a:pt x="2319" y="1030"/>
                        <a:pt x="2320" y="1023"/>
                      </a:cubicBezTo>
                      <a:close/>
                      <a:moveTo>
                        <a:pt x="2125" y="1"/>
                      </a:moveTo>
                      <a:cubicBezTo>
                        <a:pt x="1336" y="1406"/>
                        <a:pt x="659" y="4073"/>
                        <a:pt x="449" y="5373"/>
                      </a:cubicBezTo>
                      <a:cubicBezTo>
                        <a:pt x="509" y="4704"/>
                        <a:pt x="614" y="3532"/>
                        <a:pt x="682" y="2856"/>
                      </a:cubicBezTo>
                      <a:lnTo>
                        <a:pt x="682" y="2856"/>
                      </a:lnTo>
                      <a:cubicBezTo>
                        <a:pt x="129" y="5520"/>
                        <a:pt x="0" y="8542"/>
                        <a:pt x="136" y="8542"/>
                      </a:cubicBezTo>
                      <a:cubicBezTo>
                        <a:pt x="146" y="8542"/>
                        <a:pt x="158" y="8526"/>
                        <a:pt x="171" y="8491"/>
                      </a:cubicBezTo>
                      <a:lnTo>
                        <a:pt x="171" y="8498"/>
                      </a:lnTo>
                      <a:cubicBezTo>
                        <a:pt x="171" y="8498"/>
                        <a:pt x="1997" y="5035"/>
                        <a:pt x="2425" y="3186"/>
                      </a:cubicBezTo>
                      <a:cubicBezTo>
                        <a:pt x="2598" y="2443"/>
                        <a:pt x="2763" y="1368"/>
                        <a:pt x="2898" y="354"/>
                      </a:cubicBezTo>
                      <a:lnTo>
                        <a:pt x="2898" y="354"/>
                      </a:lnTo>
                      <a:cubicBezTo>
                        <a:pt x="2816" y="842"/>
                        <a:pt x="2493" y="2630"/>
                        <a:pt x="2064" y="3577"/>
                      </a:cubicBezTo>
                      <a:cubicBezTo>
                        <a:pt x="2403" y="2645"/>
                        <a:pt x="2643" y="1338"/>
                        <a:pt x="2658" y="699"/>
                      </a:cubicBezTo>
                      <a:lnTo>
                        <a:pt x="2658" y="699"/>
                      </a:lnTo>
                      <a:cubicBezTo>
                        <a:pt x="2590" y="1060"/>
                        <a:pt x="2403" y="2157"/>
                        <a:pt x="2162" y="2946"/>
                      </a:cubicBezTo>
                      <a:cubicBezTo>
                        <a:pt x="2230" y="2540"/>
                        <a:pt x="2470" y="1473"/>
                        <a:pt x="2515" y="887"/>
                      </a:cubicBezTo>
                      <a:lnTo>
                        <a:pt x="2515" y="887"/>
                      </a:lnTo>
                      <a:cubicBezTo>
                        <a:pt x="2485" y="1158"/>
                        <a:pt x="1989" y="2630"/>
                        <a:pt x="1989" y="2630"/>
                      </a:cubicBezTo>
                      <a:cubicBezTo>
                        <a:pt x="1989" y="2630"/>
                        <a:pt x="2247" y="1785"/>
                        <a:pt x="2318" y="1047"/>
                      </a:cubicBezTo>
                      <a:lnTo>
                        <a:pt x="2318" y="1047"/>
                      </a:lnTo>
                      <a:cubicBezTo>
                        <a:pt x="2284" y="1356"/>
                        <a:pt x="2042" y="2097"/>
                        <a:pt x="2042" y="2097"/>
                      </a:cubicBezTo>
                      <a:cubicBezTo>
                        <a:pt x="2042" y="2097"/>
                        <a:pt x="2140" y="1563"/>
                        <a:pt x="2147" y="1120"/>
                      </a:cubicBezTo>
                      <a:lnTo>
                        <a:pt x="2147" y="1120"/>
                      </a:lnTo>
                      <a:cubicBezTo>
                        <a:pt x="2125" y="1406"/>
                        <a:pt x="1937" y="2142"/>
                        <a:pt x="1929" y="2180"/>
                      </a:cubicBezTo>
                      <a:cubicBezTo>
                        <a:pt x="1937" y="2142"/>
                        <a:pt x="2012" y="1856"/>
                        <a:pt x="2019" y="1443"/>
                      </a:cubicBezTo>
                      <a:lnTo>
                        <a:pt x="2019" y="1443"/>
                      </a:lnTo>
                      <a:cubicBezTo>
                        <a:pt x="1959" y="1932"/>
                        <a:pt x="1561" y="3307"/>
                        <a:pt x="1561" y="3307"/>
                      </a:cubicBezTo>
                      <a:cubicBezTo>
                        <a:pt x="1561" y="3307"/>
                        <a:pt x="1854" y="2262"/>
                        <a:pt x="1914" y="1706"/>
                      </a:cubicBezTo>
                      <a:lnTo>
                        <a:pt x="1914" y="1706"/>
                      </a:lnTo>
                      <a:cubicBezTo>
                        <a:pt x="1862" y="2044"/>
                        <a:pt x="1358" y="3404"/>
                        <a:pt x="1358" y="3404"/>
                      </a:cubicBezTo>
                      <a:cubicBezTo>
                        <a:pt x="1358" y="3404"/>
                        <a:pt x="1486" y="2690"/>
                        <a:pt x="1666" y="2180"/>
                      </a:cubicBezTo>
                      <a:lnTo>
                        <a:pt x="1666" y="2180"/>
                      </a:lnTo>
                      <a:cubicBezTo>
                        <a:pt x="1148" y="3337"/>
                        <a:pt x="719" y="4824"/>
                        <a:pt x="719" y="4824"/>
                      </a:cubicBezTo>
                      <a:cubicBezTo>
                        <a:pt x="719" y="4824"/>
                        <a:pt x="1396" y="1894"/>
                        <a:pt x="2125"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53"/>
                <p:cNvSpPr/>
                <p:nvPr/>
              </p:nvSpPr>
              <p:spPr>
                <a:xfrm>
                  <a:off x="656800" y="3649125"/>
                  <a:ext cx="34025" cy="218850"/>
                </a:xfrm>
                <a:custGeom>
                  <a:avLst/>
                  <a:gdLst/>
                  <a:ahLst/>
                  <a:cxnLst/>
                  <a:rect l="l" t="t" r="r" b="b"/>
                  <a:pathLst>
                    <a:path w="1361" h="8754" extrusionOk="0">
                      <a:moveTo>
                        <a:pt x="872" y="0"/>
                      </a:moveTo>
                      <a:cubicBezTo>
                        <a:pt x="872" y="1"/>
                        <a:pt x="662" y="2825"/>
                        <a:pt x="624" y="3810"/>
                      </a:cubicBezTo>
                      <a:cubicBezTo>
                        <a:pt x="541" y="3381"/>
                        <a:pt x="654" y="654"/>
                        <a:pt x="654" y="654"/>
                      </a:cubicBezTo>
                      <a:lnTo>
                        <a:pt x="654" y="654"/>
                      </a:lnTo>
                      <a:cubicBezTo>
                        <a:pt x="654" y="654"/>
                        <a:pt x="338" y="3892"/>
                        <a:pt x="354" y="5034"/>
                      </a:cubicBezTo>
                      <a:cubicBezTo>
                        <a:pt x="248" y="4546"/>
                        <a:pt x="241" y="2390"/>
                        <a:pt x="233" y="2097"/>
                      </a:cubicBezTo>
                      <a:cubicBezTo>
                        <a:pt x="218" y="2472"/>
                        <a:pt x="196" y="2833"/>
                        <a:pt x="173" y="3178"/>
                      </a:cubicBezTo>
                      <a:cubicBezTo>
                        <a:pt x="0" y="5425"/>
                        <a:pt x="474" y="8753"/>
                        <a:pt x="474" y="8753"/>
                      </a:cubicBezTo>
                      <a:lnTo>
                        <a:pt x="797" y="8205"/>
                      </a:lnTo>
                      <a:cubicBezTo>
                        <a:pt x="797" y="8205"/>
                        <a:pt x="1323" y="5973"/>
                        <a:pt x="1353" y="3862"/>
                      </a:cubicBezTo>
                      <a:cubicBezTo>
                        <a:pt x="1360" y="3006"/>
                        <a:pt x="1360" y="1608"/>
                        <a:pt x="1360" y="188"/>
                      </a:cubicBezTo>
                      <a:lnTo>
                        <a:pt x="1360" y="188"/>
                      </a:lnTo>
                      <a:cubicBezTo>
                        <a:pt x="1360" y="189"/>
                        <a:pt x="1233" y="2870"/>
                        <a:pt x="1090" y="4178"/>
                      </a:cubicBezTo>
                      <a:cubicBezTo>
                        <a:pt x="1127" y="3464"/>
                        <a:pt x="1127" y="1293"/>
                        <a:pt x="1127" y="1293"/>
                      </a:cubicBezTo>
                      <a:lnTo>
                        <a:pt x="1127" y="1293"/>
                      </a:lnTo>
                      <a:cubicBezTo>
                        <a:pt x="1127" y="1293"/>
                        <a:pt x="1067" y="1759"/>
                        <a:pt x="1022" y="2660"/>
                      </a:cubicBezTo>
                      <a:cubicBezTo>
                        <a:pt x="992" y="2329"/>
                        <a:pt x="962" y="812"/>
                        <a:pt x="962" y="812"/>
                      </a:cubicBezTo>
                      <a:cubicBezTo>
                        <a:pt x="962" y="812"/>
                        <a:pt x="917" y="1465"/>
                        <a:pt x="894" y="2314"/>
                      </a:cubicBezTo>
                      <a:cubicBezTo>
                        <a:pt x="827" y="1961"/>
                        <a:pt x="872" y="1"/>
                        <a:pt x="872"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53"/>
                <p:cNvSpPr/>
                <p:nvPr/>
              </p:nvSpPr>
              <p:spPr>
                <a:xfrm>
                  <a:off x="696425" y="3679550"/>
                  <a:ext cx="169275" cy="147475"/>
                </a:xfrm>
                <a:custGeom>
                  <a:avLst/>
                  <a:gdLst/>
                  <a:ahLst/>
                  <a:cxnLst/>
                  <a:rect l="l" t="t" r="r" b="b"/>
                  <a:pathLst>
                    <a:path w="6771" h="5899" extrusionOk="0">
                      <a:moveTo>
                        <a:pt x="6770" y="0"/>
                      </a:moveTo>
                      <a:lnTo>
                        <a:pt x="5328" y="1518"/>
                      </a:lnTo>
                      <a:lnTo>
                        <a:pt x="5328" y="1518"/>
                      </a:lnTo>
                      <a:lnTo>
                        <a:pt x="5891" y="804"/>
                      </a:lnTo>
                      <a:lnTo>
                        <a:pt x="4689" y="2022"/>
                      </a:lnTo>
                      <a:lnTo>
                        <a:pt x="4689" y="2022"/>
                      </a:lnTo>
                      <a:lnTo>
                        <a:pt x="5170" y="1473"/>
                      </a:lnTo>
                      <a:lnTo>
                        <a:pt x="4208" y="2360"/>
                      </a:lnTo>
                      <a:lnTo>
                        <a:pt x="4697" y="1766"/>
                      </a:lnTo>
                      <a:lnTo>
                        <a:pt x="4697" y="1766"/>
                      </a:lnTo>
                      <a:lnTo>
                        <a:pt x="3322" y="2983"/>
                      </a:lnTo>
                      <a:lnTo>
                        <a:pt x="3322" y="2983"/>
                      </a:lnTo>
                      <a:lnTo>
                        <a:pt x="4156" y="2037"/>
                      </a:lnTo>
                      <a:lnTo>
                        <a:pt x="2307" y="3547"/>
                      </a:lnTo>
                      <a:cubicBezTo>
                        <a:pt x="2307" y="3547"/>
                        <a:pt x="4133" y="1916"/>
                        <a:pt x="4945" y="910"/>
                      </a:cubicBezTo>
                      <a:lnTo>
                        <a:pt x="4945" y="910"/>
                      </a:lnTo>
                      <a:cubicBezTo>
                        <a:pt x="4501" y="1315"/>
                        <a:pt x="2420" y="3216"/>
                        <a:pt x="2420" y="3216"/>
                      </a:cubicBezTo>
                      <a:lnTo>
                        <a:pt x="3765" y="1706"/>
                      </a:lnTo>
                      <a:lnTo>
                        <a:pt x="1789" y="3569"/>
                      </a:lnTo>
                      <a:lnTo>
                        <a:pt x="4133" y="947"/>
                      </a:lnTo>
                      <a:lnTo>
                        <a:pt x="4133" y="947"/>
                      </a:lnTo>
                      <a:cubicBezTo>
                        <a:pt x="2059" y="2871"/>
                        <a:pt x="234" y="5102"/>
                        <a:pt x="234" y="5102"/>
                      </a:cubicBezTo>
                      <a:cubicBezTo>
                        <a:pt x="234" y="5102"/>
                        <a:pt x="174" y="5185"/>
                        <a:pt x="1" y="5515"/>
                      </a:cubicBezTo>
                      <a:lnTo>
                        <a:pt x="23" y="5898"/>
                      </a:lnTo>
                      <a:cubicBezTo>
                        <a:pt x="1518" y="5433"/>
                        <a:pt x="4742" y="2465"/>
                        <a:pt x="6770"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53"/>
                <p:cNvSpPr/>
                <p:nvPr/>
              </p:nvSpPr>
              <p:spPr>
                <a:xfrm>
                  <a:off x="620350" y="3623750"/>
                  <a:ext cx="35900" cy="285925"/>
                </a:xfrm>
                <a:custGeom>
                  <a:avLst/>
                  <a:gdLst/>
                  <a:ahLst/>
                  <a:cxnLst/>
                  <a:rect l="l" t="t" r="r" b="b"/>
                  <a:pathLst>
                    <a:path w="1436" h="11437" extrusionOk="0">
                      <a:moveTo>
                        <a:pt x="234" y="1"/>
                      </a:moveTo>
                      <a:lnTo>
                        <a:pt x="234" y="1"/>
                      </a:lnTo>
                      <a:cubicBezTo>
                        <a:pt x="1" y="1909"/>
                        <a:pt x="53" y="3457"/>
                        <a:pt x="76" y="4156"/>
                      </a:cubicBezTo>
                      <a:cubicBezTo>
                        <a:pt x="106" y="5245"/>
                        <a:pt x="549" y="10422"/>
                        <a:pt x="963" y="11436"/>
                      </a:cubicBezTo>
                      <a:cubicBezTo>
                        <a:pt x="1098" y="11166"/>
                        <a:pt x="1225" y="11016"/>
                        <a:pt x="1225" y="11016"/>
                      </a:cubicBezTo>
                      <a:cubicBezTo>
                        <a:pt x="1225" y="11016"/>
                        <a:pt x="1436" y="7109"/>
                        <a:pt x="1293" y="4547"/>
                      </a:cubicBezTo>
                      <a:cubicBezTo>
                        <a:pt x="1248" y="3735"/>
                        <a:pt x="1210" y="2676"/>
                        <a:pt x="1173" y="1594"/>
                      </a:cubicBezTo>
                      <a:lnTo>
                        <a:pt x="1173" y="1594"/>
                      </a:lnTo>
                      <a:lnTo>
                        <a:pt x="1263" y="4855"/>
                      </a:lnTo>
                      <a:lnTo>
                        <a:pt x="1143" y="2886"/>
                      </a:lnTo>
                      <a:lnTo>
                        <a:pt x="1150" y="5651"/>
                      </a:lnTo>
                      <a:lnTo>
                        <a:pt x="1068" y="4336"/>
                      </a:lnTo>
                      <a:lnTo>
                        <a:pt x="978" y="6846"/>
                      </a:lnTo>
                      <a:lnTo>
                        <a:pt x="895" y="106"/>
                      </a:lnTo>
                      <a:lnTo>
                        <a:pt x="790" y="5456"/>
                      </a:lnTo>
                      <a:lnTo>
                        <a:pt x="730" y="3788"/>
                      </a:lnTo>
                      <a:lnTo>
                        <a:pt x="639" y="5734"/>
                      </a:lnTo>
                      <a:lnTo>
                        <a:pt x="504" y="2796"/>
                      </a:lnTo>
                      <a:lnTo>
                        <a:pt x="504" y="2796"/>
                      </a:lnTo>
                      <a:cubicBezTo>
                        <a:pt x="504" y="2796"/>
                        <a:pt x="346" y="4487"/>
                        <a:pt x="527" y="6966"/>
                      </a:cubicBezTo>
                      <a:cubicBezTo>
                        <a:pt x="61" y="5283"/>
                        <a:pt x="226" y="211"/>
                        <a:pt x="234"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53"/>
                <p:cNvSpPr/>
                <p:nvPr/>
              </p:nvSpPr>
              <p:spPr>
                <a:xfrm>
                  <a:off x="676700" y="3717675"/>
                  <a:ext cx="237825" cy="136575"/>
                </a:xfrm>
                <a:custGeom>
                  <a:avLst/>
                  <a:gdLst/>
                  <a:ahLst/>
                  <a:cxnLst/>
                  <a:rect l="l" t="t" r="r" b="b"/>
                  <a:pathLst>
                    <a:path w="9513" h="5463" extrusionOk="0">
                      <a:moveTo>
                        <a:pt x="8837" y="1"/>
                      </a:moveTo>
                      <a:cubicBezTo>
                        <a:pt x="7492" y="376"/>
                        <a:pt x="5373" y="1699"/>
                        <a:pt x="5373" y="1699"/>
                      </a:cubicBezTo>
                      <a:lnTo>
                        <a:pt x="5373" y="1699"/>
                      </a:lnTo>
                      <a:lnTo>
                        <a:pt x="7003" y="594"/>
                      </a:lnTo>
                      <a:lnTo>
                        <a:pt x="6981" y="594"/>
                      </a:lnTo>
                      <a:cubicBezTo>
                        <a:pt x="3878" y="2390"/>
                        <a:pt x="339" y="4847"/>
                        <a:pt x="339" y="4847"/>
                      </a:cubicBezTo>
                      <a:cubicBezTo>
                        <a:pt x="339" y="4847"/>
                        <a:pt x="226" y="4997"/>
                        <a:pt x="1" y="5463"/>
                      </a:cubicBezTo>
                      <a:cubicBezTo>
                        <a:pt x="797" y="5290"/>
                        <a:pt x="5831" y="3186"/>
                        <a:pt x="9483" y="91"/>
                      </a:cubicBezTo>
                      <a:lnTo>
                        <a:pt x="9513" y="53"/>
                      </a:lnTo>
                      <a:lnTo>
                        <a:pt x="9513" y="53"/>
                      </a:lnTo>
                      <a:cubicBezTo>
                        <a:pt x="9513" y="53"/>
                        <a:pt x="6282" y="2397"/>
                        <a:pt x="4772" y="2841"/>
                      </a:cubicBezTo>
                      <a:cubicBezTo>
                        <a:pt x="5846" y="2217"/>
                        <a:pt x="6966" y="1308"/>
                        <a:pt x="6966" y="1308"/>
                      </a:cubicBezTo>
                      <a:lnTo>
                        <a:pt x="6966" y="1308"/>
                      </a:lnTo>
                      <a:lnTo>
                        <a:pt x="4659" y="2713"/>
                      </a:lnTo>
                      <a:lnTo>
                        <a:pt x="4659" y="2713"/>
                      </a:lnTo>
                      <a:lnTo>
                        <a:pt x="6282" y="1421"/>
                      </a:lnTo>
                      <a:lnTo>
                        <a:pt x="4937" y="2149"/>
                      </a:lnTo>
                      <a:lnTo>
                        <a:pt x="4937" y="2149"/>
                      </a:lnTo>
                      <a:cubicBezTo>
                        <a:pt x="4937" y="2149"/>
                        <a:pt x="7664" y="466"/>
                        <a:pt x="8837"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53"/>
                <p:cNvSpPr/>
                <p:nvPr/>
              </p:nvSpPr>
              <p:spPr>
                <a:xfrm>
                  <a:off x="650975" y="3761625"/>
                  <a:ext cx="266175" cy="137525"/>
                </a:xfrm>
                <a:custGeom>
                  <a:avLst/>
                  <a:gdLst/>
                  <a:ahLst/>
                  <a:cxnLst/>
                  <a:rect l="l" t="t" r="r" b="b"/>
                  <a:pathLst>
                    <a:path w="10647" h="5501" extrusionOk="0">
                      <a:moveTo>
                        <a:pt x="10527" y="1"/>
                      </a:moveTo>
                      <a:lnTo>
                        <a:pt x="10527" y="1"/>
                      </a:lnTo>
                      <a:cubicBezTo>
                        <a:pt x="8829" y="504"/>
                        <a:pt x="4133" y="3171"/>
                        <a:pt x="4133" y="3171"/>
                      </a:cubicBezTo>
                      <a:lnTo>
                        <a:pt x="4133" y="3171"/>
                      </a:lnTo>
                      <a:lnTo>
                        <a:pt x="7243" y="1338"/>
                      </a:lnTo>
                      <a:lnTo>
                        <a:pt x="5470" y="2172"/>
                      </a:lnTo>
                      <a:lnTo>
                        <a:pt x="7672" y="910"/>
                      </a:lnTo>
                      <a:lnTo>
                        <a:pt x="4944" y="2277"/>
                      </a:lnTo>
                      <a:cubicBezTo>
                        <a:pt x="4944" y="2277"/>
                        <a:pt x="6748" y="1308"/>
                        <a:pt x="7672" y="812"/>
                      </a:cubicBezTo>
                      <a:lnTo>
                        <a:pt x="7672" y="812"/>
                      </a:lnTo>
                      <a:cubicBezTo>
                        <a:pt x="4629" y="2285"/>
                        <a:pt x="1451" y="4035"/>
                        <a:pt x="354" y="4854"/>
                      </a:cubicBezTo>
                      <a:cubicBezTo>
                        <a:pt x="113" y="5260"/>
                        <a:pt x="0" y="5501"/>
                        <a:pt x="0" y="5501"/>
                      </a:cubicBezTo>
                      <a:cubicBezTo>
                        <a:pt x="0" y="5501"/>
                        <a:pt x="6980" y="3111"/>
                        <a:pt x="10632" y="422"/>
                      </a:cubicBezTo>
                      <a:lnTo>
                        <a:pt x="10647" y="391"/>
                      </a:lnTo>
                      <a:lnTo>
                        <a:pt x="10647" y="391"/>
                      </a:lnTo>
                      <a:cubicBezTo>
                        <a:pt x="10647" y="392"/>
                        <a:pt x="6124" y="3036"/>
                        <a:pt x="4381" y="3487"/>
                      </a:cubicBezTo>
                      <a:cubicBezTo>
                        <a:pt x="6762" y="2383"/>
                        <a:pt x="7972" y="1631"/>
                        <a:pt x="7972" y="1631"/>
                      </a:cubicBezTo>
                      <a:lnTo>
                        <a:pt x="7972" y="1631"/>
                      </a:lnTo>
                      <a:lnTo>
                        <a:pt x="5651" y="2683"/>
                      </a:lnTo>
                      <a:cubicBezTo>
                        <a:pt x="5651" y="2683"/>
                        <a:pt x="9685" y="369"/>
                        <a:pt x="10527"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53"/>
                <p:cNvSpPr/>
                <p:nvPr/>
              </p:nvSpPr>
              <p:spPr>
                <a:xfrm>
                  <a:off x="731925" y="3776475"/>
                  <a:ext cx="61825" cy="48100"/>
                </a:xfrm>
                <a:custGeom>
                  <a:avLst/>
                  <a:gdLst/>
                  <a:ahLst/>
                  <a:cxnLst/>
                  <a:rect l="l" t="t" r="r" b="b"/>
                  <a:pathLst>
                    <a:path w="2473" h="1924" extrusionOk="0">
                      <a:moveTo>
                        <a:pt x="2473" y="0"/>
                      </a:moveTo>
                      <a:lnTo>
                        <a:pt x="1331" y="677"/>
                      </a:lnTo>
                      <a:lnTo>
                        <a:pt x="1496" y="669"/>
                      </a:lnTo>
                      <a:lnTo>
                        <a:pt x="459" y="1240"/>
                      </a:lnTo>
                      <a:lnTo>
                        <a:pt x="902" y="1090"/>
                      </a:lnTo>
                      <a:lnTo>
                        <a:pt x="1" y="1638"/>
                      </a:lnTo>
                      <a:lnTo>
                        <a:pt x="1" y="1638"/>
                      </a:lnTo>
                      <a:lnTo>
                        <a:pt x="1045" y="1248"/>
                      </a:lnTo>
                      <a:lnTo>
                        <a:pt x="138" y="1911"/>
                      </a:lnTo>
                      <a:lnTo>
                        <a:pt x="138" y="1911"/>
                      </a:lnTo>
                      <a:cubicBezTo>
                        <a:pt x="333" y="1812"/>
                        <a:pt x="1656" y="1142"/>
                        <a:pt x="2150" y="857"/>
                      </a:cubicBezTo>
                      <a:lnTo>
                        <a:pt x="2150" y="857"/>
                      </a:lnTo>
                      <a:cubicBezTo>
                        <a:pt x="1661" y="1105"/>
                        <a:pt x="1218" y="1300"/>
                        <a:pt x="1218" y="1300"/>
                      </a:cubicBezTo>
                      <a:lnTo>
                        <a:pt x="2142" y="556"/>
                      </a:lnTo>
                      <a:lnTo>
                        <a:pt x="2142" y="556"/>
                      </a:lnTo>
                      <a:cubicBezTo>
                        <a:pt x="2142" y="556"/>
                        <a:pt x="970" y="1195"/>
                        <a:pt x="715" y="1315"/>
                      </a:cubicBezTo>
                      <a:cubicBezTo>
                        <a:pt x="1255" y="970"/>
                        <a:pt x="2473" y="0"/>
                        <a:pt x="2473" y="0"/>
                      </a:cubicBezTo>
                      <a:close/>
                      <a:moveTo>
                        <a:pt x="138" y="1911"/>
                      </a:moveTo>
                      <a:cubicBezTo>
                        <a:pt x="122" y="1920"/>
                        <a:pt x="113" y="1924"/>
                        <a:pt x="113" y="1924"/>
                      </a:cubicBezTo>
                      <a:lnTo>
                        <a:pt x="121" y="1924"/>
                      </a:lnTo>
                      <a:lnTo>
                        <a:pt x="138" y="1911"/>
                      </a:ln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53"/>
                <p:cNvSpPr/>
                <p:nvPr/>
              </p:nvSpPr>
              <p:spPr>
                <a:xfrm>
                  <a:off x="626000" y="3841450"/>
                  <a:ext cx="256975" cy="106175"/>
                </a:xfrm>
                <a:custGeom>
                  <a:avLst/>
                  <a:gdLst/>
                  <a:ahLst/>
                  <a:cxnLst/>
                  <a:rect l="l" t="t" r="r" b="b"/>
                  <a:pathLst>
                    <a:path w="10279" h="4247" extrusionOk="0">
                      <a:moveTo>
                        <a:pt x="10279" y="1"/>
                      </a:moveTo>
                      <a:lnTo>
                        <a:pt x="10279" y="1"/>
                      </a:lnTo>
                      <a:cubicBezTo>
                        <a:pt x="9610" y="332"/>
                        <a:pt x="6086" y="2022"/>
                        <a:pt x="4974" y="2300"/>
                      </a:cubicBezTo>
                      <a:lnTo>
                        <a:pt x="4974" y="2293"/>
                      </a:lnTo>
                      <a:cubicBezTo>
                        <a:pt x="6071" y="1842"/>
                        <a:pt x="8565" y="565"/>
                        <a:pt x="8565" y="564"/>
                      </a:cubicBezTo>
                      <a:lnTo>
                        <a:pt x="8565" y="564"/>
                      </a:lnTo>
                      <a:lnTo>
                        <a:pt x="5921" y="1661"/>
                      </a:lnTo>
                      <a:lnTo>
                        <a:pt x="7123" y="925"/>
                      </a:lnTo>
                      <a:lnTo>
                        <a:pt x="7123" y="925"/>
                      </a:lnTo>
                      <a:lnTo>
                        <a:pt x="3885" y="2330"/>
                      </a:lnTo>
                      <a:lnTo>
                        <a:pt x="5770" y="1226"/>
                      </a:lnTo>
                      <a:lnTo>
                        <a:pt x="5770" y="1226"/>
                      </a:lnTo>
                      <a:lnTo>
                        <a:pt x="3404" y="2458"/>
                      </a:lnTo>
                      <a:lnTo>
                        <a:pt x="4711" y="1511"/>
                      </a:lnTo>
                      <a:lnTo>
                        <a:pt x="4711" y="1511"/>
                      </a:lnTo>
                      <a:lnTo>
                        <a:pt x="2900" y="2631"/>
                      </a:lnTo>
                      <a:lnTo>
                        <a:pt x="4681" y="1256"/>
                      </a:lnTo>
                      <a:lnTo>
                        <a:pt x="4681" y="1256"/>
                      </a:lnTo>
                      <a:cubicBezTo>
                        <a:pt x="4681" y="1256"/>
                        <a:pt x="4643" y="1271"/>
                        <a:pt x="4583" y="1301"/>
                      </a:cubicBezTo>
                      <a:cubicBezTo>
                        <a:pt x="2382" y="2443"/>
                        <a:pt x="113" y="3878"/>
                        <a:pt x="113" y="3878"/>
                      </a:cubicBezTo>
                      <a:cubicBezTo>
                        <a:pt x="113" y="3878"/>
                        <a:pt x="30" y="4118"/>
                        <a:pt x="0" y="4246"/>
                      </a:cubicBezTo>
                      <a:cubicBezTo>
                        <a:pt x="1187" y="4239"/>
                        <a:pt x="6056" y="2045"/>
                        <a:pt x="7303" y="1579"/>
                      </a:cubicBezTo>
                      <a:cubicBezTo>
                        <a:pt x="7912" y="1346"/>
                        <a:pt x="9024" y="782"/>
                        <a:pt x="10279"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53"/>
                <p:cNvSpPr/>
                <p:nvPr/>
              </p:nvSpPr>
              <p:spPr>
                <a:xfrm>
                  <a:off x="596125" y="3864950"/>
                  <a:ext cx="313325" cy="134325"/>
                </a:xfrm>
                <a:custGeom>
                  <a:avLst/>
                  <a:gdLst/>
                  <a:ahLst/>
                  <a:cxnLst/>
                  <a:rect l="l" t="t" r="r" b="b"/>
                  <a:pathLst>
                    <a:path w="12533" h="5373" extrusionOk="0">
                      <a:moveTo>
                        <a:pt x="12533" y="0"/>
                      </a:moveTo>
                      <a:lnTo>
                        <a:pt x="12533" y="0"/>
                      </a:lnTo>
                      <a:cubicBezTo>
                        <a:pt x="10918" y="616"/>
                        <a:pt x="8032" y="2622"/>
                        <a:pt x="6545" y="2983"/>
                      </a:cubicBezTo>
                      <a:cubicBezTo>
                        <a:pt x="8881" y="1653"/>
                        <a:pt x="10406" y="752"/>
                        <a:pt x="10407" y="752"/>
                      </a:cubicBezTo>
                      <a:lnTo>
                        <a:pt x="10407" y="752"/>
                      </a:lnTo>
                      <a:cubicBezTo>
                        <a:pt x="10406" y="752"/>
                        <a:pt x="6733" y="2547"/>
                        <a:pt x="6207" y="2870"/>
                      </a:cubicBezTo>
                      <a:cubicBezTo>
                        <a:pt x="7416" y="2021"/>
                        <a:pt x="8956" y="1240"/>
                        <a:pt x="8957" y="1240"/>
                      </a:cubicBezTo>
                      <a:lnTo>
                        <a:pt x="8957" y="1240"/>
                      </a:lnTo>
                      <a:cubicBezTo>
                        <a:pt x="8956" y="1240"/>
                        <a:pt x="5470" y="2765"/>
                        <a:pt x="4847" y="3081"/>
                      </a:cubicBezTo>
                      <a:cubicBezTo>
                        <a:pt x="6244" y="2284"/>
                        <a:pt x="7304" y="1781"/>
                        <a:pt x="7702" y="1593"/>
                      </a:cubicBezTo>
                      <a:lnTo>
                        <a:pt x="7702" y="1593"/>
                      </a:lnTo>
                      <a:cubicBezTo>
                        <a:pt x="7071" y="1879"/>
                        <a:pt x="4892" y="2863"/>
                        <a:pt x="4448" y="3043"/>
                      </a:cubicBezTo>
                      <a:cubicBezTo>
                        <a:pt x="6364" y="1976"/>
                        <a:pt x="8325" y="977"/>
                        <a:pt x="8325" y="977"/>
                      </a:cubicBezTo>
                      <a:lnTo>
                        <a:pt x="8325" y="977"/>
                      </a:lnTo>
                      <a:lnTo>
                        <a:pt x="8303" y="984"/>
                      </a:lnTo>
                      <a:cubicBezTo>
                        <a:pt x="7822" y="1172"/>
                        <a:pt x="7401" y="1345"/>
                        <a:pt x="7056" y="1495"/>
                      </a:cubicBezTo>
                      <a:cubicBezTo>
                        <a:pt x="4749" y="2480"/>
                        <a:pt x="279" y="4801"/>
                        <a:pt x="279" y="4801"/>
                      </a:cubicBezTo>
                      <a:cubicBezTo>
                        <a:pt x="279" y="4801"/>
                        <a:pt x="196" y="5079"/>
                        <a:pt x="16" y="5305"/>
                      </a:cubicBezTo>
                      <a:lnTo>
                        <a:pt x="1" y="5372"/>
                      </a:lnTo>
                      <a:cubicBezTo>
                        <a:pt x="2119" y="5199"/>
                        <a:pt x="8987" y="2404"/>
                        <a:pt x="10407" y="1300"/>
                      </a:cubicBezTo>
                      <a:cubicBezTo>
                        <a:pt x="11090" y="767"/>
                        <a:pt x="11706" y="466"/>
                        <a:pt x="12503" y="38"/>
                      </a:cubicBezTo>
                      <a:lnTo>
                        <a:pt x="12533" y="0"/>
                      </a:ln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53"/>
                <p:cNvSpPr/>
                <p:nvPr/>
              </p:nvSpPr>
              <p:spPr>
                <a:xfrm>
                  <a:off x="788650" y="3902875"/>
                  <a:ext cx="4350" cy="1900"/>
                </a:xfrm>
                <a:custGeom>
                  <a:avLst/>
                  <a:gdLst/>
                  <a:ahLst/>
                  <a:cxnLst/>
                  <a:rect l="l" t="t" r="r" b="b"/>
                  <a:pathLst>
                    <a:path w="174" h="76" extrusionOk="0">
                      <a:moveTo>
                        <a:pt x="174" y="1"/>
                      </a:moveTo>
                      <a:cubicBezTo>
                        <a:pt x="174" y="1"/>
                        <a:pt x="113" y="23"/>
                        <a:pt x="1" y="76"/>
                      </a:cubicBezTo>
                      <a:cubicBezTo>
                        <a:pt x="106" y="31"/>
                        <a:pt x="174" y="1"/>
                        <a:pt x="174"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53"/>
                <p:cNvSpPr/>
                <p:nvPr/>
              </p:nvSpPr>
              <p:spPr>
                <a:xfrm>
                  <a:off x="631075" y="3933700"/>
                  <a:ext cx="122675" cy="48475"/>
                </a:xfrm>
                <a:custGeom>
                  <a:avLst/>
                  <a:gdLst/>
                  <a:ahLst/>
                  <a:cxnLst/>
                  <a:rect l="l" t="t" r="r" b="b"/>
                  <a:pathLst>
                    <a:path w="4907" h="1939" extrusionOk="0">
                      <a:moveTo>
                        <a:pt x="4523" y="0"/>
                      </a:moveTo>
                      <a:lnTo>
                        <a:pt x="2652" y="736"/>
                      </a:lnTo>
                      <a:lnTo>
                        <a:pt x="2870" y="511"/>
                      </a:lnTo>
                      <a:lnTo>
                        <a:pt x="2870" y="503"/>
                      </a:lnTo>
                      <a:cubicBezTo>
                        <a:pt x="2870" y="503"/>
                        <a:pt x="473" y="1608"/>
                        <a:pt x="0" y="1743"/>
                      </a:cubicBezTo>
                      <a:cubicBezTo>
                        <a:pt x="1104" y="1450"/>
                        <a:pt x="1728" y="1285"/>
                        <a:pt x="1728" y="1285"/>
                      </a:cubicBezTo>
                      <a:lnTo>
                        <a:pt x="1728" y="1285"/>
                      </a:lnTo>
                      <a:cubicBezTo>
                        <a:pt x="1728" y="1285"/>
                        <a:pt x="248" y="1848"/>
                        <a:pt x="83" y="1939"/>
                      </a:cubicBezTo>
                      <a:cubicBezTo>
                        <a:pt x="1277" y="1608"/>
                        <a:pt x="2382" y="1353"/>
                        <a:pt x="2382" y="1352"/>
                      </a:cubicBezTo>
                      <a:lnTo>
                        <a:pt x="2382" y="1352"/>
                      </a:lnTo>
                      <a:lnTo>
                        <a:pt x="1518" y="1721"/>
                      </a:lnTo>
                      <a:cubicBezTo>
                        <a:pt x="1518" y="1721"/>
                        <a:pt x="3817" y="1029"/>
                        <a:pt x="4906" y="451"/>
                      </a:cubicBezTo>
                      <a:lnTo>
                        <a:pt x="4906" y="451"/>
                      </a:lnTo>
                      <a:cubicBezTo>
                        <a:pt x="3922" y="819"/>
                        <a:pt x="3246" y="1044"/>
                        <a:pt x="3246" y="1044"/>
                      </a:cubicBezTo>
                      <a:lnTo>
                        <a:pt x="4831" y="225"/>
                      </a:lnTo>
                      <a:lnTo>
                        <a:pt x="4831" y="225"/>
                      </a:lnTo>
                      <a:cubicBezTo>
                        <a:pt x="4831" y="226"/>
                        <a:pt x="3253" y="894"/>
                        <a:pt x="2532" y="1007"/>
                      </a:cubicBezTo>
                      <a:cubicBezTo>
                        <a:pt x="3614" y="526"/>
                        <a:pt x="4523" y="0"/>
                        <a:pt x="4523"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53"/>
                <p:cNvSpPr/>
                <p:nvPr/>
              </p:nvSpPr>
              <p:spPr>
                <a:xfrm>
                  <a:off x="566825" y="3934075"/>
                  <a:ext cx="323100" cy="118550"/>
                </a:xfrm>
                <a:custGeom>
                  <a:avLst/>
                  <a:gdLst/>
                  <a:ahLst/>
                  <a:cxnLst/>
                  <a:rect l="l" t="t" r="r" b="b"/>
                  <a:pathLst>
                    <a:path w="12924" h="4742" extrusionOk="0">
                      <a:moveTo>
                        <a:pt x="12924" y="0"/>
                      </a:moveTo>
                      <a:cubicBezTo>
                        <a:pt x="12923" y="0"/>
                        <a:pt x="8017" y="2465"/>
                        <a:pt x="6462" y="2848"/>
                      </a:cubicBezTo>
                      <a:cubicBezTo>
                        <a:pt x="8686" y="1691"/>
                        <a:pt x="10827" y="767"/>
                        <a:pt x="10827" y="766"/>
                      </a:cubicBezTo>
                      <a:lnTo>
                        <a:pt x="10827" y="766"/>
                      </a:lnTo>
                      <a:lnTo>
                        <a:pt x="6582" y="2562"/>
                      </a:lnTo>
                      <a:lnTo>
                        <a:pt x="6582" y="2562"/>
                      </a:lnTo>
                      <a:lnTo>
                        <a:pt x="9212" y="1217"/>
                      </a:lnTo>
                      <a:lnTo>
                        <a:pt x="6575" y="2352"/>
                      </a:lnTo>
                      <a:lnTo>
                        <a:pt x="6575" y="2352"/>
                      </a:lnTo>
                      <a:lnTo>
                        <a:pt x="8558" y="1262"/>
                      </a:lnTo>
                      <a:lnTo>
                        <a:pt x="5846" y="2352"/>
                      </a:lnTo>
                      <a:lnTo>
                        <a:pt x="7506" y="1525"/>
                      </a:lnTo>
                      <a:lnTo>
                        <a:pt x="4644" y="2652"/>
                      </a:lnTo>
                      <a:lnTo>
                        <a:pt x="6537" y="1751"/>
                      </a:lnTo>
                      <a:lnTo>
                        <a:pt x="6537" y="1751"/>
                      </a:lnTo>
                      <a:lnTo>
                        <a:pt x="4088" y="2765"/>
                      </a:lnTo>
                      <a:lnTo>
                        <a:pt x="4088" y="2765"/>
                      </a:lnTo>
                      <a:lnTo>
                        <a:pt x="6417" y="1615"/>
                      </a:lnTo>
                      <a:lnTo>
                        <a:pt x="6417" y="1615"/>
                      </a:lnTo>
                      <a:cubicBezTo>
                        <a:pt x="6417" y="1616"/>
                        <a:pt x="3870" y="2682"/>
                        <a:pt x="3374" y="2938"/>
                      </a:cubicBezTo>
                      <a:cubicBezTo>
                        <a:pt x="4756" y="2171"/>
                        <a:pt x="6004" y="1578"/>
                        <a:pt x="6545" y="1330"/>
                      </a:cubicBezTo>
                      <a:lnTo>
                        <a:pt x="6545" y="1330"/>
                      </a:lnTo>
                      <a:cubicBezTo>
                        <a:pt x="6394" y="1383"/>
                        <a:pt x="6259" y="1435"/>
                        <a:pt x="6124" y="1488"/>
                      </a:cubicBezTo>
                      <a:cubicBezTo>
                        <a:pt x="3299" y="2600"/>
                        <a:pt x="166" y="4546"/>
                        <a:pt x="166" y="4546"/>
                      </a:cubicBezTo>
                      <a:lnTo>
                        <a:pt x="0" y="4741"/>
                      </a:lnTo>
                      <a:cubicBezTo>
                        <a:pt x="1150" y="4546"/>
                        <a:pt x="4328" y="3779"/>
                        <a:pt x="5921" y="3314"/>
                      </a:cubicBezTo>
                      <a:cubicBezTo>
                        <a:pt x="7514" y="2840"/>
                        <a:pt x="10827" y="1307"/>
                        <a:pt x="12075" y="496"/>
                      </a:cubicBezTo>
                      <a:cubicBezTo>
                        <a:pt x="12315" y="331"/>
                        <a:pt x="12608" y="173"/>
                        <a:pt x="12924"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53"/>
                <p:cNvSpPr/>
                <p:nvPr/>
              </p:nvSpPr>
              <p:spPr>
                <a:xfrm>
                  <a:off x="740200" y="4033250"/>
                  <a:ext cx="1150" cy="200"/>
                </a:xfrm>
                <a:custGeom>
                  <a:avLst/>
                  <a:gdLst/>
                  <a:ahLst/>
                  <a:cxnLst/>
                  <a:rect l="l" t="t" r="r" b="b"/>
                  <a:pathLst>
                    <a:path w="46" h="8" extrusionOk="0">
                      <a:moveTo>
                        <a:pt x="0" y="8"/>
                      </a:moveTo>
                      <a:cubicBezTo>
                        <a:pt x="30" y="0"/>
                        <a:pt x="45" y="0"/>
                        <a:pt x="45" y="0"/>
                      </a:cubicBezTo>
                      <a:cubicBezTo>
                        <a:pt x="45" y="0"/>
                        <a:pt x="30" y="0"/>
                        <a:pt x="0" y="8"/>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53"/>
                <p:cNvSpPr/>
                <p:nvPr/>
              </p:nvSpPr>
              <p:spPr>
                <a:xfrm>
                  <a:off x="747900" y="4027425"/>
                  <a:ext cx="1150" cy="200"/>
                </a:xfrm>
                <a:custGeom>
                  <a:avLst/>
                  <a:gdLst/>
                  <a:ahLst/>
                  <a:cxnLst/>
                  <a:rect l="l" t="t" r="r" b="b"/>
                  <a:pathLst>
                    <a:path w="46" h="8" extrusionOk="0">
                      <a:moveTo>
                        <a:pt x="0" y="8"/>
                      </a:moveTo>
                      <a:cubicBezTo>
                        <a:pt x="30" y="8"/>
                        <a:pt x="45" y="0"/>
                        <a:pt x="45" y="0"/>
                      </a:cubicBezTo>
                      <a:cubicBezTo>
                        <a:pt x="45" y="0"/>
                        <a:pt x="30" y="8"/>
                        <a:pt x="0" y="8"/>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53"/>
                <p:cNvSpPr/>
                <p:nvPr/>
              </p:nvSpPr>
              <p:spPr>
                <a:xfrm>
                  <a:off x="534525" y="3998875"/>
                  <a:ext cx="380375" cy="113825"/>
                </a:xfrm>
                <a:custGeom>
                  <a:avLst/>
                  <a:gdLst/>
                  <a:ahLst/>
                  <a:cxnLst/>
                  <a:rect l="l" t="t" r="r" b="b"/>
                  <a:pathLst>
                    <a:path w="15215" h="4553" extrusionOk="0">
                      <a:moveTo>
                        <a:pt x="8535" y="1150"/>
                      </a:moveTo>
                      <a:lnTo>
                        <a:pt x="8535" y="1150"/>
                      </a:lnTo>
                      <a:cubicBezTo>
                        <a:pt x="8485" y="1161"/>
                        <a:pt x="8392" y="1181"/>
                        <a:pt x="8269" y="1209"/>
                      </a:cubicBezTo>
                      <a:lnTo>
                        <a:pt x="8269" y="1209"/>
                      </a:lnTo>
                      <a:cubicBezTo>
                        <a:pt x="8392" y="1182"/>
                        <a:pt x="8485" y="1161"/>
                        <a:pt x="8535" y="1150"/>
                      </a:cubicBezTo>
                      <a:close/>
                      <a:moveTo>
                        <a:pt x="15215" y="0"/>
                      </a:moveTo>
                      <a:cubicBezTo>
                        <a:pt x="14839" y="143"/>
                        <a:pt x="10218" y="2006"/>
                        <a:pt x="8896" y="2277"/>
                      </a:cubicBezTo>
                      <a:cubicBezTo>
                        <a:pt x="10940" y="1458"/>
                        <a:pt x="12074" y="939"/>
                        <a:pt x="12074" y="939"/>
                      </a:cubicBezTo>
                      <a:lnTo>
                        <a:pt x="12074" y="939"/>
                      </a:lnTo>
                      <a:cubicBezTo>
                        <a:pt x="12074" y="939"/>
                        <a:pt x="8302" y="2089"/>
                        <a:pt x="7341" y="2344"/>
                      </a:cubicBezTo>
                      <a:cubicBezTo>
                        <a:pt x="9091" y="1691"/>
                        <a:pt x="10586" y="1180"/>
                        <a:pt x="10587" y="1180"/>
                      </a:cubicBezTo>
                      <a:lnTo>
                        <a:pt x="10587" y="1180"/>
                      </a:lnTo>
                      <a:cubicBezTo>
                        <a:pt x="10586" y="1180"/>
                        <a:pt x="6958" y="2119"/>
                        <a:pt x="6176" y="2359"/>
                      </a:cubicBezTo>
                      <a:cubicBezTo>
                        <a:pt x="7453" y="1826"/>
                        <a:pt x="8475" y="1458"/>
                        <a:pt x="8475" y="1458"/>
                      </a:cubicBezTo>
                      <a:lnTo>
                        <a:pt x="8475" y="1458"/>
                      </a:lnTo>
                      <a:cubicBezTo>
                        <a:pt x="8475" y="1458"/>
                        <a:pt x="6597" y="2006"/>
                        <a:pt x="6048" y="2157"/>
                      </a:cubicBezTo>
                      <a:cubicBezTo>
                        <a:pt x="7018" y="1698"/>
                        <a:pt x="8002" y="1443"/>
                        <a:pt x="8227" y="1383"/>
                      </a:cubicBezTo>
                      <a:lnTo>
                        <a:pt x="8227" y="1383"/>
                      </a:lnTo>
                      <a:cubicBezTo>
                        <a:pt x="7889" y="1465"/>
                        <a:pt x="5770" y="1984"/>
                        <a:pt x="5260" y="2202"/>
                      </a:cubicBezTo>
                      <a:cubicBezTo>
                        <a:pt x="6136" y="1735"/>
                        <a:pt x="7626" y="1358"/>
                        <a:pt x="8269" y="1209"/>
                      </a:cubicBezTo>
                      <a:lnTo>
                        <a:pt x="8269" y="1209"/>
                      </a:lnTo>
                      <a:cubicBezTo>
                        <a:pt x="7517" y="1378"/>
                        <a:pt x="5612" y="1812"/>
                        <a:pt x="4921" y="2142"/>
                      </a:cubicBezTo>
                      <a:cubicBezTo>
                        <a:pt x="6251" y="1488"/>
                        <a:pt x="8445" y="1045"/>
                        <a:pt x="8986" y="872"/>
                      </a:cubicBezTo>
                      <a:lnTo>
                        <a:pt x="8986" y="872"/>
                      </a:lnTo>
                      <a:cubicBezTo>
                        <a:pt x="8265" y="1052"/>
                        <a:pt x="7619" y="1202"/>
                        <a:pt x="7130" y="1308"/>
                      </a:cubicBezTo>
                      <a:cubicBezTo>
                        <a:pt x="4816" y="1803"/>
                        <a:pt x="278" y="4125"/>
                        <a:pt x="278" y="4125"/>
                      </a:cubicBezTo>
                      <a:cubicBezTo>
                        <a:pt x="278" y="4125"/>
                        <a:pt x="203" y="4335"/>
                        <a:pt x="0" y="4546"/>
                      </a:cubicBezTo>
                      <a:cubicBezTo>
                        <a:pt x="98" y="4550"/>
                        <a:pt x="199" y="4553"/>
                        <a:pt x="303" y="4553"/>
                      </a:cubicBezTo>
                      <a:cubicBezTo>
                        <a:pt x="3256" y="4553"/>
                        <a:pt x="8649" y="2755"/>
                        <a:pt x="9948" y="2247"/>
                      </a:cubicBezTo>
                      <a:cubicBezTo>
                        <a:pt x="11037" y="1826"/>
                        <a:pt x="13291" y="932"/>
                        <a:pt x="15215"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53"/>
                <p:cNvSpPr/>
                <p:nvPr/>
              </p:nvSpPr>
              <p:spPr>
                <a:xfrm>
                  <a:off x="508025" y="4075875"/>
                  <a:ext cx="354675" cy="91725"/>
                </a:xfrm>
                <a:custGeom>
                  <a:avLst/>
                  <a:gdLst/>
                  <a:ahLst/>
                  <a:cxnLst/>
                  <a:rect l="l" t="t" r="r" b="b"/>
                  <a:pathLst>
                    <a:path w="14187" h="3669" extrusionOk="0">
                      <a:moveTo>
                        <a:pt x="12060" y="1"/>
                      </a:moveTo>
                      <a:cubicBezTo>
                        <a:pt x="10978" y="264"/>
                        <a:pt x="9776" y="542"/>
                        <a:pt x="8476" y="820"/>
                      </a:cubicBezTo>
                      <a:cubicBezTo>
                        <a:pt x="5313" y="1488"/>
                        <a:pt x="234" y="3194"/>
                        <a:pt x="234" y="3194"/>
                      </a:cubicBezTo>
                      <a:cubicBezTo>
                        <a:pt x="234" y="3194"/>
                        <a:pt x="113" y="3449"/>
                        <a:pt x="1" y="3600"/>
                      </a:cubicBezTo>
                      <a:cubicBezTo>
                        <a:pt x="330" y="3647"/>
                        <a:pt x="694" y="3669"/>
                        <a:pt x="1084" y="3669"/>
                      </a:cubicBezTo>
                      <a:cubicBezTo>
                        <a:pt x="4331" y="3669"/>
                        <a:pt x="9404" y="2163"/>
                        <a:pt x="11376" y="1458"/>
                      </a:cubicBezTo>
                      <a:cubicBezTo>
                        <a:pt x="12293" y="1128"/>
                        <a:pt x="13277" y="752"/>
                        <a:pt x="14186" y="406"/>
                      </a:cubicBezTo>
                      <a:lnTo>
                        <a:pt x="14186" y="406"/>
                      </a:lnTo>
                      <a:cubicBezTo>
                        <a:pt x="12871" y="805"/>
                        <a:pt x="7281" y="2480"/>
                        <a:pt x="5681" y="2668"/>
                      </a:cubicBezTo>
                      <a:cubicBezTo>
                        <a:pt x="8461" y="1774"/>
                        <a:pt x="11150" y="1015"/>
                        <a:pt x="11151" y="1015"/>
                      </a:cubicBezTo>
                      <a:lnTo>
                        <a:pt x="11151" y="1015"/>
                      </a:lnTo>
                      <a:lnTo>
                        <a:pt x="6643" y="2059"/>
                      </a:lnTo>
                      <a:lnTo>
                        <a:pt x="10249" y="985"/>
                      </a:lnTo>
                      <a:lnTo>
                        <a:pt x="7762" y="1428"/>
                      </a:lnTo>
                      <a:lnTo>
                        <a:pt x="9746" y="805"/>
                      </a:lnTo>
                      <a:lnTo>
                        <a:pt x="9746" y="805"/>
                      </a:lnTo>
                      <a:lnTo>
                        <a:pt x="8393" y="1008"/>
                      </a:lnTo>
                      <a:lnTo>
                        <a:pt x="8393" y="1008"/>
                      </a:lnTo>
                      <a:lnTo>
                        <a:pt x="12067" y="1"/>
                      </a:ln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53"/>
                <p:cNvSpPr/>
                <p:nvPr/>
              </p:nvSpPr>
              <p:spPr>
                <a:xfrm>
                  <a:off x="797850" y="4123225"/>
                  <a:ext cx="1725" cy="200"/>
                </a:xfrm>
                <a:custGeom>
                  <a:avLst/>
                  <a:gdLst/>
                  <a:ahLst/>
                  <a:cxnLst/>
                  <a:rect l="l" t="t" r="r" b="b"/>
                  <a:pathLst>
                    <a:path w="69" h="8" extrusionOk="0">
                      <a:moveTo>
                        <a:pt x="69" y="0"/>
                      </a:moveTo>
                      <a:cubicBezTo>
                        <a:pt x="46" y="0"/>
                        <a:pt x="24" y="0"/>
                        <a:pt x="1" y="8"/>
                      </a:cubicBezTo>
                      <a:cubicBezTo>
                        <a:pt x="24" y="0"/>
                        <a:pt x="54" y="0"/>
                        <a:pt x="69"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53"/>
                <p:cNvSpPr/>
                <p:nvPr/>
              </p:nvSpPr>
              <p:spPr>
                <a:xfrm>
                  <a:off x="481925" y="4115150"/>
                  <a:ext cx="324800" cy="103150"/>
                </a:xfrm>
                <a:custGeom>
                  <a:avLst/>
                  <a:gdLst/>
                  <a:ahLst/>
                  <a:cxnLst/>
                  <a:rect l="l" t="t" r="r" b="b"/>
                  <a:pathLst>
                    <a:path w="12992" h="4126" extrusionOk="0">
                      <a:moveTo>
                        <a:pt x="12533" y="0"/>
                      </a:moveTo>
                      <a:lnTo>
                        <a:pt x="12533" y="0"/>
                      </a:lnTo>
                      <a:cubicBezTo>
                        <a:pt x="10857" y="421"/>
                        <a:pt x="8971" y="924"/>
                        <a:pt x="7341" y="1450"/>
                      </a:cubicBezTo>
                      <a:cubicBezTo>
                        <a:pt x="4178" y="2464"/>
                        <a:pt x="121" y="3809"/>
                        <a:pt x="121" y="3809"/>
                      </a:cubicBezTo>
                      <a:cubicBezTo>
                        <a:pt x="121" y="3809"/>
                        <a:pt x="0" y="4057"/>
                        <a:pt x="15" y="4102"/>
                      </a:cubicBezTo>
                      <a:cubicBezTo>
                        <a:pt x="281" y="4118"/>
                        <a:pt x="548" y="4126"/>
                        <a:pt x="817" y="4126"/>
                      </a:cubicBezTo>
                      <a:cubicBezTo>
                        <a:pt x="5247" y="4126"/>
                        <a:pt x="10002" y="2071"/>
                        <a:pt x="11391" y="1533"/>
                      </a:cubicBezTo>
                      <a:cubicBezTo>
                        <a:pt x="11827" y="1367"/>
                        <a:pt x="12367" y="1142"/>
                        <a:pt x="12969" y="887"/>
                      </a:cubicBezTo>
                      <a:cubicBezTo>
                        <a:pt x="12984" y="864"/>
                        <a:pt x="12991" y="857"/>
                        <a:pt x="12991" y="857"/>
                      </a:cubicBezTo>
                      <a:lnTo>
                        <a:pt x="12991" y="857"/>
                      </a:lnTo>
                      <a:cubicBezTo>
                        <a:pt x="12991" y="857"/>
                        <a:pt x="8334" y="2438"/>
                        <a:pt x="7218" y="2726"/>
                      </a:cubicBezTo>
                      <a:lnTo>
                        <a:pt x="7218" y="2726"/>
                      </a:lnTo>
                      <a:cubicBezTo>
                        <a:pt x="8512" y="2115"/>
                        <a:pt x="10128" y="1503"/>
                        <a:pt x="10128" y="1503"/>
                      </a:cubicBezTo>
                      <a:lnTo>
                        <a:pt x="10128" y="1503"/>
                      </a:lnTo>
                      <a:lnTo>
                        <a:pt x="6244" y="2667"/>
                      </a:lnTo>
                      <a:lnTo>
                        <a:pt x="6244" y="2667"/>
                      </a:lnTo>
                      <a:lnTo>
                        <a:pt x="7792" y="1938"/>
                      </a:lnTo>
                      <a:lnTo>
                        <a:pt x="7792" y="1938"/>
                      </a:lnTo>
                      <a:lnTo>
                        <a:pt x="5793" y="2682"/>
                      </a:lnTo>
                      <a:lnTo>
                        <a:pt x="6612" y="2194"/>
                      </a:lnTo>
                      <a:lnTo>
                        <a:pt x="6612" y="2194"/>
                      </a:lnTo>
                      <a:lnTo>
                        <a:pt x="5673" y="2562"/>
                      </a:lnTo>
                      <a:lnTo>
                        <a:pt x="6161" y="2224"/>
                      </a:lnTo>
                      <a:cubicBezTo>
                        <a:pt x="7905" y="1660"/>
                        <a:pt x="11646" y="481"/>
                        <a:pt x="12638" y="331"/>
                      </a:cubicBezTo>
                      <a:lnTo>
                        <a:pt x="12638" y="331"/>
                      </a:lnTo>
                      <a:cubicBezTo>
                        <a:pt x="10662" y="601"/>
                        <a:pt x="9580" y="917"/>
                        <a:pt x="9580" y="917"/>
                      </a:cubicBezTo>
                      <a:lnTo>
                        <a:pt x="12533" y="0"/>
                      </a:ln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53"/>
                <p:cNvSpPr/>
                <p:nvPr/>
              </p:nvSpPr>
              <p:spPr>
                <a:xfrm>
                  <a:off x="450550" y="4178250"/>
                  <a:ext cx="406125" cy="100725"/>
                </a:xfrm>
                <a:custGeom>
                  <a:avLst/>
                  <a:gdLst/>
                  <a:ahLst/>
                  <a:cxnLst/>
                  <a:rect l="l" t="t" r="r" b="b"/>
                  <a:pathLst>
                    <a:path w="16245" h="4029" extrusionOk="0">
                      <a:moveTo>
                        <a:pt x="16245" y="1"/>
                      </a:moveTo>
                      <a:cubicBezTo>
                        <a:pt x="16245" y="1"/>
                        <a:pt x="9144" y="2059"/>
                        <a:pt x="6365" y="2540"/>
                      </a:cubicBezTo>
                      <a:cubicBezTo>
                        <a:pt x="8138" y="1871"/>
                        <a:pt x="9753" y="1421"/>
                        <a:pt x="9753" y="1421"/>
                      </a:cubicBezTo>
                      <a:lnTo>
                        <a:pt x="9753" y="1421"/>
                      </a:lnTo>
                      <a:lnTo>
                        <a:pt x="5981" y="2405"/>
                      </a:lnTo>
                      <a:lnTo>
                        <a:pt x="8776" y="1436"/>
                      </a:lnTo>
                      <a:lnTo>
                        <a:pt x="6733" y="1856"/>
                      </a:lnTo>
                      <a:lnTo>
                        <a:pt x="8153" y="1360"/>
                      </a:lnTo>
                      <a:lnTo>
                        <a:pt x="8153" y="1360"/>
                      </a:lnTo>
                      <a:lnTo>
                        <a:pt x="6612" y="1774"/>
                      </a:lnTo>
                      <a:lnTo>
                        <a:pt x="7401" y="1406"/>
                      </a:lnTo>
                      <a:lnTo>
                        <a:pt x="7401" y="1406"/>
                      </a:lnTo>
                      <a:lnTo>
                        <a:pt x="6500" y="1691"/>
                      </a:lnTo>
                      <a:lnTo>
                        <a:pt x="7011" y="1398"/>
                      </a:lnTo>
                      <a:lnTo>
                        <a:pt x="5688" y="1841"/>
                      </a:lnTo>
                      <a:cubicBezTo>
                        <a:pt x="5688" y="1841"/>
                        <a:pt x="7176" y="1285"/>
                        <a:pt x="8363" y="917"/>
                      </a:cubicBezTo>
                      <a:lnTo>
                        <a:pt x="8363" y="917"/>
                      </a:lnTo>
                      <a:cubicBezTo>
                        <a:pt x="8190" y="970"/>
                        <a:pt x="8010" y="1022"/>
                        <a:pt x="7845" y="1067"/>
                      </a:cubicBezTo>
                      <a:cubicBezTo>
                        <a:pt x="4178" y="2187"/>
                        <a:pt x="219" y="3682"/>
                        <a:pt x="219" y="3682"/>
                      </a:cubicBezTo>
                      <a:cubicBezTo>
                        <a:pt x="219" y="3682"/>
                        <a:pt x="98" y="3862"/>
                        <a:pt x="1" y="3990"/>
                      </a:cubicBezTo>
                      <a:cubicBezTo>
                        <a:pt x="152" y="4016"/>
                        <a:pt x="336" y="4029"/>
                        <a:pt x="549" y="4029"/>
                      </a:cubicBezTo>
                      <a:cubicBezTo>
                        <a:pt x="2783" y="4029"/>
                        <a:pt x="8155" y="2673"/>
                        <a:pt x="11098" y="1706"/>
                      </a:cubicBezTo>
                      <a:cubicBezTo>
                        <a:pt x="12826" y="1135"/>
                        <a:pt x="14622" y="564"/>
                        <a:pt x="16245" y="8"/>
                      </a:cubicBezTo>
                      <a:lnTo>
                        <a:pt x="16245" y="1"/>
                      </a:ln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53"/>
                <p:cNvSpPr/>
                <p:nvPr/>
              </p:nvSpPr>
              <p:spPr>
                <a:xfrm>
                  <a:off x="792975" y="4180325"/>
                  <a:ext cx="5100" cy="1150"/>
                </a:xfrm>
                <a:custGeom>
                  <a:avLst/>
                  <a:gdLst/>
                  <a:ahLst/>
                  <a:cxnLst/>
                  <a:rect l="l" t="t" r="r" b="b"/>
                  <a:pathLst>
                    <a:path w="204" h="46" extrusionOk="0">
                      <a:moveTo>
                        <a:pt x="203" y="0"/>
                      </a:moveTo>
                      <a:lnTo>
                        <a:pt x="1" y="45"/>
                      </a:lnTo>
                      <a:cubicBezTo>
                        <a:pt x="1" y="45"/>
                        <a:pt x="76" y="30"/>
                        <a:pt x="203"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53"/>
                <p:cNvSpPr/>
                <p:nvPr/>
              </p:nvSpPr>
              <p:spPr>
                <a:xfrm>
                  <a:off x="420700" y="4210175"/>
                  <a:ext cx="419450" cy="127825"/>
                </a:xfrm>
                <a:custGeom>
                  <a:avLst/>
                  <a:gdLst/>
                  <a:ahLst/>
                  <a:cxnLst/>
                  <a:rect l="l" t="t" r="r" b="b"/>
                  <a:pathLst>
                    <a:path w="16778" h="5113" extrusionOk="0">
                      <a:moveTo>
                        <a:pt x="11450" y="812"/>
                      </a:moveTo>
                      <a:lnTo>
                        <a:pt x="11450" y="812"/>
                      </a:lnTo>
                      <a:cubicBezTo>
                        <a:pt x="11439" y="815"/>
                        <a:pt x="11427" y="818"/>
                        <a:pt x="11415" y="821"/>
                      </a:cubicBezTo>
                      <a:lnTo>
                        <a:pt x="11415" y="821"/>
                      </a:lnTo>
                      <a:cubicBezTo>
                        <a:pt x="11427" y="819"/>
                        <a:pt x="11439" y="816"/>
                        <a:pt x="11450" y="812"/>
                      </a:cubicBezTo>
                      <a:close/>
                      <a:moveTo>
                        <a:pt x="13915" y="1"/>
                      </a:moveTo>
                      <a:lnTo>
                        <a:pt x="13915" y="1"/>
                      </a:lnTo>
                      <a:cubicBezTo>
                        <a:pt x="12179" y="429"/>
                        <a:pt x="10421" y="872"/>
                        <a:pt x="9046" y="1263"/>
                      </a:cubicBezTo>
                      <a:cubicBezTo>
                        <a:pt x="5620" y="2240"/>
                        <a:pt x="188" y="4734"/>
                        <a:pt x="188" y="4734"/>
                      </a:cubicBezTo>
                      <a:cubicBezTo>
                        <a:pt x="188" y="4734"/>
                        <a:pt x="105" y="4900"/>
                        <a:pt x="0" y="5110"/>
                      </a:cubicBezTo>
                      <a:cubicBezTo>
                        <a:pt x="35" y="5111"/>
                        <a:pt x="73" y="5112"/>
                        <a:pt x="113" y="5112"/>
                      </a:cubicBezTo>
                      <a:cubicBezTo>
                        <a:pt x="1774" y="5112"/>
                        <a:pt x="7520" y="3907"/>
                        <a:pt x="10308" y="2623"/>
                      </a:cubicBezTo>
                      <a:cubicBezTo>
                        <a:pt x="12164" y="1774"/>
                        <a:pt x="14538" y="1000"/>
                        <a:pt x="16777" y="46"/>
                      </a:cubicBezTo>
                      <a:lnTo>
                        <a:pt x="16777" y="46"/>
                      </a:lnTo>
                      <a:cubicBezTo>
                        <a:pt x="15200" y="609"/>
                        <a:pt x="10384" y="2353"/>
                        <a:pt x="8761" y="3119"/>
                      </a:cubicBezTo>
                      <a:cubicBezTo>
                        <a:pt x="10692" y="1977"/>
                        <a:pt x="13719" y="835"/>
                        <a:pt x="13720" y="835"/>
                      </a:cubicBezTo>
                      <a:lnTo>
                        <a:pt x="13720" y="835"/>
                      </a:lnTo>
                      <a:cubicBezTo>
                        <a:pt x="13719" y="835"/>
                        <a:pt x="10812" y="1804"/>
                        <a:pt x="8994" y="2540"/>
                      </a:cubicBezTo>
                      <a:cubicBezTo>
                        <a:pt x="10136" y="2022"/>
                        <a:pt x="11743" y="1301"/>
                        <a:pt x="12427" y="1060"/>
                      </a:cubicBezTo>
                      <a:lnTo>
                        <a:pt x="12427" y="1060"/>
                      </a:lnTo>
                      <a:cubicBezTo>
                        <a:pt x="10466" y="1526"/>
                        <a:pt x="6762" y="3074"/>
                        <a:pt x="6762" y="3074"/>
                      </a:cubicBezTo>
                      <a:lnTo>
                        <a:pt x="11278" y="1173"/>
                      </a:lnTo>
                      <a:lnTo>
                        <a:pt x="8828" y="2029"/>
                      </a:lnTo>
                      <a:lnTo>
                        <a:pt x="8828" y="2029"/>
                      </a:lnTo>
                      <a:lnTo>
                        <a:pt x="10098" y="1376"/>
                      </a:lnTo>
                      <a:lnTo>
                        <a:pt x="10098" y="1376"/>
                      </a:lnTo>
                      <a:cubicBezTo>
                        <a:pt x="10098" y="1376"/>
                        <a:pt x="9016" y="1729"/>
                        <a:pt x="8355" y="2052"/>
                      </a:cubicBezTo>
                      <a:cubicBezTo>
                        <a:pt x="9385" y="1463"/>
                        <a:pt x="10840" y="969"/>
                        <a:pt x="11415" y="821"/>
                      </a:cubicBezTo>
                      <a:lnTo>
                        <a:pt x="11415" y="821"/>
                      </a:lnTo>
                      <a:cubicBezTo>
                        <a:pt x="11371" y="831"/>
                        <a:pt x="11325" y="838"/>
                        <a:pt x="11278" y="850"/>
                      </a:cubicBezTo>
                      <a:lnTo>
                        <a:pt x="13915" y="1"/>
                      </a:ln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53"/>
                <p:cNvSpPr/>
                <p:nvPr/>
              </p:nvSpPr>
              <p:spPr>
                <a:xfrm>
                  <a:off x="869425" y="4193475"/>
                  <a:ext cx="4725" cy="1700"/>
                </a:xfrm>
                <a:custGeom>
                  <a:avLst/>
                  <a:gdLst/>
                  <a:ahLst/>
                  <a:cxnLst/>
                  <a:rect l="l" t="t" r="r" b="b"/>
                  <a:pathLst>
                    <a:path w="189" h="68" extrusionOk="0">
                      <a:moveTo>
                        <a:pt x="188" y="0"/>
                      </a:moveTo>
                      <a:cubicBezTo>
                        <a:pt x="121" y="23"/>
                        <a:pt x="61" y="45"/>
                        <a:pt x="1" y="68"/>
                      </a:cubicBezTo>
                      <a:cubicBezTo>
                        <a:pt x="61" y="53"/>
                        <a:pt x="121" y="23"/>
                        <a:pt x="188"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53"/>
                <p:cNvSpPr/>
                <p:nvPr/>
              </p:nvSpPr>
              <p:spPr>
                <a:xfrm>
                  <a:off x="580525" y="4064600"/>
                  <a:ext cx="152925" cy="42675"/>
                </a:xfrm>
                <a:custGeom>
                  <a:avLst/>
                  <a:gdLst/>
                  <a:ahLst/>
                  <a:cxnLst/>
                  <a:rect l="l" t="t" r="r" b="b"/>
                  <a:pathLst>
                    <a:path w="6117" h="1707" extrusionOk="0">
                      <a:moveTo>
                        <a:pt x="6042" y="1"/>
                      </a:moveTo>
                      <a:lnTo>
                        <a:pt x="6042" y="1"/>
                      </a:lnTo>
                      <a:cubicBezTo>
                        <a:pt x="6041" y="1"/>
                        <a:pt x="6040" y="1"/>
                        <a:pt x="6039" y="2"/>
                      </a:cubicBezTo>
                      <a:lnTo>
                        <a:pt x="6039" y="2"/>
                      </a:lnTo>
                      <a:cubicBezTo>
                        <a:pt x="6040" y="1"/>
                        <a:pt x="6041" y="1"/>
                        <a:pt x="6042" y="1"/>
                      </a:cubicBezTo>
                      <a:close/>
                      <a:moveTo>
                        <a:pt x="1143" y="1284"/>
                      </a:moveTo>
                      <a:cubicBezTo>
                        <a:pt x="1140" y="1284"/>
                        <a:pt x="1138" y="1285"/>
                        <a:pt x="1135" y="1286"/>
                      </a:cubicBezTo>
                      <a:cubicBezTo>
                        <a:pt x="1138" y="1285"/>
                        <a:pt x="1140" y="1284"/>
                        <a:pt x="1143" y="1284"/>
                      </a:cubicBezTo>
                      <a:close/>
                      <a:moveTo>
                        <a:pt x="6039" y="2"/>
                      </a:moveTo>
                      <a:lnTo>
                        <a:pt x="6039" y="2"/>
                      </a:lnTo>
                      <a:cubicBezTo>
                        <a:pt x="5949" y="34"/>
                        <a:pt x="4036" y="512"/>
                        <a:pt x="4036" y="512"/>
                      </a:cubicBezTo>
                      <a:cubicBezTo>
                        <a:pt x="4036" y="512"/>
                        <a:pt x="4464" y="316"/>
                        <a:pt x="4907" y="241"/>
                      </a:cubicBezTo>
                      <a:lnTo>
                        <a:pt x="4907" y="241"/>
                      </a:lnTo>
                      <a:cubicBezTo>
                        <a:pt x="4389" y="264"/>
                        <a:pt x="2616" y="662"/>
                        <a:pt x="2616" y="662"/>
                      </a:cubicBezTo>
                      <a:cubicBezTo>
                        <a:pt x="2616" y="662"/>
                        <a:pt x="2849" y="617"/>
                        <a:pt x="3660" y="534"/>
                      </a:cubicBezTo>
                      <a:lnTo>
                        <a:pt x="3660" y="534"/>
                      </a:lnTo>
                      <a:cubicBezTo>
                        <a:pt x="2916" y="685"/>
                        <a:pt x="1812" y="978"/>
                        <a:pt x="1812" y="978"/>
                      </a:cubicBezTo>
                      <a:lnTo>
                        <a:pt x="3179" y="797"/>
                      </a:lnTo>
                      <a:lnTo>
                        <a:pt x="3179" y="797"/>
                      </a:lnTo>
                      <a:cubicBezTo>
                        <a:pt x="3179" y="797"/>
                        <a:pt x="2632" y="880"/>
                        <a:pt x="1143" y="1284"/>
                      </a:cubicBezTo>
                      <a:lnTo>
                        <a:pt x="1143" y="1284"/>
                      </a:lnTo>
                      <a:cubicBezTo>
                        <a:pt x="1536" y="1178"/>
                        <a:pt x="2886" y="1000"/>
                        <a:pt x="2886" y="1000"/>
                      </a:cubicBezTo>
                      <a:lnTo>
                        <a:pt x="2886" y="1000"/>
                      </a:lnTo>
                      <a:cubicBezTo>
                        <a:pt x="2886" y="1000"/>
                        <a:pt x="2345" y="1098"/>
                        <a:pt x="1" y="1706"/>
                      </a:cubicBezTo>
                      <a:cubicBezTo>
                        <a:pt x="2112" y="1496"/>
                        <a:pt x="6117" y="196"/>
                        <a:pt x="6117" y="196"/>
                      </a:cubicBezTo>
                      <a:lnTo>
                        <a:pt x="6117" y="196"/>
                      </a:lnTo>
                      <a:lnTo>
                        <a:pt x="4922" y="384"/>
                      </a:lnTo>
                      <a:cubicBezTo>
                        <a:pt x="4922" y="384"/>
                        <a:pt x="5327" y="272"/>
                        <a:pt x="6039" y="2"/>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53"/>
                <p:cNvSpPr/>
                <p:nvPr/>
              </p:nvSpPr>
              <p:spPr>
                <a:xfrm>
                  <a:off x="582425" y="3653450"/>
                  <a:ext cx="43400" cy="308075"/>
                </a:xfrm>
                <a:custGeom>
                  <a:avLst/>
                  <a:gdLst/>
                  <a:ahLst/>
                  <a:cxnLst/>
                  <a:rect l="l" t="t" r="r" b="b"/>
                  <a:pathLst>
                    <a:path w="1736" h="12323" extrusionOk="0">
                      <a:moveTo>
                        <a:pt x="105" y="0"/>
                      </a:moveTo>
                      <a:lnTo>
                        <a:pt x="105" y="0"/>
                      </a:lnTo>
                      <a:cubicBezTo>
                        <a:pt x="0" y="2337"/>
                        <a:pt x="165" y="4185"/>
                        <a:pt x="210" y="5372"/>
                      </a:cubicBezTo>
                      <a:cubicBezTo>
                        <a:pt x="293" y="7220"/>
                        <a:pt x="789" y="10925"/>
                        <a:pt x="1322" y="12322"/>
                      </a:cubicBezTo>
                      <a:cubicBezTo>
                        <a:pt x="1548" y="11984"/>
                        <a:pt x="1668" y="11834"/>
                        <a:pt x="1668" y="11834"/>
                      </a:cubicBezTo>
                      <a:cubicBezTo>
                        <a:pt x="1668" y="11834"/>
                        <a:pt x="1736" y="6364"/>
                        <a:pt x="1503" y="4673"/>
                      </a:cubicBezTo>
                      <a:cubicBezTo>
                        <a:pt x="1458" y="4335"/>
                        <a:pt x="1390" y="3809"/>
                        <a:pt x="1322" y="3171"/>
                      </a:cubicBezTo>
                      <a:lnTo>
                        <a:pt x="1322" y="3171"/>
                      </a:lnTo>
                      <a:cubicBezTo>
                        <a:pt x="1390" y="4185"/>
                        <a:pt x="1458" y="5372"/>
                        <a:pt x="1495" y="6033"/>
                      </a:cubicBezTo>
                      <a:cubicBezTo>
                        <a:pt x="1473" y="5673"/>
                        <a:pt x="1435" y="5124"/>
                        <a:pt x="1383" y="4463"/>
                      </a:cubicBezTo>
                      <a:lnTo>
                        <a:pt x="1383" y="4463"/>
                      </a:lnTo>
                      <a:cubicBezTo>
                        <a:pt x="1375" y="5537"/>
                        <a:pt x="1443" y="8610"/>
                        <a:pt x="1443" y="8610"/>
                      </a:cubicBezTo>
                      <a:lnTo>
                        <a:pt x="1217" y="6371"/>
                      </a:lnTo>
                      <a:lnTo>
                        <a:pt x="1217" y="6371"/>
                      </a:lnTo>
                      <a:cubicBezTo>
                        <a:pt x="1217" y="6372"/>
                        <a:pt x="1255" y="7521"/>
                        <a:pt x="1300" y="9535"/>
                      </a:cubicBezTo>
                      <a:cubicBezTo>
                        <a:pt x="1142" y="8588"/>
                        <a:pt x="812" y="4441"/>
                        <a:pt x="812" y="4440"/>
                      </a:cubicBezTo>
                      <a:lnTo>
                        <a:pt x="812" y="4440"/>
                      </a:lnTo>
                      <a:cubicBezTo>
                        <a:pt x="812" y="4441"/>
                        <a:pt x="864" y="6304"/>
                        <a:pt x="969" y="8295"/>
                      </a:cubicBezTo>
                      <a:cubicBezTo>
                        <a:pt x="879" y="7596"/>
                        <a:pt x="473" y="3021"/>
                        <a:pt x="473" y="3020"/>
                      </a:cubicBezTo>
                      <a:lnTo>
                        <a:pt x="473" y="3020"/>
                      </a:lnTo>
                      <a:cubicBezTo>
                        <a:pt x="473" y="3021"/>
                        <a:pt x="473" y="3802"/>
                        <a:pt x="526" y="6033"/>
                      </a:cubicBezTo>
                      <a:cubicBezTo>
                        <a:pt x="278" y="5042"/>
                        <a:pt x="105" y="8"/>
                        <a:pt x="105" y="8"/>
                      </a:cubicBezTo>
                      <a:lnTo>
                        <a:pt x="105" y="0"/>
                      </a:ln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53"/>
                <p:cNvSpPr/>
                <p:nvPr/>
              </p:nvSpPr>
              <p:spPr>
                <a:xfrm>
                  <a:off x="537150" y="3705850"/>
                  <a:ext cx="56750" cy="309750"/>
                </a:xfrm>
                <a:custGeom>
                  <a:avLst/>
                  <a:gdLst/>
                  <a:ahLst/>
                  <a:cxnLst/>
                  <a:rect l="l" t="t" r="r" b="b"/>
                  <a:pathLst>
                    <a:path w="2270" h="12390" extrusionOk="0">
                      <a:moveTo>
                        <a:pt x="23" y="0"/>
                      </a:moveTo>
                      <a:lnTo>
                        <a:pt x="23" y="0"/>
                      </a:lnTo>
                      <a:cubicBezTo>
                        <a:pt x="0" y="1375"/>
                        <a:pt x="38" y="2810"/>
                        <a:pt x="188" y="4073"/>
                      </a:cubicBezTo>
                      <a:cubicBezTo>
                        <a:pt x="586" y="7281"/>
                        <a:pt x="1323" y="11293"/>
                        <a:pt x="2006" y="12390"/>
                      </a:cubicBezTo>
                      <a:cubicBezTo>
                        <a:pt x="2112" y="12127"/>
                        <a:pt x="2269" y="11864"/>
                        <a:pt x="2269" y="11864"/>
                      </a:cubicBezTo>
                      <a:cubicBezTo>
                        <a:pt x="2269" y="11864"/>
                        <a:pt x="2254" y="7296"/>
                        <a:pt x="1728" y="4621"/>
                      </a:cubicBezTo>
                      <a:lnTo>
                        <a:pt x="1728" y="4621"/>
                      </a:lnTo>
                      <a:cubicBezTo>
                        <a:pt x="1728" y="4621"/>
                        <a:pt x="1811" y="6214"/>
                        <a:pt x="1901" y="8145"/>
                      </a:cubicBezTo>
                      <a:cubicBezTo>
                        <a:pt x="1774" y="7506"/>
                        <a:pt x="1503" y="5095"/>
                        <a:pt x="1503" y="5094"/>
                      </a:cubicBezTo>
                      <a:lnTo>
                        <a:pt x="1503" y="5094"/>
                      </a:lnTo>
                      <a:cubicBezTo>
                        <a:pt x="1503" y="5095"/>
                        <a:pt x="1533" y="6184"/>
                        <a:pt x="1548" y="7739"/>
                      </a:cubicBezTo>
                      <a:cubicBezTo>
                        <a:pt x="1518" y="7010"/>
                        <a:pt x="1172" y="4907"/>
                        <a:pt x="1172" y="4907"/>
                      </a:cubicBezTo>
                      <a:lnTo>
                        <a:pt x="1172" y="4907"/>
                      </a:lnTo>
                      <a:cubicBezTo>
                        <a:pt x="1172" y="4907"/>
                        <a:pt x="1270" y="5868"/>
                        <a:pt x="1315" y="7363"/>
                      </a:cubicBezTo>
                      <a:cubicBezTo>
                        <a:pt x="1240" y="6770"/>
                        <a:pt x="834" y="3847"/>
                        <a:pt x="834" y="3847"/>
                      </a:cubicBezTo>
                      <a:lnTo>
                        <a:pt x="834" y="3847"/>
                      </a:lnTo>
                      <a:cubicBezTo>
                        <a:pt x="834" y="3847"/>
                        <a:pt x="849" y="4771"/>
                        <a:pt x="1045" y="6650"/>
                      </a:cubicBezTo>
                      <a:cubicBezTo>
                        <a:pt x="894" y="5838"/>
                        <a:pt x="451" y="2134"/>
                        <a:pt x="451" y="2134"/>
                      </a:cubicBezTo>
                      <a:lnTo>
                        <a:pt x="451" y="2134"/>
                      </a:lnTo>
                      <a:cubicBezTo>
                        <a:pt x="451" y="2134"/>
                        <a:pt x="369" y="3194"/>
                        <a:pt x="692" y="5297"/>
                      </a:cubicBezTo>
                      <a:cubicBezTo>
                        <a:pt x="278" y="4245"/>
                        <a:pt x="91" y="1526"/>
                        <a:pt x="23"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53"/>
                <p:cNvSpPr/>
                <p:nvPr/>
              </p:nvSpPr>
              <p:spPr>
                <a:xfrm>
                  <a:off x="489800" y="3775150"/>
                  <a:ext cx="73300" cy="302075"/>
                </a:xfrm>
                <a:custGeom>
                  <a:avLst/>
                  <a:gdLst/>
                  <a:ahLst/>
                  <a:cxnLst/>
                  <a:rect l="l" t="t" r="r" b="b"/>
                  <a:pathLst>
                    <a:path w="2932" h="12083" extrusionOk="0">
                      <a:moveTo>
                        <a:pt x="1" y="1"/>
                      </a:moveTo>
                      <a:cubicBezTo>
                        <a:pt x="61" y="1766"/>
                        <a:pt x="196" y="3840"/>
                        <a:pt x="677" y="5764"/>
                      </a:cubicBezTo>
                      <a:cubicBezTo>
                        <a:pt x="1481" y="8994"/>
                        <a:pt x="2330" y="11301"/>
                        <a:pt x="2623" y="12082"/>
                      </a:cubicBezTo>
                      <a:cubicBezTo>
                        <a:pt x="2781" y="11767"/>
                        <a:pt x="2931" y="11421"/>
                        <a:pt x="2931" y="11421"/>
                      </a:cubicBezTo>
                      <a:cubicBezTo>
                        <a:pt x="2931" y="11421"/>
                        <a:pt x="2360" y="6132"/>
                        <a:pt x="1917" y="3472"/>
                      </a:cubicBezTo>
                      <a:cubicBezTo>
                        <a:pt x="1834" y="2961"/>
                        <a:pt x="1729" y="2398"/>
                        <a:pt x="1616" y="1819"/>
                      </a:cubicBezTo>
                      <a:lnTo>
                        <a:pt x="1616" y="1819"/>
                      </a:lnTo>
                      <a:lnTo>
                        <a:pt x="2045" y="5298"/>
                      </a:lnTo>
                      <a:lnTo>
                        <a:pt x="1707" y="3870"/>
                      </a:lnTo>
                      <a:lnTo>
                        <a:pt x="1707" y="3870"/>
                      </a:lnTo>
                      <a:cubicBezTo>
                        <a:pt x="1707" y="3870"/>
                        <a:pt x="2015" y="6042"/>
                        <a:pt x="2368" y="8498"/>
                      </a:cubicBezTo>
                      <a:cubicBezTo>
                        <a:pt x="2135" y="7493"/>
                        <a:pt x="1460" y="4434"/>
                        <a:pt x="1459" y="4426"/>
                      </a:cubicBezTo>
                      <a:lnTo>
                        <a:pt x="1459" y="4426"/>
                      </a:lnTo>
                      <a:cubicBezTo>
                        <a:pt x="1460" y="4431"/>
                        <a:pt x="1699" y="5520"/>
                        <a:pt x="1759" y="7462"/>
                      </a:cubicBezTo>
                      <a:cubicBezTo>
                        <a:pt x="1661" y="6230"/>
                        <a:pt x="993" y="3465"/>
                        <a:pt x="993" y="3464"/>
                      </a:cubicBezTo>
                      <a:lnTo>
                        <a:pt x="993" y="3464"/>
                      </a:lnTo>
                      <a:cubicBezTo>
                        <a:pt x="993" y="3465"/>
                        <a:pt x="1248" y="4584"/>
                        <a:pt x="1504" y="6808"/>
                      </a:cubicBezTo>
                      <a:cubicBezTo>
                        <a:pt x="1136" y="5606"/>
                        <a:pt x="467" y="1293"/>
                        <a:pt x="467" y="1293"/>
                      </a:cubicBezTo>
                      <a:lnTo>
                        <a:pt x="467" y="1293"/>
                      </a:lnTo>
                      <a:cubicBezTo>
                        <a:pt x="467" y="1293"/>
                        <a:pt x="572" y="3728"/>
                        <a:pt x="978" y="5711"/>
                      </a:cubicBezTo>
                      <a:cubicBezTo>
                        <a:pt x="557" y="4869"/>
                        <a:pt x="159" y="1473"/>
                        <a:pt x="1"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53"/>
                <p:cNvSpPr/>
                <p:nvPr/>
              </p:nvSpPr>
              <p:spPr>
                <a:xfrm>
                  <a:off x="448300" y="3838650"/>
                  <a:ext cx="86050" cy="292300"/>
                </a:xfrm>
                <a:custGeom>
                  <a:avLst/>
                  <a:gdLst/>
                  <a:ahLst/>
                  <a:cxnLst/>
                  <a:rect l="l" t="t" r="r" b="b"/>
                  <a:pathLst>
                    <a:path w="3442" h="11692" extrusionOk="0">
                      <a:moveTo>
                        <a:pt x="1240" y="0"/>
                      </a:moveTo>
                      <a:cubicBezTo>
                        <a:pt x="1330" y="1202"/>
                        <a:pt x="2224" y="4403"/>
                        <a:pt x="2352" y="6590"/>
                      </a:cubicBezTo>
                      <a:cubicBezTo>
                        <a:pt x="2300" y="5966"/>
                        <a:pt x="1864" y="3832"/>
                        <a:pt x="1864" y="3832"/>
                      </a:cubicBezTo>
                      <a:lnTo>
                        <a:pt x="1864" y="3832"/>
                      </a:lnTo>
                      <a:cubicBezTo>
                        <a:pt x="1864" y="3832"/>
                        <a:pt x="1864" y="4358"/>
                        <a:pt x="2112" y="5973"/>
                      </a:cubicBezTo>
                      <a:cubicBezTo>
                        <a:pt x="1984" y="5493"/>
                        <a:pt x="1578" y="3509"/>
                        <a:pt x="1578" y="3509"/>
                      </a:cubicBezTo>
                      <a:lnTo>
                        <a:pt x="1578" y="3509"/>
                      </a:lnTo>
                      <a:lnTo>
                        <a:pt x="1646" y="4907"/>
                      </a:lnTo>
                      <a:lnTo>
                        <a:pt x="1060" y="2592"/>
                      </a:lnTo>
                      <a:lnTo>
                        <a:pt x="1060" y="2592"/>
                      </a:lnTo>
                      <a:cubicBezTo>
                        <a:pt x="1060" y="2593"/>
                        <a:pt x="1285" y="4200"/>
                        <a:pt x="1593" y="5741"/>
                      </a:cubicBezTo>
                      <a:cubicBezTo>
                        <a:pt x="1285" y="5042"/>
                        <a:pt x="714" y="3081"/>
                        <a:pt x="714" y="3081"/>
                      </a:cubicBezTo>
                      <a:lnTo>
                        <a:pt x="714" y="3081"/>
                      </a:lnTo>
                      <a:cubicBezTo>
                        <a:pt x="714" y="3081"/>
                        <a:pt x="1022" y="4726"/>
                        <a:pt x="1608" y="6725"/>
                      </a:cubicBezTo>
                      <a:cubicBezTo>
                        <a:pt x="647" y="5132"/>
                        <a:pt x="121" y="1593"/>
                        <a:pt x="1" y="676"/>
                      </a:cubicBezTo>
                      <a:lnTo>
                        <a:pt x="1" y="676"/>
                      </a:lnTo>
                      <a:cubicBezTo>
                        <a:pt x="38" y="1691"/>
                        <a:pt x="143" y="2758"/>
                        <a:pt x="369" y="3840"/>
                      </a:cubicBezTo>
                      <a:cubicBezTo>
                        <a:pt x="1105" y="7281"/>
                        <a:pt x="3081" y="11691"/>
                        <a:pt x="3081" y="11691"/>
                      </a:cubicBezTo>
                      <a:lnTo>
                        <a:pt x="3442" y="10962"/>
                      </a:lnTo>
                      <a:cubicBezTo>
                        <a:pt x="3442" y="10962"/>
                        <a:pt x="2698" y="6049"/>
                        <a:pt x="2179" y="4215"/>
                      </a:cubicBezTo>
                      <a:cubicBezTo>
                        <a:pt x="1796" y="2863"/>
                        <a:pt x="1458" y="1217"/>
                        <a:pt x="1240"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53"/>
                <p:cNvSpPr/>
                <p:nvPr/>
              </p:nvSpPr>
              <p:spPr>
                <a:xfrm>
                  <a:off x="459200" y="4286075"/>
                  <a:ext cx="153300" cy="41725"/>
                </a:xfrm>
                <a:custGeom>
                  <a:avLst/>
                  <a:gdLst/>
                  <a:ahLst/>
                  <a:cxnLst/>
                  <a:rect l="l" t="t" r="r" b="b"/>
                  <a:pathLst>
                    <a:path w="6132" h="1669" extrusionOk="0">
                      <a:moveTo>
                        <a:pt x="3254" y="0"/>
                      </a:moveTo>
                      <a:lnTo>
                        <a:pt x="3254" y="0"/>
                      </a:lnTo>
                      <a:cubicBezTo>
                        <a:pt x="3253" y="0"/>
                        <a:pt x="1300" y="714"/>
                        <a:pt x="834" y="849"/>
                      </a:cubicBezTo>
                      <a:cubicBezTo>
                        <a:pt x="1691" y="669"/>
                        <a:pt x="1931" y="601"/>
                        <a:pt x="1931" y="601"/>
                      </a:cubicBezTo>
                      <a:lnTo>
                        <a:pt x="1931" y="601"/>
                      </a:lnTo>
                      <a:cubicBezTo>
                        <a:pt x="1931" y="601"/>
                        <a:pt x="188" y="1210"/>
                        <a:pt x="0" y="1270"/>
                      </a:cubicBezTo>
                      <a:cubicBezTo>
                        <a:pt x="1255" y="1007"/>
                        <a:pt x="2021" y="782"/>
                        <a:pt x="2021" y="782"/>
                      </a:cubicBezTo>
                      <a:lnTo>
                        <a:pt x="2021" y="782"/>
                      </a:lnTo>
                      <a:lnTo>
                        <a:pt x="1030" y="1150"/>
                      </a:lnTo>
                      <a:lnTo>
                        <a:pt x="2254" y="947"/>
                      </a:lnTo>
                      <a:lnTo>
                        <a:pt x="1571" y="1323"/>
                      </a:lnTo>
                      <a:lnTo>
                        <a:pt x="2615" y="1127"/>
                      </a:lnTo>
                      <a:lnTo>
                        <a:pt x="639" y="1668"/>
                      </a:lnTo>
                      <a:cubicBezTo>
                        <a:pt x="639" y="1668"/>
                        <a:pt x="4598" y="932"/>
                        <a:pt x="6131" y="331"/>
                      </a:cubicBezTo>
                      <a:lnTo>
                        <a:pt x="6131" y="331"/>
                      </a:lnTo>
                      <a:cubicBezTo>
                        <a:pt x="4674" y="676"/>
                        <a:pt x="4163" y="691"/>
                        <a:pt x="4163" y="691"/>
                      </a:cubicBezTo>
                      <a:lnTo>
                        <a:pt x="6124" y="15"/>
                      </a:lnTo>
                      <a:lnTo>
                        <a:pt x="6124" y="15"/>
                      </a:lnTo>
                      <a:lnTo>
                        <a:pt x="2833" y="842"/>
                      </a:lnTo>
                      <a:lnTo>
                        <a:pt x="4892" y="83"/>
                      </a:lnTo>
                      <a:lnTo>
                        <a:pt x="4892" y="83"/>
                      </a:lnTo>
                      <a:lnTo>
                        <a:pt x="2390" y="729"/>
                      </a:lnTo>
                      <a:lnTo>
                        <a:pt x="3952" y="60"/>
                      </a:lnTo>
                      <a:lnTo>
                        <a:pt x="2059" y="564"/>
                      </a:lnTo>
                      <a:lnTo>
                        <a:pt x="2059" y="564"/>
                      </a:lnTo>
                      <a:lnTo>
                        <a:pt x="3254" y="0"/>
                      </a:ln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53"/>
                <p:cNvSpPr/>
                <p:nvPr/>
              </p:nvSpPr>
              <p:spPr>
                <a:xfrm>
                  <a:off x="408475" y="3903450"/>
                  <a:ext cx="93200" cy="287975"/>
                </a:xfrm>
                <a:custGeom>
                  <a:avLst/>
                  <a:gdLst/>
                  <a:ahLst/>
                  <a:cxnLst/>
                  <a:rect l="l" t="t" r="r" b="b"/>
                  <a:pathLst>
                    <a:path w="3728" h="11519" extrusionOk="0">
                      <a:moveTo>
                        <a:pt x="8" y="0"/>
                      </a:moveTo>
                      <a:lnTo>
                        <a:pt x="1" y="15"/>
                      </a:lnTo>
                      <a:cubicBezTo>
                        <a:pt x="53" y="376"/>
                        <a:pt x="106" y="699"/>
                        <a:pt x="158" y="947"/>
                      </a:cubicBezTo>
                      <a:cubicBezTo>
                        <a:pt x="512" y="2555"/>
                        <a:pt x="692" y="5155"/>
                        <a:pt x="1804" y="7980"/>
                      </a:cubicBezTo>
                      <a:cubicBezTo>
                        <a:pt x="2916" y="10805"/>
                        <a:pt x="3434" y="11518"/>
                        <a:pt x="3434" y="11518"/>
                      </a:cubicBezTo>
                      <a:lnTo>
                        <a:pt x="3727" y="10932"/>
                      </a:lnTo>
                      <a:cubicBezTo>
                        <a:pt x="3727" y="10932"/>
                        <a:pt x="2976" y="6605"/>
                        <a:pt x="2525" y="4561"/>
                      </a:cubicBezTo>
                      <a:cubicBezTo>
                        <a:pt x="2450" y="4245"/>
                        <a:pt x="2375" y="3907"/>
                        <a:pt x="2300" y="3554"/>
                      </a:cubicBezTo>
                      <a:lnTo>
                        <a:pt x="2300" y="3554"/>
                      </a:lnTo>
                      <a:lnTo>
                        <a:pt x="2690" y="6575"/>
                      </a:lnTo>
                      <a:lnTo>
                        <a:pt x="2450" y="5380"/>
                      </a:lnTo>
                      <a:lnTo>
                        <a:pt x="2443" y="6349"/>
                      </a:lnTo>
                      <a:lnTo>
                        <a:pt x="2210" y="5185"/>
                      </a:lnTo>
                      <a:lnTo>
                        <a:pt x="2210" y="6229"/>
                      </a:lnTo>
                      <a:lnTo>
                        <a:pt x="2052" y="4974"/>
                      </a:lnTo>
                      <a:lnTo>
                        <a:pt x="2014" y="6530"/>
                      </a:lnTo>
                      <a:lnTo>
                        <a:pt x="1586" y="4215"/>
                      </a:lnTo>
                      <a:lnTo>
                        <a:pt x="1586" y="4215"/>
                      </a:lnTo>
                      <a:cubicBezTo>
                        <a:pt x="1586" y="4216"/>
                        <a:pt x="1496" y="5087"/>
                        <a:pt x="1811" y="6612"/>
                      </a:cubicBezTo>
                      <a:cubicBezTo>
                        <a:pt x="1443" y="5508"/>
                        <a:pt x="1038" y="2578"/>
                        <a:pt x="1038" y="2578"/>
                      </a:cubicBezTo>
                      <a:lnTo>
                        <a:pt x="1038" y="2578"/>
                      </a:lnTo>
                      <a:cubicBezTo>
                        <a:pt x="1038" y="2578"/>
                        <a:pt x="955" y="3592"/>
                        <a:pt x="1263" y="5711"/>
                      </a:cubicBezTo>
                      <a:cubicBezTo>
                        <a:pt x="880" y="4734"/>
                        <a:pt x="451" y="797"/>
                        <a:pt x="8"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53"/>
                <p:cNvSpPr/>
                <p:nvPr/>
              </p:nvSpPr>
              <p:spPr>
                <a:xfrm>
                  <a:off x="358325" y="3863450"/>
                  <a:ext cx="113850" cy="385450"/>
                </a:xfrm>
                <a:custGeom>
                  <a:avLst/>
                  <a:gdLst/>
                  <a:ahLst/>
                  <a:cxnLst/>
                  <a:rect l="l" t="t" r="r" b="b"/>
                  <a:pathLst>
                    <a:path w="4554" h="15418" extrusionOk="0">
                      <a:moveTo>
                        <a:pt x="1" y="0"/>
                      </a:moveTo>
                      <a:lnTo>
                        <a:pt x="1" y="0"/>
                      </a:lnTo>
                      <a:cubicBezTo>
                        <a:pt x="128" y="564"/>
                        <a:pt x="241" y="1217"/>
                        <a:pt x="286" y="2029"/>
                      </a:cubicBezTo>
                      <a:cubicBezTo>
                        <a:pt x="466" y="4846"/>
                        <a:pt x="1631" y="7626"/>
                        <a:pt x="2285" y="10045"/>
                      </a:cubicBezTo>
                      <a:cubicBezTo>
                        <a:pt x="2938" y="12472"/>
                        <a:pt x="4306" y="15418"/>
                        <a:pt x="4306" y="15418"/>
                      </a:cubicBezTo>
                      <a:lnTo>
                        <a:pt x="4554" y="14771"/>
                      </a:lnTo>
                      <a:cubicBezTo>
                        <a:pt x="4524" y="13434"/>
                        <a:pt x="3532" y="9234"/>
                        <a:pt x="2923" y="7566"/>
                      </a:cubicBezTo>
                      <a:cubicBezTo>
                        <a:pt x="2705" y="6972"/>
                        <a:pt x="2518" y="6146"/>
                        <a:pt x="2330" y="5267"/>
                      </a:cubicBezTo>
                      <a:lnTo>
                        <a:pt x="2330" y="5267"/>
                      </a:lnTo>
                      <a:cubicBezTo>
                        <a:pt x="2518" y="6401"/>
                        <a:pt x="2923" y="7897"/>
                        <a:pt x="2923" y="7897"/>
                      </a:cubicBezTo>
                      <a:lnTo>
                        <a:pt x="2397" y="6274"/>
                      </a:lnTo>
                      <a:lnTo>
                        <a:pt x="2758" y="8130"/>
                      </a:lnTo>
                      <a:lnTo>
                        <a:pt x="2262" y="6597"/>
                      </a:lnTo>
                      <a:lnTo>
                        <a:pt x="2698" y="8573"/>
                      </a:lnTo>
                      <a:lnTo>
                        <a:pt x="2698" y="8573"/>
                      </a:lnTo>
                      <a:lnTo>
                        <a:pt x="1804" y="5718"/>
                      </a:lnTo>
                      <a:lnTo>
                        <a:pt x="1804" y="5718"/>
                      </a:lnTo>
                      <a:cubicBezTo>
                        <a:pt x="1804" y="5718"/>
                        <a:pt x="2345" y="7536"/>
                        <a:pt x="2615" y="9369"/>
                      </a:cubicBezTo>
                      <a:cubicBezTo>
                        <a:pt x="2412" y="8460"/>
                        <a:pt x="1316" y="4741"/>
                        <a:pt x="1315" y="4741"/>
                      </a:cubicBezTo>
                      <a:lnTo>
                        <a:pt x="1315" y="4741"/>
                      </a:lnTo>
                      <a:cubicBezTo>
                        <a:pt x="1315" y="4741"/>
                        <a:pt x="1766" y="6905"/>
                        <a:pt x="2375" y="9324"/>
                      </a:cubicBezTo>
                      <a:cubicBezTo>
                        <a:pt x="1939" y="8513"/>
                        <a:pt x="932" y="4786"/>
                        <a:pt x="759" y="3283"/>
                      </a:cubicBezTo>
                      <a:cubicBezTo>
                        <a:pt x="617" y="2014"/>
                        <a:pt x="143" y="458"/>
                        <a:pt x="1"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53"/>
                <p:cNvSpPr/>
                <p:nvPr/>
              </p:nvSpPr>
              <p:spPr>
                <a:xfrm>
                  <a:off x="362275" y="3858550"/>
                  <a:ext cx="400" cy="1725"/>
                </a:xfrm>
                <a:custGeom>
                  <a:avLst/>
                  <a:gdLst/>
                  <a:ahLst/>
                  <a:cxnLst/>
                  <a:rect l="l" t="t" r="r" b="b"/>
                  <a:pathLst>
                    <a:path w="16" h="69" extrusionOk="0">
                      <a:moveTo>
                        <a:pt x="0" y="1"/>
                      </a:moveTo>
                      <a:lnTo>
                        <a:pt x="0" y="1"/>
                      </a:lnTo>
                      <a:cubicBezTo>
                        <a:pt x="8" y="46"/>
                        <a:pt x="15" y="68"/>
                        <a:pt x="15" y="68"/>
                      </a:cubicBezTo>
                      <a:lnTo>
                        <a:pt x="0" y="1"/>
                      </a:ln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53"/>
                <p:cNvSpPr/>
                <p:nvPr/>
              </p:nvSpPr>
              <p:spPr>
                <a:xfrm>
                  <a:off x="349675" y="3991175"/>
                  <a:ext cx="93950" cy="318775"/>
                </a:xfrm>
                <a:custGeom>
                  <a:avLst/>
                  <a:gdLst/>
                  <a:ahLst/>
                  <a:cxnLst/>
                  <a:rect l="l" t="t" r="r" b="b"/>
                  <a:pathLst>
                    <a:path w="3758" h="12751" extrusionOk="0">
                      <a:moveTo>
                        <a:pt x="1" y="0"/>
                      </a:moveTo>
                      <a:cubicBezTo>
                        <a:pt x="151" y="894"/>
                        <a:pt x="271" y="1608"/>
                        <a:pt x="437" y="2382"/>
                      </a:cubicBezTo>
                      <a:cubicBezTo>
                        <a:pt x="805" y="4102"/>
                        <a:pt x="865" y="5808"/>
                        <a:pt x="1752" y="8175"/>
                      </a:cubicBezTo>
                      <a:lnTo>
                        <a:pt x="1759" y="8175"/>
                      </a:lnTo>
                      <a:cubicBezTo>
                        <a:pt x="2646" y="10541"/>
                        <a:pt x="3435" y="12750"/>
                        <a:pt x="3435" y="12750"/>
                      </a:cubicBezTo>
                      <a:lnTo>
                        <a:pt x="3758" y="11962"/>
                      </a:lnTo>
                      <a:cubicBezTo>
                        <a:pt x="3758" y="11962"/>
                        <a:pt x="3029" y="6695"/>
                        <a:pt x="2398" y="3659"/>
                      </a:cubicBezTo>
                      <a:lnTo>
                        <a:pt x="2398" y="3659"/>
                      </a:lnTo>
                      <a:cubicBezTo>
                        <a:pt x="2601" y="4899"/>
                        <a:pt x="2728" y="6424"/>
                        <a:pt x="2766" y="7251"/>
                      </a:cubicBezTo>
                      <a:cubicBezTo>
                        <a:pt x="2713" y="6747"/>
                        <a:pt x="2503" y="5936"/>
                        <a:pt x="2480" y="5861"/>
                      </a:cubicBezTo>
                      <a:lnTo>
                        <a:pt x="2480" y="5861"/>
                      </a:lnTo>
                      <a:cubicBezTo>
                        <a:pt x="2495" y="5913"/>
                        <a:pt x="2586" y="6304"/>
                        <a:pt x="2608" y="7393"/>
                      </a:cubicBezTo>
                      <a:cubicBezTo>
                        <a:pt x="2578" y="6980"/>
                        <a:pt x="2150" y="5147"/>
                        <a:pt x="2150" y="5147"/>
                      </a:cubicBezTo>
                      <a:lnTo>
                        <a:pt x="2150" y="5147"/>
                      </a:lnTo>
                      <a:cubicBezTo>
                        <a:pt x="2150" y="5147"/>
                        <a:pt x="2263" y="5981"/>
                        <a:pt x="2383" y="7484"/>
                      </a:cubicBezTo>
                      <a:cubicBezTo>
                        <a:pt x="2308" y="7108"/>
                        <a:pt x="1909" y="4786"/>
                        <a:pt x="1909" y="4786"/>
                      </a:cubicBezTo>
                      <a:lnTo>
                        <a:pt x="1909" y="4786"/>
                      </a:lnTo>
                      <a:cubicBezTo>
                        <a:pt x="1909" y="4786"/>
                        <a:pt x="1932" y="5530"/>
                        <a:pt x="2127" y="7100"/>
                      </a:cubicBezTo>
                      <a:cubicBezTo>
                        <a:pt x="1977" y="6447"/>
                        <a:pt x="1293" y="3224"/>
                        <a:pt x="1293" y="3223"/>
                      </a:cubicBezTo>
                      <a:lnTo>
                        <a:pt x="1293" y="3223"/>
                      </a:lnTo>
                      <a:cubicBezTo>
                        <a:pt x="1293" y="3224"/>
                        <a:pt x="1331" y="3952"/>
                        <a:pt x="1579" y="6139"/>
                      </a:cubicBezTo>
                      <a:cubicBezTo>
                        <a:pt x="1391" y="5027"/>
                        <a:pt x="670" y="1999"/>
                        <a:pt x="670" y="1999"/>
                      </a:cubicBezTo>
                      <a:lnTo>
                        <a:pt x="670" y="1999"/>
                      </a:lnTo>
                      <a:lnTo>
                        <a:pt x="1015" y="4478"/>
                      </a:lnTo>
                      <a:cubicBezTo>
                        <a:pt x="760" y="3607"/>
                        <a:pt x="354" y="939"/>
                        <a:pt x="1"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53"/>
                <p:cNvSpPr/>
                <p:nvPr/>
              </p:nvSpPr>
              <p:spPr>
                <a:xfrm>
                  <a:off x="411675" y="4137675"/>
                  <a:ext cx="25" cy="25"/>
                </a:xfrm>
                <a:custGeom>
                  <a:avLst/>
                  <a:gdLst/>
                  <a:ahLst/>
                  <a:cxnLst/>
                  <a:rect l="l" t="t" r="r" b="b"/>
                  <a:pathLst>
                    <a:path w="1" h="1" extrusionOk="0">
                      <a:moveTo>
                        <a:pt x="0" y="1"/>
                      </a:moveTo>
                      <a:lnTo>
                        <a:pt x="0" y="1"/>
                      </a:lnTo>
                      <a:cubicBezTo>
                        <a:pt x="0" y="1"/>
                        <a:pt x="0" y="1"/>
                        <a:pt x="0"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53"/>
                <p:cNvSpPr/>
                <p:nvPr/>
              </p:nvSpPr>
              <p:spPr>
                <a:xfrm>
                  <a:off x="397775" y="4038875"/>
                  <a:ext cx="2275" cy="4725"/>
                </a:xfrm>
                <a:custGeom>
                  <a:avLst/>
                  <a:gdLst/>
                  <a:ahLst/>
                  <a:cxnLst/>
                  <a:rect l="l" t="t" r="r" b="b"/>
                  <a:pathLst>
                    <a:path w="91" h="189" extrusionOk="0">
                      <a:moveTo>
                        <a:pt x="0" y="1"/>
                      </a:moveTo>
                      <a:cubicBezTo>
                        <a:pt x="10" y="20"/>
                        <a:pt x="20" y="38"/>
                        <a:pt x="30" y="55"/>
                      </a:cubicBezTo>
                      <a:lnTo>
                        <a:pt x="30" y="55"/>
                      </a:lnTo>
                      <a:cubicBezTo>
                        <a:pt x="20" y="36"/>
                        <a:pt x="10" y="18"/>
                        <a:pt x="0" y="1"/>
                      </a:cubicBezTo>
                      <a:close/>
                      <a:moveTo>
                        <a:pt x="30" y="55"/>
                      </a:moveTo>
                      <a:cubicBezTo>
                        <a:pt x="50" y="94"/>
                        <a:pt x="70" y="138"/>
                        <a:pt x="91" y="188"/>
                      </a:cubicBezTo>
                      <a:cubicBezTo>
                        <a:pt x="83" y="166"/>
                        <a:pt x="76" y="143"/>
                        <a:pt x="76" y="121"/>
                      </a:cubicBezTo>
                      <a:cubicBezTo>
                        <a:pt x="58" y="99"/>
                        <a:pt x="44" y="78"/>
                        <a:pt x="30" y="55"/>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53"/>
                <p:cNvSpPr/>
                <p:nvPr/>
              </p:nvSpPr>
              <p:spPr>
                <a:xfrm>
                  <a:off x="302350" y="4050700"/>
                  <a:ext cx="108025" cy="321975"/>
                </a:xfrm>
                <a:custGeom>
                  <a:avLst/>
                  <a:gdLst/>
                  <a:ahLst/>
                  <a:cxnLst/>
                  <a:rect l="l" t="t" r="r" b="b"/>
                  <a:pathLst>
                    <a:path w="4321" h="12879" extrusionOk="0">
                      <a:moveTo>
                        <a:pt x="1" y="1"/>
                      </a:moveTo>
                      <a:lnTo>
                        <a:pt x="1" y="1"/>
                      </a:lnTo>
                      <a:cubicBezTo>
                        <a:pt x="16" y="46"/>
                        <a:pt x="31" y="91"/>
                        <a:pt x="46" y="144"/>
                      </a:cubicBezTo>
                      <a:cubicBezTo>
                        <a:pt x="1000" y="3081"/>
                        <a:pt x="2615" y="10700"/>
                        <a:pt x="4156" y="12879"/>
                      </a:cubicBezTo>
                      <a:cubicBezTo>
                        <a:pt x="4133" y="12811"/>
                        <a:pt x="4321" y="12541"/>
                        <a:pt x="4321" y="12541"/>
                      </a:cubicBezTo>
                      <a:cubicBezTo>
                        <a:pt x="4321" y="12541"/>
                        <a:pt x="3787" y="8408"/>
                        <a:pt x="2750" y="4659"/>
                      </a:cubicBezTo>
                      <a:lnTo>
                        <a:pt x="2750" y="4659"/>
                      </a:lnTo>
                      <a:cubicBezTo>
                        <a:pt x="3096" y="6440"/>
                        <a:pt x="3337" y="8213"/>
                        <a:pt x="3337" y="8213"/>
                      </a:cubicBezTo>
                      <a:lnTo>
                        <a:pt x="3021" y="6169"/>
                      </a:lnTo>
                      <a:lnTo>
                        <a:pt x="3096" y="7710"/>
                      </a:lnTo>
                      <a:lnTo>
                        <a:pt x="2750" y="5997"/>
                      </a:lnTo>
                      <a:lnTo>
                        <a:pt x="2908" y="7372"/>
                      </a:lnTo>
                      <a:lnTo>
                        <a:pt x="2427" y="5035"/>
                      </a:lnTo>
                      <a:lnTo>
                        <a:pt x="2427" y="5035"/>
                      </a:lnTo>
                      <a:lnTo>
                        <a:pt x="2600" y="6590"/>
                      </a:lnTo>
                      <a:lnTo>
                        <a:pt x="2104" y="4419"/>
                      </a:lnTo>
                      <a:lnTo>
                        <a:pt x="2104" y="4419"/>
                      </a:lnTo>
                      <a:lnTo>
                        <a:pt x="2360" y="6154"/>
                      </a:lnTo>
                      <a:lnTo>
                        <a:pt x="2360" y="6154"/>
                      </a:lnTo>
                      <a:lnTo>
                        <a:pt x="1188" y="2255"/>
                      </a:lnTo>
                      <a:lnTo>
                        <a:pt x="1188" y="2255"/>
                      </a:lnTo>
                      <a:cubicBezTo>
                        <a:pt x="1188" y="2255"/>
                        <a:pt x="1428" y="3525"/>
                        <a:pt x="1917" y="5719"/>
                      </a:cubicBezTo>
                      <a:cubicBezTo>
                        <a:pt x="1488" y="4344"/>
                        <a:pt x="767" y="1939"/>
                        <a:pt x="1"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53"/>
                <p:cNvSpPr/>
                <p:nvPr/>
              </p:nvSpPr>
              <p:spPr>
                <a:xfrm>
                  <a:off x="418800" y="4093725"/>
                  <a:ext cx="47175" cy="109525"/>
                </a:xfrm>
                <a:custGeom>
                  <a:avLst/>
                  <a:gdLst/>
                  <a:ahLst/>
                  <a:cxnLst/>
                  <a:rect l="l" t="t" r="r" b="b"/>
                  <a:pathLst>
                    <a:path w="1887" h="4381" extrusionOk="0">
                      <a:moveTo>
                        <a:pt x="745" y="0"/>
                      </a:moveTo>
                      <a:lnTo>
                        <a:pt x="933" y="1736"/>
                      </a:lnTo>
                      <a:lnTo>
                        <a:pt x="504" y="271"/>
                      </a:lnTo>
                      <a:lnTo>
                        <a:pt x="504" y="271"/>
                      </a:lnTo>
                      <a:lnTo>
                        <a:pt x="692" y="1165"/>
                      </a:lnTo>
                      <a:lnTo>
                        <a:pt x="271" y="256"/>
                      </a:lnTo>
                      <a:lnTo>
                        <a:pt x="271" y="256"/>
                      </a:lnTo>
                      <a:lnTo>
                        <a:pt x="564" y="1766"/>
                      </a:lnTo>
                      <a:cubicBezTo>
                        <a:pt x="564" y="1766"/>
                        <a:pt x="301" y="1180"/>
                        <a:pt x="1" y="511"/>
                      </a:cubicBezTo>
                      <a:lnTo>
                        <a:pt x="1" y="511"/>
                      </a:lnTo>
                      <a:cubicBezTo>
                        <a:pt x="219" y="1345"/>
                        <a:pt x="1045" y="3614"/>
                        <a:pt x="1045" y="3614"/>
                      </a:cubicBezTo>
                      <a:lnTo>
                        <a:pt x="880" y="2548"/>
                      </a:lnTo>
                      <a:lnTo>
                        <a:pt x="880" y="2548"/>
                      </a:lnTo>
                      <a:lnTo>
                        <a:pt x="1579" y="4155"/>
                      </a:lnTo>
                      <a:lnTo>
                        <a:pt x="1579" y="4155"/>
                      </a:lnTo>
                      <a:lnTo>
                        <a:pt x="1158" y="2615"/>
                      </a:lnTo>
                      <a:lnTo>
                        <a:pt x="1158" y="2615"/>
                      </a:lnTo>
                      <a:cubicBezTo>
                        <a:pt x="1158" y="2615"/>
                        <a:pt x="1421" y="3276"/>
                        <a:pt x="1887" y="4381"/>
                      </a:cubicBezTo>
                      <a:cubicBezTo>
                        <a:pt x="1609" y="3329"/>
                        <a:pt x="745" y="1"/>
                        <a:pt x="745"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35" name="Google Shape;5635;p53"/>
            <p:cNvGrpSpPr/>
            <p:nvPr/>
          </p:nvGrpSpPr>
          <p:grpSpPr>
            <a:xfrm rot="2898535" flipH="1">
              <a:off x="6681004" y="3549821"/>
              <a:ext cx="1624979" cy="1412892"/>
              <a:chOff x="5349300" y="3668850"/>
              <a:chExt cx="744350" cy="647200"/>
            </a:xfrm>
          </p:grpSpPr>
          <p:grpSp>
            <p:nvGrpSpPr>
              <p:cNvPr id="5636" name="Google Shape;5636;p53"/>
              <p:cNvGrpSpPr/>
              <p:nvPr/>
            </p:nvGrpSpPr>
            <p:grpSpPr>
              <a:xfrm>
                <a:off x="5349300" y="3668850"/>
                <a:ext cx="740850" cy="578000"/>
                <a:chOff x="5349300" y="3668850"/>
                <a:chExt cx="740850" cy="578000"/>
              </a:xfrm>
            </p:grpSpPr>
            <p:sp>
              <p:nvSpPr>
                <p:cNvPr id="5637" name="Google Shape;5637;p53"/>
                <p:cNvSpPr/>
                <p:nvPr/>
              </p:nvSpPr>
              <p:spPr>
                <a:xfrm>
                  <a:off x="5349300" y="3838825"/>
                  <a:ext cx="740850" cy="408025"/>
                </a:xfrm>
                <a:custGeom>
                  <a:avLst/>
                  <a:gdLst/>
                  <a:ahLst/>
                  <a:cxnLst/>
                  <a:rect l="l" t="t" r="r" b="b"/>
                  <a:pathLst>
                    <a:path w="29634" h="16321" extrusionOk="0">
                      <a:moveTo>
                        <a:pt x="2991" y="6665"/>
                      </a:moveTo>
                      <a:lnTo>
                        <a:pt x="2991" y="6665"/>
                      </a:lnTo>
                      <a:cubicBezTo>
                        <a:pt x="2991" y="6665"/>
                        <a:pt x="2998" y="6678"/>
                        <a:pt x="3018" y="6698"/>
                      </a:cubicBezTo>
                      <a:lnTo>
                        <a:pt x="3018" y="6698"/>
                      </a:lnTo>
                      <a:cubicBezTo>
                        <a:pt x="3000" y="6677"/>
                        <a:pt x="2991" y="6665"/>
                        <a:pt x="2991" y="6665"/>
                      </a:cubicBezTo>
                      <a:close/>
                      <a:moveTo>
                        <a:pt x="21511" y="8701"/>
                      </a:moveTo>
                      <a:lnTo>
                        <a:pt x="21511" y="8701"/>
                      </a:lnTo>
                      <a:cubicBezTo>
                        <a:pt x="21511" y="8701"/>
                        <a:pt x="21510" y="8702"/>
                        <a:pt x="21508" y="8703"/>
                      </a:cubicBezTo>
                      <a:lnTo>
                        <a:pt x="21508" y="8703"/>
                      </a:lnTo>
                      <a:cubicBezTo>
                        <a:pt x="21510" y="8702"/>
                        <a:pt x="21511" y="8701"/>
                        <a:pt x="21511" y="8701"/>
                      </a:cubicBezTo>
                      <a:close/>
                      <a:moveTo>
                        <a:pt x="20850" y="8972"/>
                      </a:moveTo>
                      <a:cubicBezTo>
                        <a:pt x="20850" y="8972"/>
                        <a:pt x="20850" y="8972"/>
                        <a:pt x="20849" y="8972"/>
                      </a:cubicBezTo>
                      <a:lnTo>
                        <a:pt x="20849" y="8972"/>
                      </a:lnTo>
                      <a:cubicBezTo>
                        <a:pt x="20850" y="8972"/>
                        <a:pt x="20850" y="8972"/>
                        <a:pt x="20850" y="8972"/>
                      </a:cubicBezTo>
                      <a:close/>
                      <a:moveTo>
                        <a:pt x="5605" y="10768"/>
                      </a:moveTo>
                      <a:cubicBezTo>
                        <a:pt x="5605" y="10768"/>
                        <a:pt x="5618" y="10789"/>
                        <a:pt x="5644" y="10822"/>
                      </a:cubicBezTo>
                      <a:lnTo>
                        <a:pt x="5644" y="10822"/>
                      </a:lnTo>
                      <a:cubicBezTo>
                        <a:pt x="5619" y="10788"/>
                        <a:pt x="5605" y="10768"/>
                        <a:pt x="5605" y="10768"/>
                      </a:cubicBezTo>
                      <a:close/>
                      <a:moveTo>
                        <a:pt x="10872" y="11459"/>
                      </a:moveTo>
                      <a:cubicBezTo>
                        <a:pt x="10873" y="11460"/>
                        <a:pt x="10874" y="11462"/>
                        <a:pt x="10874" y="11463"/>
                      </a:cubicBezTo>
                      <a:lnTo>
                        <a:pt x="10874" y="11463"/>
                      </a:lnTo>
                      <a:cubicBezTo>
                        <a:pt x="10874" y="11462"/>
                        <a:pt x="10873" y="11460"/>
                        <a:pt x="10872" y="11459"/>
                      </a:cubicBezTo>
                      <a:close/>
                      <a:moveTo>
                        <a:pt x="13179" y="11992"/>
                      </a:moveTo>
                      <a:cubicBezTo>
                        <a:pt x="13179" y="11992"/>
                        <a:pt x="13123" y="12016"/>
                        <a:pt x="13052" y="12083"/>
                      </a:cubicBezTo>
                      <a:lnTo>
                        <a:pt x="13052" y="12083"/>
                      </a:lnTo>
                      <a:cubicBezTo>
                        <a:pt x="13130" y="12024"/>
                        <a:pt x="13179" y="11992"/>
                        <a:pt x="13179" y="11992"/>
                      </a:cubicBezTo>
                      <a:close/>
                      <a:moveTo>
                        <a:pt x="917" y="1"/>
                      </a:moveTo>
                      <a:lnTo>
                        <a:pt x="917" y="1"/>
                      </a:lnTo>
                      <a:cubicBezTo>
                        <a:pt x="1150" y="61"/>
                        <a:pt x="1330" y="196"/>
                        <a:pt x="1330" y="196"/>
                      </a:cubicBezTo>
                      <a:cubicBezTo>
                        <a:pt x="1330" y="196"/>
                        <a:pt x="886" y="44"/>
                        <a:pt x="445" y="44"/>
                      </a:cubicBezTo>
                      <a:cubicBezTo>
                        <a:pt x="290" y="44"/>
                        <a:pt x="135" y="63"/>
                        <a:pt x="0" y="114"/>
                      </a:cubicBezTo>
                      <a:cubicBezTo>
                        <a:pt x="121" y="114"/>
                        <a:pt x="278" y="1413"/>
                        <a:pt x="849" y="2082"/>
                      </a:cubicBezTo>
                      <a:cubicBezTo>
                        <a:pt x="481" y="1744"/>
                        <a:pt x="294" y="1481"/>
                        <a:pt x="293" y="1481"/>
                      </a:cubicBezTo>
                      <a:lnTo>
                        <a:pt x="293" y="1481"/>
                      </a:lnTo>
                      <a:cubicBezTo>
                        <a:pt x="294" y="1481"/>
                        <a:pt x="895" y="2661"/>
                        <a:pt x="1293" y="3059"/>
                      </a:cubicBezTo>
                      <a:cubicBezTo>
                        <a:pt x="917" y="2909"/>
                        <a:pt x="474" y="2248"/>
                        <a:pt x="474" y="2247"/>
                      </a:cubicBezTo>
                      <a:lnTo>
                        <a:pt x="474" y="2247"/>
                      </a:lnTo>
                      <a:cubicBezTo>
                        <a:pt x="474" y="2248"/>
                        <a:pt x="1158" y="3600"/>
                        <a:pt x="1623" y="3893"/>
                      </a:cubicBezTo>
                      <a:cubicBezTo>
                        <a:pt x="1330" y="3818"/>
                        <a:pt x="1082" y="3600"/>
                        <a:pt x="1082" y="3600"/>
                      </a:cubicBezTo>
                      <a:lnTo>
                        <a:pt x="1082" y="3600"/>
                      </a:lnTo>
                      <a:cubicBezTo>
                        <a:pt x="1083" y="3600"/>
                        <a:pt x="1683" y="4344"/>
                        <a:pt x="2052" y="4516"/>
                      </a:cubicBezTo>
                      <a:cubicBezTo>
                        <a:pt x="2034" y="4521"/>
                        <a:pt x="2016" y="4523"/>
                        <a:pt x="1996" y="4523"/>
                      </a:cubicBezTo>
                      <a:cubicBezTo>
                        <a:pt x="1821" y="4523"/>
                        <a:pt x="1556" y="4366"/>
                        <a:pt x="1556" y="4366"/>
                      </a:cubicBezTo>
                      <a:lnTo>
                        <a:pt x="1556" y="4366"/>
                      </a:lnTo>
                      <a:cubicBezTo>
                        <a:pt x="1556" y="4366"/>
                        <a:pt x="2127" y="5080"/>
                        <a:pt x="2547" y="5410"/>
                      </a:cubicBezTo>
                      <a:cubicBezTo>
                        <a:pt x="2255" y="5335"/>
                        <a:pt x="2089" y="5200"/>
                        <a:pt x="2089" y="5200"/>
                      </a:cubicBezTo>
                      <a:lnTo>
                        <a:pt x="2089" y="5200"/>
                      </a:lnTo>
                      <a:cubicBezTo>
                        <a:pt x="2089" y="5200"/>
                        <a:pt x="2638" y="5876"/>
                        <a:pt x="3051" y="6192"/>
                      </a:cubicBezTo>
                      <a:cubicBezTo>
                        <a:pt x="2616" y="6034"/>
                        <a:pt x="2473" y="5862"/>
                        <a:pt x="2472" y="5861"/>
                      </a:cubicBezTo>
                      <a:lnTo>
                        <a:pt x="2472" y="5861"/>
                      </a:lnTo>
                      <a:cubicBezTo>
                        <a:pt x="2473" y="5863"/>
                        <a:pt x="3134" y="6673"/>
                        <a:pt x="3554" y="6966"/>
                      </a:cubicBezTo>
                      <a:cubicBezTo>
                        <a:pt x="3216" y="6867"/>
                        <a:pt x="3072" y="6753"/>
                        <a:pt x="3018" y="6698"/>
                      </a:cubicBezTo>
                      <a:lnTo>
                        <a:pt x="3018" y="6698"/>
                      </a:lnTo>
                      <a:cubicBezTo>
                        <a:pt x="3123" y="6823"/>
                        <a:pt x="3515" y="7267"/>
                        <a:pt x="3907" y="7447"/>
                      </a:cubicBezTo>
                      <a:cubicBezTo>
                        <a:pt x="3479" y="7417"/>
                        <a:pt x="3329" y="7311"/>
                        <a:pt x="3329" y="7311"/>
                      </a:cubicBezTo>
                      <a:lnTo>
                        <a:pt x="3329" y="7311"/>
                      </a:lnTo>
                      <a:cubicBezTo>
                        <a:pt x="3329" y="7312"/>
                        <a:pt x="3907" y="8123"/>
                        <a:pt x="4396" y="8393"/>
                      </a:cubicBezTo>
                      <a:cubicBezTo>
                        <a:pt x="4155" y="8341"/>
                        <a:pt x="3915" y="8258"/>
                        <a:pt x="3915" y="8258"/>
                      </a:cubicBezTo>
                      <a:lnTo>
                        <a:pt x="3915" y="8258"/>
                      </a:lnTo>
                      <a:cubicBezTo>
                        <a:pt x="3915" y="8258"/>
                        <a:pt x="4539" y="8964"/>
                        <a:pt x="5042" y="9332"/>
                      </a:cubicBezTo>
                      <a:cubicBezTo>
                        <a:pt x="5042" y="9332"/>
                        <a:pt x="5035" y="9333"/>
                        <a:pt x="5023" y="9333"/>
                      </a:cubicBezTo>
                      <a:cubicBezTo>
                        <a:pt x="4950" y="9333"/>
                        <a:pt x="4681" y="9316"/>
                        <a:pt x="4501" y="9085"/>
                      </a:cubicBezTo>
                      <a:lnTo>
                        <a:pt x="4501" y="9085"/>
                      </a:lnTo>
                      <a:cubicBezTo>
                        <a:pt x="4959" y="9731"/>
                        <a:pt x="5485" y="10151"/>
                        <a:pt x="5808" y="10332"/>
                      </a:cubicBezTo>
                      <a:cubicBezTo>
                        <a:pt x="5470" y="10242"/>
                        <a:pt x="5147" y="10076"/>
                        <a:pt x="5147" y="10076"/>
                      </a:cubicBezTo>
                      <a:lnTo>
                        <a:pt x="5147" y="10076"/>
                      </a:lnTo>
                      <a:cubicBezTo>
                        <a:pt x="5147" y="10076"/>
                        <a:pt x="5605" y="10768"/>
                        <a:pt x="6199" y="11113"/>
                      </a:cubicBezTo>
                      <a:cubicBezTo>
                        <a:pt x="5888" y="11075"/>
                        <a:pt x="5715" y="10910"/>
                        <a:pt x="5644" y="10822"/>
                      </a:cubicBezTo>
                      <a:lnTo>
                        <a:pt x="5644" y="10822"/>
                      </a:lnTo>
                      <a:cubicBezTo>
                        <a:pt x="5794" y="11030"/>
                        <a:pt x="6334" y="11761"/>
                        <a:pt x="6605" y="11864"/>
                      </a:cubicBezTo>
                      <a:cubicBezTo>
                        <a:pt x="6199" y="11767"/>
                        <a:pt x="5876" y="11391"/>
                        <a:pt x="5876" y="11391"/>
                      </a:cubicBezTo>
                      <a:lnTo>
                        <a:pt x="5876" y="11391"/>
                      </a:lnTo>
                      <a:cubicBezTo>
                        <a:pt x="5876" y="11392"/>
                        <a:pt x="6597" y="12368"/>
                        <a:pt x="7078" y="12496"/>
                      </a:cubicBezTo>
                      <a:cubicBezTo>
                        <a:pt x="6650" y="12443"/>
                        <a:pt x="6357" y="12248"/>
                        <a:pt x="6357" y="12248"/>
                      </a:cubicBezTo>
                      <a:lnTo>
                        <a:pt x="6357" y="12248"/>
                      </a:lnTo>
                      <a:cubicBezTo>
                        <a:pt x="6357" y="12248"/>
                        <a:pt x="7041" y="13187"/>
                        <a:pt x="7529" y="13367"/>
                      </a:cubicBezTo>
                      <a:cubicBezTo>
                        <a:pt x="7523" y="13367"/>
                        <a:pt x="7516" y="13367"/>
                        <a:pt x="7510" y="13367"/>
                      </a:cubicBezTo>
                      <a:cubicBezTo>
                        <a:pt x="7256" y="13367"/>
                        <a:pt x="6920" y="13224"/>
                        <a:pt x="6920" y="13224"/>
                      </a:cubicBezTo>
                      <a:lnTo>
                        <a:pt x="6920" y="13224"/>
                      </a:lnTo>
                      <a:cubicBezTo>
                        <a:pt x="6920" y="13225"/>
                        <a:pt x="7514" y="13991"/>
                        <a:pt x="8115" y="14111"/>
                      </a:cubicBezTo>
                      <a:cubicBezTo>
                        <a:pt x="8018" y="14137"/>
                        <a:pt x="7928" y="14146"/>
                        <a:pt x="7849" y="14146"/>
                      </a:cubicBezTo>
                      <a:cubicBezTo>
                        <a:pt x="7652" y="14146"/>
                        <a:pt x="7521" y="14088"/>
                        <a:pt x="7521" y="14088"/>
                      </a:cubicBezTo>
                      <a:lnTo>
                        <a:pt x="7521" y="14088"/>
                      </a:lnTo>
                      <a:cubicBezTo>
                        <a:pt x="7521" y="14089"/>
                        <a:pt x="7859" y="14457"/>
                        <a:pt x="8385" y="14494"/>
                      </a:cubicBezTo>
                      <a:cubicBezTo>
                        <a:pt x="8129" y="14641"/>
                        <a:pt x="7901" y="14652"/>
                        <a:pt x="7838" y="14652"/>
                      </a:cubicBezTo>
                      <a:cubicBezTo>
                        <a:pt x="7828" y="14652"/>
                        <a:pt x="7822" y="14652"/>
                        <a:pt x="7822" y="14652"/>
                      </a:cubicBezTo>
                      <a:lnTo>
                        <a:pt x="7822" y="14652"/>
                      </a:lnTo>
                      <a:cubicBezTo>
                        <a:pt x="7822" y="14652"/>
                        <a:pt x="8154" y="14738"/>
                        <a:pt x="8466" y="14738"/>
                      </a:cubicBezTo>
                      <a:cubicBezTo>
                        <a:pt x="8587" y="14738"/>
                        <a:pt x="8704" y="14725"/>
                        <a:pt x="8799" y="14690"/>
                      </a:cubicBezTo>
                      <a:lnTo>
                        <a:pt x="8799" y="14690"/>
                      </a:lnTo>
                      <a:cubicBezTo>
                        <a:pt x="8498" y="14855"/>
                        <a:pt x="8228" y="14870"/>
                        <a:pt x="8228" y="14870"/>
                      </a:cubicBezTo>
                      <a:cubicBezTo>
                        <a:pt x="8228" y="14870"/>
                        <a:pt x="8661" y="15081"/>
                        <a:pt x="9023" y="15081"/>
                      </a:cubicBezTo>
                      <a:cubicBezTo>
                        <a:pt x="9098" y="15081"/>
                        <a:pt x="9170" y="15072"/>
                        <a:pt x="9234" y="15050"/>
                      </a:cubicBezTo>
                      <a:lnTo>
                        <a:pt x="9234" y="15050"/>
                      </a:lnTo>
                      <a:cubicBezTo>
                        <a:pt x="8926" y="15163"/>
                        <a:pt x="8558" y="15185"/>
                        <a:pt x="8558" y="15185"/>
                      </a:cubicBezTo>
                      <a:cubicBezTo>
                        <a:pt x="8558" y="15185"/>
                        <a:pt x="9054" y="15584"/>
                        <a:pt x="9691" y="15584"/>
                      </a:cubicBezTo>
                      <a:cubicBezTo>
                        <a:pt x="9938" y="15584"/>
                        <a:pt x="10206" y="15524"/>
                        <a:pt x="10474" y="15358"/>
                      </a:cubicBezTo>
                      <a:lnTo>
                        <a:pt x="10482" y="15358"/>
                      </a:lnTo>
                      <a:cubicBezTo>
                        <a:pt x="10482" y="15358"/>
                        <a:pt x="11054" y="16320"/>
                        <a:pt x="12273" y="16320"/>
                      </a:cubicBezTo>
                      <a:cubicBezTo>
                        <a:pt x="12287" y="16320"/>
                        <a:pt x="12301" y="16320"/>
                        <a:pt x="12315" y="16320"/>
                      </a:cubicBezTo>
                      <a:cubicBezTo>
                        <a:pt x="12059" y="16252"/>
                        <a:pt x="11939" y="16087"/>
                        <a:pt x="11939" y="16087"/>
                      </a:cubicBezTo>
                      <a:lnTo>
                        <a:pt x="11939" y="16087"/>
                      </a:lnTo>
                      <a:cubicBezTo>
                        <a:pt x="11939" y="16087"/>
                        <a:pt x="12234" y="16193"/>
                        <a:pt x="12625" y="16193"/>
                      </a:cubicBezTo>
                      <a:cubicBezTo>
                        <a:pt x="12877" y="16193"/>
                        <a:pt x="13170" y="16149"/>
                        <a:pt x="13449" y="16004"/>
                      </a:cubicBezTo>
                      <a:cubicBezTo>
                        <a:pt x="13209" y="15959"/>
                        <a:pt x="13006" y="15959"/>
                        <a:pt x="13006" y="15959"/>
                      </a:cubicBezTo>
                      <a:cubicBezTo>
                        <a:pt x="13006" y="15959"/>
                        <a:pt x="14238" y="15711"/>
                        <a:pt x="14682" y="15636"/>
                      </a:cubicBezTo>
                      <a:cubicBezTo>
                        <a:pt x="14551" y="15576"/>
                        <a:pt x="14387" y="15564"/>
                        <a:pt x="14280" y="15564"/>
                      </a:cubicBezTo>
                      <a:cubicBezTo>
                        <a:pt x="14214" y="15564"/>
                        <a:pt x="14171" y="15569"/>
                        <a:pt x="14171" y="15569"/>
                      </a:cubicBezTo>
                      <a:cubicBezTo>
                        <a:pt x="14171" y="15569"/>
                        <a:pt x="15322" y="15399"/>
                        <a:pt x="15927" y="15399"/>
                      </a:cubicBezTo>
                      <a:cubicBezTo>
                        <a:pt x="15983" y="15399"/>
                        <a:pt x="16034" y="15400"/>
                        <a:pt x="16079" y="15403"/>
                      </a:cubicBezTo>
                      <a:cubicBezTo>
                        <a:pt x="15786" y="15246"/>
                        <a:pt x="15591" y="15223"/>
                        <a:pt x="15591" y="15223"/>
                      </a:cubicBezTo>
                      <a:lnTo>
                        <a:pt x="15591" y="15223"/>
                      </a:lnTo>
                      <a:cubicBezTo>
                        <a:pt x="15591" y="15223"/>
                        <a:pt x="16733" y="15238"/>
                        <a:pt x="17169" y="15261"/>
                      </a:cubicBezTo>
                      <a:cubicBezTo>
                        <a:pt x="16823" y="15133"/>
                        <a:pt x="16688" y="15020"/>
                        <a:pt x="16688" y="15020"/>
                      </a:cubicBezTo>
                      <a:lnTo>
                        <a:pt x="16688" y="15020"/>
                      </a:lnTo>
                      <a:cubicBezTo>
                        <a:pt x="16688" y="15020"/>
                        <a:pt x="17619" y="15177"/>
                        <a:pt x="18272" y="15177"/>
                      </a:cubicBezTo>
                      <a:cubicBezTo>
                        <a:pt x="18441" y="15177"/>
                        <a:pt x="18590" y="15166"/>
                        <a:pt x="18701" y="15140"/>
                      </a:cubicBezTo>
                      <a:cubicBezTo>
                        <a:pt x="18273" y="15133"/>
                        <a:pt x="18093" y="15005"/>
                        <a:pt x="18093" y="15005"/>
                      </a:cubicBezTo>
                      <a:lnTo>
                        <a:pt x="18093" y="15005"/>
                      </a:lnTo>
                      <a:cubicBezTo>
                        <a:pt x="18093" y="15005"/>
                        <a:pt x="19039" y="15095"/>
                        <a:pt x="19483" y="15118"/>
                      </a:cubicBezTo>
                      <a:cubicBezTo>
                        <a:pt x="19160" y="15035"/>
                        <a:pt x="19017" y="14945"/>
                        <a:pt x="19017" y="14945"/>
                      </a:cubicBezTo>
                      <a:lnTo>
                        <a:pt x="19017" y="14945"/>
                      </a:lnTo>
                      <a:cubicBezTo>
                        <a:pt x="19017" y="14945"/>
                        <a:pt x="19896" y="14953"/>
                        <a:pt x="20459" y="15193"/>
                      </a:cubicBezTo>
                      <a:cubicBezTo>
                        <a:pt x="20279" y="14960"/>
                        <a:pt x="20204" y="14840"/>
                        <a:pt x="20204" y="14840"/>
                      </a:cubicBezTo>
                      <a:cubicBezTo>
                        <a:pt x="20204" y="14840"/>
                        <a:pt x="20978" y="14840"/>
                        <a:pt x="21707" y="14261"/>
                      </a:cubicBezTo>
                      <a:lnTo>
                        <a:pt x="21707" y="14261"/>
                      </a:lnTo>
                      <a:cubicBezTo>
                        <a:pt x="21444" y="14329"/>
                        <a:pt x="21203" y="14366"/>
                        <a:pt x="21203" y="14366"/>
                      </a:cubicBezTo>
                      <a:cubicBezTo>
                        <a:pt x="21203" y="14366"/>
                        <a:pt x="22225" y="13983"/>
                        <a:pt x="22728" y="13420"/>
                      </a:cubicBezTo>
                      <a:lnTo>
                        <a:pt x="22728" y="13420"/>
                      </a:lnTo>
                      <a:cubicBezTo>
                        <a:pt x="22496" y="13593"/>
                        <a:pt x="22180" y="13645"/>
                        <a:pt x="22180" y="13645"/>
                      </a:cubicBezTo>
                      <a:cubicBezTo>
                        <a:pt x="22180" y="13645"/>
                        <a:pt x="23142" y="13097"/>
                        <a:pt x="23630" y="12511"/>
                      </a:cubicBezTo>
                      <a:lnTo>
                        <a:pt x="23630" y="12511"/>
                      </a:lnTo>
                      <a:cubicBezTo>
                        <a:pt x="23420" y="12683"/>
                        <a:pt x="23142" y="12736"/>
                        <a:pt x="23142" y="12736"/>
                      </a:cubicBezTo>
                      <a:cubicBezTo>
                        <a:pt x="23142" y="12736"/>
                        <a:pt x="24562" y="11737"/>
                        <a:pt x="24975" y="11511"/>
                      </a:cubicBezTo>
                      <a:lnTo>
                        <a:pt x="24975" y="11511"/>
                      </a:lnTo>
                      <a:cubicBezTo>
                        <a:pt x="24599" y="11564"/>
                        <a:pt x="24434" y="11677"/>
                        <a:pt x="24434" y="11677"/>
                      </a:cubicBezTo>
                      <a:cubicBezTo>
                        <a:pt x="24434" y="11677"/>
                        <a:pt x="25396" y="10925"/>
                        <a:pt x="25704" y="10775"/>
                      </a:cubicBezTo>
                      <a:lnTo>
                        <a:pt x="25704" y="10775"/>
                      </a:lnTo>
                      <a:cubicBezTo>
                        <a:pt x="25343" y="10850"/>
                        <a:pt x="25043" y="11000"/>
                        <a:pt x="25043" y="11000"/>
                      </a:cubicBezTo>
                      <a:cubicBezTo>
                        <a:pt x="25043" y="11000"/>
                        <a:pt x="26245" y="10174"/>
                        <a:pt x="26590" y="10001"/>
                      </a:cubicBezTo>
                      <a:cubicBezTo>
                        <a:pt x="26573" y="9999"/>
                        <a:pt x="26555" y="9999"/>
                        <a:pt x="26536" y="9999"/>
                      </a:cubicBezTo>
                      <a:cubicBezTo>
                        <a:pt x="26303" y="9999"/>
                        <a:pt x="26019" y="10121"/>
                        <a:pt x="26019" y="10121"/>
                      </a:cubicBezTo>
                      <a:cubicBezTo>
                        <a:pt x="26019" y="10121"/>
                        <a:pt x="27056" y="9453"/>
                        <a:pt x="27334" y="9355"/>
                      </a:cubicBezTo>
                      <a:cubicBezTo>
                        <a:pt x="27309" y="9352"/>
                        <a:pt x="27284" y="9351"/>
                        <a:pt x="27259" y="9351"/>
                      </a:cubicBezTo>
                      <a:cubicBezTo>
                        <a:pt x="27076" y="9351"/>
                        <a:pt x="26905" y="9414"/>
                        <a:pt x="26812" y="9455"/>
                      </a:cubicBezTo>
                      <a:lnTo>
                        <a:pt x="26812" y="9455"/>
                      </a:lnTo>
                      <a:cubicBezTo>
                        <a:pt x="27037" y="9346"/>
                        <a:pt x="27724" y="9015"/>
                        <a:pt x="27980" y="8934"/>
                      </a:cubicBezTo>
                      <a:cubicBezTo>
                        <a:pt x="27890" y="8912"/>
                        <a:pt x="27812" y="8904"/>
                        <a:pt x="27747" y="8904"/>
                      </a:cubicBezTo>
                      <a:cubicBezTo>
                        <a:pt x="27679" y="8904"/>
                        <a:pt x="27627" y="8912"/>
                        <a:pt x="27592" y="8920"/>
                      </a:cubicBezTo>
                      <a:lnTo>
                        <a:pt x="27592" y="8920"/>
                      </a:lnTo>
                      <a:cubicBezTo>
                        <a:pt x="27868" y="8841"/>
                        <a:pt x="29255" y="8443"/>
                        <a:pt x="29633" y="8416"/>
                      </a:cubicBezTo>
                      <a:cubicBezTo>
                        <a:pt x="28901" y="8183"/>
                        <a:pt x="28057" y="8032"/>
                        <a:pt x="27472" y="8032"/>
                      </a:cubicBezTo>
                      <a:cubicBezTo>
                        <a:pt x="27396" y="8032"/>
                        <a:pt x="27325" y="8035"/>
                        <a:pt x="27259" y="8040"/>
                      </a:cubicBezTo>
                      <a:cubicBezTo>
                        <a:pt x="27875" y="7875"/>
                        <a:pt x="27980" y="7845"/>
                        <a:pt x="27980" y="7845"/>
                      </a:cubicBezTo>
                      <a:cubicBezTo>
                        <a:pt x="27980" y="7845"/>
                        <a:pt x="27744" y="7812"/>
                        <a:pt x="27421" y="7812"/>
                      </a:cubicBezTo>
                      <a:cubicBezTo>
                        <a:pt x="27070" y="7812"/>
                        <a:pt x="26617" y="7851"/>
                        <a:pt x="26254" y="8013"/>
                      </a:cubicBezTo>
                      <a:lnTo>
                        <a:pt x="26254" y="8013"/>
                      </a:lnTo>
                      <a:cubicBezTo>
                        <a:pt x="26804" y="7742"/>
                        <a:pt x="27019" y="7634"/>
                        <a:pt x="27019" y="7634"/>
                      </a:cubicBezTo>
                      <a:lnTo>
                        <a:pt x="27019" y="7634"/>
                      </a:lnTo>
                      <a:cubicBezTo>
                        <a:pt x="27018" y="7634"/>
                        <a:pt x="25538" y="7649"/>
                        <a:pt x="24937" y="7927"/>
                      </a:cubicBezTo>
                      <a:cubicBezTo>
                        <a:pt x="25426" y="7627"/>
                        <a:pt x="25621" y="7507"/>
                        <a:pt x="25621" y="7507"/>
                      </a:cubicBezTo>
                      <a:lnTo>
                        <a:pt x="25621" y="7507"/>
                      </a:lnTo>
                      <a:cubicBezTo>
                        <a:pt x="25621" y="7507"/>
                        <a:pt x="24321" y="7852"/>
                        <a:pt x="23750" y="8235"/>
                      </a:cubicBezTo>
                      <a:cubicBezTo>
                        <a:pt x="24118" y="7935"/>
                        <a:pt x="24441" y="7732"/>
                        <a:pt x="24442" y="7732"/>
                      </a:cubicBezTo>
                      <a:lnTo>
                        <a:pt x="24442" y="7732"/>
                      </a:lnTo>
                      <a:cubicBezTo>
                        <a:pt x="24441" y="7732"/>
                        <a:pt x="23194" y="8190"/>
                        <a:pt x="22759" y="8604"/>
                      </a:cubicBezTo>
                      <a:cubicBezTo>
                        <a:pt x="23179" y="8078"/>
                        <a:pt x="23427" y="7935"/>
                        <a:pt x="23427" y="7935"/>
                      </a:cubicBezTo>
                      <a:lnTo>
                        <a:pt x="23427" y="7935"/>
                      </a:lnTo>
                      <a:cubicBezTo>
                        <a:pt x="23427" y="7935"/>
                        <a:pt x="22210" y="8499"/>
                        <a:pt x="21759" y="8994"/>
                      </a:cubicBezTo>
                      <a:cubicBezTo>
                        <a:pt x="22210" y="8416"/>
                        <a:pt x="22435" y="8266"/>
                        <a:pt x="22435" y="8266"/>
                      </a:cubicBezTo>
                      <a:lnTo>
                        <a:pt x="22435" y="8266"/>
                      </a:lnTo>
                      <a:cubicBezTo>
                        <a:pt x="22435" y="8266"/>
                        <a:pt x="21248" y="8927"/>
                        <a:pt x="20948" y="9295"/>
                      </a:cubicBezTo>
                      <a:cubicBezTo>
                        <a:pt x="21174" y="8906"/>
                        <a:pt x="21474" y="8723"/>
                        <a:pt x="21508" y="8703"/>
                      </a:cubicBezTo>
                      <a:lnTo>
                        <a:pt x="21508" y="8703"/>
                      </a:lnTo>
                      <a:cubicBezTo>
                        <a:pt x="21445" y="8739"/>
                        <a:pt x="20497" y="9287"/>
                        <a:pt x="20272" y="9490"/>
                      </a:cubicBezTo>
                      <a:cubicBezTo>
                        <a:pt x="20570" y="9076"/>
                        <a:pt x="20832" y="8978"/>
                        <a:pt x="20849" y="8972"/>
                      </a:cubicBezTo>
                      <a:lnTo>
                        <a:pt x="20849" y="8972"/>
                      </a:lnTo>
                      <a:cubicBezTo>
                        <a:pt x="20815" y="8984"/>
                        <a:pt x="19768" y="9355"/>
                        <a:pt x="19295" y="10257"/>
                      </a:cubicBezTo>
                      <a:cubicBezTo>
                        <a:pt x="19460" y="9911"/>
                        <a:pt x="19625" y="9671"/>
                        <a:pt x="19625" y="9671"/>
                      </a:cubicBezTo>
                      <a:lnTo>
                        <a:pt x="19625" y="9671"/>
                      </a:lnTo>
                      <a:cubicBezTo>
                        <a:pt x="19625" y="9671"/>
                        <a:pt x="18791" y="10279"/>
                        <a:pt x="18491" y="10730"/>
                      </a:cubicBezTo>
                      <a:cubicBezTo>
                        <a:pt x="18716" y="10219"/>
                        <a:pt x="18896" y="10129"/>
                        <a:pt x="18897" y="10129"/>
                      </a:cubicBezTo>
                      <a:lnTo>
                        <a:pt x="18897" y="10129"/>
                      </a:lnTo>
                      <a:cubicBezTo>
                        <a:pt x="18896" y="10129"/>
                        <a:pt x="17957" y="10497"/>
                        <a:pt x="17341" y="10940"/>
                      </a:cubicBezTo>
                      <a:cubicBezTo>
                        <a:pt x="17507" y="10753"/>
                        <a:pt x="17882" y="10452"/>
                        <a:pt x="17882" y="10452"/>
                      </a:cubicBezTo>
                      <a:lnTo>
                        <a:pt x="17882" y="10452"/>
                      </a:lnTo>
                      <a:cubicBezTo>
                        <a:pt x="17882" y="10452"/>
                        <a:pt x="16996" y="10730"/>
                        <a:pt x="16267" y="11106"/>
                      </a:cubicBezTo>
                      <a:cubicBezTo>
                        <a:pt x="16582" y="10850"/>
                        <a:pt x="16936" y="10677"/>
                        <a:pt x="16936" y="10677"/>
                      </a:cubicBezTo>
                      <a:lnTo>
                        <a:pt x="16936" y="10677"/>
                      </a:lnTo>
                      <a:cubicBezTo>
                        <a:pt x="16935" y="10677"/>
                        <a:pt x="15591" y="11023"/>
                        <a:pt x="15132" y="11429"/>
                      </a:cubicBezTo>
                      <a:cubicBezTo>
                        <a:pt x="15395" y="11158"/>
                        <a:pt x="15688" y="10978"/>
                        <a:pt x="15688" y="10978"/>
                      </a:cubicBezTo>
                      <a:lnTo>
                        <a:pt x="15688" y="10978"/>
                      </a:lnTo>
                      <a:cubicBezTo>
                        <a:pt x="15688" y="10978"/>
                        <a:pt x="14712" y="11459"/>
                        <a:pt x="14133" y="12060"/>
                      </a:cubicBezTo>
                      <a:cubicBezTo>
                        <a:pt x="14343" y="11759"/>
                        <a:pt x="14712" y="11459"/>
                        <a:pt x="14712" y="11459"/>
                      </a:cubicBezTo>
                      <a:lnTo>
                        <a:pt x="14712" y="11459"/>
                      </a:lnTo>
                      <a:cubicBezTo>
                        <a:pt x="14711" y="11459"/>
                        <a:pt x="13915" y="11789"/>
                        <a:pt x="13577" y="12112"/>
                      </a:cubicBezTo>
                      <a:cubicBezTo>
                        <a:pt x="13795" y="11789"/>
                        <a:pt x="13998" y="11632"/>
                        <a:pt x="13998" y="11632"/>
                      </a:cubicBezTo>
                      <a:lnTo>
                        <a:pt x="13998" y="11632"/>
                      </a:lnTo>
                      <a:cubicBezTo>
                        <a:pt x="13998" y="11632"/>
                        <a:pt x="13089" y="12082"/>
                        <a:pt x="12811" y="12496"/>
                      </a:cubicBezTo>
                      <a:cubicBezTo>
                        <a:pt x="12874" y="12286"/>
                        <a:pt x="12973" y="12157"/>
                        <a:pt x="13052" y="12083"/>
                      </a:cubicBezTo>
                      <a:lnTo>
                        <a:pt x="13052" y="12083"/>
                      </a:lnTo>
                      <a:cubicBezTo>
                        <a:pt x="12852" y="12233"/>
                        <a:pt x="12462" y="12558"/>
                        <a:pt x="12240" y="12954"/>
                      </a:cubicBezTo>
                      <a:cubicBezTo>
                        <a:pt x="12307" y="12601"/>
                        <a:pt x="12443" y="12398"/>
                        <a:pt x="12443" y="12398"/>
                      </a:cubicBezTo>
                      <a:lnTo>
                        <a:pt x="12443" y="12398"/>
                      </a:lnTo>
                      <a:cubicBezTo>
                        <a:pt x="12442" y="12398"/>
                        <a:pt x="11819" y="13067"/>
                        <a:pt x="11729" y="13442"/>
                      </a:cubicBezTo>
                      <a:cubicBezTo>
                        <a:pt x="11669" y="13157"/>
                        <a:pt x="11826" y="12841"/>
                        <a:pt x="11827" y="12841"/>
                      </a:cubicBezTo>
                      <a:lnTo>
                        <a:pt x="11827" y="12841"/>
                      </a:lnTo>
                      <a:cubicBezTo>
                        <a:pt x="11826" y="12841"/>
                        <a:pt x="11286" y="13360"/>
                        <a:pt x="11113" y="13608"/>
                      </a:cubicBezTo>
                      <a:cubicBezTo>
                        <a:pt x="10910" y="13450"/>
                        <a:pt x="11239" y="12297"/>
                        <a:pt x="10874" y="11463"/>
                      </a:cubicBezTo>
                      <a:lnTo>
                        <a:pt x="10874" y="11463"/>
                      </a:lnTo>
                      <a:cubicBezTo>
                        <a:pt x="10951" y="11646"/>
                        <a:pt x="10722" y="12090"/>
                        <a:pt x="10722" y="12090"/>
                      </a:cubicBezTo>
                      <a:cubicBezTo>
                        <a:pt x="10722" y="12090"/>
                        <a:pt x="10835" y="10820"/>
                        <a:pt x="10384" y="10189"/>
                      </a:cubicBezTo>
                      <a:lnTo>
                        <a:pt x="10384" y="10189"/>
                      </a:lnTo>
                      <a:cubicBezTo>
                        <a:pt x="10429" y="10565"/>
                        <a:pt x="10467" y="11203"/>
                        <a:pt x="10467" y="11203"/>
                      </a:cubicBezTo>
                      <a:cubicBezTo>
                        <a:pt x="10467" y="11203"/>
                        <a:pt x="10166" y="9513"/>
                        <a:pt x="9783" y="8852"/>
                      </a:cubicBezTo>
                      <a:lnTo>
                        <a:pt x="9783" y="8852"/>
                      </a:lnTo>
                      <a:cubicBezTo>
                        <a:pt x="9805" y="9100"/>
                        <a:pt x="9768" y="9355"/>
                        <a:pt x="9768" y="9355"/>
                      </a:cubicBezTo>
                      <a:cubicBezTo>
                        <a:pt x="9768" y="9355"/>
                        <a:pt x="9355" y="7589"/>
                        <a:pt x="8784" y="7033"/>
                      </a:cubicBezTo>
                      <a:lnTo>
                        <a:pt x="8784" y="7033"/>
                      </a:lnTo>
                      <a:cubicBezTo>
                        <a:pt x="8971" y="7454"/>
                        <a:pt x="8829" y="7567"/>
                        <a:pt x="8829" y="7567"/>
                      </a:cubicBezTo>
                      <a:cubicBezTo>
                        <a:pt x="8829" y="7567"/>
                        <a:pt x="8273" y="5989"/>
                        <a:pt x="7762" y="5448"/>
                      </a:cubicBezTo>
                      <a:lnTo>
                        <a:pt x="7762" y="5448"/>
                      </a:lnTo>
                      <a:cubicBezTo>
                        <a:pt x="7905" y="5771"/>
                        <a:pt x="7950" y="6072"/>
                        <a:pt x="7950" y="6072"/>
                      </a:cubicBezTo>
                      <a:cubicBezTo>
                        <a:pt x="7950" y="6072"/>
                        <a:pt x="7349" y="4479"/>
                        <a:pt x="7003" y="4148"/>
                      </a:cubicBezTo>
                      <a:lnTo>
                        <a:pt x="7003" y="4148"/>
                      </a:lnTo>
                      <a:cubicBezTo>
                        <a:pt x="7093" y="4404"/>
                        <a:pt x="7168" y="4682"/>
                        <a:pt x="7168" y="4682"/>
                      </a:cubicBezTo>
                      <a:cubicBezTo>
                        <a:pt x="7168" y="4682"/>
                        <a:pt x="6537" y="3359"/>
                        <a:pt x="5838" y="2871"/>
                      </a:cubicBezTo>
                      <a:lnTo>
                        <a:pt x="5838" y="2871"/>
                      </a:lnTo>
                      <a:cubicBezTo>
                        <a:pt x="6199" y="3284"/>
                        <a:pt x="6304" y="3532"/>
                        <a:pt x="6304" y="3532"/>
                      </a:cubicBezTo>
                      <a:cubicBezTo>
                        <a:pt x="6304" y="3532"/>
                        <a:pt x="5282" y="2345"/>
                        <a:pt x="4914" y="2007"/>
                      </a:cubicBezTo>
                      <a:lnTo>
                        <a:pt x="4914" y="2007"/>
                      </a:lnTo>
                      <a:cubicBezTo>
                        <a:pt x="5049" y="2285"/>
                        <a:pt x="5252" y="2661"/>
                        <a:pt x="5252" y="2661"/>
                      </a:cubicBezTo>
                      <a:cubicBezTo>
                        <a:pt x="5252" y="2661"/>
                        <a:pt x="4554" y="1751"/>
                        <a:pt x="3802" y="1165"/>
                      </a:cubicBezTo>
                      <a:lnTo>
                        <a:pt x="3802" y="1165"/>
                      </a:lnTo>
                      <a:cubicBezTo>
                        <a:pt x="3983" y="1376"/>
                        <a:pt x="4133" y="1676"/>
                        <a:pt x="4133" y="1676"/>
                      </a:cubicBezTo>
                      <a:cubicBezTo>
                        <a:pt x="4133" y="1676"/>
                        <a:pt x="3524" y="887"/>
                        <a:pt x="2848" y="602"/>
                      </a:cubicBezTo>
                      <a:lnTo>
                        <a:pt x="2848" y="602"/>
                      </a:lnTo>
                      <a:cubicBezTo>
                        <a:pt x="2983" y="797"/>
                        <a:pt x="3141" y="955"/>
                        <a:pt x="3141" y="955"/>
                      </a:cubicBezTo>
                      <a:cubicBezTo>
                        <a:pt x="3141" y="955"/>
                        <a:pt x="2239" y="61"/>
                        <a:pt x="9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53"/>
                <p:cNvSpPr/>
                <p:nvPr/>
              </p:nvSpPr>
              <p:spPr>
                <a:xfrm>
                  <a:off x="5537125" y="3709600"/>
                  <a:ext cx="422275" cy="416450"/>
                </a:xfrm>
                <a:custGeom>
                  <a:avLst/>
                  <a:gdLst/>
                  <a:ahLst/>
                  <a:cxnLst/>
                  <a:rect l="l" t="t" r="r" b="b"/>
                  <a:pathLst>
                    <a:path w="16891" h="16658" extrusionOk="0">
                      <a:moveTo>
                        <a:pt x="647" y="1"/>
                      </a:moveTo>
                      <a:cubicBezTo>
                        <a:pt x="331" y="895"/>
                        <a:pt x="204" y="2683"/>
                        <a:pt x="452" y="3547"/>
                      </a:cubicBezTo>
                      <a:cubicBezTo>
                        <a:pt x="256" y="3269"/>
                        <a:pt x="129" y="3066"/>
                        <a:pt x="129" y="3066"/>
                      </a:cubicBezTo>
                      <a:lnTo>
                        <a:pt x="129" y="3066"/>
                      </a:lnTo>
                      <a:cubicBezTo>
                        <a:pt x="129" y="3066"/>
                        <a:pt x="136" y="3848"/>
                        <a:pt x="361" y="4411"/>
                      </a:cubicBezTo>
                      <a:cubicBezTo>
                        <a:pt x="166" y="4141"/>
                        <a:pt x="76" y="3908"/>
                        <a:pt x="76" y="3908"/>
                      </a:cubicBezTo>
                      <a:lnTo>
                        <a:pt x="76" y="3908"/>
                      </a:lnTo>
                      <a:cubicBezTo>
                        <a:pt x="76" y="3908"/>
                        <a:pt x="1" y="4456"/>
                        <a:pt x="294" y="5042"/>
                      </a:cubicBezTo>
                      <a:cubicBezTo>
                        <a:pt x="61" y="4787"/>
                        <a:pt x="8" y="4614"/>
                        <a:pt x="8" y="4614"/>
                      </a:cubicBezTo>
                      <a:lnTo>
                        <a:pt x="8" y="4614"/>
                      </a:lnTo>
                      <a:cubicBezTo>
                        <a:pt x="8" y="4614"/>
                        <a:pt x="69" y="5403"/>
                        <a:pt x="414" y="6071"/>
                      </a:cubicBezTo>
                      <a:cubicBezTo>
                        <a:pt x="174" y="5771"/>
                        <a:pt x="106" y="5591"/>
                        <a:pt x="106" y="5591"/>
                      </a:cubicBezTo>
                      <a:lnTo>
                        <a:pt x="106" y="5591"/>
                      </a:lnTo>
                      <a:cubicBezTo>
                        <a:pt x="106" y="5591"/>
                        <a:pt x="106" y="6740"/>
                        <a:pt x="512" y="7274"/>
                      </a:cubicBezTo>
                      <a:cubicBezTo>
                        <a:pt x="271" y="6966"/>
                        <a:pt x="151" y="6703"/>
                        <a:pt x="151" y="6703"/>
                      </a:cubicBezTo>
                      <a:lnTo>
                        <a:pt x="151" y="6703"/>
                      </a:lnTo>
                      <a:cubicBezTo>
                        <a:pt x="151" y="6703"/>
                        <a:pt x="121" y="7454"/>
                        <a:pt x="865" y="8363"/>
                      </a:cubicBezTo>
                      <a:cubicBezTo>
                        <a:pt x="722" y="8295"/>
                        <a:pt x="557" y="8115"/>
                        <a:pt x="557" y="8115"/>
                      </a:cubicBezTo>
                      <a:lnTo>
                        <a:pt x="557" y="8115"/>
                      </a:lnTo>
                      <a:cubicBezTo>
                        <a:pt x="557" y="8115"/>
                        <a:pt x="872" y="9017"/>
                        <a:pt x="1361" y="9505"/>
                      </a:cubicBezTo>
                      <a:cubicBezTo>
                        <a:pt x="1135" y="9340"/>
                        <a:pt x="1008" y="9272"/>
                        <a:pt x="1008" y="9272"/>
                      </a:cubicBezTo>
                      <a:lnTo>
                        <a:pt x="1008" y="9272"/>
                      </a:lnTo>
                      <a:cubicBezTo>
                        <a:pt x="1008" y="9272"/>
                        <a:pt x="1368" y="10084"/>
                        <a:pt x="1834" y="10564"/>
                      </a:cubicBezTo>
                      <a:cubicBezTo>
                        <a:pt x="1676" y="10497"/>
                        <a:pt x="1549" y="10347"/>
                        <a:pt x="1549" y="10347"/>
                      </a:cubicBezTo>
                      <a:lnTo>
                        <a:pt x="1549" y="10347"/>
                      </a:lnTo>
                      <a:cubicBezTo>
                        <a:pt x="1549" y="10347"/>
                        <a:pt x="1894" y="11233"/>
                        <a:pt x="2255" y="11616"/>
                      </a:cubicBezTo>
                      <a:cubicBezTo>
                        <a:pt x="2052" y="11526"/>
                        <a:pt x="1977" y="11451"/>
                        <a:pt x="1977" y="11451"/>
                      </a:cubicBezTo>
                      <a:lnTo>
                        <a:pt x="1977" y="11451"/>
                      </a:lnTo>
                      <a:cubicBezTo>
                        <a:pt x="1977" y="11451"/>
                        <a:pt x="2390" y="12676"/>
                        <a:pt x="2600" y="13089"/>
                      </a:cubicBezTo>
                      <a:cubicBezTo>
                        <a:pt x="2803" y="13510"/>
                        <a:pt x="3006" y="13923"/>
                        <a:pt x="3269" y="14509"/>
                      </a:cubicBezTo>
                      <a:cubicBezTo>
                        <a:pt x="3532" y="15103"/>
                        <a:pt x="4066" y="16402"/>
                        <a:pt x="4501" y="16575"/>
                      </a:cubicBezTo>
                      <a:lnTo>
                        <a:pt x="4509" y="16575"/>
                      </a:lnTo>
                      <a:cubicBezTo>
                        <a:pt x="4659" y="16632"/>
                        <a:pt x="4804" y="16657"/>
                        <a:pt x="4944" y="16657"/>
                      </a:cubicBezTo>
                      <a:cubicBezTo>
                        <a:pt x="5688" y="16657"/>
                        <a:pt x="6283" y="15947"/>
                        <a:pt x="6605" y="15561"/>
                      </a:cubicBezTo>
                      <a:cubicBezTo>
                        <a:pt x="6996" y="15110"/>
                        <a:pt x="7582" y="15381"/>
                        <a:pt x="8153" y="15200"/>
                      </a:cubicBezTo>
                      <a:cubicBezTo>
                        <a:pt x="7973" y="15155"/>
                        <a:pt x="7860" y="15080"/>
                        <a:pt x="7860" y="15080"/>
                      </a:cubicBezTo>
                      <a:cubicBezTo>
                        <a:pt x="7860" y="15080"/>
                        <a:pt x="8701" y="14900"/>
                        <a:pt x="9595" y="14569"/>
                      </a:cubicBezTo>
                      <a:cubicBezTo>
                        <a:pt x="9500" y="14518"/>
                        <a:pt x="9421" y="14504"/>
                        <a:pt x="9364" y="14504"/>
                      </a:cubicBezTo>
                      <a:cubicBezTo>
                        <a:pt x="9345" y="14504"/>
                        <a:pt x="9329" y="14505"/>
                        <a:pt x="9315" y="14508"/>
                      </a:cubicBezTo>
                      <a:lnTo>
                        <a:pt x="9315" y="14508"/>
                      </a:lnTo>
                      <a:cubicBezTo>
                        <a:pt x="9607" y="14423"/>
                        <a:pt x="10920" y="14034"/>
                        <a:pt x="11354" y="13728"/>
                      </a:cubicBezTo>
                      <a:lnTo>
                        <a:pt x="11354" y="13728"/>
                      </a:lnTo>
                      <a:cubicBezTo>
                        <a:pt x="11196" y="13745"/>
                        <a:pt x="11075" y="13749"/>
                        <a:pt x="10989" y="13749"/>
                      </a:cubicBezTo>
                      <a:cubicBezTo>
                        <a:pt x="10887" y="13749"/>
                        <a:pt x="10835" y="13743"/>
                        <a:pt x="10835" y="13743"/>
                      </a:cubicBezTo>
                      <a:cubicBezTo>
                        <a:pt x="10835" y="13743"/>
                        <a:pt x="11985" y="13495"/>
                        <a:pt x="12729" y="12736"/>
                      </a:cubicBezTo>
                      <a:lnTo>
                        <a:pt x="12729" y="12736"/>
                      </a:lnTo>
                      <a:cubicBezTo>
                        <a:pt x="12285" y="12976"/>
                        <a:pt x="12127" y="12976"/>
                        <a:pt x="12127" y="12976"/>
                      </a:cubicBezTo>
                      <a:cubicBezTo>
                        <a:pt x="12127" y="12976"/>
                        <a:pt x="13367" y="12255"/>
                        <a:pt x="13931" y="11902"/>
                      </a:cubicBezTo>
                      <a:lnTo>
                        <a:pt x="13931" y="11902"/>
                      </a:lnTo>
                      <a:cubicBezTo>
                        <a:pt x="13677" y="11908"/>
                        <a:pt x="13447" y="12010"/>
                        <a:pt x="13399" y="12033"/>
                      </a:cubicBezTo>
                      <a:lnTo>
                        <a:pt x="13399" y="12033"/>
                      </a:lnTo>
                      <a:cubicBezTo>
                        <a:pt x="13504" y="11982"/>
                        <a:pt x="14479" y="11506"/>
                        <a:pt x="14735" y="11158"/>
                      </a:cubicBezTo>
                      <a:lnTo>
                        <a:pt x="14735" y="11158"/>
                      </a:lnTo>
                      <a:cubicBezTo>
                        <a:pt x="14509" y="11188"/>
                        <a:pt x="14291" y="11271"/>
                        <a:pt x="14291" y="11271"/>
                      </a:cubicBezTo>
                      <a:cubicBezTo>
                        <a:pt x="14291" y="11271"/>
                        <a:pt x="15328" y="10572"/>
                        <a:pt x="15636" y="10076"/>
                      </a:cubicBezTo>
                      <a:lnTo>
                        <a:pt x="15636" y="10076"/>
                      </a:lnTo>
                      <a:cubicBezTo>
                        <a:pt x="15426" y="10181"/>
                        <a:pt x="15208" y="10286"/>
                        <a:pt x="15208" y="10286"/>
                      </a:cubicBezTo>
                      <a:cubicBezTo>
                        <a:pt x="15208" y="10286"/>
                        <a:pt x="15839" y="9791"/>
                        <a:pt x="15982" y="9535"/>
                      </a:cubicBezTo>
                      <a:lnTo>
                        <a:pt x="15982" y="9535"/>
                      </a:lnTo>
                      <a:cubicBezTo>
                        <a:pt x="15849" y="9651"/>
                        <a:pt x="15765" y="9674"/>
                        <a:pt x="15719" y="9674"/>
                      </a:cubicBezTo>
                      <a:cubicBezTo>
                        <a:pt x="15688" y="9674"/>
                        <a:pt x="15674" y="9663"/>
                        <a:pt x="15674" y="9663"/>
                      </a:cubicBezTo>
                      <a:cubicBezTo>
                        <a:pt x="15674" y="9663"/>
                        <a:pt x="16696" y="8889"/>
                        <a:pt x="16891" y="8423"/>
                      </a:cubicBezTo>
                      <a:lnTo>
                        <a:pt x="16891" y="8423"/>
                      </a:lnTo>
                      <a:cubicBezTo>
                        <a:pt x="16155" y="8656"/>
                        <a:pt x="15193" y="8806"/>
                        <a:pt x="14787" y="9062"/>
                      </a:cubicBezTo>
                      <a:cubicBezTo>
                        <a:pt x="15065" y="8814"/>
                        <a:pt x="15395" y="8679"/>
                        <a:pt x="15396" y="8679"/>
                      </a:cubicBezTo>
                      <a:lnTo>
                        <a:pt x="15396" y="8679"/>
                      </a:lnTo>
                      <a:cubicBezTo>
                        <a:pt x="15395" y="8679"/>
                        <a:pt x="14366" y="9062"/>
                        <a:pt x="13585" y="9633"/>
                      </a:cubicBezTo>
                      <a:cubicBezTo>
                        <a:pt x="13848" y="9362"/>
                        <a:pt x="14239" y="9069"/>
                        <a:pt x="14239" y="9069"/>
                      </a:cubicBezTo>
                      <a:lnTo>
                        <a:pt x="14239" y="9069"/>
                      </a:lnTo>
                      <a:cubicBezTo>
                        <a:pt x="14238" y="9069"/>
                        <a:pt x="13172" y="9437"/>
                        <a:pt x="12774" y="9760"/>
                      </a:cubicBezTo>
                      <a:cubicBezTo>
                        <a:pt x="13074" y="9460"/>
                        <a:pt x="13330" y="9332"/>
                        <a:pt x="13330" y="9332"/>
                      </a:cubicBezTo>
                      <a:lnTo>
                        <a:pt x="13330" y="9332"/>
                      </a:lnTo>
                      <a:cubicBezTo>
                        <a:pt x="13329" y="9332"/>
                        <a:pt x="12150" y="9618"/>
                        <a:pt x="11774" y="10046"/>
                      </a:cubicBezTo>
                      <a:cubicBezTo>
                        <a:pt x="12075" y="9633"/>
                        <a:pt x="12413" y="9460"/>
                        <a:pt x="12413" y="9460"/>
                      </a:cubicBezTo>
                      <a:lnTo>
                        <a:pt x="12413" y="9460"/>
                      </a:lnTo>
                      <a:cubicBezTo>
                        <a:pt x="12413" y="9460"/>
                        <a:pt x="11346" y="9776"/>
                        <a:pt x="10362" y="10632"/>
                      </a:cubicBezTo>
                      <a:cubicBezTo>
                        <a:pt x="10535" y="10287"/>
                        <a:pt x="10692" y="10181"/>
                        <a:pt x="10692" y="10181"/>
                      </a:cubicBezTo>
                      <a:lnTo>
                        <a:pt x="10692" y="10181"/>
                      </a:lnTo>
                      <a:cubicBezTo>
                        <a:pt x="10692" y="10181"/>
                        <a:pt x="9550" y="10662"/>
                        <a:pt x="8889" y="11256"/>
                      </a:cubicBezTo>
                      <a:cubicBezTo>
                        <a:pt x="9167" y="10850"/>
                        <a:pt x="9445" y="10662"/>
                        <a:pt x="9445" y="10662"/>
                      </a:cubicBezTo>
                      <a:lnTo>
                        <a:pt x="9445" y="10662"/>
                      </a:lnTo>
                      <a:cubicBezTo>
                        <a:pt x="9445" y="10662"/>
                        <a:pt x="8453" y="11068"/>
                        <a:pt x="8055" y="11398"/>
                      </a:cubicBezTo>
                      <a:cubicBezTo>
                        <a:pt x="8100" y="11218"/>
                        <a:pt x="8521" y="10985"/>
                        <a:pt x="8521" y="10985"/>
                      </a:cubicBezTo>
                      <a:lnTo>
                        <a:pt x="8521" y="10985"/>
                      </a:lnTo>
                      <a:cubicBezTo>
                        <a:pt x="8521" y="10985"/>
                        <a:pt x="7642" y="11361"/>
                        <a:pt x="7184" y="12150"/>
                      </a:cubicBezTo>
                      <a:cubicBezTo>
                        <a:pt x="7221" y="11864"/>
                        <a:pt x="7364" y="11661"/>
                        <a:pt x="7364" y="11661"/>
                      </a:cubicBezTo>
                      <a:lnTo>
                        <a:pt x="7364" y="11661"/>
                      </a:lnTo>
                      <a:cubicBezTo>
                        <a:pt x="7364" y="11662"/>
                        <a:pt x="5966" y="12856"/>
                        <a:pt x="5861" y="13517"/>
                      </a:cubicBezTo>
                      <a:cubicBezTo>
                        <a:pt x="5899" y="13044"/>
                        <a:pt x="6079" y="12450"/>
                        <a:pt x="5711" y="11706"/>
                      </a:cubicBezTo>
                      <a:lnTo>
                        <a:pt x="5711" y="11706"/>
                      </a:lnTo>
                      <a:cubicBezTo>
                        <a:pt x="5786" y="12120"/>
                        <a:pt x="5666" y="12255"/>
                        <a:pt x="5666" y="12255"/>
                      </a:cubicBezTo>
                      <a:cubicBezTo>
                        <a:pt x="5666" y="12255"/>
                        <a:pt x="5538" y="10760"/>
                        <a:pt x="5275" y="10219"/>
                      </a:cubicBezTo>
                      <a:lnTo>
                        <a:pt x="5275" y="10219"/>
                      </a:lnTo>
                      <a:cubicBezTo>
                        <a:pt x="5403" y="10640"/>
                        <a:pt x="5335" y="10880"/>
                        <a:pt x="5335" y="10880"/>
                      </a:cubicBezTo>
                      <a:cubicBezTo>
                        <a:pt x="5335" y="10880"/>
                        <a:pt x="5065" y="9340"/>
                        <a:pt x="4434" y="8633"/>
                      </a:cubicBezTo>
                      <a:lnTo>
                        <a:pt x="4434" y="8633"/>
                      </a:lnTo>
                      <a:cubicBezTo>
                        <a:pt x="4539" y="8814"/>
                        <a:pt x="4554" y="9092"/>
                        <a:pt x="4554" y="9092"/>
                      </a:cubicBezTo>
                      <a:cubicBezTo>
                        <a:pt x="4554" y="9092"/>
                        <a:pt x="4005" y="8077"/>
                        <a:pt x="3983" y="7409"/>
                      </a:cubicBezTo>
                      <a:cubicBezTo>
                        <a:pt x="3960" y="6740"/>
                        <a:pt x="3607" y="6004"/>
                        <a:pt x="3607" y="6004"/>
                      </a:cubicBezTo>
                      <a:lnTo>
                        <a:pt x="3607" y="6004"/>
                      </a:lnTo>
                      <a:lnTo>
                        <a:pt x="3682" y="6537"/>
                      </a:lnTo>
                      <a:cubicBezTo>
                        <a:pt x="3682" y="6537"/>
                        <a:pt x="3442" y="5433"/>
                        <a:pt x="3209" y="4922"/>
                      </a:cubicBezTo>
                      <a:lnTo>
                        <a:pt x="3209" y="4922"/>
                      </a:lnTo>
                      <a:cubicBezTo>
                        <a:pt x="3209" y="5070"/>
                        <a:pt x="3256" y="5372"/>
                        <a:pt x="3279" y="5511"/>
                      </a:cubicBezTo>
                      <a:lnTo>
                        <a:pt x="3279" y="5511"/>
                      </a:lnTo>
                      <a:cubicBezTo>
                        <a:pt x="3227" y="5211"/>
                        <a:pt x="3017" y="4055"/>
                        <a:pt x="2796" y="3599"/>
                      </a:cubicBezTo>
                      <a:lnTo>
                        <a:pt x="2796" y="3599"/>
                      </a:lnTo>
                      <a:cubicBezTo>
                        <a:pt x="2856" y="3810"/>
                        <a:pt x="2826" y="4065"/>
                        <a:pt x="2826" y="4065"/>
                      </a:cubicBezTo>
                      <a:cubicBezTo>
                        <a:pt x="2826" y="4065"/>
                        <a:pt x="2631" y="2593"/>
                        <a:pt x="2150" y="2217"/>
                      </a:cubicBezTo>
                      <a:lnTo>
                        <a:pt x="2150" y="2217"/>
                      </a:lnTo>
                      <a:cubicBezTo>
                        <a:pt x="2405" y="2488"/>
                        <a:pt x="2435" y="2871"/>
                        <a:pt x="2435" y="2871"/>
                      </a:cubicBezTo>
                      <a:cubicBezTo>
                        <a:pt x="2435" y="2871"/>
                        <a:pt x="1797" y="1578"/>
                        <a:pt x="1383" y="1225"/>
                      </a:cubicBezTo>
                      <a:lnTo>
                        <a:pt x="1383" y="1225"/>
                      </a:lnTo>
                      <a:cubicBezTo>
                        <a:pt x="1421" y="1466"/>
                        <a:pt x="1519" y="1654"/>
                        <a:pt x="1519" y="1654"/>
                      </a:cubicBezTo>
                      <a:cubicBezTo>
                        <a:pt x="1519" y="1654"/>
                        <a:pt x="850" y="549"/>
                        <a:pt x="6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53"/>
                <p:cNvSpPr/>
                <p:nvPr/>
              </p:nvSpPr>
              <p:spPr>
                <a:xfrm>
                  <a:off x="5674825" y="3668850"/>
                  <a:ext cx="198750" cy="355775"/>
                </a:xfrm>
                <a:custGeom>
                  <a:avLst/>
                  <a:gdLst/>
                  <a:ahLst/>
                  <a:cxnLst/>
                  <a:rect l="l" t="t" r="r" b="b"/>
                  <a:pathLst>
                    <a:path w="7950" h="14231" extrusionOk="0">
                      <a:moveTo>
                        <a:pt x="7303" y="0"/>
                      </a:moveTo>
                      <a:lnTo>
                        <a:pt x="7303" y="0"/>
                      </a:lnTo>
                      <a:cubicBezTo>
                        <a:pt x="7190" y="669"/>
                        <a:pt x="6612" y="1232"/>
                        <a:pt x="6612" y="1232"/>
                      </a:cubicBezTo>
                      <a:cubicBezTo>
                        <a:pt x="6612" y="1232"/>
                        <a:pt x="6807" y="1022"/>
                        <a:pt x="6860" y="676"/>
                      </a:cubicBezTo>
                      <a:lnTo>
                        <a:pt x="6860" y="676"/>
                      </a:lnTo>
                      <a:cubicBezTo>
                        <a:pt x="6642" y="962"/>
                        <a:pt x="6109" y="1262"/>
                        <a:pt x="6109" y="1262"/>
                      </a:cubicBezTo>
                      <a:cubicBezTo>
                        <a:pt x="6109" y="1262"/>
                        <a:pt x="6311" y="1142"/>
                        <a:pt x="6499" y="834"/>
                      </a:cubicBezTo>
                      <a:lnTo>
                        <a:pt x="6499" y="834"/>
                      </a:lnTo>
                      <a:cubicBezTo>
                        <a:pt x="6259" y="992"/>
                        <a:pt x="5395" y="1300"/>
                        <a:pt x="5395" y="1300"/>
                      </a:cubicBezTo>
                      <a:cubicBezTo>
                        <a:pt x="5395" y="1300"/>
                        <a:pt x="5605" y="1157"/>
                        <a:pt x="5733" y="1014"/>
                      </a:cubicBezTo>
                      <a:lnTo>
                        <a:pt x="5733" y="1014"/>
                      </a:lnTo>
                      <a:cubicBezTo>
                        <a:pt x="5177" y="1105"/>
                        <a:pt x="4764" y="1510"/>
                        <a:pt x="4764" y="1510"/>
                      </a:cubicBezTo>
                      <a:cubicBezTo>
                        <a:pt x="4764" y="1510"/>
                        <a:pt x="4786" y="1360"/>
                        <a:pt x="4929" y="1247"/>
                      </a:cubicBezTo>
                      <a:lnTo>
                        <a:pt x="4929" y="1247"/>
                      </a:lnTo>
                      <a:cubicBezTo>
                        <a:pt x="4388" y="1480"/>
                        <a:pt x="4087" y="2006"/>
                        <a:pt x="4087" y="2006"/>
                      </a:cubicBezTo>
                      <a:cubicBezTo>
                        <a:pt x="4087" y="2006"/>
                        <a:pt x="4155" y="1811"/>
                        <a:pt x="4298" y="1540"/>
                      </a:cubicBezTo>
                      <a:lnTo>
                        <a:pt x="4298" y="1540"/>
                      </a:lnTo>
                      <a:cubicBezTo>
                        <a:pt x="3982" y="1796"/>
                        <a:pt x="3516" y="2382"/>
                        <a:pt x="3516" y="2382"/>
                      </a:cubicBezTo>
                      <a:cubicBezTo>
                        <a:pt x="3516" y="2382"/>
                        <a:pt x="3592" y="2172"/>
                        <a:pt x="3554" y="1886"/>
                      </a:cubicBezTo>
                      <a:lnTo>
                        <a:pt x="3554" y="1886"/>
                      </a:lnTo>
                      <a:cubicBezTo>
                        <a:pt x="3381" y="2149"/>
                        <a:pt x="2885" y="2758"/>
                        <a:pt x="2885" y="2758"/>
                      </a:cubicBezTo>
                      <a:cubicBezTo>
                        <a:pt x="2885" y="2758"/>
                        <a:pt x="2990" y="2562"/>
                        <a:pt x="2990" y="2329"/>
                      </a:cubicBezTo>
                      <a:lnTo>
                        <a:pt x="2990" y="2329"/>
                      </a:lnTo>
                      <a:cubicBezTo>
                        <a:pt x="2833" y="2562"/>
                        <a:pt x="2239" y="3133"/>
                        <a:pt x="2239" y="3133"/>
                      </a:cubicBezTo>
                      <a:cubicBezTo>
                        <a:pt x="2239" y="3133"/>
                        <a:pt x="2284" y="2833"/>
                        <a:pt x="2337" y="2690"/>
                      </a:cubicBezTo>
                      <a:lnTo>
                        <a:pt x="2337" y="2690"/>
                      </a:lnTo>
                      <a:cubicBezTo>
                        <a:pt x="2029" y="2998"/>
                        <a:pt x="1841" y="3749"/>
                        <a:pt x="1841" y="3749"/>
                      </a:cubicBezTo>
                      <a:cubicBezTo>
                        <a:pt x="1841" y="3749"/>
                        <a:pt x="1758" y="3494"/>
                        <a:pt x="1728" y="3306"/>
                      </a:cubicBezTo>
                      <a:cubicBezTo>
                        <a:pt x="1413" y="3885"/>
                        <a:pt x="1533" y="4621"/>
                        <a:pt x="1533" y="4621"/>
                      </a:cubicBezTo>
                      <a:cubicBezTo>
                        <a:pt x="1533" y="4621"/>
                        <a:pt x="1458" y="4215"/>
                        <a:pt x="1225" y="4035"/>
                      </a:cubicBezTo>
                      <a:lnTo>
                        <a:pt x="1225" y="4035"/>
                      </a:lnTo>
                      <a:cubicBezTo>
                        <a:pt x="1292" y="4538"/>
                        <a:pt x="1067" y="5282"/>
                        <a:pt x="1067" y="5282"/>
                      </a:cubicBezTo>
                      <a:cubicBezTo>
                        <a:pt x="1067" y="5282"/>
                        <a:pt x="872" y="5222"/>
                        <a:pt x="819" y="4831"/>
                      </a:cubicBezTo>
                      <a:cubicBezTo>
                        <a:pt x="489" y="5613"/>
                        <a:pt x="751" y="6379"/>
                        <a:pt x="751" y="6379"/>
                      </a:cubicBezTo>
                      <a:cubicBezTo>
                        <a:pt x="751" y="6379"/>
                        <a:pt x="586" y="6041"/>
                        <a:pt x="511" y="5740"/>
                      </a:cubicBezTo>
                      <a:cubicBezTo>
                        <a:pt x="466" y="6199"/>
                        <a:pt x="496" y="6920"/>
                        <a:pt x="496" y="6920"/>
                      </a:cubicBezTo>
                      <a:cubicBezTo>
                        <a:pt x="496" y="6920"/>
                        <a:pt x="346" y="6815"/>
                        <a:pt x="248" y="6326"/>
                      </a:cubicBezTo>
                      <a:lnTo>
                        <a:pt x="248" y="6326"/>
                      </a:lnTo>
                      <a:cubicBezTo>
                        <a:pt x="0" y="7281"/>
                        <a:pt x="346" y="8385"/>
                        <a:pt x="346" y="8385"/>
                      </a:cubicBezTo>
                      <a:lnTo>
                        <a:pt x="113" y="8160"/>
                      </a:lnTo>
                      <a:lnTo>
                        <a:pt x="398" y="9016"/>
                      </a:lnTo>
                      <a:lnTo>
                        <a:pt x="188" y="8866"/>
                      </a:lnTo>
                      <a:lnTo>
                        <a:pt x="489" y="9888"/>
                      </a:lnTo>
                      <a:lnTo>
                        <a:pt x="331" y="9850"/>
                      </a:lnTo>
                      <a:lnTo>
                        <a:pt x="549" y="10496"/>
                      </a:lnTo>
                      <a:lnTo>
                        <a:pt x="413" y="10384"/>
                      </a:lnTo>
                      <a:lnTo>
                        <a:pt x="541" y="11037"/>
                      </a:lnTo>
                      <a:lnTo>
                        <a:pt x="413" y="10902"/>
                      </a:lnTo>
                      <a:lnTo>
                        <a:pt x="413" y="10902"/>
                      </a:lnTo>
                      <a:cubicBezTo>
                        <a:pt x="451" y="11383"/>
                        <a:pt x="519" y="12487"/>
                        <a:pt x="519" y="12487"/>
                      </a:cubicBezTo>
                      <a:cubicBezTo>
                        <a:pt x="519" y="12487"/>
                        <a:pt x="361" y="12382"/>
                        <a:pt x="271" y="11984"/>
                      </a:cubicBezTo>
                      <a:lnTo>
                        <a:pt x="271" y="11984"/>
                      </a:lnTo>
                      <a:cubicBezTo>
                        <a:pt x="98" y="12533"/>
                        <a:pt x="721" y="14231"/>
                        <a:pt x="721" y="14231"/>
                      </a:cubicBezTo>
                      <a:cubicBezTo>
                        <a:pt x="721" y="14231"/>
                        <a:pt x="1578" y="13434"/>
                        <a:pt x="2217" y="12938"/>
                      </a:cubicBezTo>
                      <a:cubicBezTo>
                        <a:pt x="2848" y="12450"/>
                        <a:pt x="3637" y="12240"/>
                        <a:pt x="4148" y="11571"/>
                      </a:cubicBezTo>
                      <a:cubicBezTo>
                        <a:pt x="4651" y="10902"/>
                        <a:pt x="4741" y="10399"/>
                        <a:pt x="5447" y="9970"/>
                      </a:cubicBezTo>
                      <a:cubicBezTo>
                        <a:pt x="6154" y="9542"/>
                        <a:pt x="6995" y="8708"/>
                        <a:pt x="6995" y="8708"/>
                      </a:cubicBezTo>
                      <a:lnTo>
                        <a:pt x="6995" y="8708"/>
                      </a:lnTo>
                      <a:cubicBezTo>
                        <a:pt x="6995" y="8708"/>
                        <a:pt x="6627" y="8889"/>
                        <a:pt x="6372" y="8941"/>
                      </a:cubicBezTo>
                      <a:cubicBezTo>
                        <a:pt x="6882" y="8648"/>
                        <a:pt x="7423" y="7799"/>
                        <a:pt x="7423" y="7799"/>
                      </a:cubicBezTo>
                      <a:lnTo>
                        <a:pt x="7423" y="7799"/>
                      </a:lnTo>
                      <a:cubicBezTo>
                        <a:pt x="7423" y="7799"/>
                        <a:pt x="7311" y="7859"/>
                        <a:pt x="6890" y="8085"/>
                      </a:cubicBezTo>
                      <a:cubicBezTo>
                        <a:pt x="7273" y="7739"/>
                        <a:pt x="7784" y="6792"/>
                        <a:pt x="7784" y="6792"/>
                      </a:cubicBezTo>
                      <a:lnTo>
                        <a:pt x="7784" y="6792"/>
                      </a:lnTo>
                      <a:cubicBezTo>
                        <a:pt x="7784" y="6792"/>
                        <a:pt x="7649" y="6875"/>
                        <a:pt x="7251" y="7213"/>
                      </a:cubicBezTo>
                      <a:cubicBezTo>
                        <a:pt x="7709" y="6650"/>
                        <a:pt x="7934" y="5763"/>
                        <a:pt x="7934" y="5763"/>
                      </a:cubicBezTo>
                      <a:lnTo>
                        <a:pt x="7934" y="5763"/>
                      </a:lnTo>
                      <a:cubicBezTo>
                        <a:pt x="7934" y="5763"/>
                        <a:pt x="7791" y="5808"/>
                        <a:pt x="7468" y="6191"/>
                      </a:cubicBezTo>
                      <a:cubicBezTo>
                        <a:pt x="7754" y="5846"/>
                        <a:pt x="7949" y="4952"/>
                        <a:pt x="7949" y="4952"/>
                      </a:cubicBezTo>
                      <a:lnTo>
                        <a:pt x="7949" y="4952"/>
                      </a:lnTo>
                      <a:cubicBezTo>
                        <a:pt x="7949" y="4952"/>
                        <a:pt x="7902" y="4999"/>
                        <a:pt x="7622" y="5343"/>
                      </a:cubicBezTo>
                      <a:lnTo>
                        <a:pt x="7622" y="5343"/>
                      </a:lnTo>
                      <a:cubicBezTo>
                        <a:pt x="7798" y="5086"/>
                        <a:pt x="7912" y="4478"/>
                        <a:pt x="7912" y="4478"/>
                      </a:cubicBezTo>
                      <a:lnTo>
                        <a:pt x="7912" y="4478"/>
                      </a:lnTo>
                      <a:cubicBezTo>
                        <a:pt x="7912" y="4478"/>
                        <a:pt x="7854" y="4544"/>
                        <a:pt x="7588" y="4938"/>
                      </a:cubicBezTo>
                      <a:lnTo>
                        <a:pt x="7588" y="4938"/>
                      </a:lnTo>
                      <a:cubicBezTo>
                        <a:pt x="7737" y="4693"/>
                        <a:pt x="7829" y="3825"/>
                        <a:pt x="7829" y="3824"/>
                      </a:cubicBezTo>
                      <a:lnTo>
                        <a:pt x="7829" y="3824"/>
                      </a:lnTo>
                      <a:lnTo>
                        <a:pt x="7544" y="4200"/>
                      </a:lnTo>
                      <a:cubicBezTo>
                        <a:pt x="7679" y="3997"/>
                        <a:pt x="7739" y="3111"/>
                        <a:pt x="7739" y="3111"/>
                      </a:cubicBezTo>
                      <a:lnTo>
                        <a:pt x="7739" y="3111"/>
                      </a:lnTo>
                      <a:cubicBezTo>
                        <a:pt x="7739" y="3111"/>
                        <a:pt x="7679" y="3224"/>
                        <a:pt x="7468" y="3644"/>
                      </a:cubicBezTo>
                      <a:cubicBezTo>
                        <a:pt x="7529" y="3374"/>
                        <a:pt x="7701" y="2472"/>
                        <a:pt x="7701" y="2472"/>
                      </a:cubicBezTo>
                      <a:lnTo>
                        <a:pt x="7701" y="2472"/>
                      </a:lnTo>
                      <a:cubicBezTo>
                        <a:pt x="7701" y="2472"/>
                        <a:pt x="7643" y="2501"/>
                        <a:pt x="7196" y="2991"/>
                      </a:cubicBezTo>
                      <a:lnTo>
                        <a:pt x="7196" y="2991"/>
                      </a:lnTo>
                      <a:cubicBezTo>
                        <a:pt x="7493" y="2652"/>
                        <a:pt x="7852" y="1683"/>
                        <a:pt x="7852" y="1683"/>
                      </a:cubicBezTo>
                      <a:lnTo>
                        <a:pt x="7852" y="1683"/>
                      </a:lnTo>
                      <a:cubicBezTo>
                        <a:pt x="7852" y="1683"/>
                        <a:pt x="7724" y="1743"/>
                        <a:pt x="7160" y="2141"/>
                      </a:cubicBezTo>
                      <a:cubicBezTo>
                        <a:pt x="7423" y="1450"/>
                        <a:pt x="7303" y="1"/>
                        <a:pt x="73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0" name="Google Shape;5640;p53"/>
              <p:cNvGrpSpPr/>
              <p:nvPr/>
            </p:nvGrpSpPr>
            <p:grpSpPr>
              <a:xfrm>
                <a:off x="5392125" y="3668850"/>
                <a:ext cx="698200" cy="578175"/>
                <a:chOff x="5392125" y="3668850"/>
                <a:chExt cx="698200" cy="578175"/>
              </a:xfrm>
            </p:grpSpPr>
            <p:sp>
              <p:nvSpPr>
                <p:cNvPr id="5641" name="Google Shape;5641;p53"/>
                <p:cNvSpPr/>
                <p:nvPr/>
              </p:nvSpPr>
              <p:spPr>
                <a:xfrm>
                  <a:off x="5824700" y="4048275"/>
                  <a:ext cx="265625" cy="145025"/>
                </a:xfrm>
                <a:custGeom>
                  <a:avLst/>
                  <a:gdLst/>
                  <a:ahLst/>
                  <a:cxnLst/>
                  <a:rect l="l" t="t" r="r" b="b"/>
                  <a:pathLst>
                    <a:path w="10625" h="5801" extrusionOk="0">
                      <a:moveTo>
                        <a:pt x="10497" y="0"/>
                      </a:moveTo>
                      <a:cubicBezTo>
                        <a:pt x="9047" y="135"/>
                        <a:pt x="7281" y="1000"/>
                        <a:pt x="6770" y="1232"/>
                      </a:cubicBezTo>
                      <a:cubicBezTo>
                        <a:pt x="6094" y="1533"/>
                        <a:pt x="5335" y="1886"/>
                        <a:pt x="4817" y="2112"/>
                      </a:cubicBezTo>
                      <a:cubicBezTo>
                        <a:pt x="4291" y="2344"/>
                        <a:pt x="4028" y="2397"/>
                        <a:pt x="3404" y="2652"/>
                      </a:cubicBezTo>
                      <a:cubicBezTo>
                        <a:pt x="3727" y="2705"/>
                        <a:pt x="4704" y="2750"/>
                        <a:pt x="4238" y="2983"/>
                      </a:cubicBezTo>
                      <a:cubicBezTo>
                        <a:pt x="3957" y="3122"/>
                        <a:pt x="3617" y="3175"/>
                        <a:pt x="3305" y="3175"/>
                      </a:cubicBezTo>
                      <a:cubicBezTo>
                        <a:pt x="3093" y="3175"/>
                        <a:pt x="2894" y="3150"/>
                        <a:pt x="2736" y="3111"/>
                      </a:cubicBezTo>
                      <a:lnTo>
                        <a:pt x="2736" y="3111"/>
                      </a:lnTo>
                      <a:cubicBezTo>
                        <a:pt x="3156" y="3486"/>
                        <a:pt x="4291" y="3141"/>
                        <a:pt x="4021" y="3517"/>
                      </a:cubicBezTo>
                      <a:cubicBezTo>
                        <a:pt x="3918" y="3656"/>
                        <a:pt x="3626" y="3715"/>
                        <a:pt x="3288" y="3715"/>
                      </a:cubicBezTo>
                      <a:cubicBezTo>
                        <a:pt x="2736" y="3715"/>
                        <a:pt x="2062" y="3558"/>
                        <a:pt x="1894" y="3344"/>
                      </a:cubicBezTo>
                      <a:lnTo>
                        <a:pt x="1894" y="3344"/>
                      </a:lnTo>
                      <a:cubicBezTo>
                        <a:pt x="2246" y="3831"/>
                        <a:pt x="2911" y="3887"/>
                        <a:pt x="3389" y="3887"/>
                      </a:cubicBezTo>
                      <a:cubicBezTo>
                        <a:pt x="3533" y="3887"/>
                        <a:pt x="3659" y="3882"/>
                        <a:pt x="3755" y="3882"/>
                      </a:cubicBezTo>
                      <a:cubicBezTo>
                        <a:pt x="3941" y="3882"/>
                        <a:pt x="4012" y="3901"/>
                        <a:pt x="3870" y="4012"/>
                      </a:cubicBezTo>
                      <a:cubicBezTo>
                        <a:pt x="3676" y="4163"/>
                        <a:pt x="3269" y="4244"/>
                        <a:pt x="2812" y="4244"/>
                      </a:cubicBezTo>
                      <a:cubicBezTo>
                        <a:pt x="2173" y="4244"/>
                        <a:pt x="1435" y="4085"/>
                        <a:pt x="1045" y="3734"/>
                      </a:cubicBezTo>
                      <a:lnTo>
                        <a:pt x="1045" y="3734"/>
                      </a:lnTo>
                      <a:cubicBezTo>
                        <a:pt x="1637" y="4360"/>
                        <a:pt x="2274" y="4497"/>
                        <a:pt x="2792" y="4497"/>
                      </a:cubicBezTo>
                      <a:cubicBezTo>
                        <a:pt x="3200" y="4497"/>
                        <a:pt x="3533" y="4412"/>
                        <a:pt x="3713" y="4412"/>
                      </a:cubicBezTo>
                      <a:cubicBezTo>
                        <a:pt x="3774" y="4412"/>
                        <a:pt x="3818" y="4422"/>
                        <a:pt x="3840" y="4448"/>
                      </a:cubicBezTo>
                      <a:cubicBezTo>
                        <a:pt x="4021" y="4651"/>
                        <a:pt x="3577" y="4824"/>
                        <a:pt x="3096" y="4929"/>
                      </a:cubicBezTo>
                      <a:cubicBezTo>
                        <a:pt x="2982" y="4955"/>
                        <a:pt x="2872" y="4963"/>
                        <a:pt x="2782" y="4963"/>
                      </a:cubicBezTo>
                      <a:cubicBezTo>
                        <a:pt x="2742" y="4963"/>
                        <a:pt x="2706" y="4961"/>
                        <a:pt x="2676" y="4959"/>
                      </a:cubicBezTo>
                      <a:lnTo>
                        <a:pt x="2676" y="4959"/>
                      </a:lnTo>
                      <a:cubicBezTo>
                        <a:pt x="2713" y="4967"/>
                        <a:pt x="2751" y="4974"/>
                        <a:pt x="2811" y="4989"/>
                      </a:cubicBezTo>
                      <a:cubicBezTo>
                        <a:pt x="3344" y="5115"/>
                        <a:pt x="2833" y="5372"/>
                        <a:pt x="2430" y="5372"/>
                      </a:cubicBezTo>
                      <a:cubicBezTo>
                        <a:pt x="2424" y="5372"/>
                        <a:pt x="2418" y="5372"/>
                        <a:pt x="2413" y="5372"/>
                      </a:cubicBezTo>
                      <a:cubicBezTo>
                        <a:pt x="2400" y="5372"/>
                        <a:pt x="2389" y="5371"/>
                        <a:pt x="2378" y="5371"/>
                      </a:cubicBezTo>
                      <a:cubicBezTo>
                        <a:pt x="2143" y="5371"/>
                        <a:pt x="2314" y="5526"/>
                        <a:pt x="2465" y="5598"/>
                      </a:cubicBezTo>
                      <a:cubicBezTo>
                        <a:pt x="1361" y="5312"/>
                        <a:pt x="1" y="4141"/>
                        <a:pt x="1" y="4140"/>
                      </a:cubicBezTo>
                      <a:lnTo>
                        <a:pt x="1" y="4140"/>
                      </a:lnTo>
                      <a:cubicBezTo>
                        <a:pt x="963" y="5079"/>
                        <a:pt x="1939" y="5560"/>
                        <a:pt x="2623" y="5801"/>
                      </a:cubicBezTo>
                      <a:cubicBezTo>
                        <a:pt x="2961" y="5635"/>
                        <a:pt x="3427" y="5365"/>
                        <a:pt x="3712" y="5042"/>
                      </a:cubicBezTo>
                      <a:lnTo>
                        <a:pt x="3712" y="5042"/>
                      </a:lnTo>
                      <a:cubicBezTo>
                        <a:pt x="3480" y="5215"/>
                        <a:pt x="3164" y="5267"/>
                        <a:pt x="3164" y="5267"/>
                      </a:cubicBezTo>
                      <a:cubicBezTo>
                        <a:pt x="3164" y="5267"/>
                        <a:pt x="4126" y="4719"/>
                        <a:pt x="4614" y="4140"/>
                      </a:cubicBezTo>
                      <a:lnTo>
                        <a:pt x="4614" y="4140"/>
                      </a:lnTo>
                      <a:cubicBezTo>
                        <a:pt x="4404" y="4305"/>
                        <a:pt x="4126" y="4358"/>
                        <a:pt x="4126" y="4358"/>
                      </a:cubicBezTo>
                      <a:cubicBezTo>
                        <a:pt x="4126" y="4358"/>
                        <a:pt x="5546" y="3359"/>
                        <a:pt x="5959" y="3141"/>
                      </a:cubicBezTo>
                      <a:lnTo>
                        <a:pt x="5959" y="3141"/>
                      </a:lnTo>
                      <a:cubicBezTo>
                        <a:pt x="5583" y="3186"/>
                        <a:pt x="5418" y="3299"/>
                        <a:pt x="5418" y="3299"/>
                      </a:cubicBezTo>
                      <a:cubicBezTo>
                        <a:pt x="5418" y="3299"/>
                        <a:pt x="6380" y="2547"/>
                        <a:pt x="6688" y="2397"/>
                      </a:cubicBezTo>
                      <a:lnTo>
                        <a:pt x="6688" y="2397"/>
                      </a:lnTo>
                      <a:cubicBezTo>
                        <a:pt x="6327" y="2480"/>
                        <a:pt x="6027" y="2630"/>
                        <a:pt x="6027" y="2630"/>
                      </a:cubicBezTo>
                      <a:cubicBezTo>
                        <a:pt x="6027" y="2630"/>
                        <a:pt x="7229" y="1796"/>
                        <a:pt x="7574" y="1623"/>
                      </a:cubicBezTo>
                      <a:cubicBezTo>
                        <a:pt x="7557" y="1621"/>
                        <a:pt x="7539" y="1621"/>
                        <a:pt x="7520" y="1621"/>
                      </a:cubicBezTo>
                      <a:cubicBezTo>
                        <a:pt x="7287" y="1621"/>
                        <a:pt x="7003" y="1743"/>
                        <a:pt x="7003" y="1743"/>
                      </a:cubicBezTo>
                      <a:cubicBezTo>
                        <a:pt x="7003" y="1743"/>
                        <a:pt x="8040" y="1075"/>
                        <a:pt x="8318" y="977"/>
                      </a:cubicBezTo>
                      <a:cubicBezTo>
                        <a:pt x="8293" y="974"/>
                        <a:pt x="8268" y="973"/>
                        <a:pt x="8243" y="973"/>
                      </a:cubicBezTo>
                      <a:cubicBezTo>
                        <a:pt x="8053" y="973"/>
                        <a:pt x="7878" y="1042"/>
                        <a:pt x="7785" y="1082"/>
                      </a:cubicBezTo>
                      <a:cubicBezTo>
                        <a:pt x="8003" y="977"/>
                        <a:pt x="8701" y="639"/>
                        <a:pt x="8964" y="556"/>
                      </a:cubicBezTo>
                      <a:cubicBezTo>
                        <a:pt x="8875" y="536"/>
                        <a:pt x="8797" y="530"/>
                        <a:pt x="8733" y="530"/>
                      </a:cubicBezTo>
                      <a:cubicBezTo>
                        <a:pt x="8651" y="530"/>
                        <a:pt x="8592" y="540"/>
                        <a:pt x="8559" y="549"/>
                      </a:cubicBezTo>
                      <a:cubicBezTo>
                        <a:pt x="8784" y="481"/>
                        <a:pt x="10234" y="68"/>
                        <a:pt x="10625" y="38"/>
                      </a:cubicBezTo>
                      <a:cubicBezTo>
                        <a:pt x="10580" y="30"/>
                        <a:pt x="10542" y="15"/>
                        <a:pt x="10497"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53"/>
                <p:cNvSpPr/>
                <p:nvPr/>
              </p:nvSpPr>
              <p:spPr>
                <a:xfrm>
                  <a:off x="5611325" y="4159700"/>
                  <a:ext cx="280650" cy="87325"/>
                </a:xfrm>
                <a:custGeom>
                  <a:avLst/>
                  <a:gdLst/>
                  <a:ahLst/>
                  <a:cxnLst/>
                  <a:rect l="l" t="t" r="r" b="b"/>
                  <a:pathLst>
                    <a:path w="11226" h="3493" extrusionOk="0">
                      <a:moveTo>
                        <a:pt x="10339" y="1404"/>
                      </a:moveTo>
                      <a:lnTo>
                        <a:pt x="10339" y="1404"/>
                      </a:lnTo>
                      <a:cubicBezTo>
                        <a:pt x="10318" y="1412"/>
                        <a:pt x="10297" y="1421"/>
                        <a:pt x="10277" y="1429"/>
                      </a:cubicBezTo>
                      <a:lnTo>
                        <a:pt x="10277" y="1429"/>
                      </a:lnTo>
                      <a:cubicBezTo>
                        <a:pt x="10298" y="1422"/>
                        <a:pt x="10319" y="1413"/>
                        <a:pt x="10339" y="1404"/>
                      </a:cubicBezTo>
                      <a:close/>
                      <a:moveTo>
                        <a:pt x="6280" y="0"/>
                      </a:moveTo>
                      <a:cubicBezTo>
                        <a:pt x="6174" y="0"/>
                        <a:pt x="6078" y="18"/>
                        <a:pt x="5996" y="59"/>
                      </a:cubicBezTo>
                      <a:cubicBezTo>
                        <a:pt x="5546" y="284"/>
                        <a:pt x="5854" y="472"/>
                        <a:pt x="6304" y="885"/>
                      </a:cubicBezTo>
                      <a:cubicBezTo>
                        <a:pt x="6748" y="1306"/>
                        <a:pt x="7259" y="1208"/>
                        <a:pt x="7762" y="1261"/>
                      </a:cubicBezTo>
                      <a:cubicBezTo>
                        <a:pt x="8261" y="1313"/>
                        <a:pt x="8317" y="1779"/>
                        <a:pt x="8876" y="1779"/>
                      </a:cubicBezTo>
                      <a:cubicBezTo>
                        <a:pt x="8880" y="1779"/>
                        <a:pt x="8884" y="1779"/>
                        <a:pt x="8889" y="1779"/>
                      </a:cubicBezTo>
                      <a:lnTo>
                        <a:pt x="8889" y="1779"/>
                      </a:lnTo>
                      <a:cubicBezTo>
                        <a:pt x="8818" y="1799"/>
                        <a:pt x="8748" y="1807"/>
                        <a:pt x="8680" y="1807"/>
                      </a:cubicBezTo>
                      <a:cubicBezTo>
                        <a:pt x="8219" y="1807"/>
                        <a:pt x="7824" y="1416"/>
                        <a:pt x="7411" y="1416"/>
                      </a:cubicBezTo>
                      <a:cubicBezTo>
                        <a:pt x="7346" y="1416"/>
                        <a:pt x="7280" y="1426"/>
                        <a:pt x="7213" y="1449"/>
                      </a:cubicBezTo>
                      <a:cubicBezTo>
                        <a:pt x="7143" y="1473"/>
                        <a:pt x="7069" y="1484"/>
                        <a:pt x="6992" y="1484"/>
                      </a:cubicBezTo>
                      <a:cubicBezTo>
                        <a:pt x="6479" y="1484"/>
                        <a:pt x="5843" y="988"/>
                        <a:pt x="5373" y="667"/>
                      </a:cubicBezTo>
                      <a:cubicBezTo>
                        <a:pt x="5181" y="537"/>
                        <a:pt x="4939" y="486"/>
                        <a:pt x="4694" y="486"/>
                      </a:cubicBezTo>
                      <a:cubicBezTo>
                        <a:pt x="4247" y="486"/>
                        <a:pt x="3789" y="655"/>
                        <a:pt x="3600" y="825"/>
                      </a:cubicBezTo>
                      <a:cubicBezTo>
                        <a:pt x="3314" y="1088"/>
                        <a:pt x="4877" y="1787"/>
                        <a:pt x="4877" y="1787"/>
                      </a:cubicBezTo>
                      <a:cubicBezTo>
                        <a:pt x="4857" y="1789"/>
                        <a:pt x="4838" y="1789"/>
                        <a:pt x="4818" y="1789"/>
                      </a:cubicBezTo>
                      <a:cubicBezTo>
                        <a:pt x="4211" y="1789"/>
                        <a:pt x="3420" y="1030"/>
                        <a:pt x="3079" y="1030"/>
                      </a:cubicBezTo>
                      <a:cubicBezTo>
                        <a:pt x="3034" y="1030"/>
                        <a:pt x="2996" y="1043"/>
                        <a:pt x="2968" y="1073"/>
                      </a:cubicBezTo>
                      <a:cubicBezTo>
                        <a:pt x="2720" y="1336"/>
                        <a:pt x="3487" y="2035"/>
                        <a:pt x="4298" y="2155"/>
                      </a:cubicBezTo>
                      <a:cubicBezTo>
                        <a:pt x="4231" y="2170"/>
                        <a:pt x="4164" y="2177"/>
                        <a:pt x="4095" y="2177"/>
                      </a:cubicBezTo>
                      <a:cubicBezTo>
                        <a:pt x="3619" y="2177"/>
                        <a:pt x="3120" y="1828"/>
                        <a:pt x="2758" y="1381"/>
                      </a:cubicBezTo>
                      <a:cubicBezTo>
                        <a:pt x="2608" y="1189"/>
                        <a:pt x="2460" y="1117"/>
                        <a:pt x="2340" y="1117"/>
                      </a:cubicBezTo>
                      <a:cubicBezTo>
                        <a:pt x="2137" y="1117"/>
                        <a:pt x="2017" y="1327"/>
                        <a:pt x="2112" y="1516"/>
                      </a:cubicBezTo>
                      <a:cubicBezTo>
                        <a:pt x="2262" y="1824"/>
                        <a:pt x="2653" y="2208"/>
                        <a:pt x="3457" y="2268"/>
                      </a:cubicBezTo>
                      <a:cubicBezTo>
                        <a:pt x="3270" y="2318"/>
                        <a:pt x="3103" y="2339"/>
                        <a:pt x="2953" y="2339"/>
                      </a:cubicBezTo>
                      <a:cubicBezTo>
                        <a:pt x="2467" y="2339"/>
                        <a:pt x="2157" y="2114"/>
                        <a:pt x="1939" y="1885"/>
                      </a:cubicBezTo>
                      <a:cubicBezTo>
                        <a:pt x="1714" y="1647"/>
                        <a:pt x="1493" y="1448"/>
                        <a:pt x="1259" y="1448"/>
                      </a:cubicBezTo>
                      <a:cubicBezTo>
                        <a:pt x="1196" y="1448"/>
                        <a:pt x="1133" y="1462"/>
                        <a:pt x="1068" y="1494"/>
                      </a:cubicBezTo>
                      <a:cubicBezTo>
                        <a:pt x="759" y="1644"/>
                        <a:pt x="1255" y="2283"/>
                        <a:pt x="1902" y="2696"/>
                      </a:cubicBezTo>
                      <a:cubicBezTo>
                        <a:pt x="887" y="2260"/>
                        <a:pt x="759" y="1268"/>
                        <a:pt x="759" y="1268"/>
                      </a:cubicBezTo>
                      <a:lnTo>
                        <a:pt x="496" y="1381"/>
                      </a:lnTo>
                      <a:lnTo>
                        <a:pt x="1" y="2523"/>
                      </a:lnTo>
                      <a:cubicBezTo>
                        <a:pt x="1" y="2523"/>
                        <a:pt x="578" y="3493"/>
                        <a:pt x="1806" y="3493"/>
                      </a:cubicBezTo>
                      <a:cubicBezTo>
                        <a:pt x="1815" y="3493"/>
                        <a:pt x="1824" y="3493"/>
                        <a:pt x="1834" y="3492"/>
                      </a:cubicBezTo>
                      <a:cubicBezTo>
                        <a:pt x="1578" y="3417"/>
                        <a:pt x="1458" y="3252"/>
                        <a:pt x="1458" y="3252"/>
                      </a:cubicBezTo>
                      <a:lnTo>
                        <a:pt x="1458" y="3252"/>
                      </a:lnTo>
                      <a:cubicBezTo>
                        <a:pt x="1458" y="3252"/>
                        <a:pt x="1753" y="3358"/>
                        <a:pt x="2144" y="3358"/>
                      </a:cubicBezTo>
                      <a:cubicBezTo>
                        <a:pt x="2396" y="3358"/>
                        <a:pt x="2689" y="3314"/>
                        <a:pt x="2968" y="3169"/>
                      </a:cubicBezTo>
                      <a:cubicBezTo>
                        <a:pt x="2728" y="3124"/>
                        <a:pt x="2533" y="3124"/>
                        <a:pt x="2533" y="3124"/>
                      </a:cubicBezTo>
                      <a:cubicBezTo>
                        <a:pt x="2533" y="3124"/>
                        <a:pt x="3757" y="2876"/>
                        <a:pt x="4201" y="2801"/>
                      </a:cubicBezTo>
                      <a:cubicBezTo>
                        <a:pt x="4070" y="2741"/>
                        <a:pt x="3906" y="2729"/>
                        <a:pt x="3799" y="2729"/>
                      </a:cubicBezTo>
                      <a:cubicBezTo>
                        <a:pt x="3733" y="2729"/>
                        <a:pt x="3690" y="2734"/>
                        <a:pt x="3690" y="2734"/>
                      </a:cubicBezTo>
                      <a:cubicBezTo>
                        <a:pt x="3690" y="2734"/>
                        <a:pt x="4841" y="2564"/>
                        <a:pt x="5446" y="2564"/>
                      </a:cubicBezTo>
                      <a:cubicBezTo>
                        <a:pt x="5502" y="2564"/>
                        <a:pt x="5553" y="2565"/>
                        <a:pt x="5598" y="2568"/>
                      </a:cubicBezTo>
                      <a:cubicBezTo>
                        <a:pt x="5305" y="2418"/>
                        <a:pt x="5110" y="2388"/>
                        <a:pt x="5110" y="2388"/>
                      </a:cubicBezTo>
                      <a:lnTo>
                        <a:pt x="5110" y="2388"/>
                      </a:lnTo>
                      <a:cubicBezTo>
                        <a:pt x="5110" y="2388"/>
                        <a:pt x="6252" y="2403"/>
                        <a:pt x="6688" y="2433"/>
                      </a:cubicBezTo>
                      <a:cubicBezTo>
                        <a:pt x="6342" y="2298"/>
                        <a:pt x="6207" y="2185"/>
                        <a:pt x="6207" y="2185"/>
                      </a:cubicBezTo>
                      <a:lnTo>
                        <a:pt x="6207" y="2185"/>
                      </a:lnTo>
                      <a:cubicBezTo>
                        <a:pt x="6207" y="2185"/>
                        <a:pt x="7166" y="2346"/>
                        <a:pt x="7818" y="2346"/>
                      </a:cubicBezTo>
                      <a:cubicBezTo>
                        <a:pt x="7976" y="2346"/>
                        <a:pt x="8116" y="2336"/>
                        <a:pt x="8220" y="2313"/>
                      </a:cubicBezTo>
                      <a:cubicBezTo>
                        <a:pt x="7800" y="2298"/>
                        <a:pt x="7612" y="2170"/>
                        <a:pt x="7612" y="2170"/>
                      </a:cubicBezTo>
                      <a:lnTo>
                        <a:pt x="7612" y="2170"/>
                      </a:lnTo>
                      <a:cubicBezTo>
                        <a:pt x="7612" y="2170"/>
                        <a:pt x="8558" y="2268"/>
                        <a:pt x="9002" y="2283"/>
                      </a:cubicBezTo>
                      <a:cubicBezTo>
                        <a:pt x="8686" y="2200"/>
                        <a:pt x="8543" y="2110"/>
                        <a:pt x="8543" y="2110"/>
                      </a:cubicBezTo>
                      <a:lnTo>
                        <a:pt x="8543" y="2110"/>
                      </a:lnTo>
                      <a:cubicBezTo>
                        <a:pt x="8544" y="2110"/>
                        <a:pt x="9415" y="2118"/>
                        <a:pt x="9978" y="2358"/>
                      </a:cubicBezTo>
                      <a:cubicBezTo>
                        <a:pt x="9798" y="2125"/>
                        <a:pt x="9723" y="2005"/>
                        <a:pt x="9723" y="2005"/>
                      </a:cubicBezTo>
                      <a:cubicBezTo>
                        <a:pt x="9723" y="2005"/>
                        <a:pt x="10497" y="2005"/>
                        <a:pt x="11226" y="1426"/>
                      </a:cubicBezTo>
                      <a:lnTo>
                        <a:pt x="11226" y="1426"/>
                      </a:lnTo>
                      <a:cubicBezTo>
                        <a:pt x="10858" y="1628"/>
                        <a:pt x="10415" y="1683"/>
                        <a:pt x="10047" y="1683"/>
                      </a:cubicBezTo>
                      <a:cubicBezTo>
                        <a:pt x="9799" y="1683"/>
                        <a:pt x="9586" y="1658"/>
                        <a:pt x="9452" y="1637"/>
                      </a:cubicBezTo>
                      <a:lnTo>
                        <a:pt x="9452" y="1637"/>
                      </a:lnTo>
                      <a:cubicBezTo>
                        <a:pt x="9462" y="1637"/>
                        <a:pt x="9472" y="1637"/>
                        <a:pt x="9483" y="1637"/>
                      </a:cubicBezTo>
                      <a:cubicBezTo>
                        <a:pt x="9625" y="1637"/>
                        <a:pt x="9872" y="1591"/>
                        <a:pt x="10277" y="1429"/>
                      </a:cubicBezTo>
                      <a:lnTo>
                        <a:pt x="10277" y="1429"/>
                      </a:lnTo>
                      <a:cubicBezTo>
                        <a:pt x="10197" y="1456"/>
                        <a:pt x="10104" y="1466"/>
                        <a:pt x="10006" y="1466"/>
                      </a:cubicBezTo>
                      <a:cubicBezTo>
                        <a:pt x="9596" y="1466"/>
                        <a:pt x="9099" y="1276"/>
                        <a:pt x="9099" y="1276"/>
                      </a:cubicBezTo>
                      <a:lnTo>
                        <a:pt x="9099" y="1276"/>
                      </a:lnTo>
                      <a:cubicBezTo>
                        <a:pt x="9099" y="1276"/>
                        <a:pt x="9106" y="1277"/>
                        <a:pt x="9121" y="1277"/>
                      </a:cubicBezTo>
                      <a:cubicBezTo>
                        <a:pt x="9197" y="1277"/>
                        <a:pt x="9483" y="1256"/>
                        <a:pt x="10076" y="990"/>
                      </a:cubicBezTo>
                      <a:lnTo>
                        <a:pt x="10076" y="990"/>
                      </a:lnTo>
                      <a:cubicBezTo>
                        <a:pt x="9895" y="1060"/>
                        <a:pt x="9654" y="1096"/>
                        <a:pt x="9390" y="1096"/>
                      </a:cubicBezTo>
                      <a:cubicBezTo>
                        <a:pt x="8906" y="1096"/>
                        <a:pt x="8348" y="975"/>
                        <a:pt x="7950" y="712"/>
                      </a:cubicBezTo>
                      <a:cubicBezTo>
                        <a:pt x="7399" y="351"/>
                        <a:pt x="6743" y="0"/>
                        <a:pt x="6280"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53"/>
                <p:cNvSpPr/>
                <p:nvPr/>
              </p:nvSpPr>
              <p:spPr>
                <a:xfrm>
                  <a:off x="5625050" y="4129800"/>
                  <a:ext cx="148775" cy="64700"/>
                </a:xfrm>
                <a:custGeom>
                  <a:avLst/>
                  <a:gdLst/>
                  <a:ahLst/>
                  <a:cxnLst/>
                  <a:rect l="l" t="t" r="r" b="b"/>
                  <a:pathLst>
                    <a:path w="5951" h="2588" extrusionOk="0">
                      <a:moveTo>
                        <a:pt x="5951" y="331"/>
                      </a:moveTo>
                      <a:cubicBezTo>
                        <a:pt x="5946" y="334"/>
                        <a:pt x="5942" y="337"/>
                        <a:pt x="5938" y="341"/>
                      </a:cubicBezTo>
                      <a:lnTo>
                        <a:pt x="5938" y="341"/>
                      </a:lnTo>
                      <a:cubicBezTo>
                        <a:pt x="5942" y="337"/>
                        <a:pt x="5946" y="334"/>
                        <a:pt x="5951" y="331"/>
                      </a:cubicBezTo>
                      <a:close/>
                      <a:moveTo>
                        <a:pt x="5244" y="0"/>
                      </a:moveTo>
                      <a:lnTo>
                        <a:pt x="5244" y="0"/>
                      </a:lnTo>
                      <a:cubicBezTo>
                        <a:pt x="4463" y="391"/>
                        <a:pt x="3276" y="1292"/>
                        <a:pt x="3276" y="1292"/>
                      </a:cubicBezTo>
                      <a:cubicBezTo>
                        <a:pt x="3276" y="1292"/>
                        <a:pt x="3832" y="804"/>
                        <a:pt x="4185" y="225"/>
                      </a:cubicBezTo>
                      <a:lnTo>
                        <a:pt x="4185" y="225"/>
                      </a:lnTo>
                      <a:cubicBezTo>
                        <a:pt x="3704" y="586"/>
                        <a:pt x="2652" y="1360"/>
                        <a:pt x="2652" y="1360"/>
                      </a:cubicBezTo>
                      <a:cubicBezTo>
                        <a:pt x="2652" y="1360"/>
                        <a:pt x="3088" y="992"/>
                        <a:pt x="3321" y="571"/>
                      </a:cubicBezTo>
                      <a:lnTo>
                        <a:pt x="3321" y="571"/>
                      </a:lnTo>
                      <a:cubicBezTo>
                        <a:pt x="2960" y="932"/>
                        <a:pt x="2081" y="1420"/>
                        <a:pt x="2081" y="1420"/>
                      </a:cubicBezTo>
                      <a:cubicBezTo>
                        <a:pt x="2081" y="1420"/>
                        <a:pt x="2472" y="1195"/>
                        <a:pt x="2697" y="804"/>
                      </a:cubicBezTo>
                      <a:lnTo>
                        <a:pt x="2697" y="804"/>
                      </a:lnTo>
                      <a:cubicBezTo>
                        <a:pt x="2457" y="1082"/>
                        <a:pt x="1886" y="1262"/>
                        <a:pt x="1525" y="1661"/>
                      </a:cubicBezTo>
                      <a:cubicBezTo>
                        <a:pt x="1615" y="1435"/>
                        <a:pt x="2006" y="1060"/>
                        <a:pt x="2006" y="1059"/>
                      </a:cubicBezTo>
                      <a:lnTo>
                        <a:pt x="2006" y="1059"/>
                      </a:lnTo>
                      <a:cubicBezTo>
                        <a:pt x="2006" y="1060"/>
                        <a:pt x="1157" y="1600"/>
                        <a:pt x="1105" y="1691"/>
                      </a:cubicBezTo>
                      <a:cubicBezTo>
                        <a:pt x="1029" y="1428"/>
                        <a:pt x="1082" y="1210"/>
                        <a:pt x="1157" y="1059"/>
                      </a:cubicBezTo>
                      <a:lnTo>
                        <a:pt x="1150" y="1059"/>
                      </a:lnTo>
                      <a:cubicBezTo>
                        <a:pt x="969" y="1285"/>
                        <a:pt x="751" y="1593"/>
                        <a:pt x="699" y="1803"/>
                      </a:cubicBezTo>
                      <a:cubicBezTo>
                        <a:pt x="639" y="1518"/>
                        <a:pt x="796" y="1202"/>
                        <a:pt x="797" y="1202"/>
                      </a:cubicBezTo>
                      <a:lnTo>
                        <a:pt x="797" y="1202"/>
                      </a:lnTo>
                      <a:cubicBezTo>
                        <a:pt x="796" y="1202"/>
                        <a:pt x="286" y="1698"/>
                        <a:pt x="98" y="1954"/>
                      </a:cubicBezTo>
                      <a:cubicBezTo>
                        <a:pt x="38" y="2164"/>
                        <a:pt x="0" y="2382"/>
                        <a:pt x="8" y="2585"/>
                      </a:cubicBezTo>
                      <a:cubicBezTo>
                        <a:pt x="17" y="2587"/>
                        <a:pt x="29" y="2587"/>
                        <a:pt x="43" y="2587"/>
                      </a:cubicBezTo>
                      <a:cubicBezTo>
                        <a:pt x="590" y="2587"/>
                        <a:pt x="4561" y="1195"/>
                        <a:pt x="4561" y="1195"/>
                      </a:cubicBezTo>
                      <a:cubicBezTo>
                        <a:pt x="4561" y="1195"/>
                        <a:pt x="5360" y="788"/>
                        <a:pt x="5938" y="341"/>
                      </a:cubicBezTo>
                      <a:lnTo>
                        <a:pt x="5938" y="341"/>
                      </a:lnTo>
                      <a:cubicBezTo>
                        <a:pt x="5660" y="550"/>
                        <a:pt x="4816" y="834"/>
                        <a:pt x="4816" y="834"/>
                      </a:cubicBezTo>
                      <a:cubicBezTo>
                        <a:pt x="4816" y="834"/>
                        <a:pt x="5267" y="609"/>
                        <a:pt x="5868" y="53"/>
                      </a:cubicBezTo>
                      <a:lnTo>
                        <a:pt x="5868" y="53"/>
                      </a:lnTo>
                      <a:cubicBezTo>
                        <a:pt x="5515" y="271"/>
                        <a:pt x="4125" y="1037"/>
                        <a:pt x="4125" y="1037"/>
                      </a:cubicBezTo>
                      <a:cubicBezTo>
                        <a:pt x="4125" y="1037"/>
                        <a:pt x="4703" y="473"/>
                        <a:pt x="5244"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53"/>
                <p:cNvSpPr/>
                <p:nvPr/>
              </p:nvSpPr>
              <p:spPr>
                <a:xfrm>
                  <a:off x="5392125" y="3873025"/>
                  <a:ext cx="220550" cy="303750"/>
                </a:xfrm>
                <a:custGeom>
                  <a:avLst/>
                  <a:gdLst/>
                  <a:ahLst/>
                  <a:cxnLst/>
                  <a:rect l="l" t="t" r="r" b="b"/>
                  <a:pathLst>
                    <a:path w="8822" h="12150" extrusionOk="0">
                      <a:moveTo>
                        <a:pt x="384" y="0"/>
                      </a:moveTo>
                      <a:cubicBezTo>
                        <a:pt x="425" y="41"/>
                        <a:pt x="467" y="85"/>
                        <a:pt x="511" y="130"/>
                      </a:cubicBezTo>
                      <a:lnTo>
                        <a:pt x="511" y="130"/>
                      </a:lnTo>
                      <a:cubicBezTo>
                        <a:pt x="468" y="79"/>
                        <a:pt x="426" y="35"/>
                        <a:pt x="384" y="0"/>
                      </a:cubicBezTo>
                      <a:close/>
                      <a:moveTo>
                        <a:pt x="0" y="1210"/>
                      </a:moveTo>
                      <a:cubicBezTo>
                        <a:pt x="15" y="1237"/>
                        <a:pt x="32" y="1265"/>
                        <a:pt x="50" y="1293"/>
                      </a:cubicBezTo>
                      <a:lnTo>
                        <a:pt x="50" y="1293"/>
                      </a:lnTo>
                      <a:cubicBezTo>
                        <a:pt x="33" y="1266"/>
                        <a:pt x="17" y="1238"/>
                        <a:pt x="0" y="1210"/>
                      </a:cubicBezTo>
                      <a:close/>
                      <a:moveTo>
                        <a:pt x="872" y="3424"/>
                      </a:moveTo>
                      <a:cubicBezTo>
                        <a:pt x="871" y="3424"/>
                        <a:pt x="872" y="3426"/>
                        <a:pt x="872" y="3426"/>
                      </a:cubicBezTo>
                      <a:cubicBezTo>
                        <a:pt x="872" y="3426"/>
                        <a:pt x="933" y="3491"/>
                        <a:pt x="1037" y="3595"/>
                      </a:cubicBezTo>
                      <a:lnTo>
                        <a:pt x="1037" y="3595"/>
                      </a:lnTo>
                      <a:cubicBezTo>
                        <a:pt x="902" y="3443"/>
                        <a:pt x="877" y="3424"/>
                        <a:pt x="872" y="3424"/>
                      </a:cubicBezTo>
                      <a:close/>
                      <a:moveTo>
                        <a:pt x="2916" y="6680"/>
                      </a:moveTo>
                      <a:lnTo>
                        <a:pt x="2916" y="6680"/>
                      </a:lnTo>
                      <a:cubicBezTo>
                        <a:pt x="2969" y="6699"/>
                        <a:pt x="3022" y="6720"/>
                        <a:pt x="3074" y="6743"/>
                      </a:cubicBezTo>
                      <a:lnTo>
                        <a:pt x="3074" y="6743"/>
                      </a:lnTo>
                      <a:cubicBezTo>
                        <a:pt x="3018" y="6712"/>
                        <a:pt x="2965" y="6690"/>
                        <a:pt x="2916" y="6680"/>
                      </a:cubicBezTo>
                      <a:close/>
                      <a:moveTo>
                        <a:pt x="511" y="130"/>
                      </a:moveTo>
                      <a:cubicBezTo>
                        <a:pt x="765" y="436"/>
                        <a:pt x="1026" y="1005"/>
                        <a:pt x="1270" y="1398"/>
                      </a:cubicBezTo>
                      <a:cubicBezTo>
                        <a:pt x="1556" y="1856"/>
                        <a:pt x="1638" y="2029"/>
                        <a:pt x="1969" y="2247"/>
                      </a:cubicBezTo>
                      <a:cubicBezTo>
                        <a:pt x="2252" y="2438"/>
                        <a:pt x="2155" y="2530"/>
                        <a:pt x="1970" y="2530"/>
                      </a:cubicBezTo>
                      <a:cubicBezTo>
                        <a:pt x="1943" y="2530"/>
                        <a:pt x="1915" y="2528"/>
                        <a:pt x="1886" y="2525"/>
                      </a:cubicBezTo>
                      <a:cubicBezTo>
                        <a:pt x="1205" y="2369"/>
                        <a:pt x="363" y="1770"/>
                        <a:pt x="50" y="1293"/>
                      </a:cubicBezTo>
                      <a:lnTo>
                        <a:pt x="50" y="1293"/>
                      </a:lnTo>
                      <a:cubicBezTo>
                        <a:pt x="741" y="2406"/>
                        <a:pt x="2032" y="2880"/>
                        <a:pt x="2442" y="2968"/>
                      </a:cubicBezTo>
                      <a:cubicBezTo>
                        <a:pt x="2863" y="3058"/>
                        <a:pt x="2608" y="3269"/>
                        <a:pt x="2795" y="3411"/>
                      </a:cubicBezTo>
                      <a:cubicBezTo>
                        <a:pt x="2991" y="3554"/>
                        <a:pt x="3381" y="3704"/>
                        <a:pt x="2931" y="3840"/>
                      </a:cubicBezTo>
                      <a:cubicBezTo>
                        <a:pt x="2880" y="3856"/>
                        <a:pt x="2823" y="3863"/>
                        <a:pt x="2761" y="3863"/>
                      </a:cubicBezTo>
                      <a:cubicBezTo>
                        <a:pt x="2281" y="3863"/>
                        <a:pt x="1518" y="3416"/>
                        <a:pt x="1285" y="3163"/>
                      </a:cubicBezTo>
                      <a:lnTo>
                        <a:pt x="1285" y="3163"/>
                      </a:lnTo>
                      <a:cubicBezTo>
                        <a:pt x="1961" y="4223"/>
                        <a:pt x="3209" y="4042"/>
                        <a:pt x="3442" y="4268"/>
                      </a:cubicBezTo>
                      <a:cubicBezTo>
                        <a:pt x="3675" y="4493"/>
                        <a:pt x="3712" y="4734"/>
                        <a:pt x="3877" y="4952"/>
                      </a:cubicBezTo>
                      <a:cubicBezTo>
                        <a:pt x="3981" y="5089"/>
                        <a:pt x="3934" y="5187"/>
                        <a:pt x="3684" y="5187"/>
                      </a:cubicBezTo>
                      <a:cubicBezTo>
                        <a:pt x="3537" y="5187"/>
                        <a:pt x="3319" y="5153"/>
                        <a:pt x="3021" y="5072"/>
                      </a:cubicBezTo>
                      <a:cubicBezTo>
                        <a:pt x="2388" y="4900"/>
                        <a:pt x="1421" y="3980"/>
                        <a:pt x="1037" y="3595"/>
                      </a:cubicBezTo>
                      <a:lnTo>
                        <a:pt x="1037" y="3595"/>
                      </a:lnTo>
                      <a:cubicBezTo>
                        <a:pt x="1161" y="3735"/>
                        <a:pt x="1379" y="3987"/>
                        <a:pt x="1759" y="4441"/>
                      </a:cubicBezTo>
                      <a:cubicBezTo>
                        <a:pt x="2683" y="5560"/>
                        <a:pt x="4223" y="5493"/>
                        <a:pt x="4328" y="5703"/>
                      </a:cubicBezTo>
                      <a:cubicBezTo>
                        <a:pt x="4433" y="5913"/>
                        <a:pt x="4456" y="6003"/>
                        <a:pt x="4726" y="6342"/>
                      </a:cubicBezTo>
                      <a:cubicBezTo>
                        <a:pt x="4966" y="6648"/>
                        <a:pt x="5164" y="6848"/>
                        <a:pt x="4982" y="6848"/>
                      </a:cubicBezTo>
                      <a:cubicBezTo>
                        <a:pt x="4959" y="6848"/>
                        <a:pt x="4929" y="6844"/>
                        <a:pt x="4892" y="6837"/>
                      </a:cubicBezTo>
                      <a:cubicBezTo>
                        <a:pt x="4561" y="6785"/>
                        <a:pt x="3164" y="6296"/>
                        <a:pt x="2352" y="5327"/>
                      </a:cubicBezTo>
                      <a:lnTo>
                        <a:pt x="2352" y="5327"/>
                      </a:lnTo>
                      <a:cubicBezTo>
                        <a:pt x="3096" y="6469"/>
                        <a:pt x="4531" y="7040"/>
                        <a:pt x="5117" y="7108"/>
                      </a:cubicBezTo>
                      <a:cubicBezTo>
                        <a:pt x="5711" y="7176"/>
                        <a:pt x="5515" y="7311"/>
                        <a:pt x="5628" y="7611"/>
                      </a:cubicBezTo>
                      <a:cubicBezTo>
                        <a:pt x="5733" y="7919"/>
                        <a:pt x="6184" y="8257"/>
                        <a:pt x="6146" y="8468"/>
                      </a:cubicBezTo>
                      <a:cubicBezTo>
                        <a:pt x="6133" y="8563"/>
                        <a:pt x="5963" y="8620"/>
                        <a:pt x="5743" y="8620"/>
                      </a:cubicBezTo>
                      <a:cubicBezTo>
                        <a:pt x="5460" y="8620"/>
                        <a:pt x="5093" y="8526"/>
                        <a:pt x="4869" y="8303"/>
                      </a:cubicBezTo>
                      <a:cubicBezTo>
                        <a:pt x="4502" y="7928"/>
                        <a:pt x="3889" y="7103"/>
                        <a:pt x="3074" y="6743"/>
                      </a:cubicBezTo>
                      <a:lnTo>
                        <a:pt x="3074" y="6743"/>
                      </a:lnTo>
                      <a:cubicBezTo>
                        <a:pt x="3496" y="6975"/>
                        <a:pt x="4096" y="7737"/>
                        <a:pt x="4719" y="8400"/>
                      </a:cubicBezTo>
                      <a:cubicBezTo>
                        <a:pt x="5156" y="8860"/>
                        <a:pt x="5693" y="8892"/>
                        <a:pt x="6084" y="8892"/>
                      </a:cubicBezTo>
                      <a:cubicBezTo>
                        <a:pt x="6147" y="8892"/>
                        <a:pt x="6206" y="8891"/>
                        <a:pt x="6260" y="8891"/>
                      </a:cubicBezTo>
                      <a:cubicBezTo>
                        <a:pt x="6414" y="8891"/>
                        <a:pt x="6529" y="8898"/>
                        <a:pt x="6582" y="8949"/>
                      </a:cubicBezTo>
                      <a:cubicBezTo>
                        <a:pt x="6778" y="9137"/>
                        <a:pt x="6830" y="9407"/>
                        <a:pt x="6838" y="9625"/>
                      </a:cubicBezTo>
                      <a:cubicBezTo>
                        <a:pt x="6845" y="9835"/>
                        <a:pt x="7161" y="9880"/>
                        <a:pt x="7371" y="10173"/>
                      </a:cubicBezTo>
                      <a:cubicBezTo>
                        <a:pt x="7339" y="10175"/>
                        <a:pt x="7295" y="10176"/>
                        <a:pt x="7240" y="10176"/>
                      </a:cubicBezTo>
                      <a:cubicBezTo>
                        <a:pt x="6829" y="10176"/>
                        <a:pt x="5847" y="10105"/>
                        <a:pt x="5230" y="9640"/>
                      </a:cubicBezTo>
                      <a:lnTo>
                        <a:pt x="5230" y="9640"/>
                      </a:lnTo>
                      <a:cubicBezTo>
                        <a:pt x="5959" y="10435"/>
                        <a:pt x="7150" y="10482"/>
                        <a:pt x="7421" y="10482"/>
                      </a:cubicBezTo>
                      <a:cubicBezTo>
                        <a:pt x="7457" y="10482"/>
                        <a:pt x="7476" y="10481"/>
                        <a:pt x="7476" y="10481"/>
                      </a:cubicBezTo>
                      <a:cubicBezTo>
                        <a:pt x="7476" y="10481"/>
                        <a:pt x="7747" y="10902"/>
                        <a:pt x="8010" y="11278"/>
                      </a:cubicBezTo>
                      <a:cubicBezTo>
                        <a:pt x="8003" y="11278"/>
                        <a:pt x="7995" y="11278"/>
                        <a:pt x="7987" y="11278"/>
                      </a:cubicBezTo>
                      <a:cubicBezTo>
                        <a:pt x="7575" y="11278"/>
                        <a:pt x="5897" y="10907"/>
                        <a:pt x="5425" y="10399"/>
                      </a:cubicBezTo>
                      <a:lnTo>
                        <a:pt x="5425" y="10399"/>
                      </a:lnTo>
                      <a:cubicBezTo>
                        <a:pt x="6334" y="11428"/>
                        <a:pt x="7987" y="11804"/>
                        <a:pt x="7987" y="11804"/>
                      </a:cubicBezTo>
                      <a:cubicBezTo>
                        <a:pt x="7987" y="11804"/>
                        <a:pt x="7844" y="11826"/>
                        <a:pt x="7640" y="11826"/>
                      </a:cubicBezTo>
                      <a:cubicBezTo>
                        <a:pt x="7387" y="11826"/>
                        <a:pt x="7041" y="11792"/>
                        <a:pt x="6755" y="11639"/>
                      </a:cubicBezTo>
                      <a:lnTo>
                        <a:pt x="6755" y="11639"/>
                      </a:lnTo>
                      <a:cubicBezTo>
                        <a:pt x="7496" y="12130"/>
                        <a:pt x="8627" y="12150"/>
                        <a:pt x="8799" y="12150"/>
                      </a:cubicBezTo>
                      <a:cubicBezTo>
                        <a:pt x="8814" y="12150"/>
                        <a:pt x="8821" y="12149"/>
                        <a:pt x="8821" y="12149"/>
                      </a:cubicBezTo>
                      <a:cubicBezTo>
                        <a:pt x="4308" y="4957"/>
                        <a:pt x="1861" y="1539"/>
                        <a:pt x="511" y="13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53"/>
                <p:cNvSpPr/>
                <p:nvPr/>
              </p:nvSpPr>
              <p:spPr>
                <a:xfrm>
                  <a:off x="5651325" y="3920175"/>
                  <a:ext cx="308075" cy="205900"/>
                </a:xfrm>
                <a:custGeom>
                  <a:avLst/>
                  <a:gdLst/>
                  <a:ahLst/>
                  <a:cxnLst/>
                  <a:rect l="l" t="t" r="r" b="b"/>
                  <a:pathLst>
                    <a:path w="12323" h="8236" extrusionOk="0">
                      <a:moveTo>
                        <a:pt x="3675" y="4741"/>
                      </a:moveTo>
                      <a:cubicBezTo>
                        <a:pt x="3680" y="4746"/>
                        <a:pt x="3685" y="4751"/>
                        <a:pt x="3691" y="4755"/>
                      </a:cubicBezTo>
                      <a:lnTo>
                        <a:pt x="3691" y="4755"/>
                      </a:lnTo>
                      <a:cubicBezTo>
                        <a:pt x="3686" y="4750"/>
                        <a:pt x="3680" y="4746"/>
                        <a:pt x="3675" y="4741"/>
                      </a:cubicBezTo>
                      <a:close/>
                      <a:moveTo>
                        <a:pt x="12323" y="0"/>
                      </a:moveTo>
                      <a:cubicBezTo>
                        <a:pt x="12323" y="0"/>
                        <a:pt x="10482" y="1811"/>
                        <a:pt x="9160" y="2036"/>
                      </a:cubicBezTo>
                      <a:cubicBezTo>
                        <a:pt x="9302" y="2052"/>
                        <a:pt x="9429" y="2058"/>
                        <a:pt x="9541" y="2058"/>
                      </a:cubicBezTo>
                      <a:cubicBezTo>
                        <a:pt x="9918" y="2058"/>
                        <a:pt x="10128" y="1985"/>
                        <a:pt x="10227" y="1939"/>
                      </a:cubicBezTo>
                      <a:lnTo>
                        <a:pt x="10227" y="1939"/>
                      </a:lnTo>
                      <a:cubicBezTo>
                        <a:pt x="10009" y="2054"/>
                        <a:pt x="9285" y="2417"/>
                        <a:pt x="8497" y="2417"/>
                      </a:cubicBezTo>
                      <a:cubicBezTo>
                        <a:pt x="8416" y="2417"/>
                        <a:pt x="8333" y="2413"/>
                        <a:pt x="8251" y="2404"/>
                      </a:cubicBezTo>
                      <a:lnTo>
                        <a:pt x="8251" y="2404"/>
                      </a:lnTo>
                      <a:cubicBezTo>
                        <a:pt x="8779" y="2539"/>
                        <a:pt x="9179" y="2565"/>
                        <a:pt x="9408" y="2565"/>
                      </a:cubicBezTo>
                      <a:cubicBezTo>
                        <a:pt x="9550" y="2565"/>
                        <a:pt x="9626" y="2555"/>
                        <a:pt x="9626" y="2555"/>
                      </a:cubicBezTo>
                      <a:lnTo>
                        <a:pt x="9626" y="2555"/>
                      </a:lnTo>
                      <a:cubicBezTo>
                        <a:pt x="9626" y="2555"/>
                        <a:pt x="8838" y="2941"/>
                        <a:pt x="8059" y="2941"/>
                      </a:cubicBezTo>
                      <a:cubicBezTo>
                        <a:pt x="7854" y="2941"/>
                        <a:pt x="7651" y="2915"/>
                        <a:pt x="7462" y="2848"/>
                      </a:cubicBezTo>
                      <a:lnTo>
                        <a:pt x="7462" y="2848"/>
                      </a:lnTo>
                      <a:cubicBezTo>
                        <a:pt x="7731" y="3027"/>
                        <a:pt x="8047" y="3069"/>
                        <a:pt x="8273" y="3069"/>
                      </a:cubicBezTo>
                      <a:cubicBezTo>
                        <a:pt x="8350" y="3069"/>
                        <a:pt x="8417" y="3064"/>
                        <a:pt x="8469" y="3058"/>
                      </a:cubicBezTo>
                      <a:lnTo>
                        <a:pt x="8469" y="3058"/>
                      </a:lnTo>
                      <a:cubicBezTo>
                        <a:pt x="8346" y="3072"/>
                        <a:pt x="8131" y="3094"/>
                        <a:pt x="7888" y="3094"/>
                      </a:cubicBezTo>
                      <a:cubicBezTo>
                        <a:pt x="7625" y="3094"/>
                        <a:pt x="7329" y="3069"/>
                        <a:pt x="7079" y="2983"/>
                      </a:cubicBezTo>
                      <a:lnTo>
                        <a:pt x="7079" y="2983"/>
                      </a:lnTo>
                      <a:cubicBezTo>
                        <a:pt x="7432" y="3220"/>
                        <a:pt x="7937" y="3268"/>
                        <a:pt x="8288" y="3268"/>
                      </a:cubicBezTo>
                      <a:cubicBezTo>
                        <a:pt x="8527" y="3268"/>
                        <a:pt x="8694" y="3246"/>
                        <a:pt x="8694" y="3246"/>
                      </a:cubicBezTo>
                      <a:lnTo>
                        <a:pt x="8694" y="3246"/>
                      </a:lnTo>
                      <a:cubicBezTo>
                        <a:pt x="8694" y="3246"/>
                        <a:pt x="7914" y="3649"/>
                        <a:pt x="7154" y="3649"/>
                      </a:cubicBezTo>
                      <a:cubicBezTo>
                        <a:pt x="6913" y="3649"/>
                        <a:pt x="6674" y="3608"/>
                        <a:pt x="6462" y="3501"/>
                      </a:cubicBezTo>
                      <a:lnTo>
                        <a:pt x="6462" y="3501"/>
                      </a:lnTo>
                      <a:cubicBezTo>
                        <a:pt x="6890" y="3776"/>
                        <a:pt x="7366" y="3817"/>
                        <a:pt x="7611" y="3817"/>
                      </a:cubicBezTo>
                      <a:cubicBezTo>
                        <a:pt x="7715" y="3817"/>
                        <a:pt x="7777" y="3809"/>
                        <a:pt x="7777" y="3809"/>
                      </a:cubicBezTo>
                      <a:lnTo>
                        <a:pt x="7777" y="3809"/>
                      </a:lnTo>
                      <a:cubicBezTo>
                        <a:pt x="7777" y="3809"/>
                        <a:pt x="7302" y="3884"/>
                        <a:pt x="6802" y="3884"/>
                      </a:cubicBezTo>
                      <a:cubicBezTo>
                        <a:pt x="6435" y="3884"/>
                        <a:pt x="6055" y="3844"/>
                        <a:pt x="5839" y="3704"/>
                      </a:cubicBezTo>
                      <a:lnTo>
                        <a:pt x="5839" y="3704"/>
                      </a:lnTo>
                      <a:cubicBezTo>
                        <a:pt x="6295" y="4010"/>
                        <a:pt x="7136" y="4046"/>
                        <a:pt x="7502" y="4046"/>
                      </a:cubicBezTo>
                      <a:cubicBezTo>
                        <a:pt x="7613" y="4046"/>
                        <a:pt x="7680" y="4042"/>
                        <a:pt x="7680" y="4042"/>
                      </a:cubicBezTo>
                      <a:lnTo>
                        <a:pt x="7680" y="4042"/>
                      </a:lnTo>
                      <a:cubicBezTo>
                        <a:pt x="7680" y="4042"/>
                        <a:pt x="7110" y="4216"/>
                        <a:pt x="6434" y="4216"/>
                      </a:cubicBezTo>
                      <a:cubicBezTo>
                        <a:pt x="6049" y="4216"/>
                        <a:pt x="5629" y="4160"/>
                        <a:pt x="5260" y="3982"/>
                      </a:cubicBezTo>
                      <a:lnTo>
                        <a:pt x="5260" y="3982"/>
                      </a:lnTo>
                      <a:cubicBezTo>
                        <a:pt x="5441" y="4193"/>
                        <a:pt x="5696" y="4260"/>
                        <a:pt x="5816" y="4275"/>
                      </a:cubicBezTo>
                      <a:cubicBezTo>
                        <a:pt x="5629" y="4253"/>
                        <a:pt x="5095" y="4170"/>
                        <a:pt x="4847" y="4057"/>
                      </a:cubicBezTo>
                      <a:lnTo>
                        <a:pt x="4847" y="4057"/>
                      </a:lnTo>
                      <a:cubicBezTo>
                        <a:pt x="5178" y="4350"/>
                        <a:pt x="5644" y="4433"/>
                        <a:pt x="5644" y="4433"/>
                      </a:cubicBezTo>
                      <a:cubicBezTo>
                        <a:pt x="5644" y="4433"/>
                        <a:pt x="5474" y="4471"/>
                        <a:pt x="5257" y="4471"/>
                      </a:cubicBezTo>
                      <a:cubicBezTo>
                        <a:pt x="5184" y="4471"/>
                        <a:pt x="5106" y="4467"/>
                        <a:pt x="5027" y="4456"/>
                      </a:cubicBezTo>
                      <a:lnTo>
                        <a:pt x="5027" y="4456"/>
                      </a:lnTo>
                      <a:cubicBezTo>
                        <a:pt x="5349" y="4547"/>
                        <a:pt x="5751" y="4592"/>
                        <a:pt x="6135" y="4592"/>
                      </a:cubicBezTo>
                      <a:cubicBezTo>
                        <a:pt x="6477" y="4592"/>
                        <a:pt x="6804" y="4556"/>
                        <a:pt x="7049" y="4486"/>
                      </a:cubicBezTo>
                      <a:lnTo>
                        <a:pt x="7049" y="4486"/>
                      </a:lnTo>
                      <a:cubicBezTo>
                        <a:pt x="6581" y="4761"/>
                        <a:pt x="5973" y="4907"/>
                        <a:pt x="5375" y="4907"/>
                      </a:cubicBezTo>
                      <a:cubicBezTo>
                        <a:pt x="4897" y="4907"/>
                        <a:pt x="4426" y="4814"/>
                        <a:pt x="4036" y="4621"/>
                      </a:cubicBezTo>
                      <a:lnTo>
                        <a:pt x="4036" y="4621"/>
                      </a:lnTo>
                      <a:cubicBezTo>
                        <a:pt x="4449" y="4974"/>
                        <a:pt x="5088" y="5079"/>
                        <a:pt x="5088" y="5079"/>
                      </a:cubicBezTo>
                      <a:cubicBezTo>
                        <a:pt x="5088" y="5079"/>
                        <a:pt x="4045" y="5057"/>
                        <a:pt x="3691" y="4755"/>
                      </a:cubicBezTo>
                      <a:lnTo>
                        <a:pt x="3691" y="4755"/>
                      </a:lnTo>
                      <a:cubicBezTo>
                        <a:pt x="4117" y="5132"/>
                        <a:pt x="4429" y="5163"/>
                        <a:pt x="4520" y="5163"/>
                      </a:cubicBezTo>
                      <a:cubicBezTo>
                        <a:pt x="4537" y="5163"/>
                        <a:pt x="4546" y="5162"/>
                        <a:pt x="4547" y="5162"/>
                      </a:cubicBezTo>
                      <a:lnTo>
                        <a:pt x="4547" y="5162"/>
                      </a:lnTo>
                      <a:cubicBezTo>
                        <a:pt x="4545" y="5162"/>
                        <a:pt x="4342" y="5188"/>
                        <a:pt x="4084" y="5188"/>
                      </a:cubicBezTo>
                      <a:cubicBezTo>
                        <a:pt x="3785" y="5188"/>
                        <a:pt x="3412" y="5153"/>
                        <a:pt x="3194" y="5004"/>
                      </a:cubicBezTo>
                      <a:lnTo>
                        <a:pt x="3194" y="5004"/>
                      </a:lnTo>
                      <a:cubicBezTo>
                        <a:pt x="3421" y="5178"/>
                        <a:pt x="4069" y="5246"/>
                        <a:pt x="4684" y="5246"/>
                      </a:cubicBezTo>
                      <a:cubicBezTo>
                        <a:pt x="5209" y="5246"/>
                        <a:pt x="5709" y="5197"/>
                        <a:pt x="5907" y="5124"/>
                      </a:cubicBezTo>
                      <a:lnTo>
                        <a:pt x="5907" y="5124"/>
                      </a:lnTo>
                      <a:cubicBezTo>
                        <a:pt x="5215" y="5454"/>
                        <a:pt x="4512" y="5605"/>
                        <a:pt x="3893" y="5605"/>
                      </a:cubicBezTo>
                      <a:cubicBezTo>
                        <a:pt x="3356" y="5605"/>
                        <a:pt x="2882" y="5491"/>
                        <a:pt x="2533" y="5282"/>
                      </a:cubicBezTo>
                      <a:lnTo>
                        <a:pt x="2533" y="5282"/>
                      </a:lnTo>
                      <a:cubicBezTo>
                        <a:pt x="2899" y="5823"/>
                        <a:pt x="3635" y="5831"/>
                        <a:pt x="3673" y="5831"/>
                      </a:cubicBezTo>
                      <a:cubicBezTo>
                        <a:pt x="3674" y="5831"/>
                        <a:pt x="3675" y="5831"/>
                        <a:pt x="3675" y="5831"/>
                      </a:cubicBezTo>
                      <a:lnTo>
                        <a:pt x="3675" y="5831"/>
                      </a:lnTo>
                      <a:cubicBezTo>
                        <a:pt x="3675" y="5831"/>
                        <a:pt x="3635" y="5835"/>
                        <a:pt x="3566" y="5835"/>
                      </a:cubicBezTo>
                      <a:cubicBezTo>
                        <a:pt x="3350" y="5835"/>
                        <a:pt x="2851" y="5796"/>
                        <a:pt x="2390" y="5477"/>
                      </a:cubicBezTo>
                      <a:lnTo>
                        <a:pt x="2390" y="5477"/>
                      </a:lnTo>
                      <a:cubicBezTo>
                        <a:pt x="2616" y="5770"/>
                        <a:pt x="2999" y="5898"/>
                        <a:pt x="2999" y="5898"/>
                      </a:cubicBezTo>
                      <a:cubicBezTo>
                        <a:pt x="2999" y="5898"/>
                        <a:pt x="2813" y="5928"/>
                        <a:pt x="2566" y="5928"/>
                      </a:cubicBezTo>
                      <a:cubicBezTo>
                        <a:pt x="2305" y="5928"/>
                        <a:pt x="1976" y="5894"/>
                        <a:pt x="1729" y="5755"/>
                      </a:cubicBezTo>
                      <a:lnTo>
                        <a:pt x="1729" y="5755"/>
                      </a:lnTo>
                      <a:cubicBezTo>
                        <a:pt x="2089" y="6009"/>
                        <a:pt x="2600" y="6054"/>
                        <a:pt x="3014" y="6054"/>
                      </a:cubicBezTo>
                      <a:cubicBezTo>
                        <a:pt x="3213" y="6054"/>
                        <a:pt x="3390" y="6043"/>
                        <a:pt x="3517" y="6041"/>
                      </a:cubicBezTo>
                      <a:lnTo>
                        <a:pt x="3517" y="6041"/>
                      </a:lnTo>
                      <a:cubicBezTo>
                        <a:pt x="3109" y="6215"/>
                        <a:pt x="2729" y="6274"/>
                        <a:pt x="2403" y="6274"/>
                      </a:cubicBezTo>
                      <a:cubicBezTo>
                        <a:pt x="1731" y="6274"/>
                        <a:pt x="1286" y="6026"/>
                        <a:pt x="1286" y="6026"/>
                      </a:cubicBezTo>
                      <a:lnTo>
                        <a:pt x="1286" y="6026"/>
                      </a:lnTo>
                      <a:cubicBezTo>
                        <a:pt x="1286" y="6026"/>
                        <a:pt x="1421" y="6409"/>
                        <a:pt x="1737" y="6469"/>
                      </a:cubicBezTo>
                      <a:cubicBezTo>
                        <a:pt x="1681" y="6475"/>
                        <a:pt x="1630" y="6477"/>
                        <a:pt x="1582" y="6477"/>
                      </a:cubicBezTo>
                      <a:cubicBezTo>
                        <a:pt x="1103" y="6477"/>
                        <a:pt x="985" y="6229"/>
                        <a:pt x="985" y="6229"/>
                      </a:cubicBezTo>
                      <a:cubicBezTo>
                        <a:pt x="985" y="6229"/>
                        <a:pt x="174" y="7656"/>
                        <a:pt x="1" y="8175"/>
                      </a:cubicBezTo>
                      <a:cubicBezTo>
                        <a:pt x="130" y="8217"/>
                        <a:pt x="256" y="8236"/>
                        <a:pt x="378" y="8236"/>
                      </a:cubicBezTo>
                      <a:cubicBezTo>
                        <a:pt x="1124" y="8236"/>
                        <a:pt x="1715" y="7526"/>
                        <a:pt x="2045" y="7138"/>
                      </a:cubicBezTo>
                      <a:cubicBezTo>
                        <a:pt x="2428" y="6687"/>
                        <a:pt x="3014" y="6958"/>
                        <a:pt x="3585" y="6777"/>
                      </a:cubicBezTo>
                      <a:cubicBezTo>
                        <a:pt x="3405" y="6732"/>
                        <a:pt x="3292" y="6657"/>
                        <a:pt x="3292" y="6657"/>
                      </a:cubicBezTo>
                      <a:cubicBezTo>
                        <a:pt x="3292" y="6657"/>
                        <a:pt x="4133" y="6477"/>
                        <a:pt x="5027" y="6146"/>
                      </a:cubicBezTo>
                      <a:cubicBezTo>
                        <a:pt x="4926" y="6095"/>
                        <a:pt x="4846" y="6083"/>
                        <a:pt x="4787" y="6083"/>
                      </a:cubicBezTo>
                      <a:cubicBezTo>
                        <a:pt x="4767" y="6083"/>
                        <a:pt x="4749" y="6084"/>
                        <a:pt x="4734" y="6086"/>
                      </a:cubicBezTo>
                      <a:cubicBezTo>
                        <a:pt x="5005" y="6011"/>
                        <a:pt x="6350" y="5613"/>
                        <a:pt x="6793" y="5305"/>
                      </a:cubicBezTo>
                      <a:lnTo>
                        <a:pt x="6793" y="5305"/>
                      </a:lnTo>
                      <a:cubicBezTo>
                        <a:pt x="6633" y="5322"/>
                        <a:pt x="6509" y="5326"/>
                        <a:pt x="6423" y="5326"/>
                      </a:cubicBezTo>
                      <a:cubicBezTo>
                        <a:pt x="6319" y="5326"/>
                        <a:pt x="6267" y="5320"/>
                        <a:pt x="6267" y="5320"/>
                      </a:cubicBezTo>
                      <a:cubicBezTo>
                        <a:pt x="6267" y="5320"/>
                        <a:pt x="7424" y="5072"/>
                        <a:pt x="8161" y="4313"/>
                      </a:cubicBezTo>
                      <a:lnTo>
                        <a:pt x="8161" y="4313"/>
                      </a:lnTo>
                      <a:cubicBezTo>
                        <a:pt x="7725" y="4553"/>
                        <a:pt x="7559" y="4553"/>
                        <a:pt x="7559" y="4553"/>
                      </a:cubicBezTo>
                      <a:cubicBezTo>
                        <a:pt x="7559" y="4553"/>
                        <a:pt x="8799" y="3832"/>
                        <a:pt x="9370" y="3471"/>
                      </a:cubicBezTo>
                      <a:lnTo>
                        <a:pt x="9370" y="3471"/>
                      </a:lnTo>
                      <a:cubicBezTo>
                        <a:pt x="9107" y="3486"/>
                        <a:pt x="8874" y="3584"/>
                        <a:pt x="8829" y="3607"/>
                      </a:cubicBezTo>
                      <a:cubicBezTo>
                        <a:pt x="8919" y="3561"/>
                        <a:pt x="9911" y="3088"/>
                        <a:pt x="10167" y="2735"/>
                      </a:cubicBezTo>
                      <a:lnTo>
                        <a:pt x="10167" y="2735"/>
                      </a:lnTo>
                      <a:cubicBezTo>
                        <a:pt x="9949" y="2765"/>
                        <a:pt x="9723" y="2848"/>
                        <a:pt x="9723" y="2848"/>
                      </a:cubicBezTo>
                      <a:cubicBezTo>
                        <a:pt x="9723" y="2848"/>
                        <a:pt x="10760" y="2149"/>
                        <a:pt x="11068" y="1653"/>
                      </a:cubicBezTo>
                      <a:lnTo>
                        <a:pt x="11068" y="1653"/>
                      </a:lnTo>
                      <a:cubicBezTo>
                        <a:pt x="10858" y="1758"/>
                        <a:pt x="10640" y="1863"/>
                        <a:pt x="10640" y="1863"/>
                      </a:cubicBezTo>
                      <a:cubicBezTo>
                        <a:pt x="10640" y="1863"/>
                        <a:pt x="11271" y="1368"/>
                        <a:pt x="11414" y="1112"/>
                      </a:cubicBezTo>
                      <a:lnTo>
                        <a:pt x="11414" y="1112"/>
                      </a:lnTo>
                      <a:cubicBezTo>
                        <a:pt x="11276" y="1227"/>
                        <a:pt x="11192" y="1249"/>
                        <a:pt x="11147" y="1249"/>
                      </a:cubicBezTo>
                      <a:cubicBezTo>
                        <a:pt x="11118" y="1249"/>
                        <a:pt x="11106" y="1240"/>
                        <a:pt x="11106" y="1240"/>
                      </a:cubicBezTo>
                      <a:cubicBezTo>
                        <a:pt x="11106" y="1240"/>
                        <a:pt x="12128" y="466"/>
                        <a:pt x="12323"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53"/>
                <p:cNvSpPr/>
                <p:nvPr/>
              </p:nvSpPr>
              <p:spPr>
                <a:xfrm>
                  <a:off x="5556300" y="3742100"/>
                  <a:ext cx="103700" cy="284975"/>
                </a:xfrm>
                <a:custGeom>
                  <a:avLst/>
                  <a:gdLst/>
                  <a:ahLst/>
                  <a:cxnLst/>
                  <a:rect l="l" t="t" r="r" b="b"/>
                  <a:pathLst>
                    <a:path w="4148" h="11399" extrusionOk="0">
                      <a:moveTo>
                        <a:pt x="1570" y="7732"/>
                      </a:moveTo>
                      <a:cubicBezTo>
                        <a:pt x="1603" y="7777"/>
                        <a:pt x="1638" y="7820"/>
                        <a:pt x="1673" y="7861"/>
                      </a:cubicBezTo>
                      <a:lnTo>
                        <a:pt x="1673" y="7861"/>
                      </a:lnTo>
                      <a:cubicBezTo>
                        <a:pt x="1639" y="7820"/>
                        <a:pt x="1605" y="7777"/>
                        <a:pt x="1570" y="7732"/>
                      </a:cubicBezTo>
                      <a:close/>
                      <a:moveTo>
                        <a:pt x="158" y="0"/>
                      </a:moveTo>
                      <a:cubicBezTo>
                        <a:pt x="158" y="1"/>
                        <a:pt x="166" y="309"/>
                        <a:pt x="271" y="842"/>
                      </a:cubicBezTo>
                      <a:cubicBezTo>
                        <a:pt x="376" y="1375"/>
                        <a:pt x="481" y="1683"/>
                        <a:pt x="609" y="1939"/>
                      </a:cubicBezTo>
                      <a:cubicBezTo>
                        <a:pt x="736" y="2194"/>
                        <a:pt x="932" y="3096"/>
                        <a:pt x="932" y="3096"/>
                      </a:cubicBezTo>
                      <a:cubicBezTo>
                        <a:pt x="932" y="3096"/>
                        <a:pt x="496" y="2765"/>
                        <a:pt x="203" y="2262"/>
                      </a:cubicBezTo>
                      <a:lnTo>
                        <a:pt x="203" y="2262"/>
                      </a:lnTo>
                      <a:cubicBezTo>
                        <a:pt x="406" y="2983"/>
                        <a:pt x="939" y="3194"/>
                        <a:pt x="984" y="3464"/>
                      </a:cubicBezTo>
                      <a:cubicBezTo>
                        <a:pt x="1022" y="3742"/>
                        <a:pt x="1247" y="3998"/>
                        <a:pt x="1443" y="4343"/>
                      </a:cubicBezTo>
                      <a:cubicBezTo>
                        <a:pt x="984" y="4306"/>
                        <a:pt x="361" y="3825"/>
                        <a:pt x="45" y="3081"/>
                      </a:cubicBezTo>
                      <a:lnTo>
                        <a:pt x="45" y="3081"/>
                      </a:lnTo>
                      <a:cubicBezTo>
                        <a:pt x="158" y="3727"/>
                        <a:pt x="549" y="4358"/>
                        <a:pt x="1465" y="4937"/>
                      </a:cubicBezTo>
                      <a:cubicBezTo>
                        <a:pt x="1195" y="4862"/>
                        <a:pt x="489" y="4426"/>
                        <a:pt x="113" y="4125"/>
                      </a:cubicBezTo>
                      <a:lnTo>
                        <a:pt x="113" y="4125"/>
                      </a:lnTo>
                      <a:cubicBezTo>
                        <a:pt x="601" y="4741"/>
                        <a:pt x="1661" y="5245"/>
                        <a:pt x="1661" y="5245"/>
                      </a:cubicBezTo>
                      <a:cubicBezTo>
                        <a:pt x="1661" y="5245"/>
                        <a:pt x="789" y="5049"/>
                        <a:pt x="331" y="4599"/>
                      </a:cubicBezTo>
                      <a:lnTo>
                        <a:pt x="331" y="4599"/>
                      </a:lnTo>
                      <a:cubicBezTo>
                        <a:pt x="721" y="5147"/>
                        <a:pt x="1766" y="5455"/>
                        <a:pt x="1818" y="5538"/>
                      </a:cubicBezTo>
                      <a:cubicBezTo>
                        <a:pt x="1285" y="5425"/>
                        <a:pt x="564" y="5117"/>
                        <a:pt x="0" y="4388"/>
                      </a:cubicBezTo>
                      <a:lnTo>
                        <a:pt x="0" y="4388"/>
                      </a:lnTo>
                      <a:cubicBezTo>
                        <a:pt x="391" y="5207"/>
                        <a:pt x="1232" y="5756"/>
                        <a:pt x="1826" y="5928"/>
                      </a:cubicBezTo>
                      <a:cubicBezTo>
                        <a:pt x="1816" y="5930"/>
                        <a:pt x="1804" y="5931"/>
                        <a:pt x="1791" y="5931"/>
                      </a:cubicBezTo>
                      <a:cubicBezTo>
                        <a:pt x="1636" y="5931"/>
                        <a:pt x="1241" y="5817"/>
                        <a:pt x="909" y="5658"/>
                      </a:cubicBezTo>
                      <a:lnTo>
                        <a:pt x="909" y="5658"/>
                      </a:lnTo>
                      <a:cubicBezTo>
                        <a:pt x="1217" y="5989"/>
                        <a:pt x="1886" y="6154"/>
                        <a:pt x="1886" y="6154"/>
                      </a:cubicBezTo>
                      <a:lnTo>
                        <a:pt x="1939" y="6349"/>
                      </a:lnTo>
                      <a:cubicBezTo>
                        <a:pt x="1939" y="6349"/>
                        <a:pt x="1172" y="6079"/>
                        <a:pt x="827" y="5786"/>
                      </a:cubicBezTo>
                      <a:lnTo>
                        <a:pt x="827" y="5786"/>
                      </a:lnTo>
                      <a:cubicBezTo>
                        <a:pt x="1180" y="6184"/>
                        <a:pt x="2164" y="6590"/>
                        <a:pt x="2172" y="6717"/>
                      </a:cubicBezTo>
                      <a:cubicBezTo>
                        <a:pt x="1751" y="6710"/>
                        <a:pt x="466" y="5793"/>
                        <a:pt x="165" y="5305"/>
                      </a:cubicBezTo>
                      <a:lnTo>
                        <a:pt x="165" y="5305"/>
                      </a:lnTo>
                      <a:cubicBezTo>
                        <a:pt x="924" y="6695"/>
                        <a:pt x="2344" y="7055"/>
                        <a:pt x="2314" y="7161"/>
                      </a:cubicBezTo>
                      <a:cubicBezTo>
                        <a:pt x="2111" y="7161"/>
                        <a:pt x="1420" y="6823"/>
                        <a:pt x="1420" y="6823"/>
                      </a:cubicBezTo>
                      <a:lnTo>
                        <a:pt x="1420" y="6823"/>
                      </a:lnTo>
                      <a:lnTo>
                        <a:pt x="2277" y="7409"/>
                      </a:lnTo>
                      <a:cubicBezTo>
                        <a:pt x="2277" y="7409"/>
                        <a:pt x="1428" y="6980"/>
                        <a:pt x="1007" y="6665"/>
                      </a:cubicBezTo>
                      <a:lnTo>
                        <a:pt x="1007" y="6665"/>
                      </a:lnTo>
                      <a:cubicBezTo>
                        <a:pt x="1676" y="7401"/>
                        <a:pt x="2622" y="7649"/>
                        <a:pt x="2622" y="7649"/>
                      </a:cubicBezTo>
                      <a:lnTo>
                        <a:pt x="2660" y="7867"/>
                      </a:lnTo>
                      <a:cubicBezTo>
                        <a:pt x="1555" y="7529"/>
                        <a:pt x="616" y="6650"/>
                        <a:pt x="135" y="5921"/>
                      </a:cubicBezTo>
                      <a:lnTo>
                        <a:pt x="135" y="5921"/>
                      </a:lnTo>
                      <a:cubicBezTo>
                        <a:pt x="1142" y="7747"/>
                        <a:pt x="2750" y="8122"/>
                        <a:pt x="2750" y="8122"/>
                      </a:cubicBezTo>
                      <a:lnTo>
                        <a:pt x="2825" y="8243"/>
                      </a:lnTo>
                      <a:cubicBezTo>
                        <a:pt x="2825" y="8243"/>
                        <a:pt x="2299" y="8205"/>
                        <a:pt x="2051" y="8025"/>
                      </a:cubicBezTo>
                      <a:lnTo>
                        <a:pt x="2051" y="8025"/>
                      </a:lnTo>
                      <a:cubicBezTo>
                        <a:pt x="2209" y="8213"/>
                        <a:pt x="2795" y="8543"/>
                        <a:pt x="2795" y="8543"/>
                      </a:cubicBezTo>
                      <a:cubicBezTo>
                        <a:pt x="2795" y="8543"/>
                        <a:pt x="2140" y="8400"/>
                        <a:pt x="1673" y="7861"/>
                      </a:cubicBezTo>
                      <a:lnTo>
                        <a:pt x="1673" y="7861"/>
                      </a:lnTo>
                      <a:cubicBezTo>
                        <a:pt x="2413" y="8767"/>
                        <a:pt x="2991" y="8836"/>
                        <a:pt x="2991" y="8836"/>
                      </a:cubicBezTo>
                      <a:lnTo>
                        <a:pt x="3096" y="9039"/>
                      </a:lnTo>
                      <a:cubicBezTo>
                        <a:pt x="3096" y="9039"/>
                        <a:pt x="2029" y="8769"/>
                        <a:pt x="1586" y="8137"/>
                      </a:cubicBezTo>
                      <a:lnTo>
                        <a:pt x="1586" y="8137"/>
                      </a:lnTo>
                      <a:cubicBezTo>
                        <a:pt x="2164" y="9009"/>
                        <a:pt x="3178" y="9234"/>
                        <a:pt x="3178" y="9234"/>
                      </a:cubicBezTo>
                      <a:cubicBezTo>
                        <a:pt x="3178" y="9234"/>
                        <a:pt x="3284" y="9565"/>
                        <a:pt x="3073" y="9588"/>
                      </a:cubicBezTo>
                      <a:cubicBezTo>
                        <a:pt x="2562" y="9415"/>
                        <a:pt x="1743" y="8829"/>
                        <a:pt x="1390" y="8228"/>
                      </a:cubicBezTo>
                      <a:lnTo>
                        <a:pt x="1390" y="8228"/>
                      </a:lnTo>
                      <a:cubicBezTo>
                        <a:pt x="2036" y="9595"/>
                        <a:pt x="3366" y="9708"/>
                        <a:pt x="3562" y="10211"/>
                      </a:cubicBezTo>
                      <a:cubicBezTo>
                        <a:pt x="2975" y="10174"/>
                        <a:pt x="1818" y="9452"/>
                        <a:pt x="1127" y="8506"/>
                      </a:cubicBezTo>
                      <a:lnTo>
                        <a:pt x="1127" y="8506"/>
                      </a:lnTo>
                      <a:cubicBezTo>
                        <a:pt x="1555" y="9287"/>
                        <a:pt x="2502" y="10016"/>
                        <a:pt x="3111" y="10339"/>
                      </a:cubicBezTo>
                      <a:cubicBezTo>
                        <a:pt x="2728" y="10264"/>
                        <a:pt x="1976" y="9813"/>
                        <a:pt x="1976" y="9813"/>
                      </a:cubicBezTo>
                      <a:lnTo>
                        <a:pt x="1976" y="9813"/>
                      </a:lnTo>
                      <a:cubicBezTo>
                        <a:pt x="1976" y="9813"/>
                        <a:pt x="2472" y="10361"/>
                        <a:pt x="3366" y="10827"/>
                      </a:cubicBezTo>
                      <a:cubicBezTo>
                        <a:pt x="2983" y="10737"/>
                        <a:pt x="1864" y="9963"/>
                        <a:pt x="1533" y="9512"/>
                      </a:cubicBezTo>
                      <a:lnTo>
                        <a:pt x="1533" y="9512"/>
                      </a:lnTo>
                      <a:cubicBezTo>
                        <a:pt x="2788" y="11225"/>
                        <a:pt x="4148" y="11398"/>
                        <a:pt x="4148" y="11398"/>
                      </a:cubicBezTo>
                      <a:lnTo>
                        <a:pt x="158" y="0"/>
                      </a:ln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53"/>
                <p:cNvSpPr/>
                <p:nvPr/>
              </p:nvSpPr>
              <p:spPr>
                <a:xfrm>
                  <a:off x="5700725" y="3668850"/>
                  <a:ext cx="173025" cy="348650"/>
                </a:xfrm>
                <a:custGeom>
                  <a:avLst/>
                  <a:gdLst/>
                  <a:ahLst/>
                  <a:cxnLst/>
                  <a:rect l="l" t="t" r="r" b="b"/>
                  <a:pathLst>
                    <a:path w="6921" h="13946" extrusionOk="0">
                      <a:moveTo>
                        <a:pt x="6267" y="0"/>
                      </a:moveTo>
                      <a:cubicBezTo>
                        <a:pt x="6237" y="203"/>
                        <a:pt x="6154" y="406"/>
                        <a:pt x="6064" y="579"/>
                      </a:cubicBezTo>
                      <a:cubicBezTo>
                        <a:pt x="5899" y="1631"/>
                        <a:pt x="5478" y="2622"/>
                        <a:pt x="5020" y="3336"/>
                      </a:cubicBezTo>
                      <a:cubicBezTo>
                        <a:pt x="4344" y="4388"/>
                        <a:pt x="3713" y="5913"/>
                        <a:pt x="3359" y="6492"/>
                      </a:cubicBezTo>
                      <a:cubicBezTo>
                        <a:pt x="4261" y="5726"/>
                        <a:pt x="5200" y="3803"/>
                        <a:pt x="5200" y="3802"/>
                      </a:cubicBezTo>
                      <a:lnTo>
                        <a:pt x="5200" y="3802"/>
                      </a:lnTo>
                      <a:cubicBezTo>
                        <a:pt x="5200" y="3803"/>
                        <a:pt x="4742" y="5034"/>
                        <a:pt x="4336" y="5560"/>
                      </a:cubicBezTo>
                      <a:cubicBezTo>
                        <a:pt x="5140" y="4711"/>
                        <a:pt x="5516" y="3705"/>
                        <a:pt x="5516" y="3704"/>
                      </a:cubicBezTo>
                      <a:lnTo>
                        <a:pt x="5516" y="3704"/>
                      </a:lnTo>
                      <a:lnTo>
                        <a:pt x="5320" y="4651"/>
                      </a:lnTo>
                      <a:cubicBezTo>
                        <a:pt x="5320" y="4651"/>
                        <a:pt x="5561" y="3734"/>
                        <a:pt x="6042" y="3314"/>
                      </a:cubicBezTo>
                      <a:lnTo>
                        <a:pt x="6042" y="3314"/>
                      </a:lnTo>
                      <a:cubicBezTo>
                        <a:pt x="5937" y="4133"/>
                        <a:pt x="5260" y="6454"/>
                        <a:pt x="3066" y="7619"/>
                      </a:cubicBezTo>
                      <a:cubicBezTo>
                        <a:pt x="3960" y="7438"/>
                        <a:pt x="5117" y="6394"/>
                        <a:pt x="5118" y="6394"/>
                      </a:cubicBezTo>
                      <a:lnTo>
                        <a:pt x="5118" y="6394"/>
                      </a:lnTo>
                      <a:cubicBezTo>
                        <a:pt x="5117" y="6394"/>
                        <a:pt x="4036" y="7694"/>
                        <a:pt x="2969" y="8167"/>
                      </a:cubicBezTo>
                      <a:cubicBezTo>
                        <a:pt x="3637" y="8040"/>
                        <a:pt x="4224" y="7649"/>
                        <a:pt x="4524" y="7423"/>
                      </a:cubicBezTo>
                      <a:lnTo>
                        <a:pt x="4524" y="7423"/>
                      </a:lnTo>
                      <a:cubicBezTo>
                        <a:pt x="4051" y="7807"/>
                        <a:pt x="2946" y="8678"/>
                        <a:pt x="2586" y="8731"/>
                      </a:cubicBezTo>
                      <a:cubicBezTo>
                        <a:pt x="3201" y="8693"/>
                        <a:pt x="3712" y="8438"/>
                        <a:pt x="3713" y="8438"/>
                      </a:cubicBezTo>
                      <a:lnTo>
                        <a:pt x="3713" y="8438"/>
                      </a:lnTo>
                      <a:cubicBezTo>
                        <a:pt x="3712" y="8438"/>
                        <a:pt x="2781" y="8926"/>
                        <a:pt x="2398" y="8956"/>
                      </a:cubicBezTo>
                      <a:cubicBezTo>
                        <a:pt x="2818" y="8934"/>
                        <a:pt x="3104" y="8926"/>
                        <a:pt x="3104" y="8926"/>
                      </a:cubicBezTo>
                      <a:lnTo>
                        <a:pt x="3104" y="8926"/>
                      </a:lnTo>
                      <a:cubicBezTo>
                        <a:pt x="3104" y="8926"/>
                        <a:pt x="2480" y="9287"/>
                        <a:pt x="2142" y="9347"/>
                      </a:cubicBezTo>
                      <a:cubicBezTo>
                        <a:pt x="2150" y="9347"/>
                        <a:pt x="2159" y="9348"/>
                        <a:pt x="2168" y="9348"/>
                      </a:cubicBezTo>
                      <a:cubicBezTo>
                        <a:pt x="2685" y="9348"/>
                        <a:pt x="4897" y="8275"/>
                        <a:pt x="6049" y="5801"/>
                      </a:cubicBezTo>
                      <a:lnTo>
                        <a:pt x="6049" y="5801"/>
                      </a:lnTo>
                      <a:cubicBezTo>
                        <a:pt x="6260" y="6334"/>
                        <a:pt x="4802" y="9309"/>
                        <a:pt x="1909" y="9783"/>
                      </a:cubicBezTo>
                      <a:cubicBezTo>
                        <a:pt x="1969" y="9785"/>
                        <a:pt x="2027" y="9786"/>
                        <a:pt x="2084" y="9786"/>
                      </a:cubicBezTo>
                      <a:cubicBezTo>
                        <a:pt x="2916" y="9786"/>
                        <a:pt x="3351" y="9542"/>
                        <a:pt x="3352" y="9542"/>
                      </a:cubicBezTo>
                      <a:lnTo>
                        <a:pt x="3352" y="9542"/>
                      </a:lnTo>
                      <a:cubicBezTo>
                        <a:pt x="3351" y="9543"/>
                        <a:pt x="2459" y="10072"/>
                        <a:pt x="1998" y="10072"/>
                      </a:cubicBezTo>
                      <a:cubicBezTo>
                        <a:pt x="1941" y="10072"/>
                        <a:pt x="1891" y="10064"/>
                        <a:pt x="1849" y="10046"/>
                      </a:cubicBezTo>
                      <a:lnTo>
                        <a:pt x="1849" y="10046"/>
                      </a:lnTo>
                      <a:cubicBezTo>
                        <a:pt x="2108" y="10168"/>
                        <a:pt x="2276" y="10199"/>
                        <a:pt x="2380" y="10199"/>
                      </a:cubicBezTo>
                      <a:cubicBezTo>
                        <a:pt x="2476" y="10199"/>
                        <a:pt x="2517" y="10172"/>
                        <a:pt x="2524" y="10167"/>
                      </a:cubicBezTo>
                      <a:lnTo>
                        <a:pt x="2524" y="10167"/>
                      </a:lnTo>
                      <a:cubicBezTo>
                        <a:pt x="2503" y="10183"/>
                        <a:pt x="2230" y="10387"/>
                        <a:pt x="1920" y="10387"/>
                      </a:cubicBezTo>
                      <a:cubicBezTo>
                        <a:pt x="1852" y="10387"/>
                        <a:pt x="1783" y="10377"/>
                        <a:pt x="1714" y="10354"/>
                      </a:cubicBezTo>
                      <a:lnTo>
                        <a:pt x="1714" y="10354"/>
                      </a:lnTo>
                      <a:cubicBezTo>
                        <a:pt x="1836" y="10421"/>
                        <a:pt x="2009" y="10435"/>
                        <a:pt x="2128" y="10435"/>
                      </a:cubicBezTo>
                      <a:cubicBezTo>
                        <a:pt x="2207" y="10435"/>
                        <a:pt x="2262" y="10429"/>
                        <a:pt x="2263" y="10429"/>
                      </a:cubicBezTo>
                      <a:lnTo>
                        <a:pt x="2263" y="10429"/>
                      </a:lnTo>
                      <a:cubicBezTo>
                        <a:pt x="2262" y="10429"/>
                        <a:pt x="1945" y="10644"/>
                        <a:pt x="1672" y="10644"/>
                      </a:cubicBezTo>
                      <a:cubicBezTo>
                        <a:pt x="1648" y="10644"/>
                        <a:pt x="1624" y="10643"/>
                        <a:pt x="1601" y="10639"/>
                      </a:cubicBezTo>
                      <a:lnTo>
                        <a:pt x="1601" y="10639"/>
                      </a:lnTo>
                      <a:cubicBezTo>
                        <a:pt x="1664" y="10676"/>
                        <a:pt x="1733" y="10689"/>
                        <a:pt x="1800" y="10689"/>
                      </a:cubicBezTo>
                      <a:cubicBezTo>
                        <a:pt x="1949" y="10689"/>
                        <a:pt x="2082" y="10624"/>
                        <a:pt x="2082" y="10624"/>
                      </a:cubicBezTo>
                      <a:lnTo>
                        <a:pt x="2082" y="10624"/>
                      </a:lnTo>
                      <a:cubicBezTo>
                        <a:pt x="2082" y="10624"/>
                        <a:pt x="1726" y="10955"/>
                        <a:pt x="1441" y="10955"/>
                      </a:cubicBezTo>
                      <a:cubicBezTo>
                        <a:pt x="1416" y="10955"/>
                        <a:pt x="1392" y="10953"/>
                        <a:pt x="1368" y="10947"/>
                      </a:cubicBezTo>
                      <a:lnTo>
                        <a:pt x="1368" y="10947"/>
                      </a:lnTo>
                      <a:cubicBezTo>
                        <a:pt x="1437" y="10990"/>
                        <a:pt x="1514" y="11005"/>
                        <a:pt x="1590" y="11005"/>
                      </a:cubicBezTo>
                      <a:cubicBezTo>
                        <a:pt x="1778" y="11005"/>
                        <a:pt x="1954" y="10910"/>
                        <a:pt x="1954" y="10910"/>
                      </a:cubicBezTo>
                      <a:lnTo>
                        <a:pt x="1954" y="10910"/>
                      </a:lnTo>
                      <a:cubicBezTo>
                        <a:pt x="1954" y="10910"/>
                        <a:pt x="1574" y="11237"/>
                        <a:pt x="1235" y="11237"/>
                      </a:cubicBezTo>
                      <a:cubicBezTo>
                        <a:pt x="1214" y="11237"/>
                        <a:pt x="1193" y="11235"/>
                        <a:pt x="1173" y="11233"/>
                      </a:cubicBezTo>
                      <a:lnTo>
                        <a:pt x="1173" y="11233"/>
                      </a:lnTo>
                      <a:cubicBezTo>
                        <a:pt x="1274" y="11299"/>
                        <a:pt x="1384" y="11314"/>
                        <a:pt x="1468" y="11314"/>
                      </a:cubicBezTo>
                      <a:cubicBezTo>
                        <a:pt x="1547" y="11314"/>
                        <a:pt x="1601" y="11300"/>
                        <a:pt x="1601" y="11300"/>
                      </a:cubicBezTo>
                      <a:lnTo>
                        <a:pt x="1601" y="11300"/>
                      </a:lnTo>
                      <a:cubicBezTo>
                        <a:pt x="1601" y="11300"/>
                        <a:pt x="1246" y="11546"/>
                        <a:pt x="1063" y="11546"/>
                      </a:cubicBezTo>
                      <a:cubicBezTo>
                        <a:pt x="1048" y="11546"/>
                        <a:pt x="1035" y="11544"/>
                        <a:pt x="1023" y="11541"/>
                      </a:cubicBezTo>
                      <a:lnTo>
                        <a:pt x="1023" y="11541"/>
                      </a:lnTo>
                      <a:cubicBezTo>
                        <a:pt x="1080" y="11565"/>
                        <a:pt x="1144" y="11580"/>
                        <a:pt x="1216" y="11580"/>
                      </a:cubicBezTo>
                      <a:cubicBezTo>
                        <a:pt x="1476" y="11580"/>
                        <a:pt x="1842" y="11391"/>
                        <a:pt x="2383" y="10797"/>
                      </a:cubicBezTo>
                      <a:cubicBezTo>
                        <a:pt x="3029" y="10073"/>
                        <a:pt x="4003" y="9248"/>
                        <a:pt x="4565" y="9248"/>
                      </a:cubicBezTo>
                      <a:cubicBezTo>
                        <a:pt x="4598" y="9248"/>
                        <a:pt x="4629" y="9251"/>
                        <a:pt x="4659" y="9257"/>
                      </a:cubicBezTo>
                      <a:cubicBezTo>
                        <a:pt x="3900" y="9625"/>
                        <a:pt x="2841" y="10662"/>
                        <a:pt x="2315" y="11330"/>
                      </a:cubicBezTo>
                      <a:cubicBezTo>
                        <a:pt x="1782" y="12007"/>
                        <a:pt x="1196" y="12322"/>
                        <a:pt x="617" y="12420"/>
                      </a:cubicBezTo>
                      <a:cubicBezTo>
                        <a:pt x="695" y="12469"/>
                        <a:pt x="776" y="12488"/>
                        <a:pt x="854" y="12488"/>
                      </a:cubicBezTo>
                      <a:cubicBezTo>
                        <a:pt x="1125" y="12488"/>
                        <a:pt x="1368" y="12262"/>
                        <a:pt x="1368" y="12262"/>
                      </a:cubicBezTo>
                      <a:lnTo>
                        <a:pt x="1368" y="12262"/>
                      </a:lnTo>
                      <a:cubicBezTo>
                        <a:pt x="1368" y="12262"/>
                        <a:pt x="1008" y="12705"/>
                        <a:pt x="497" y="12720"/>
                      </a:cubicBezTo>
                      <a:cubicBezTo>
                        <a:pt x="520" y="12743"/>
                        <a:pt x="558" y="12753"/>
                        <a:pt x="607" y="12753"/>
                      </a:cubicBezTo>
                      <a:cubicBezTo>
                        <a:pt x="840" y="12753"/>
                        <a:pt x="1331" y="12514"/>
                        <a:pt x="1797" y="12142"/>
                      </a:cubicBezTo>
                      <a:lnTo>
                        <a:pt x="1797" y="12142"/>
                      </a:lnTo>
                      <a:cubicBezTo>
                        <a:pt x="1383" y="12653"/>
                        <a:pt x="377" y="13231"/>
                        <a:pt x="377" y="13231"/>
                      </a:cubicBezTo>
                      <a:lnTo>
                        <a:pt x="1" y="13945"/>
                      </a:lnTo>
                      <a:cubicBezTo>
                        <a:pt x="309" y="13667"/>
                        <a:pt x="790" y="13246"/>
                        <a:pt x="1181" y="12938"/>
                      </a:cubicBezTo>
                      <a:cubicBezTo>
                        <a:pt x="1812" y="12450"/>
                        <a:pt x="2608" y="12240"/>
                        <a:pt x="3112" y="11571"/>
                      </a:cubicBezTo>
                      <a:cubicBezTo>
                        <a:pt x="3622" y="10902"/>
                        <a:pt x="3713" y="10399"/>
                        <a:pt x="4411" y="9970"/>
                      </a:cubicBezTo>
                      <a:cubicBezTo>
                        <a:pt x="5118" y="9542"/>
                        <a:pt x="5966" y="8708"/>
                        <a:pt x="5967" y="8708"/>
                      </a:cubicBezTo>
                      <a:lnTo>
                        <a:pt x="5967" y="8708"/>
                      </a:lnTo>
                      <a:cubicBezTo>
                        <a:pt x="5966" y="8708"/>
                        <a:pt x="5598" y="8889"/>
                        <a:pt x="5336" y="8941"/>
                      </a:cubicBezTo>
                      <a:cubicBezTo>
                        <a:pt x="5854" y="8648"/>
                        <a:pt x="6395" y="7799"/>
                        <a:pt x="6395" y="7799"/>
                      </a:cubicBezTo>
                      <a:lnTo>
                        <a:pt x="6395" y="7799"/>
                      </a:lnTo>
                      <a:cubicBezTo>
                        <a:pt x="6395" y="7799"/>
                        <a:pt x="6282" y="7859"/>
                        <a:pt x="5854" y="8085"/>
                      </a:cubicBezTo>
                      <a:cubicBezTo>
                        <a:pt x="6237" y="7739"/>
                        <a:pt x="6748" y="6792"/>
                        <a:pt x="6748" y="6792"/>
                      </a:cubicBezTo>
                      <a:lnTo>
                        <a:pt x="6748" y="6792"/>
                      </a:lnTo>
                      <a:cubicBezTo>
                        <a:pt x="6748" y="6792"/>
                        <a:pt x="6613" y="6875"/>
                        <a:pt x="6222" y="7213"/>
                      </a:cubicBezTo>
                      <a:cubicBezTo>
                        <a:pt x="6680" y="6642"/>
                        <a:pt x="6898" y="5763"/>
                        <a:pt x="6898" y="5763"/>
                      </a:cubicBezTo>
                      <a:lnTo>
                        <a:pt x="6898" y="5763"/>
                      </a:lnTo>
                      <a:cubicBezTo>
                        <a:pt x="6898" y="5763"/>
                        <a:pt x="6763" y="5808"/>
                        <a:pt x="6432" y="6191"/>
                      </a:cubicBezTo>
                      <a:cubicBezTo>
                        <a:pt x="6718" y="5846"/>
                        <a:pt x="6921" y="4952"/>
                        <a:pt x="6921" y="4952"/>
                      </a:cubicBezTo>
                      <a:lnTo>
                        <a:pt x="6921" y="4952"/>
                      </a:lnTo>
                      <a:cubicBezTo>
                        <a:pt x="6921" y="4952"/>
                        <a:pt x="6868" y="4997"/>
                        <a:pt x="6583" y="5342"/>
                      </a:cubicBezTo>
                      <a:cubicBezTo>
                        <a:pt x="6763" y="5094"/>
                        <a:pt x="6883" y="4478"/>
                        <a:pt x="6883" y="4478"/>
                      </a:cubicBezTo>
                      <a:lnTo>
                        <a:pt x="6883" y="4478"/>
                      </a:lnTo>
                      <a:cubicBezTo>
                        <a:pt x="6883" y="4478"/>
                        <a:pt x="6817" y="4544"/>
                        <a:pt x="6556" y="4942"/>
                      </a:cubicBezTo>
                      <a:lnTo>
                        <a:pt x="6556" y="4942"/>
                      </a:lnTo>
                      <a:cubicBezTo>
                        <a:pt x="6700" y="4704"/>
                        <a:pt x="6801" y="3817"/>
                        <a:pt x="6801" y="3817"/>
                      </a:cubicBezTo>
                      <a:lnTo>
                        <a:pt x="6801" y="3817"/>
                      </a:lnTo>
                      <a:lnTo>
                        <a:pt x="6508" y="4200"/>
                      </a:lnTo>
                      <a:cubicBezTo>
                        <a:pt x="6643" y="3997"/>
                        <a:pt x="6703" y="3111"/>
                        <a:pt x="6703" y="3111"/>
                      </a:cubicBezTo>
                      <a:lnTo>
                        <a:pt x="6703" y="3111"/>
                      </a:lnTo>
                      <a:cubicBezTo>
                        <a:pt x="6703" y="3111"/>
                        <a:pt x="6643" y="3224"/>
                        <a:pt x="6432" y="3644"/>
                      </a:cubicBezTo>
                      <a:cubicBezTo>
                        <a:pt x="6500" y="3374"/>
                        <a:pt x="6673" y="2472"/>
                        <a:pt x="6673" y="2472"/>
                      </a:cubicBezTo>
                      <a:lnTo>
                        <a:pt x="6673" y="2472"/>
                      </a:lnTo>
                      <a:cubicBezTo>
                        <a:pt x="6673" y="2472"/>
                        <a:pt x="6605" y="2502"/>
                        <a:pt x="6169" y="2975"/>
                      </a:cubicBezTo>
                      <a:cubicBezTo>
                        <a:pt x="6470" y="2630"/>
                        <a:pt x="6816" y="1676"/>
                        <a:pt x="6816" y="1676"/>
                      </a:cubicBezTo>
                      <a:lnTo>
                        <a:pt x="6816" y="1676"/>
                      </a:lnTo>
                      <a:cubicBezTo>
                        <a:pt x="6816" y="1676"/>
                        <a:pt x="6688" y="1743"/>
                        <a:pt x="6132" y="2141"/>
                      </a:cubicBezTo>
                      <a:cubicBezTo>
                        <a:pt x="6387" y="1450"/>
                        <a:pt x="6267" y="1"/>
                        <a:pt x="6267" y="0"/>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53"/>
                <p:cNvSpPr/>
                <p:nvPr/>
              </p:nvSpPr>
              <p:spPr>
                <a:xfrm>
                  <a:off x="5687400" y="3891050"/>
                  <a:ext cx="29850" cy="120250"/>
                </a:xfrm>
                <a:custGeom>
                  <a:avLst/>
                  <a:gdLst/>
                  <a:ahLst/>
                  <a:cxnLst/>
                  <a:rect l="l" t="t" r="r" b="b"/>
                  <a:pathLst>
                    <a:path w="1194" h="4810" extrusionOk="0">
                      <a:moveTo>
                        <a:pt x="316" y="1"/>
                      </a:moveTo>
                      <a:lnTo>
                        <a:pt x="316" y="8"/>
                      </a:lnTo>
                      <a:cubicBezTo>
                        <a:pt x="316" y="8"/>
                        <a:pt x="319" y="16"/>
                        <a:pt x="325" y="31"/>
                      </a:cubicBezTo>
                      <a:lnTo>
                        <a:pt x="325" y="31"/>
                      </a:lnTo>
                      <a:cubicBezTo>
                        <a:pt x="319" y="11"/>
                        <a:pt x="316" y="1"/>
                        <a:pt x="316" y="1"/>
                      </a:cubicBezTo>
                      <a:close/>
                      <a:moveTo>
                        <a:pt x="325" y="31"/>
                      </a:moveTo>
                      <a:cubicBezTo>
                        <a:pt x="397" y="291"/>
                        <a:pt x="908" y="2125"/>
                        <a:pt x="977" y="2683"/>
                      </a:cubicBezTo>
                      <a:cubicBezTo>
                        <a:pt x="842" y="2172"/>
                        <a:pt x="594" y="1661"/>
                        <a:pt x="594" y="1661"/>
                      </a:cubicBezTo>
                      <a:lnTo>
                        <a:pt x="594" y="1661"/>
                      </a:lnTo>
                      <a:lnTo>
                        <a:pt x="789" y="2871"/>
                      </a:lnTo>
                      <a:lnTo>
                        <a:pt x="511" y="2134"/>
                      </a:lnTo>
                      <a:lnTo>
                        <a:pt x="632" y="3434"/>
                      </a:lnTo>
                      <a:lnTo>
                        <a:pt x="361" y="2728"/>
                      </a:lnTo>
                      <a:lnTo>
                        <a:pt x="474" y="3645"/>
                      </a:lnTo>
                      <a:lnTo>
                        <a:pt x="248" y="3299"/>
                      </a:lnTo>
                      <a:lnTo>
                        <a:pt x="369" y="3998"/>
                      </a:lnTo>
                      <a:lnTo>
                        <a:pt x="203" y="3742"/>
                      </a:lnTo>
                      <a:lnTo>
                        <a:pt x="271" y="4366"/>
                      </a:lnTo>
                      <a:lnTo>
                        <a:pt x="1" y="3817"/>
                      </a:lnTo>
                      <a:lnTo>
                        <a:pt x="256" y="4809"/>
                      </a:lnTo>
                      <a:cubicBezTo>
                        <a:pt x="256" y="4809"/>
                        <a:pt x="895" y="3359"/>
                        <a:pt x="1052" y="3006"/>
                      </a:cubicBezTo>
                      <a:cubicBezTo>
                        <a:pt x="1194" y="2411"/>
                        <a:pt x="416" y="277"/>
                        <a:pt x="325" y="3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53"/>
                <p:cNvSpPr/>
                <p:nvPr/>
              </p:nvSpPr>
              <p:spPr>
                <a:xfrm>
                  <a:off x="5769675" y="3921100"/>
                  <a:ext cx="188050" cy="86800"/>
                </a:xfrm>
                <a:custGeom>
                  <a:avLst/>
                  <a:gdLst/>
                  <a:ahLst/>
                  <a:cxnLst/>
                  <a:rect l="l" t="t" r="r" b="b"/>
                  <a:pathLst>
                    <a:path w="7522" h="3472" extrusionOk="0">
                      <a:moveTo>
                        <a:pt x="7476" y="1"/>
                      </a:moveTo>
                      <a:cubicBezTo>
                        <a:pt x="6755" y="211"/>
                        <a:pt x="5876" y="361"/>
                        <a:pt x="5485" y="602"/>
                      </a:cubicBezTo>
                      <a:cubicBezTo>
                        <a:pt x="5763" y="361"/>
                        <a:pt x="6094" y="219"/>
                        <a:pt x="6094" y="219"/>
                      </a:cubicBezTo>
                      <a:lnTo>
                        <a:pt x="6094" y="219"/>
                      </a:lnTo>
                      <a:cubicBezTo>
                        <a:pt x="6093" y="219"/>
                        <a:pt x="5064" y="602"/>
                        <a:pt x="4283" y="1173"/>
                      </a:cubicBezTo>
                      <a:cubicBezTo>
                        <a:pt x="4546" y="902"/>
                        <a:pt x="4937" y="609"/>
                        <a:pt x="4937" y="609"/>
                      </a:cubicBezTo>
                      <a:lnTo>
                        <a:pt x="4937" y="609"/>
                      </a:lnTo>
                      <a:cubicBezTo>
                        <a:pt x="4936" y="609"/>
                        <a:pt x="3870" y="977"/>
                        <a:pt x="3472" y="1308"/>
                      </a:cubicBezTo>
                      <a:cubicBezTo>
                        <a:pt x="3772" y="1000"/>
                        <a:pt x="4028" y="872"/>
                        <a:pt x="4028" y="872"/>
                      </a:cubicBezTo>
                      <a:lnTo>
                        <a:pt x="4028" y="872"/>
                      </a:lnTo>
                      <a:cubicBezTo>
                        <a:pt x="4027" y="872"/>
                        <a:pt x="2840" y="1165"/>
                        <a:pt x="2465" y="1586"/>
                      </a:cubicBezTo>
                      <a:cubicBezTo>
                        <a:pt x="2765" y="1173"/>
                        <a:pt x="3111" y="1008"/>
                        <a:pt x="3111" y="1007"/>
                      </a:cubicBezTo>
                      <a:lnTo>
                        <a:pt x="3111" y="1007"/>
                      </a:lnTo>
                      <a:cubicBezTo>
                        <a:pt x="3111" y="1008"/>
                        <a:pt x="2044" y="1316"/>
                        <a:pt x="1060" y="2172"/>
                      </a:cubicBezTo>
                      <a:cubicBezTo>
                        <a:pt x="1233" y="1827"/>
                        <a:pt x="1390" y="1721"/>
                        <a:pt x="1390" y="1721"/>
                      </a:cubicBezTo>
                      <a:lnTo>
                        <a:pt x="1390" y="1721"/>
                      </a:lnTo>
                      <a:cubicBezTo>
                        <a:pt x="1390" y="1721"/>
                        <a:pt x="1323" y="1744"/>
                        <a:pt x="1210" y="1796"/>
                      </a:cubicBezTo>
                      <a:cubicBezTo>
                        <a:pt x="977" y="2067"/>
                        <a:pt x="241" y="2923"/>
                        <a:pt x="0" y="3472"/>
                      </a:cubicBezTo>
                      <a:cubicBezTo>
                        <a:pt x="308" y="2969"/>
                        <a:pt x="1398" y="2217"/>
                        <a:pt x="1398" y="2217"/>
                      </a:cubicBezTo>
                      <a:lnTo>
                        <a:pt x="1398" y="2217"/>
                      </a:lnTo>
                      <a:cubicBezTo>
                        <a:pt x="1398" y="2217"/>
                        <a:pt x="962" y="2728"/>
                        <a:pt x="872" y="2983"/>
                      </a:cubicBezTo>
                      <a:cubicBezTo>
                        <a:pt x="1218" y="2495"/>
                        <a:pt x="2089" y="2014"/>
                        <a:pt x="2089" y="2014"/>
                      </a:cubicBezTo>
                      <a:lnTo>
                        <a:pt x="2089" y="2014"/>
                      </a:lnTo>
                      <a:cubicBezTo>
                        <a:pt x="2089" y="2014"/>
                        <a:pt x="1450" y="2593"/>
                        <a:pt x="1240" y="2908"/>
                      </a:cubicBezTo>
                      <a:cubicBezTo>
                        <a:pt x="1736" y="2533"/>
                        <a:pt x="2517" y="1962"/>
                        <a:pt x="2840" y="1804"/>
                      </a:cubicBezTo>
                      <a:lnTo>
                        <a:pt x="2840" y="1804"/>
                      </a:lnTo>
                      <a:cubicBezTo>
                        <a:pt x="2457" y="2150"/>
                        <a:pt x="2510" y="2367"/>
                        <a:pt x="2510" y="2367"/>
                      </a:cubicBezTo>
                      <a:cubicBezTo>
                        <a:pt x="2510" y="2367"/>
                        <a:pt x="3216" y="1646"/>
                        <a:pt x="3659" y="1421"/>
                      </a:cubicBezTo>
                      <a:lnTo>
                        <a:pt x="3659" y="1421"/>
                      </a:lnTo>
                      <a:cubicBezTo>
                        <a:pt x="3366" y="1571"/>
                        <a:pt x="3209" y="1909"/>
                        <a:pt x="3209" y="1909"/>
                      </a:cubicBezTo>
                      <a:cubicBezTo>
                        <a:pt x="3209" y="1909"/>
                        <a:pt x="6575" y="121"/>
                        <a:pt x="7521" y="53"/>
                      </a:cubicBezTo>
                      <a:cubicBezTo>
                        <a:pt x="7506" y="31"/>
                        <a:pt x="7491" y="16"/>
                        <a:pt x="7476" y="1"/>
                      </a:cubicBezTo>
                      <a:close/>
                    </a:path>
                  </a:pathLst>
                </a:custGeom>
                <a:solidFill>
                  <a:srgbClr val="121412">
                    <a:alpha val="3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0" name="Google Shape;5650;p53"/>
              <p:cNvGrpSpPr/>
              <p:nvPr/>
            </p:nvGrpSpPr>
            <p:grpSpPr>
              <a:xfrm>
                <a:off x="5395500" y="3686875"/>
                <a:ext cx="698150" cy="629175"/>
                <a:chOff x="5395500" y="3686875"/>
                <a:chExt cx="698150" cy="629175"/>
              </a:xfrm>
            </p:grpSpPr>
            <p:sp>
              <p:nvSpPr>
                <p:cNvPr id="5651" name="Google Shape;5651;p53"/>
                <p:cNvSpPr/>
                <p:nvPr/>
              </p:nvSpPr>
              <p:spPr>
                <a:xfrm>
                  <a:off x="5887725" y="4171650"/>
                  <a:ext cx="3875" cy="625"/>
                </a:xfrm>
                <a:custGeom>
                  <a:avLst/>
                  <a:gdLst/>
                  <a:ahLst/>
                  <a:cxnLst/>
                  <a:rect l="l" t="t" r="r" b="b"/>
                  <a:pathLst>
                    <a:path w="155" h="25" extrusionOk="0">
                      <a:moveTo>
                        <a:pt x="20" y="0"/>
                      </a:moveTo>
                      <a:cubicBezTo>
                        <a:pt x="1" y="0"/>
                        <a:pt x="54" y="15"/>
                        <a:pt x="155" y="24"/>
                      </a:cubicBezTo>
                      <a:cubicBezTo>
                        <a:pt x="75" y="6"/>
                        <a:pt x="32" y="0"/>
                        <a:pt x="20"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53"/>
                <p:cNvSpPr/>
                <p:nvPr/>
              </p:nvSpPr>
              <p:spPr>
                <a:xfrm>
                  <a:off x="5919575" y="4047675"/>
                  <a:ext cx="174075" cy="55475"/>
                </a:xfrm>
                <a:custGeom>
                  <a:avLst/>
                  <a:gdLst/>
                  <a:ahLst/>
                  <a:cxnLst/>
                  <a:rect l="l" t="t" r="r" b="b"/>
                  <a:pathLst>
                    <a:path w="6963" h="2219" extrusionOk="0">
                      <a:moveTo>
                        <a:pt x="5525" y="0"/>
                      </a:moveTo>
                      <a:cubicBezTo>
                        <a:pt x="5069" y="0"/>
                        <a:pt x="4598" y="28"/>
                        <a:pt x="4426" y="114"/>
                      </a:cubicBezTo>
                      <a:cubicBezTo>
                        <a:pt x="3982" y="332"/>
                        <a:pt x="3749" y="129"/>
                        <a:pt x="3178" y="437"/>
                      </a:cubicBezTo>
                      <a:cubicBezTo>
                        <a:pt x="2615" y="738"/>
                        <a:pt x="2487" y="753"/>
                        <a:pt x="1984" y="1024"/>
                      </a:cubicBezTo>
                      <a:cubicBezTo>
                        <a:pt x="1480" y="1302"/>
                        <a:pt x="729" y="1542"/>
                        <a:pt x="0" y="2218"/>
                      </a:cubicBezTo>
                      <a:cubicBezTo>
                        <a:pt x="1931" y="1557"/>
                        <a:pt x="4989" y="129"/>
                        <a:pt x="6304" y="92"/>
                      </a:cubicBezTo>
                      <a:cubicBezTo>
                        <a:pt x="6963" y="73"/>
                        <a:pt x="6263" y="0"/>
                        <a:pt x="5525"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53"/>
                <p:cNvSpPr/>
                <p:nvPr/>
              </p:nvSpPr>
              <p:spPr>
                <a:xfrm>
                  <a:off x="5863225" y="4182950"/>
                  <a:ext cx="3200" cy="1525"/>
                </a:xfrm>
                <a:custGeom>
                  <a:avLst/>
                  <a:gdLst/>
                  <a:ahLst/>
                  <a:cxnLst/>
                  <a:rect l="l" t="t" r="r" b="b"/>
                  <a:pathLst>
                    <a:path w="128" h="61" extrusionOk="0">
                      <a:moveTo>
                        <a:pt x="128" y="0"/>
                      </a:moveTo>
                      <a:cubicBezTo>
                        <a:pt x="83" y="23"/>
                        <a:pt x="45" y="45"/>
                        <a:pt x="0" y="60"/>
                      </a:cubicBezTo>
                      <a:cubicBezTo>
                        <a:pt x="45" y="45"/>
                        <a:pt x="90" y="23"/>
                        <a:pt x="128"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53"/>
                <p:cNvSpPr/>
                <p:nvPr/>
              </p:nvSpPr>
              <p:spPr>
                <a:xfrm>
                  <a:off x="5403025" y="3874900"/>
                  <a:ext cx="214350" cy="291725"/>
                </a:xfrm>
                <a:custGeom>
                  <a:avLst/>
                  <a:gdLst/>
                  <a:ahLst/>
                  <a:cxnLst/>
                  <a:rect l="l" t="t" r="r" b="b"/>
                  <a:pathLst>
                    <a:path w="8574" h="11669" extrusionOk="0">
                      <a:moveTo>
                        <a:pt x="2262" y="1278"/>
                      </a:moveTo>
                      <a:lnTo>
                        <a:pt x="2262" y="1278"/>
                      </a:lnTo>
                      <a:cubicBezTo>
                        <a:pt x="2286" y="1311"/>
                        <a:pt x="2310" y="1344"/>
                        <a:pt x="2332" y="1376"/>
                      </a:cubicBezTo>
                      <a:lnTo>
                        <a:pt x="2332" y="1376"/>
                      </a:lnTo>
                      <a:cubicBezTo>
                        <a:pt x="2310" y="1341"/>
                        <a:pt x="2287" y="1308"/>
                        <a:pt x="2262" y="1278"/>
                      </a:cubicBezTo>
                      <a:close/>
                      <a:moveTo>
                        <a:pt x="5470" y="5605"/>
                      </a:moveTo>
                      <a:cubicBezTo>
                        <a:pt x="5490" y="5659"/>
                        <a:pt x="5506" y="5712"/>
                        <a:pt x="5518" y="5764"/>
                      </a:cubicBezTo>
                      <a:lnTo>
                        <a:pt x="5518" y="5764"/>
                      </a:lnTo>
                      <a:cubicBezTo>
                        <a:pt x="5510" y="5709"/>
                        <a:pt x="5495" y="5656"/>
                        <a:pt x="5470" y="5605"/>
                      </a:cubicBezTo>
                      <a:close/>
                      <a:moveTo>
                        <a:pt x="0" y="0"/>
                      </a:moveTo>
                      <a:cubicBezTo>
                        <a:pt x="1" y="1"/>
                        <a:pt x="2638" y="2886"/>
                        <a:pt x="4779" y="6424"/>
                      </a:cubicBezTo>
                      <a:cubicBezTo>
                        <a:pt x="6928" y="9971"/>
                        <a:pt x="8363" y="11669"/>
                        <a:pt x="8363" y="11669"/>
                      </a:cubicBezTo>
                      <a:cubicBezTo>
                        <a:pt x="8363" y="11669"/>
                        <a:pt x="8550" y="11195"/>
                        <a:pt x="8573" y="10887"/>
                      </a:cubicBezTo>
                      <a:lnTo>
                        <a:pt x="8573" y="10887"/>
                      </a:lnTo>
                      <a:cubicBezTo>
                        <a:pt x="8400" y="11233"/>
                        <a:pt x="8212" y="11286"/>
                        <a:pt x="8212" y="11286"/>
                      </a:cubicBezTo>
                      <a:cubicBezTo>
                        <a:pt x="8212" y="11286"/>
                        <a:pt x="7874" y="10677"/>
                        <a:pt x="7979" y="10204"/>
                      </a:cubicBezTo>
                      <a:cubicBezTo>
                        <a:pt x="8085" y="9738"/>
                        <a:pt x="7694" y="9227"/>
                        <a:pt x="7919" y="8716"/>
                      </a:cubicBezTo>
                      <a:lnTo>
                        <a:pt x="7919" y="8716"/>
                      </a:lnTo>
                      <a:cubicBezTo>
                        <a:pt x="7551" y="9062"/>
                        <a:pt x="7814" y="9550"/>
                        <a:pt x="7792" y="9903"/>
                      </a:cubicBezTo>
                      <a:cubicBezTo>
                        <a:pt x="7767" y="10184"/>
                        <a:pt x="7862" y="10625"/>
                        <a:pt x="7777" y="10625"/>
                      </a:cubicBezTo>
                      <a:cubicBezTo>
                        <a:pt x="7757" y="10625"/>
                        <a:pt x="7728" y="10602"/>
                        <a:pt x="7686" y="10549"/>
                      </a:cubicBezTo>
                      <a:cubicBezTo>
                        <a:pt x="7469" y="10256"/>
                        <a:pt x="7499" y="9963"/>
                        <a:pt x="7401" y="9557"/>
                      </a:cubicBezTo>
                      <a:cubicBezTo>
                        <a:pt x="7358" y="9675"/>
                        <a:pt x="7330" y="9797"/>
                        <a:pt x="7280" y="9797"/>
                      </a:cubicBezTo>
                      <a:cubicBezTo>
                        <a:pt x="7260" y="9797"/>
                        <a:pt x="7236" y="9778"/>
                        <a:pt x="7206" y="9730"/>
                      </a:cubicBezTo>
                      <a:cubicBezTo>
                        <a:pt x="7100" y="9565"/>
                        <a:pt x="7356" y="8701"/>
                        <a:pt x="7288" y="8280"/>
                      </a:cubicBezTo>
                      <a:cubicBezTo>
                        <a:pt x="7213" y="7852"/>
                        <a:pt x="6973" y="6920"/>
                        <a:pt x="6687" y="6537"/>
                      </a:cubicBezTo>
                      <a:lnTo>
                        <a:pt x="6687" y="6537"/>
                      </a:lnTo>
                      <a:cubicBezTo>
                        <a:pt x="6883" y="7138"/>
                        <a:pt x="7191" y="8243"/>
                        <a:pt x="7018" y="8663"/>
                      </a:cubicBezTo>
                      <a:cubicBezTo>
                        <a:pt x="6939" y="8867"/>
                        <a:pt x="6878" y="8943"/>
                        <a:pt x="6823" y="8943"/>
                      </a:cubicBezTo>
                      <a:cubicBezTo>
                        <a:pt x="6762" y="8943"/>
                        <a:pt x="6709" y="8849"/>
                        <a:pt x="6650" y="8731"/>
                      </a:cubicBezTo>
                      <a:cubicBezTo>
                        <a:pt x="6544" y="8506"/>
                        <a:pt x="6800" y="7739"/>
                        <a:pt x="6529" y="7101"/>
                      </a:cubicBezTo>
                      <a:lnTo>
                        <a:pt x="6529" y="7101"/>
                      </a:lnTo>
                      <a:cubicBezTo>
                        <a:pt x="6544" y="7544"/>
                        <a:pt x="6492" y="8032"/>
                        <a:pt x="6379" y="8167"/>
                      </a:cubicBezTo>
                      <a:cubicBezTo>
                        <a:pt x="6364" y="8186"/>
                        <a:pt x="6343" y="8195"/>
                        <a:pt x="6319" y="8195"/>
                      </a:cubicBezTo>
                      <a:cubicBezTo>
                        <a:pt x="6169" y="8195"/>
                        <a:pt x="5895" y="7849"/>
                        <a:pt x="6018" y="7409"/>
                      </a:cubicBezTo>
                      <a:cubicBezTo>
                        <a:pt x="6169" y="6898"/>
                        <a:pt x="6229" y="5733"/>
                        <a:pt x="5778" y="5177"/>
                      </a:cubicBezTo>
                      <a:lnTo>
                        <a:pt x="5778" y="5177"/>
                      </a:lnTo>
                      <a:cubicBezTo>
                        <a:pt x="6041" y="5823"/>
                        <a:pt x="5966" y="6853"/>
                        <a:pt x="5831" y="7146"/>
                      </a:cubicBezTo>
                      <a:cubicBezTo>
                        <a:pt x="5787" y="7239"/>
                        <a:pt x="5718" y="7278"/>
                        <a:pt x="5648" y="7278"/>
                      </a:cubicBezTo>
                      <a:cubicBezTo>
                        <a:pt x="5504" y="7278"/>
                        <a:pt x="5354" y="7108"/>
                        <a:pt x="5410" y="6890"/>
                      </a:cubicBezTo>
                      <a:cubicBezTo>
                        <a:pt x="5484" y="6608"/>
                        <a:pt x="5624" y="6206"/>
                        <a:pt x="5518" y="5764"/>
                      </a:cubicBezTo>
                      <a:lnTo>
                        <a:pt x="5518" y="5764"/>
                      </a:lnTo>
                      <a:cubicBezTo>
                        <a:pt x="5567" y="6090"/>
                        <a:pt x="5350" y="6458"/>
                        <a:pt x="5233" y="6458"/>
                      </a:cubicBezTo>
                      <a:cubicBezTo>
                        <a:pt x="5227" y="6458"/>
                        <a:pt x="5220" y="6457"/>
                        <a:pt x="5215" y="6454"/>
                      </a:cubicBezTo>
                      <a:cubicBezTo>
                        <a:pt x="5087" y="6394"/>
                        <a:pt x="4884" y="6116"/>
                        <a:pt x="5087" y="5598"/>
                      </a:cubicBezTo>
                      <a:cubicBezTo>
                        <a:pt x="5290" y="5079"/>
                        <a:pt x="5395" y="4396"/>
                        <a:pt x="4734" y="3381"/>
                      </a:cubicBezTo>
                      <a:lnTo>
                        <a:pt x="4734" y="3381"/>
                      </a:lnTo>
                      <a:cubicBezTo>
                        <a:pt x="5049" y="4065"/>
                        <a:pt x="5132" y="4959"/>
                        <a:pt x="4861" y="5455"/>
                      </a:cubicBezTo>
                      <a:cubicBezTo>
                        <a:pt x="4786" y="5588"/>
                        <a:pt x="4712" y="5641"/>
                        <a:pt x="4645" y="5641"/>
                      </a:cubicBezTo>
                      <a:cubicBezTo>
                        <a:pt x="4465" y="5641"/>
                        <a:pt x="4334" y="5262"/>
                        <a:pt x="4351" y="5027"/>
                      </a:cubicBezTo>
                      <a:cubicBezTo>
                        <a:pt x="4366" y="4696"/>
                        <a:pt x="4373" y="3742"/>
                        <a:pt x="4118" y="3111"/>
                      </a:cubicBezTo>
                      <a:lnTo>
                        <a:pt x="4118" y="3111"/>
                      </a:lnTo>
                      <a:cubicBezTo>
                        <a:pt x="4215" y="3659"/>
                        <a:pt x="4148" y="4606"/>
                        <a:pt x="4080" y="4764"/>
                      </a:cubicBezTo>
                      <a:cubicBezTo>
                        <a:pt x="4065" y="4798"/>
                        <a:pt x="4040" y="4814"/>
                        <a:pt x="4009" y="4814"/>
                      </a:cubicBezTo>
                      <a:cubicBezTo>
                        <a:pt x="3904" y="4814"/>
                        <a:pt x="3728" y="4622"/>
                        <a:pt x="3629" y="4291"/>
                      </a:cubicBezTo>
                      <a:cubicBezTo>
                        <a:pt x="3494" y="3855"/>
                        <a:pt x="3817" y="3141"/>
                        <a:pt x="3133" y="2044"/>
                      </a:cubicBezTo>
                      <a:lnTo>
                        <a:pt x="3133" y="2044"/>
                      </a:lnTo>
                      <a:cubicBezTo>
                        <a:pt x="3426" y="2630"/>
                        <a:pt x="3479" y="3381"/>
                        <a:pt x="3359" y="3547"/>
                      </a:cubicBezTo>
                      <a:cubicBezTo>
                        <a:pt x="3343" y="3567"/>
                        <a:pt x="3325" y="3576"/>
                        <a:pt x="3305" y="3576"/>
                      </a:cubicBezTo>
                      <a:cubicBezTo>
                        <a:pt x="3166" y="3576"/>
                        <a:pt x="2927" y="3150"/>
                        <a:pt x="2803" y="2901"/>
                      </a:cubicBezTo>
                      <a:cubicBezTo>
                        <a:pt x="2665" y="2624"/>
                        <a:pt x="2983" y="2320"/>
                        <a:pt x="2332" y="1376"/>
                      </a:cubicBezTo>
                      <a:lnTo>
                        <a:pt x="2332" y="1376"/>
                      </a:lnTo>
                      <a:cubicBezTo>
                        <a:pt x="2562" y="1753"/>
                        <a:pt x="2594" y="2380"/>
                        <a:pt x="2532" y="2517"/>
                      </a:cubicBezTo>
                      <a:cubicBezTo>
                        <a:pt x="2519" y="2552"/>
                        <a:pt x="2500" y="2568"/>
                        <a:pt x="2477" y="2568"/>
                      </a:cubicBezTo>
                      <a:cubicBezTo>
                        <a:pt x="2401" y="2568"/>
                        <a:pt x="2283" y="2386"/>
                        <a:pt x="2179" y="2119"/>
                      </a:cubicBezTo>
                      <a:cubicBezTo>
                        <a:pt x="2044" y="1766"/>
                        <a:pt x="1871" y="1931"/>
                        <a:pt x="1698" y="1541"/>
                      </a:cubicBezTo>
                      <a:cubicBezTo>
                        <a:pt x="1518" y="1142"/>
                        <a:pt x="1262" y="774"/>
                        <a:pt x="1022" y="654"/>
                      </a:cubicBezTo>
                      <a:cubicBezTo>
                        <a:pt x="782" y="534"/>
                        <a:pt x="0" y="1"/>
                        <a:pt x="0"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53"/>
                <p:cNvSpPr/>
                <p:nvPr/>
              </p:nvSpPr>
              <p:spPr>
                <a:xfrm>
                  <a:off x="5562675" y="3746800"/>
                  <a:ext cx="92450" cy="262975"/>
                </a:xfrm>
                <a:custGeom>
                  <a:avLst/>
                  <a:gdLst/>
                  <a:ahLst/>
                  <a:cxnLst/>
                  <a:rect l="l" t="t" r="r" b="b"/>
                  <a:pathLst>
                    <a:path w="3698" h="10519" extrusionOk="0">
                      <a:moveTo>
                        <a:pt x="1" y="0"/>
                      </a:moveTo>
                      <a:lnTo>
                        <a:pt x="1" y="0"/>
                      </a:lnTo>
                      <a:cubicBezTo>
                        <a:pt x="196" y="1255"/>
                        <a:pt x="3697" y="10519"/>
                        <a:pt x="3697" y="10519"/>
                      </a:cubicBezTo>
                      <a:cubicBezTo>
                        <a:pt x="3697" y="10519"/>
                        <a:pt x="3675" y="8964"/>
                        <a:pt x="3344" y="8017"/>
                      </a:cubicBezTo>
                      <a:cubicBezTo>
                        <a:pt x="3299" y="8355"/>
                        <a:pt x="3337" y="8866"/>
                        <a:pt x="3337" y="8866"/>
                      </a:cubicBezTo>
                      <a:cubicBezTo>
                        <a:pt x="3337" y="8866"/>
                        <a:pt x="3111" y="7544"/>
                        <a:pt x="3059" y="7168"/>
                      </a:cubicBezTo>
                      <a:cubicBezTo>
                        <a:pt x="2953" y="7439"/>
                        <a:pt x="2976" y="7927"/>
                        <a:pt x="2976" y="7927"/>
                      </a:cubicBezTo>
                      <a:cubicBezTo>
                        <a:pt x="2976" y="7927"/>
                        <a:pt x="2600" y="6732"/>
                        <a:pt x="2585" y="6266"/>
                      </a:cubicBezTo>
                      <a:lnTo>
                        <a:pt x="2585" y="6266"/>
                      </a:lnTo>
                      <a:cubicBezTo>
                        <a:pt x="2567" y="6386"/>
                        <a:pt x="2560" y="6498"/>
                        <a:pt x="2561" y="6600"/>
                      </a:cubicBezTo>
                      <a:lnTo>
                        <a:pt x="2561" y="6600"/>
                      </a:lnTo>
                      <a:cubicBezTo>
                        <a:pt x="2491" y="6079"/>
                        <a:pt x="2391" y="5311"/>
                        <a:pt x="2367" y="5019"/>
                      </a:cubicBezTo>
                      <a:cubicBezTo>
                        <a:pt x="2300" y="5635"/>
                        <a:pt x="2225" y="6071"/>
                        <a:pt x="2225" y="6071"/>
                      </a:cubicBezTo>
                      <a:lnTo>
                        <a:pt x="2059" y="5410"/>
                      </a:lnTo>
                      <a:cubicBezTo>
                        <a:pt x="2059" y="5410"/>
                        <a:pt x="2225" y="4343"/>
                        <a:pt x="2022" y="3885"/>
                      </a:cubicBezTo>
                      <a:lnTo>
                        <a:pt x="2022" y="3885"/>
                      </a:lnTo>
                      <a:cubicBezTo>
                        <a:pt x="2082" y="4598"/>
                        <a:pt x="1826" y="4997"/>
                        <a:pt x="1826" y="4997"/>
                      </a:cubicBezTo>
                      <a:lnTo>
                        <a:pt x="1541" y="4260"/>
                      </a:lnTo>
                      <a:cubicBezTo>
                        <a:pt x="1541" y="4260"/>
                        <a:pt x="1751" y="2743"/>
                        <a:pt x="1541" y="2209"/>
                      </a:cubicBezTo>
                      <a:lnTo>
                        <a:pt x="1541" y="2209"/>
                      </a:lnTo>
                      <a:cubicBezTo>
                        <a:pt x="1624" y="3178"/>
                        <a:pt x="1406" y="3659"/>
                        <a:pt x="1406" y="3659"/>
                      </a:cubicBezTo>
                      <a:lnTo>
                        <a:pt x="1113" y="2690"/>
                      </a:lnTo>
                      <a:cubicBezTo>
                        <a:pt x="1113" y="2690"/>
                        <a:pt x="1263" y="1924"/>
                        <a:pt x="1158" y="1495"/>
                      </a:cubicBezTo>
                      <a:lnTo>
                        <a:pt x="1158" y="1495"/>
                      </a:lnTo>
                      <a:cubicBezTo>
                        <a:pt x="1188" y="1826"/>
                        <a:pt x="925" y="2149"/>
                        <a:pt x="925" y="2149"/>
                      </a:cubicBezTo>
                      <a:lnTo>
                        <a:pt x="579" y="1338"/>
                      </a:lnTo>
                      <a:cubicBezTo>
                        <a:pt x="579" y="1338"/>
                        <a:pt x="143" y="301"/>
                        <a:pt x="1"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53"/>
                <p:cNvSpPr/>
                <p:nvPr/>
              </p:nvSpPr>
              <p:spPr>
                <a:xfrm>
                  <a:off x="5765725" y="4026850"/>
                  <a:ext cx="11300" cy="4725"/>
                </a:xfrm>
                <a:custGeom>
                  <a:avLst/>
                  <a:gdLst/>
                  <a:ahLst/>
                  <a:cxnLst/>
                  <a:rect l="l" t="t" r="r" b="b"/>
                  <a:pathLst>
                    <a:path w="452" h="189" extrusionOk="0">
                      <a:moveTo>
                        <a:pt x="1" y="1"/>
                      </a:moveTo>
                      <a:lnTo>
                        <a:pt x="1" y="1"/>
                      </a:lnTo>
                      <a:cubicBezTo>
                        <a:pt x="128" y="113"/>
                        <a:pt x="294" y="166"/>
                        <a:pt x="451" y="189"/>
                      </a:cubicBezTo>
                      <a:cubicBezTo>
                        <a:pt x="271" y="136"/>
                        <a:pt x="113" y="76"/>
                        <a:pt x="1"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53"/>
                <p:cNvSpPr/>
                <p:nvPr/>
              </p:nvSpPr>
              <p:spPr>
                <a:xfrm>
                  <a:off x="5687025" y="3686875"/>
                  <a:ext cx="158375" cy="229550"/>
                </a:xfrm>
                <a:custGeom>
                  <a:avLst/>
                  <a:gdLst/>
                  <a:ahLst/>
                  <a:cxnLst/>
                  <a:rect l="l" t="t" r="r" b="b"/>
                  <a:pathLst>
                    <a:path w="6335" h="9182" extrusionOk="0">
                      <a:moveTo>
                        <a:pt x="6334" y="0"/>
                      </a:moveTo>
                      <a:lnTo>
                        <a:pt x="6334" y="0"/>
                      </a:lnTo>
                      <a:cubicBezTo>
                        <a:pt x="6101" y="271"/>
                        <a:pt x="5628" y="541"/>
                        <a:pt x="5628" y="541"/>
                      </a:cubicBezTo>
                      <a:cubicBezTo>
                        <a:pt x="5628" y="541"/>
                        <a:pt x="5823" y="421"/>
                        <a:pt x="6011" y="113"/>
                      </a:cubicBezTo>
                      <a:lnTo>
                        <a:pt x="6011" y="113"/>
                      </a:lnTo>
                      <a:cubicBezTo>
                        <a:pt x="5771" y="271"/>
                        <a:pt x="4907" y="579"/>
                        <a:pt x="4907" y="579"/>
                      </a:cubicBezTo>
                      <a:cubicBezTo>
                        <a:pt x="4907" y="579"/>
                        <a:pt x="5117" y="436"/>
                        <a:pt x="5245" y="293"/>
                      </a:cubicBezTo>
                      <a:lnTo>
                        <a:pt x="5245" y="293"/>
                      </a:lnTo>
                      <a:cubicBezTo>
                        <a:pt x="4696" y="384"/>
                        <a:pt x="4276" y="789"/>
                        <a:pt x="4276" y="789"/>
                      </a:cubicBezTo>
                      <a:cubicBezTo>
                        <a:pt x="4276" y="789"/>
                        <a:pt x="4298" y="639"/>
                        <a:pt x="4441" y="526"/>
                      </a:cubicBezTo>
                      <a:lnTo>
                        <a:pt x="4441" y="526"/>
                      </a:lnTo>
                      <a:cubicBezTo>
                        <a:pt x="3900" y="752"/>
                        <a:pt x="3599" y="1278"/>
                        <a:pt x="3599" y="1278"/>
                      </a:cubicBezTo>
                      <a:cubicBezTo>
                        <a:pt x="3599" y="1278"/>
                        <a:pt x="3667" y="1090"/>
                        <a:pt x="3810" y="819"/>
                      </a:cubicBezTo>
                      <a:lnTo>
                        <a:pt x="3810" y="819"/>
                      </a:lnTo>
                      <a:cubicBezTo>
                        <a:pt x="3502" y="1075"/>
                        <a:pt x="3036" y="1661"/>
                        <a:pt x="3036" y="1661"/>
                      </a:cubicBezTo>
                      <a:cubicBezTo>
                        <a:pt x="3036" y="1661"/>
                        <a:pt x="3104" y="1443"/>
                        <a:pt x="3066" y="1165"/>
                      </a:cubicBezTo>
                      <a:lnTo>
                        <a:pt x="3066" y="1165"/>
                      </a:lnTo>
                      <a:cubicBezTo>
                        <a:pt x="2901" y="1428"/>
                        <a:pt x="2397" y="2029"/>
                        <a:pt x="2397" y="2029"/>
                      </a:cubicBezTo>
                      <a:cubicBezTo>
                        <a:pt x="2397" y="2029"/>
                        <a:pt x="2502" y="1841"/>
                        <a:pt x="2502" y="1601"/>
                      </a:cubicBezTo>
                      <a:lnTo>
                        <a:pt x="2502" y="1601"/>
                      </a:lnTo>
                      <a:cubicBezTo>
                        <a:pt x="2345" y="1841"/>
                        <a:pt x="1751" y="2412"/>
                        <a:pt x="1751" y="2412"/>
                      </a:cubicBezTo>
                      <a:cubicBezTo>
                        <a:pt x="1751" y="2412"/>
                        <a:pt x="1804" y="2112"/>
                        <a:pt x="1849" y="1969"/>
                      </a:cubicBezTo>
                      <a:lnTo>
                        <a:pt x="1849" y="1969"/>
                      </a:lnTo>
                      <a:cubicBezTo>
                        <a:pt x="1541" y="2277"/>
                        <a:pt x="1353" y="3028"/>
                        <a:pt x="1353" y="3028"/>
                      </a:cubicBezTo>
                      <a:cubicBezTo>
                        <a:pt x="1353" y="3028"/>
                        <a:pt x="1270" y="2765"/>
                        <a:pt x="1240" y="2585"/>
                      </a:cubicBezTo>
                      <a:cubicBezTo>
                        <a:pt x="925" y="3156"/>
                        <a:pt x="1045" y="3892"/>
                        <a:pt x="1045" y="3892"/>
                      </a:cubicBezTo>
                      <a:cubicBezTo>
                        <a:pt x="1045" y="3892"/>
                        <a:pt x="970" y="3494"/>
                        <a:pt x="737" y="3306"/>
                      </a:cubicBezTo>
                      <a:lnTo>
                        <a:pt x="737" y="3306"/>
                      </a:lnTo>
                      <a:cubicBezTo>
                        <a:pt x="812" y="3810"/>
                        <a:pt x="579" y="4561"/>
                        <a:pt x="579" y="4561"/>
                      </a:cubicBezTo>
                      <a:cubicBezTo>
                        <a:pt x="579" y="4561"/>
                        <a:pt x="391" y="4493"/>
                        <a:pt x="339" y="4103"/>
                      </a:cubicBezTo>
                      <a:cubicBezTo>
                        <a:pt x="1" y="4884"/>
                        <a:pt x="263" y="5651"/>
                        <a:pt x="263" y="5651"/>
                      </a:cubicBezTo>
                      <a:cubicBezTo>
                        <a:pt x="263" y="5651"/>
                        <a:pt x="98" y="5320"/>
                        <a:pt x="31" y="5012"/>
                      </a:cubicBezTo>
                      <a:lnTo>
                        <a:pt x="31" y="5012"/>
                      </a:lnTo>
                      <a:cubicBezTo>
                        <a:pt x="31" y="5013"/>
                        <a:pt x="271" y="7522"/>
                        <a:pt x="1143" y="9182"/>
                      </a:cubicBezTo>
                      <a:cubicBezTo>
                        <a:pt x="654" y="8107"/>
                        <a:pt x="436" y="6364"/>
                        <a:pt x="579" y="5658"/>
                      </a:cubicBezTo>
                      <a:lnTo>
                        <a:pt x="579" y="5658"/>
                      </a:lnTo>
                      <a:cubicBezTo>
                        <a:pt x="519" y="6620"/>
                        <a:pt x="774" y="7138"/>
                        <a:pt x="774" y="7138"/>
                      </a:cubicBezTo>
                      <a:cubicBezTo>
                        <a:pt x="774" y="7138"/>
                        <a:pt x="444" y="6146"/>
                        <a:pt x="1120" y="4696"/>
                      </a:cubicBezTo>
                      <a:lnTo>
                        <a:pt x="1120" y="4696"/>
                      </a:lnTo>
                      <a:cubicBezTo>
                        <a:pt x="1045" y="5147"/>
                        <a:pt x="977" y="5403"/>
                        <a:pt x="977" y="5403"/>
                      </a:cubicBezTo>
                      <a:cubicBezTo>
                        <a:pt x="977" y="5403"/>
                        <a:pt x="1466" y="4013"/>
                        <a:pt x="1939" y="3517"/>
                      </a:cubicBezTo>
                      <a:lnTo>
                        <a:pt x="1939" y="3517"/>
                      </a:lnTo>
                      <a:cubicBezTo>
                        <a:pt x="2172" y="3877"/>
                        <a:pt x="707" y="6469"/>
                        <a:pt x="1759" y="8243"/>
                      </a:cubicBezTo>
                      <a:cubicBezTo>
                        <a:pt x="1391" y="6853"/>
                        <a:pt x="1691" y="5328"/>
                        <a:pt x="1691" y="5327"/>
                      </a:cubicBezTo>
                      <a:lnTo>
                        <a:pt x="1691" y="5327"/>
                      </a:lnTo>
                      <a:cubicBezTo>
                        <a:pt x="1691" y="5328"/>
                        <a:pt x="1563" y="7041"/>
                        <a:pt x="1931" y="7799"/>
                      </a:cubicBezTo>
                      <a:cubicBezTo>
                        <a:pt x="1924" y="6725"/>
                        <a:pt x="1886" y="5891"/>
                        <a:pt x="1886" y="5891"/>
                      </a:cubicBezTo>
                      <a:lnTo>
                        <a:pt x="1886" y="5891"/>
                      </a:lnTo>
                      <a:cubicBezTo>
                        <a:pt x="1886" y="5892"/>
                        <a:pt x="2112" y="7552"/>
                        <a:pt x="2270" y="7912"/>
                      </a:cubicBezTo>
                      <a:cubicBezTo>
                        <a:pt x="2435" y="7431"/>
                        <a:pt x="1804" y="5590"/>
                        <a:pt x="2518" y="4366"/>
                      </a:cubicBezTo>
                      <a:cubicBezTo>
                        <a:pt x="2728" y="4719"/>
                        <a:pt x="2871" y="6582"/>
                        <a:pt x="2871" y="6582"/>
                      </a:cubicBezTo>
                      <a:cubicBezTo>
                        <a:pt x="2871" y="6582"/>
                        <a:pt x="3051" y="5733"/>
                        <a:pt x="3043" y="5403"/>
                      </a:cubicBezTo>
                      <a:lnTo>
                        <a:pt x="3043" y="5403"/>
                      </a:lnTo>
                      <a:cubicBezTo>
                        <a:pt x="3119" y="5959"/>
                        <a:pt x="3096" y="6349"/>
                        <a:pt x="3096" y="6349"/>
                      </a:cubicBezTo>
                      <a:cubicBezTo>
                        <a:pt x="3096" y="6349"/>
                        <a:pt x="3261" y="5312"/>
                        <a:pt x="3276" y="4411"/>
                      </a:cubicBezTo>
                      <a:cubicBezTo>
                        <a:pt x="3284" y="3509"/>
                        <a:pt x="3577" y="2690"/>
                        <a:pt x="4118" y="2239"/>
                      </a:cubicBezTo>
                      <a:lnTo>
                        <a:pt x="4118" y="2239"/>
                      </a:lnTo>
                      <a:cubicBezTo>
                        <a:pt x="4193" y="2480"/>
                        <a:pt x="3539" y="4020"/>
                        <a:pt x="3810" y="5019"/>
                      </a:cubicBezTo>
                      <a:cubicBezTo>
                        <a:pt x="4080" y="4193"/>
                        <a:pt x="4020" y="2946"/>
                        <a:pt x="4606" y="1984"/>
                      </a:cubicBezTo>
                      <a:lnTo>
                        <a:pt x="4606" y="1984"/>
                      </a:lnTo>
                      <a:cubicBezTo>
                        <a:pt x="4373" y="2728"/>
                        <a:pt x="4261" y="3825"/>
                        <a:pt x="4261" y="3825"/>
                      </a:cubicBezTo>
                      <a:cubicBezTo>
                        <a:pt x="4261" y="3825"/>
                        <a:pt x="4689" y="2480"/>
                        <a:pt x="5019" y="1976"/>
                      </a:cubicBezTo>
                      <a:lnTo>
                        <a:pt x="5019" y="1976"/>
                      </a:lnTo>
                      <a:cubicBezTo>
                        <a:pt x="4711" y="2683"/>
                        <a:pt x="4674" y="3419"/>
                        <a:pt x="4674" y="3419"/>
                      </a:cubicBezTo>
                      <a:cubicBezTo>
                        <a:pt x="4674" y="3419"/>
                        <a:pt x="5403" y="2187"/>
                        <a:pt x="5658" y="1698"/>
                      </a:cubicBezTo>
                      <a:cubicBezTo>
                        <a:pt x="5808" y="1420"/>
                        <a:pt x="6124" y="887"/>
                        <a:pt x="6267" y="361"/>
                      </a:cubicBezTo>
                      <a:lnTo>
                        <a:pt x="6267" y="361"/>
                      </a:lnTo>
                      <a:cubicBezTo>
                        <a:pt x="6184" y="459"/>
                        <a:pt x="6131" y="511"/>
                        <a:pt x="6131" y="511"/>
                      </a:cubicBezTo>
                      <a:cubicBezTo>
                        <a:pt x="6131" y="511"/>
                        <a:pt x="6229" y="406"/>
                        <a:pt x="6304" y="218"/>
                      </a:cubicBezTo>
                      <a:cubicBezTo>
                        <a:pt x="6319" y="143"/>
                        <a:pt x="6327" y="68"/>
                        <a:pt x="6334"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53"/>
                <p:cNvSpPr/>
                <p:nvPr/>
              </p:nvSpPr>
              <p:spPr>
                <a:xfrm>
                  <a:off x="5569450" y="3777750"/>
                  <a:ext cx="330600" cy="293025"/>
                </a:xfrm>
                <a:custGeom>
                  <a:avLst/>
                  <a:gdLst/>
                  <a:ahLst/>
                  <a:cxnLst/>
                  <a:rect l="l" t="t" r="r" b="b"/>
                  <a:pathLst>
                    <a:path w="13224" h="11721" extrusionOk="0">
                      <a:moveTo>
                        <a:pt x="79" y="0"/>
                      </a:moveTo>
                      <a:cubicBezTo>
                        <a:pt x="73" y="0"/>
                        <a:pt x="66" y="1"/>
                        <a:pt x="60" y="2"/>
                      </a:cubicBezTo>
                      <a:cubicBezTo>
                        <a:pt x="23" y="17"/>
                        <a:pt x="0" y="62"/>
                        <a:pt x="15" y="100"/>
                      </a:cubicBezTo>
                      <a:lnTo>
                        <a:pt x="4155" y="11670"/>
                      </a:lnTo>
                      <a:cubicBezTo>
                        <a:pt x="4163" y="11693"/>
                        <a:pt x="4178" y="11708"/>
                        <a:pt x="4200" y="11715"/>
                      </a:cubicBezTo>
                      <a:cubicBezTo>
                        <a:pt x="4211" y="11719"/>
                        <a:pt x="4221" y="11721"/>
                        <a:pt x="4230" y="11721"/>
                      </a:cubicBezTo>
                      <a:cubicBezTo>
                        <a:pt x="4240" y="11721"/>
                        <a:pt x="4249" y="11719"/>
                        <a:pt x="4260" y="11715"/>
                      </a:cubicBezTo>
                      <a:lnTo>
                        <a:pt x="13179" y="7080"/>
                      </a:lnTo>
                      <a:cubicBezTo>
                        <a:pt x="13209" y="7057"/>
                        <a:pt x="13224" y="7019"/>
                        <a:pt x="13209" y="6982"/>
                      </a:cubicBezTo>
                      <a:cubicBezTo>
                        <a:pt x="13193" y="6956"/>
                        <a:pt x="13168" y="6941"/>
                        <a:pt x="13143" y="6941"/>
                      </a:cubicBezTo>
                      <a:cubicBezTo>
                        <a:pt x="13132" y="6941"/>
                        <a:pt x="13121" y="6945"/>
                        <a:pt x="13111" y="6952"/>
                      </a:cubicBezTo>
                      <a:lnTo>
                        <a:pt x="4268" y="11550"/>
                      </a:lnTo>
                      <a:lnTo>
                        <a:pt x="150" y="47"/>
                      </a:lnTo>
                      <a:cubicBezTo>
                        <a:pt x="138" y="16"/>
                        <a:pt x="110" y="0"/>
                        <a:pt x="79"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53"/>
                <p:cNvSpPr/>
                <p:nvPr/>
              </p:nvSpPr>
              <p:spPr>
                <a:xfrm>
                  <a:off x="5682525" y="4062400"/>
                  <a:ext cx="46225" cy="13250"/>
                </a:xfrm>
                <a:custGeom>
                  <a:avLst/>
                  <a:gdLst/>
                  <a:ahLst/>
                  <a:cxnLst/>
                  <a:rect l="l" t="t" r="r" b="b"/>
                  <a:pathLst>
                    <a:path w="1849" h="530" extrusionOk="0">
                      <a:moveTo>
                        <a:pt x="78" y="1"/>
                      </a:moveTo>
                      <a:cubicBezTo>
                        <a:pt x="64" y="1"/>
                        <a:pt x="50" y="5"/>
                        <a:pt x="38" y="14"/>
                      </a:cubicBezTo>
                      <a:cubicBezTo>
                        <a:pt x="0" y="44"/>
                        <a:pt x="0" y="89"/>
                        <a:pt x="23" y="119"/>
                      </a:cubicBezTo>
                      <a:cubicBezTo>
                        <a:pt x="40" y="137"/>
                        <a:pt x="356" y="530"/>
                        <a:pt x="1079" y="530"/>
                      </a:cubicBezTo>
                      <a:cubicBezTo>
                        <a:pt x="1283" y="530"/>
                        <a:pt x="1518" y="499"/>
                        <a:pt x="1788" y="420"/>
                      </a:cubicBezTo>
                      <a:cubicBezTo>
                        <a:pt x="1826" y="412"/>
                        <a:pt x="1848" y="367"/>
                        <a:pt x="1841" y="329"/>
                      </a:cubicBezTo>
                      <a:cubicBezTo>
                        <a:pt x="1841" y="329"/>
                        <a:pt x="1833" y="322"/>
                        <a:pt x="1833" y="322"/>
                      </a:cubicBezTo>
                      <a:cubicBezTo>
                        <a:pt x="1821" y="297"/>
                        <a:pt x="1793" y="282"/>
                        <a:pt x="1767" y="282"/>
                      </a:cubicBezTo>
                      <a:cubicBezTo>
                        <a:pt x="1761" y="282"/>
                        <a:pt x="1756" y="283"/>
                        <a:pt x="1751" y="284"/>
                      </a:cubicBezTo>
                      <a:cubicBezTo>
                        <a:pt x="1495" y="359"/>
                        <a:pt x="1273" y="388"/>
                        <a:pt x="1083" y="388"/>
                      </a:cubicBezTo>
                      <a:cubicBezTo>
                        <a:pt x="432" y="388"/>
                        <a:pt x="153" y="46"/>
                        <a:pt x="135" y="29"/>
                      </a:cubicBezTo>
                      <a:cubicBezTo>
                        <a:pt x="122" y="11"/>
                        <a:pt x="100" y="1"/>
                        <a:pt x="78"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53"/>
                <p:cNvSpPr/>
                <p:nvPr/>
              </p:nvSpPr>
              <p:spPr>
                <a:xfrm>
                  <a:off x="5715025" y="4045425"/>
                  <a:ext cx="75900" cy="14100"/>
                </a:xfrm>
                <a:custGeom>
                  <a:avLst/>
                  <a:gdLst/>
                  <a:ahLst/>
                  <a:cxnLst/>
                  <a:rect l="l" t="t" r="r" b="b"/>
                  <a:pathLst>
                    <a:path w="3036" h="564" extrusionOk="0">
                      <a:moveTo>
                        <a:pt x="78" y="1"/>
                      </a:moveTo>
                      <a:cubicBezTo>
                        <a:pt x="59" y="1"/>
                        <a:pt x="39" y="8"/>
                        <a:pt x="23" y="24"/>
                      </a:cubicBezTo>
                      <a:cubicBezTo>
                        <a:pt x="0" y="54"/>
                        <a:pt x="0" y="99"/>
                        <a:pt x="30" y="122"/>
                      </a:cubicBezTo>
                      <a:cubicBezTo>
                        <a:pt x="57" y="149"/>
                        <a:pt x="534" y="563"/>
                        <a:pt x="1551" y="563"/>
                      </a:cubicBezTo>
                      <a:cubicBezTo>
                        <a:pt x="1944" y="563"/>
                        <a:pt x="2417" y="502"/>
                        <a:pt x="2975" y="332"/>
                      </a:cubicBezTo>
                      <a:cubicBezTo>
                        <a:pt x="3013" y="317"/>
                        <a:pt x="3035" y="280"/>
                        <a:pt x="3028" y="242"/>
                      </a:cubicBezTo>
                      <a:cubicBezTo>
                        <a:pt x="3028" y="234"/>
                        <a:pt x="3020" y="234"/>
                        <a:pt x="3020" y="234"/>
                      </a:cubicBezTo>
                      <a:cubicBezTo>
                        <a:pt x="3009" y="211"/>
                        <a:pt x="2983" y="192"/>
                        <a:pt x="2958" y="192"/>
                      </a:cubicBezTo>
                      <a:cubicBezTo>
                        <a:pt x="2951" y="192"/>
                        <a:pt x="2944" y="194"/>
                        <a:pt x="2938" y="197"/>
                      </a:cubicBezTo>
                      <a:cubicBezTo>
                        <a:pt x="2404" y="357"/>
                        <a:pt x="1950" y="416"/>
                        <a:pt x="1574" y="416"/>
                      </a:cubicBezTo>
                      <a:cubicBezTo>
                        <a:pt x="593" y="416"/>
                        <a:pt x="131" y="22"/>
                        <a:pt x="120" y="17"/>
                      </a:cubicBezTo>
                      <a:cubicBezTo>
                        <a:pt x="110" y="6"/>
                        <a:pt x="94" y="1"/>
                        <a:pt x="78"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53"/>
                <p:cNvSpPr/>
                <p:nvPr/>
              </p:nvSpPr>
              <p:spPr>
                <a:xfrm>
                  <a:off x="5752400" y="4026375"/>
                  <a:ext cx="65200" cy="15650"/>
                </a:xfrm>
                <a:custGeom>
                  <a:avLst/>
                  <a:gdLst/>
                  <a:ahLst/>
                  <a:cxnLst/>
                  <a:rect l="l" t="t" r="r" b="b"/>
                  <a:pathLst>
                    <a:path w="2608" h="626" extrusionOk="0">
                      <a:moveTo>
                        <a:pt x="75" y="1"/>
                      </a:moveTo>
                      <a:cubicBezTo>
                        <a:pt x="55" y="1"/>
                        <a:pt x="35" y="10"/>
                        <a:pt x="23" y="27"/>
                      </a:cubicBezTo>
                      <a:cubicBezTo>
                        <a:pt x="0" y="65"/>
                        <a:pt x="8" y="110"/>
                        <a:pt x="38" y="132"/>
                      </a:cubicBezTo>
                      <a:cubicBezTo>
                        <a:pt x="44" y="138"/>
                        <a:pt x="681" y="625"/>
                        <a:pt x="1622" y="625"/>
                      </a:cubicBezTo>
                      <a:cubicBezTo>
                        <a:pt x="1908" y="625"/>
                        <a:pt x="2222" y="580"/>
                        <a:pt x="2555" y="463"/>
                      </a:cubicBezTo>
                      <a:cubicBezTo>
                        <a:pt x="2592" y="455"/>
                        <a:pt x="2607" y="410"/>
                        <a:pt x="2592" y="373"/>
                      </a:cubicBezTo>
                      <a:cubicBezTo>
                        <a:pt x="2592" y="373"/>
                        <a:pt x="2592" y="365"/>
                        <a:pt x="2592" y="365"/>
                      </a:cubicBezTo>
                      <a:cubicBezTo>
                        <a:pt x="2580" y="340"/>
                        <a:pt x="2552" y="326"/>
                        <a:pt x="2521" y="326"/>
                      </a:cubicBezTo>
                      <a:cubicBezTo>
                        <a:pt x="2515" y="326"/>
                        <a:pt x="2509" y="326"/>
                        <a:pt x="2502" y="328"/>
                      </a:cubicBezTo>
                      <a:cubicBezTo>
                        <a:pt x="2184" y="441"/>
                        <a:pt x="1885" y="484"/>
                        <a:pt x="1613" y="484"/>
                      </a:cubicBezTo>
                      <a:cubicBezTo>
                        <a:pt x="728" y="484"/>
                        <a:pt x="132" y="25"/>
                        <a:pt x="120" y="20"/>
                      </a:cubicBezTo>
                      <a:cubicBezTo>
                        <a:pt x="107" y="7"/>
                        <a:pt x="91" y="1"/>
                        <a:pt x="75"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53"/>
                <p:cNvSpPr/>
                <p:nvPr/>
              </p:nvSpPr>
              <p:spPr>
                <a:xfrm>
                  <a:off x="5782250" y="4011250"/>
                  <a:ext cx="53000" cy="14500"/>
                </a:xfrm>
                <a:custGeom>
                  <a:avLst/>
                  <a:gdLst/>
                  <a:ahLst/>
                  <a:cxnLst/>
                  <a:rect l="l" t="t" r="r" b="b"/>
                  <a:pathLst>
                    <a:path w="2120" h="580" extrusionOk="0">
                      <a:moveTo>
                        <a:pt x="79" y="0"/>
                      </a:moveTo>
                      <a:cubicBezTo>
                        <a:pt x="62" y="0"/>
                        <a:pt x="45" y="6"/>
                        <a:pt x="31" y="16"/>
                      </a:cubicBezTo>
                      <a:cubicBezTo>
                        <a:pt x="1" y="46"/>
                        <a:pt x="1" y="91"/>
                        <a:pt x="23" y="121"/>
                      </a:cubicBezTo>
                      <a:cubicBezTo>
                        <a:pt x="47" y="145"/>
                        <a:pt x="464" y="580"/>
                        <a:pt x="1258" y="580"/>
                      </a:cubicBezTo>
                      <a:cubicBezTo>
                        <a:pt x="1493" y="580"/>
                        <a:pt x="1760" y="542"/>
                        <a:pt x="2059" y="444"/>
                      </a:cubicBezTo>
                      <a:cubicBezTo>
                        <a:pt x="2097" y="429"/>
                        <a:pt x="2120" y="392"/>
                        <a:pt x="2105" y="354"/>
                      </a:cubicBezTo>
                      <a:cubicBezTo>
                        <a:pt x="2105" y="354"/>
                        <a:pt x="2105" y="347"/>
                        <a:pt x="2105" y="347"/>
                      </a:cubicBezTo>
                      <a:cubicBezTo>
                        <a:pt x="2092" y="322"/>
                        <a:pt x="2064" y="307"/>
                        <a:pt x="2038" y="307"/>
                      </a:cubicBezTo>
                      <a:cubicBezTo>
                        <a:pt x="2032" y="307"/>
                        <a:pt x="2027" y="308"/>
                        <a:pt x="2022" y="309"/>
                      </a:cubicBezTo>
                      <a:cubicBezTo>
                        <a:pt x="1736" y="402"/>
                        <a:pt x="1482" y="437"/>
                        <a:pt x="1261" y="437"/>
                      </a:cubicBezTo>
                      <a:cubicBezTo>
                        <a:pt x="529" y="437"/>
                        <a:pt x="152" y="47"/>
                        <a:pt x="129" y="24"/>
                      </a:cubicBezTo>
                      <a:cubicBezTo>
                        <a:pt x="116" y="8"/>
                        <a:pt x="98" y="0"/>
                        <a:pt x="79"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53"/>
                <p:cNvSpPr/>
                <p:nvPr/>
              </p:nvSpPr>
              <p:spPr>
                <a:xfrm>
                  <a:off x="5808925" y="3996625"/>
                  <a:ext cx="40425" cy="14100"/>
                </a:xfrm>
                <a:custGeom>
                  <a:avLst/>
                  <a:gdLst/>
                  <a:ahLst/>
                  <a:cxnLst/>
                  <a:rect l="l" t="t" r="r" b="b"/>
                  <a:pathLst>
                    <a:path w="1617" h="564" extrusionOk="0">
                      <a:moveTo>
                        <a:pt x="76" y="0"/>
                      </a:moveTo>
                      <a:cubicBezTo>
                        <a:pt x="57" y="0"/>
                        <a:pt x="38" y="8"/>
                        <a:pt x="23" y="23"/>
                      </a:cubicBezTo>
                      <a:cubicBezTo>
                        <a:pt x="1" y="53"/>
                        <a:pt x="1" y="98"/>
                        <a:pt x="31" y="120"/>
                      </a:cubicBezTo>
                      <a:cubicBezTo>
                        <a:pt x="49" y="144"/>
                        <a:pt x="496" y="564"/>
                        <a:pt x="1094" y="564"/>
                      </a:cubicBezTo>
                      <a:cubicBezTo>
                        <a:pt x="1242" y="564"/>
                        <a:pt x="1400" y="538"/>
                        <a:pt x="1564" y="473"/>
                      </a:cubicBezTo>
                      <a:cubicBezTo>
                        <a:pt x="1601" y="458"/>
                        <a:pt x="1616" y="421"/>
                        <a:pt x="1601" y="383"/>
                      </a:cubicBezTo>
                      <a:lnTo>
                        <a:pt x="1601" y="376"/>
                      </a:lnTo>
                      <a:cubicBezTo>
                        <a:pt x="1589" y="352"/>
                        <a:pt x="1564" y="333"/>
                        <a:pt x="1535" y="333"/>
                      </a:cubicBezTo>
                      <a:cubicBezTo>
                        <a:pt x="1527" y="333"/>
                        <a:pt x="1519" y="335"/>
                        <a:pt x="1511" y="338"/>
                      </a:cubicBezTo>
                      <a:cubicBezTo>
                        <a:pt x="1371" y="393"/>
                        <a:pt x="1234" y="415"/>
                        <a:pt x="1104" y="415"/>
                      </a:cubicBezTo>
                      <a:cubicBezTo>
                        <a:pt x="558" y="415"/>
                        <a:pt x="135" y="23"/>
                        <a:pt x="128" y="23"/>
                      </a:cubicBezTo>
                      <a:cubicBezTo>
                        <a:pt x="113" y="8"/>
                        <a:pt x="95" y="0"/>
                        <a:pt x="76"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53"/>
                <p:cNvSpPr/>
                <p:nvPr/>
              </p:nvSpPr>
              <p:spPr>
                <a:xfrm>
                  <a:off x="5835800" y="3982775"/>
                  <a:ext cx="40025" cy="8850"/>
                </a:xfrm>
                <a:custGeom>
                  <a:avLst/>
                  <a:gdLst/>
                  <a:ahLst/>
                  <a:cxnLst/>
                  <a:rect l="l" t="t" r="r" b="b"/>
                  <a:pathLst>
                    <a:path w="1601" h="354" extrusionOk="0">
                      <a:moveTo>
                        <a:pt x="82" y="0"/>
                      </a:moveTo>
                      <a:cubicBezTo>
                        <a:pt x="60" y="0"/>
                        <a:pt x="37" y="12"/>
                        <a:pt x="23" y="36"/>
                      </a:cubicBezTo>
                      <a:cubicBezTo>
                        <a:pt x="0" y="66"/>
                        <a:pt x="8" y="111"/>
                        <a:pt x="45" y="133"/>
                      </a:cubicBezTo>
                      <a:cubicBezTo>
                        <a:pt x="61" y="144"/>
                        <a:pt x="382" y="353"/>
                        <a:pt x="845" y="353"/>
                      </a:cubicBezTo>
                      <a:cubicBezTo>
                        <a:pt x="1056" y="353"/>
                        <a:pt x="1295" y="310"/>
                        <a:pt x="1548" y="186"/>
                      </a:cubicBezTo>
                      <a:cubicBezTo>
                        <a:pt x="1585" y="163"/>
                        <a:pt x="1600" y="126"/>
                        <a:pt x="1585" y="88"/>
                      </a:cubicBezTo>
                      <a:cubicBezTo>
                        <a:pt x="1570" y="63"/>
                        <a:pt x="1548" y="48"/>
                        <a:pt x="1523" y="48"/>
                      </a:cubicBezTo>
                      <a:cubicBezTo>
                        <a:pt x="1512" y="48"/>
                        <a:pt x="1500" y="51"/>
                        <a:pt x="1488" y="58"/>
                      </a:cubicBezTo>
                      <a:cubicBezTo>
                        <a:pt x="1257" y="171"/>
                        <a:pt x="1039" y="211"/>
                        <a:pt x="848" y="211"/>
                      </a:cubicBezTo>
                      <a:cubicBezTo>
                        <a:pt x="430" y="211"/>
                        <a:pt x="141" y="23"/>
                        <a:pt x="120" y="13"/>
                      </a:cubicBezTo>
                      <a:cubicBezTo>
                        <a:pt x="109" y="5"/>
                        <a:pt x="96" y="0"/>
                        <a:pt x="82"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53"/>
                <p:cNvSpPr/>
                <p:nvPr/>
              </p:nvSpPr>
              <p:spPr>
                <a:xfrm>
                  <a:off x="5604575" y="3994225"/>
                  <a:ext cx="58800" cy="39275"/>
                </a:xfrm>
                <a:custGeom>
                  <a:avLst/>
                  <a:gdLst/>
                  <a:ahLst/>
                  <a:cxnLst/>
                  <a:rect l="l" t="t" r="r" b="b"/>
                  <a:pathLst>
                    <a:path w="2352" h="1571" extrusionOk="0">
                      <a:moveTo>
                        <a:pt x="82" y="1"/>
                      </a:moveTo>
                      <a:cubicBezTo>
                        <a:pt x="67" y="1"/>
                        <a:pt x="52" y="5"/>
                        <a:pt x="38" y="13"/>
                      </a:cubicBezTo>
                      <a:cubicBezTo>
                        <a:pt x="8" y="36"/>
                        <a:pt x="0" y="81"/>
                        <a:pt x="23" y="119"/>
                      </a:cubicBezTo>
                      <a:cubicBezTo>
                        <a:pt x="894" y="1351"/>
                        <a:pt x="2209" y="1561"/>
                        <a:pt x="2269" y="1569"/>
                      </a:cubicBezTo>
                      <a:cubicBezTo>
                        <a:pt x="2274" y="1570"/>
                        <a:pt x="2279" y="1570"/>
                        <a:pt x="2283" y="1570"/>
                      </a:cubicBezTo>
                      <a:cubicBezTo>
                        <a:pt x="2316" y="1570"/>
                        <a:pt x="2345" y="1548"/>
                        <a:pt x="2352" y="1509"/>
                      </a:cubicBezTo>
                      <a:cubicBezTo>
                        <a:pt x="2352" y="1494"/>
                        <a:pt x="2352" y="1479"/>
                        <a:pt x="2344" y="1471"/>
                      </a:cubicBezTo>
                      <a:cubicBezTo>
                        <a:pt x="2329" y="1448"/>
                        <a:pt x="2314" y="1433"/>
                        <a:pt x="2292" y="1426"/>
                      </a:cubicBezTo>
                      <a:cubicBezTo>
                        <a:pt x="2277" y="1426"/>
                        <a:pt x="977" y="1216"/>
                        <a:pt x="143" y="36"/>
                      </a:cubicBezTo>
                      <a:cubicBezTo>
                        <a:pt x="129" y="12"/>
                        <a:pt x="106" y="1"/>
                        <a:pt x="82"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53"/>
                <p:cNvSpPr/>
                <p:nvPr/>
              </p:nvSpPr>
              <p:spPr>
                <a:xfrm>
                  <a:off x="5584275" y="3946000"/>
                  <a:ext cx="66700" cy="52350"/>
                </a:xfrm>
                <a:custGeom>
                  <a:avLst/>
                  <a:gdLst/>
                  <a:ahLst/>
                  <a:cxnLst/>
                  <a:rect l="l" t="t" r="r" b="b"/>
                  <a:pathLst>
                    <a:path w="2668" h="2094" extrusionOk="0">
                      <a:moveTo>
                        <a:pt x="79" y="1"/>
                      </a:moveTo>
                      <a:cubicBezTo>
                        <a:pt x="67" y="1"/>
                        <a:pt x="56" y="4"/>
                        <a:pt x="46" y="11"/>
                      </a:cubicBezTo>
                      <a:cubicBezTo>
                        <a:pt x="8" y="34"/>
                        <a:pt x="1" y="79"/>
                        <a:pt x="23" y="109"/>
                      </a:cubicBezTo>
                      <a:cubicBezTo>
                        <a:pt x="992" y="1755"/>
                        <a:pt x="2563" y="2085"/>
                        <a:pt x="2578" y="2093"/>
                      </a:cubicBezTo>
                      <a:cubicBezTo>
                        <a:pt x="2582" y="2093"/>
                        <a:pt x="2586" y="2094"/>
                        <a:pt x="2590" y="2094"/>
                      </a:cubicBezTo>
                      <a:cubicBezTo>
                        <a:pt x="2623" y="2094"/>
                        <a:pt x="2654" y="2066"/>
                        <a:pt x="2660" y="2033"/>
                      </a:cubicBezTo>
                      <a:cubicBezTo>
                        <a:pt x="2668" y="2018"/>
                        <a:pt x="2668" y="2003"/>
                        <a:pt x="2660" y="1987"/>
                      </a:cubicBezTo>
                      <a:cubicBezTo>
                        <a:pt x="2645" y="1972"/>
                        <a:pt x="2630" y="1957"/>
                        <a:pt x="2608" y="1950"/>
                      </a:cubicBezTo>
                      <a:cubicBezTo>
                        <a:pt x="2593" y="1950"/>
                        <a:pt x="1083" y="1627"/>
                        <a:pt x="143" y="34"/>
                      </a:cubicBezTo>
                      <a:cubicBezTo>
                        <a:pt x="128" y="14"/>
                        <a:pt x="103" y="1"/>
                        <a:pt x="79"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53"/>
                <p:cNvSpPr/>
                <p:nvPr/>
              </p:nvSpPr>
              <p:spPr>
                <a:xfrm>
                  <a:off x="5592550" y="3936525"/>
                  <a:ext cx="48675" cy="34200"/>
                </a:xfrm>
                <a:custGeom>
                  <a:avLst/>
                  <a:gdLst/>
                  <a:ahLst/>
                  <a:cxnLst/>
                  <a:rect l="l" t="t" r="r" b="b"/>
                  <a:pathLst>
                    <a:path w="1947" h="1368" extrusionOk="0">
                      <a:moveTo>
                        <a:pt x="77" y="0"/>
                      </a:moveTo>
                      <a:cubicBezTo>
                        <a:pt x="66" y="0"/>
                        <a:pt x="55" y="3"/>
                        <a:pt x="45" y="7"/>
                      </a:cubicBezTo>
                      <a:cubicBezTo>
                        <a:pt x="8" y="30"/>
                        <a:pt x="0" y="75"/>
                        <a:pt x="15" y="105"/>
                      </a:cubicBezTo>
                      <a:cubicBezTo>
                        <a:pt x="714" y="1307"/>
                        <a:pt x="1826" y="1367"/>
                        <a:pt x="1879" y="1367"/>
                      </a:cubicBezTo>
                      <a:cubicBezTo>
                        <a:pt x="1916" y="1367"/>
                        <a:pt x="1946" y="1337"/>
                        <a:pt x="1946" y="1300"/>
                      </a:cubicBezTo>
                      <a:cubicBezTo>
                        <a:pt x="1946" y="1285"/>
                        <a:pt x="1946" y="1270"/>
                        <a:pt x="1939" y="1262"/>
                      </a:cubicBezTo>
                      <a:lnTo>
                        <a:pt x="1946" y="1262"/>
                      </a:lnTo>
                      <a:cubicBezTo>
                        <a:pt x="1931" y="1239"/>
                        <a:pt x="1909" y="1224"/>
                        <a:pt x="1879" y="1224"/>
                      </a:cubicBezTo>
                      <a:cubicBezTo>
                        <a:pt x="1871" y="1224"/>
                        <a:pt x="797" y="1164"/>
                        <a:pt x="143" y="37"/>
                      </a:cubicBezTo>
                      <a:cubicBezTo>
                        <a:pt x="128" y="12"/>
                        <a:pt x="102" y="0"/>
                        <a:pt x="77"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53"/>
                <p:cNvSpPr/>
                <p:nvPr/>
              </p:nvSpPr>
              <p:spPr>
                <a:xfrm>
                  <a:off x="5558175" y="3883825"/>
                  <a:ext cx="73650" cy="60625"/>
                </a:xfrm>
                <a:custGeom>
                  <a:avLst/>
                  <a:gdLst/>
                  <a:ahLst/>
                  <a:cxnLst/>
                  <a:rect l="l" t="t" r="r" b="b"/>
                  <a:pathLst>
                    <a:path w="2946" h="2425" extrusionOk="0">
                      <a:moveTo>
                        <a:pt x="77" y="1"/>
                      </a:moveTo>
                      <a:cubicBezTo>
                        <a:pt x="64" y="1"/>
                        <a:pt x="50" y="4"/>
                        <a:pt x="38" y="12"/>
                      </a:cubicBezTo>
                      <a:cubicBezTo>
                        <a:pt x="8" y="27"/>
                        <a:pt x="0" y="72"/>
                        <a:pt x="15" y="102"/>
                      </a:cubicBezTo>
                      <a:cubicBezTo>
                        <a:pt x="1165" y="2115"/>
                        <a:pt x="2795" y="2416"/>
                        <a:pt x="2863" y="2423"/>
                      </a:cubicBezTo>
                      <a:cubicBezTo>
                        <a:pt x="2868" y="2424"/>
                        <a:pt x="2872" y="2425"/>
                        <a:pt x="2877" y="2425"/>
                      </a:cubicBezTo>
                      <a:cubicBezTo>
                        <a:pt x="2910" y="2425"/>
                        <a:pt x="2939" y="2403"/>
                        <a:pt x="2946" y="2363"/>
                      </a:cubicBezTo>
                      <a:cubicBezTo>
                        <a:pt x="2946" y="2348"/>
                        <a:pt x="2946" y="2333"/>
                        <a:pt x="2938" y="2326"/>
                      </a:cubicBezTo>
                      <a:lnTo>
                        <a:pt x="2938" y="2318"/>
                      </a:lnTo>
                      <a:cubicBezTo>
                        <a:pt x="2931" y="2303"/>
                        <a:pt x="2908" y="2288"/>
                        <a:pt x="2885" y="2281"/>
                      </a:cubicBezTo>
                      <a:cubicBezTo>
                        <a:pt x="2870" y="2281"/>
                        <a:pt x="1255" y="1980"/>
                        <a:pt x="136" y="34"/>
                      </a:cubicBezTo>
                      <a:cubicBezTo>
                        <a:pt x="126" y="14"/>
                        <a:pt x="102" y="1"/>
                        <a:pt x="77"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53"/>
                <p:cNvSpPr/>
                <p:nvPr/>
              </p:nvSpPr>
              <p:spPr>
                <a:xfrm>
                  <a:off x="5558175" y="3869825"/>
                  <a:ext cx="63500" cy="45850"/>
                </a:xfrm>
                <a:custGeom>
                  <a:avLst/>
                  <a:gdLst/>
                  <a:ahLst/>
                  <a:cxnLst/>
                  <a:rect l="l" t="t" r="r" b="b"/>
                  <a:pathLst>
                    <a:path w="2540" h="1834" extrusionOk="0">
                      <a:moveTo>
                        <a:pt x="79" y="1"/>
                      </a:moveTo>
                      <a:cubicBezTo>
                        <a:pt x="67" y="1"/>
                        <a:pt x="55" y="3"/>
                        <a:pt x="45" y="8"/>
                      </a:cubicBezTo>
                      <a:cubicBezTo>
                        <a:pt x="8" y="31"/>
                        <a:pt x="0" y="76"/>
                        <a:pt x="23" y="113"/>
                      </a:cubicBezTo>
                      <a:cubicBezTo>
                        <a:pt x="1092" y="1812"/>
                        <a:pt x="2347" y="1834"/>
                        <a:pt x="2465" y="1834"/>
                      </a:cubicBezTo>
                      <a:cubicBezTo>
                        <a:pt x="2468" y="1834"/>
                        <a:pt x="2471" y="1834"/>
                        <a:pt x="2472" y="1834"/>
                      </a:cubicBezTo>
                      <a:cubicBezTo>
                        <a:pt x="2510" y="1834"/>
                        <a:pt x="2540" y="1796"/>
                        <a:pt x="2540" y="1759"/>
                      </a:cubicBezTo>
                      <a:cubicBezTo>
                        <a:pt x="2540" y="1751"/>
                        <a:pt x="2532" y="1736"/>
                        <a:pt x="2532" y="1729"/>
                      </a:cubicBezTo>
                      <a:cubicBezTo>
                        <a:pt x="2517" y="1706"/>
                        <a:pt x="2495" y="1691"/>
                        <a:pt x="2465" y="1691"/>
                      </a:cubicBezTo>
                      <a:cubicBezTo>
                        <a:pt x="2464" y="1691"/>
                        <a:pt x="2464" y="1691"/>
                        <a:pt x="2463" y="1691"/>
                      </a:cubicBezTo>
                      <a:cubicBezTo>
                        <a:pt x="2406" y="1691"/>
                        <a:pt x="1176" y="1677"/>
                        <a:pt x="143" y="31"/>
                      </a:cubicBezTo>
                      <a:cubicBezTo>
                        <a:pt x="128" y="11"/>
                        <a:pt x="103" y="1"/>
                        <a:pt x="79"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53"/>
                <p:cNvSpPr/>
                <p:nvPr/>
              </p:nvSpPr>
              <p:spPr>
                <a:xfrm>
                  <a:off x="5552525" y="3846225"/>
                  <a:ext cx="57900" cy="40725"/>
                </a:xfrm>
                <a:custGeom>
                  <a:avLst/>
                  <a:gdLst/>
                  <a:ahLst/>
                  <a:cxnLst/>
                  <a:rect l="l" t="t" r="r" b="b"/>
                  <a:pathLst>
                    <a:path w="2316" h="1629" extrusionOk="0">
                      <a:moveTo>
                        <a:pt x="82" y="0"/>
                      </a:moveTo>
                      <a:cubicBezTo>
                        <a:pt x="68" y="0"/>
                        <a:pt x="53" y="4"/>
                        <a:pt x="38" y="13"/>
                      </a:cubicBezTo>
                      <a:cubicBezTo>
                        <a:pt x="8" y="35"/>
                        <a:pt x="1" y="73"/>
                        <a:pt x="16" y="111"/>
                      </a:cubicBezTo>
                      <a:cubicBezTo>
                        <a:pt x="951" y="1577"/>
                        <a:pt x="2030" y="1629"/>
                        <a:pt x="2220" y="1629"/>
                      </a:cubicBezTo>
                      <a:cubicBezTo>
                        <a:pt x="2234" y="1629"/>
                        <a:pt x="2244" y="1628"/>
                        <a:pt x="2247" y="1628"/>
                      </a:cubicBezTo>
                      <a:cubicBezTo>
                        <a:pt x="2285" y="1621"/>
                        <a:pt x="2315" y="1591"/>
                        <a:pt x="2315" y="1546"/>
                      </a:cubicBezTo>
                      <a:cubicBezTo>
                        <a:pt x="2315" y="1538"/>
                        <a:pt x="2315" y="1531"/>
                        <a:pt x="2308" y="1523"/>
                      </a:cubicBezTo>
                      <a:cubicBezTo>
                        <a:pt x="2293" y="1493"/>
                        <a:pt x="2270" y="1478"/>
                        <a:pt x="2240" y="1478"/>
                      </a:cubicBezTo>
                      <a:cubicBezTo>
                        <a:pt x="2238" y="1479"/>
                        <a:pt x="2225" y="1480"/>
                        <a:pt x="2202" y="1480"/>
                      </a:cubicBezTo>
                      <a:cubicBezTo>
                        <a:pt x="1995" y="1480"/>
                        <a:pt x="994" y="1384"/>
                        <a:pt x="144" y="35"/>
                      </a:cubicBezTo>
                      <a:cubicBezTo>
                        <a:pt x="130" y="12"/>
                        <a:pt x="107" y="0"/>
                        <a:pt x="82"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53"/>
                <p:cNvSpPr/>
                <p:nvPr/>
              </p:nvSpPr>
              <p:spPr>
                <a:xfrm>
                  <a:off x="5554050" y="3813175"/>
                  <a:ext cx="47350" cy="46350"/>
                </a:xfrm>
                <a:custGeom>
                  <a:avLst/>
                  <a:gdLst/>
                  <a:ahLst/>
                  <a:cxnLst/>
                  <a:rect l="l" t="t" r="r" b="b"/>
                  <a:pathLst>
                    <a:path w="1894" h="1854" extrusionOk="0">
                      <a:moveTo>
                        <a:pt x="84" y="0"/>
                      </a:moveTo>
                      <a:cubicBezTo>
                        <a:pt x="76" y="0"/>
                        <a:pt x="68" y="2"/>
                        <a:pt x="60" y="5"/>
                      </a:cubicBezTo>
                      <a:cubicBezTo>
                        <a:pt x="23" y="12"/>
                        <a:pt x="0" y="58"/>
                        <a:pt x="15" y="95"/>
                      </a:cubicBezTo>
                      <a:cubicBezTo>
                        <a:pt x="548" y="1711"/>
                        <a:pt x="1803" y="1853"/>
                        <a:pt x="1818" y="1853"/>
                      </a:cubicBezTo>
                      <a:cubicBezTo>
                        <a:pt x="1856" y="1853"/>
                        <a:pt x="1886" y="1823"/>
                        <a:pt x="1893" y="1786"/>
                      </a:cubicBezTo>
                      <a:cubicBezTo>
                        <a:pt x="1893" y="1771"/>
                        <a:pt x="1893" y="1756"/>
                        <a:pt x="1886" y="1748"/>
                      </a:cubicBezTo>
                      <a:cubicBezTo>
                        <a:pt x="1878" y="1726"/>
                        <a:pt x="1856" y="1711"/>
                        <a:pt x="1826" y="1711"/>
                      </a:cubicBezTo>
                      <a:cubicBezTo>
                        <a:pt x="1818" y="1711"/>
                        <a:pt x="654" y="1575"/>
                        <a:pt x="150" y="50"/>
                      </a:cubicBezTo>
                      <a:cubicBezTo>
                        <a:pt x="138" y="21"/>
                        <a:pt x="113" y="0"/>
                        <a:pt x="84"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53"/>
                <p:cNvSpPr/>
                <p:nvPr/>
              </p:nvSpPr>
              <p:spPr>
                <a:xfrm>
                  <a:off x="5395500" y="3866975"/>
                  <a:ext cx="691275" cy="329000"/>
                </a:xfrm>
                <a:custGeom>
                  <a:avLst/>
                  <a:gdLst/>
                  <a:ahLst/>
                  <a:cxnLst/>
                  <a:rect l="l" t="t" r="r" b="b"/>
                  <a:pathLst>
                    <a:path w="27651" h="13160" extrusionOk="0">
                      <a:moveTo>
                        <a:pt x="80" y="1"/>
                      </a:moveTo>
                      <a:cubicBezTo>
                        <a:pt x="60" y="1"/>
                        <a:pt x="39" y="8"/>
                        <a:pt x="23" y="24"/>
                      </a:cubicBezTo>
                      <a:cubicBezTo>
                        <a:pt x="1" y="54"/>
                        <a:pt x="1" y="99"/>
                        <a:pt x="31" y="122"/>
                      </a:cubicBezTo>
                      <a:cubicBezTo>
                        <a:pt x="38" y="130"/>
                        <a:pt x="662" y="671"/>
                        <a:pt x="1924" y="2278"/>
                      </a:cubicBezTo>
                      <a:cubicBezTo>
                        <a:pt x="3194" y="3894"/>
                        <a:pt x="9009" y="13038"/>
                        <a:pt x="9069" y="13128"/>
                      </a:cubicBezTo>
                      <a:cubicBezTo>
                        <a:pt x="9082" y="13146"/>
                        <a:pt x="9104" y="13160"/>
                        <a:pt x="9129" y="13160"/>
                      </a:cubicBezTo>
                      <a:cubicBezTo>
                        <a:pt x="9134" y="13160"/>
                        <a:pt x="9139" y="13159"/>
                        <a:pt x="9145" y="13158"/>
                      </a:cubicBezTo>
                      <a:cubicBezTo>
                        <a:pt x="9265" y="13120"/>
                        <a:pt x="21158" y="9664"/>
                        <a:pt x="23210" y="8612"/>
                      </a:cubicBezTo>
                      <a:cubicBezTo>
                        <a:pt x="25238" y="7575"/>
                        <a:pt x="27560" y="7372"/>
                        <a:pt x="27582" y="7372"/>
                      </a:cubicBezTo>
                      <a:cubicBezTo>
                        <a:pt x="27620" y="7365"/>
                        <a:pt x="27650" y="7335"/>
                        <a:pt x="27643" y="7290"/>
                      </a:cubicBezTo>
                      <a:cubicBezTo>
                        <a:pt x="27643" y="7282"/>
                        <a:pt x="27643" y="7275"/>
                        <a:pt x="27635" y="7267"/>
                      </a:cubicBezTo>
                      <a:cubicBezTo>
                        <a:pt x="27628" y="7245"/>
                        <a:pt x="27597" y="7230"/>
                        <a:pt x="27567" y="7230"/>
                      </a:cubicBezTo>
                      <a:cubicBezTo>
                        <a:pt x="27545" y="7230"/>
                        <a:pt x="25193" y="7440"/>
                        <a:pt x="23142" y="8492"/>
                      </a:cubicBezTo>
                      <a:cubicBezTo>
                        <a:pt x="21173" y="9499"/>
                        <a:pt x="10016" y="12760"/>
                        <a:pt x="9160" y="13008"/>
                      </a:cubicBezTo>
                      <a:cubicBezTo>
                        <a:pt x="8709" y="12309"/>
                        <a:pt x="3262" y="3759"/>
                        <a:pt x="2037" y="2196"/>
                      </a:cubicBezTo>
                      <a:cubicBezTo>
                        <a:pt x="767" y="573"/>
                        <a:pt x="151" y="39"/>
                        <a:pt x="128" y="17"/>
                      </a:cubicBezTo>
                      <a:cubicBezTo>
                        <a:pt x="114" y="6"/>
                        <a:pt x="97" y="1"/>
                        <a:pt x="80"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53"/>
                <p:cNvSpPr/>
                <p:nvPr/>
              </p:nvSpPr>
              <p:spPr>
                <a:xfrm>
                  <a:off x="5887075" y="4056350"/>
                  <a:ext cx="25" cy="25"/>
                </a:xfrm>
                <a:custGeom>
                  <a:avLst/>
                  <a:gdLst/>
                  <a:ahLst/>
                  <a:cxnLst/>
                  <a:rect l="l" t="t" r="r" b="b"/>
                  <a:pathLst>
                    <a:path w="1" h="1" extrusionOk="0">
                      <a:moveTo>
                        <a:pt x="0" y="0"/>
                      </a:moveTo>
                      <a:lnTo>
                        <a:pt x="0" y="0"/>
                      </a:lnTo>
                      <a:cubicBezTo>
                        <a:pt x="0" y="0"/>
                        <a:pt x="0" y="0"/>
                        <a:pt x="0"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53"/>
                <p:cNvSpPr/>
                <p:nvPr/>
              </p:nvSpPr>
              <p:spPr>
                <a:xfrm>
                  <a:off x="5923325" y="4073825"/>
                  <a:ext cx="1700" cy="3400"/>
                </a:xfrm>
                <a:custGeom>
                  <a:avLst/>
                  <a:gdLst/>
                  <a:ahLst/>
                  <a:cxnLst/>
                  <a:rect l="l" t="t" r="r" b="b"/>
                  <a:pathLst>
                    <a:path w="68" h="136" extrusionOk="0">
                      <a:moveTo>
                        <a:pt x="68" y="0"/>
                      </a:moveTo>
                      <a:cubicBezTo>
                        <a:pt x="38" y="45"/>
                        <a:pt x="23" y="90"/>
                        <a:pt x="0" y="135"/>
                      </a:cubicBezTo>
                      <a:cubicBezTo>
                        <a:pt x="23" y="90"/>
                        <a:pt x="45" y="45"/>
                        <a:pt x="68"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53"/>
                <p:cNvSpPr/>
                <p:nvPr/>
              </p:nvSpPr>
              <p:spPr>
                <a:xfrm>
                  <a:off x="5779450" y="4026475"/>
                  <a:ext cx="245325" cy="113675"/>
                </a:xfrm>
                <a:custGeom>
                  <a:avLst/>
                  <a:gdLst/>
                  <a:ahLst/>
                  <a:cxnLst/>
                  <a:rect l="l" t="t" r="r" b="b"/>
                  <a:pathLst>
                    <a:path w="9813" h="4547" extrusionOk="0">
                      <a:moveTo>
                        <a:pt x="9144" y="467"/>
                      </a:moveTo>
                      <a:lnTo>
                        <a:pt x="9144" y="467"/>
                      </a:lnTo>
                      <a:cubicBezTo>
                        <a:pt x="9131" y="472"/>
                        <a:pt x="9119" y="477"/>
                        <a:pt x="9106" y="483"/>
                      </a:cubicBezTo>
                      <a:lnTo>
                        <a:pt x="9106" y="483"/>
                      </a:lnTo>
                      <a:cubicBezTo>
                        <a:pt x="9118" y="478"/>
                        <a:pt x="9131" y="473"/>
                        <a:pt x="9144" y="467"/>
                      </a:cubicBezTo>
                      <a:close/>
                      <a:moveTo>
                        <a:pt x="8423" y="1"/>
                      </a:moveTo>
                      <a:cubicBezTo>
                        <a:pt x="8422" y="1"/>
                        <a:pt x="7115" y="346"/>
                        <a:pt x="6544" y="722"/>
                      </a:cubicBezTo>
                      <a:cubicBezTo>
                        <a:pt x="6912" y="422"/>
                        <a:pt x="7235" y="226"/>
                        <a:pt x="7236" y="226"/>
                      </a:cubicBezTo>
                      <a:lnTo>
                        <a:pt x="7236" y="226"/>
                      </a:lnTo>
                      <a:cubicBezTo>
                        <a:pt x="7235" y="226"/>
                        <a:pt x="5988" y="684"/>
                        <a:pt x="5553" y="1098"/>
                      </a:cubicBezTo>
                      <a:cubicBezTo>
                        <a:pt x="5973" y="572"/>
                        <a:pt x="6221" y="429"/>
                        <a:pt x="6221" y="429"/>
                      </a:cubicBezTo>
                      <a:lnTo>
                        <a:pt x="6221" y="429"/>
                      </a:lnTo>
                      <a:cubicBezTo>
                        <a:pt x="6221" y="429"/>
                        <a:pt x="5004" y="985"/>
                        <a:pt x="4553" y="1488"/>
                      </a:cubicBezTo>
                      <a:cubicBezTo>
                        <a:pt x="5004" y="910"/>
                        <a:pt x="5229" y="760"/>
                        <a:pt x="5229" y="760"/>
                      </a:cubicBezTo>
                      <a:lnTo>
                        <a:pt x="5229" y="760"/>
                      </a:lnTo>
                      <a:cubicBezTo>
                        <a:pt x="5229" y="760"/>
                        <a:pt x="4042" y="1421"/>
                        <a:pt x="3749" y="1789"/>
                      </a:cubicBezTo>
                      <a:cubicBezTo>
                        <a:pt x="3967" y="1398"/>
                        <a:pt x="4268" y="1218"/>
                        <a:pt x="4305" y="1195"/>
                      </a:cubicBezTo>
                      <a:lnTo>
                        <a:pt x="4305" y="1195"/>
                      </a:lnTo>
                      <a:cubicBezTo>
                        <a:pt x="4238" y="1233"/>
                        <a:pt x="3291" y="1774"/>
                        <a:pt x="3066" y="1984"/>
                      </a:cubicBezTo>
                      <a:cubicBezTo>
                        <a:pt x="3373" y="1556"/>
                        <a:pt x="3644" y="1458"/>
                        <a:pt x="3644" y="1458"/>
                      </a:cubicBezTo>
                      <a:lnTo>
                        <a:pt x="3644" y="1458"/>
                      </a:lnTo>
                      <a:cubicBezTo>
                        <a:pt x="3643" y="1459"/>
                        <a:pt x="2569" y="1834"/>
                        <a:pt x="2089" y="2743"/>
                      </a:cubicBezTo>
                      <a:cubicBezTo>
                        <a:pt x="2254" y="2405"/>
                        <a:pt x="2419" y="2165"/>
                        <a:pt x="2419" y="2165"/>
                      </a:cubicBezTo>
                      <a:lnTo>
                        <a:pt x="2419" y="2165"/>
                      </a:lnTo>
                      <a:cubicBezTo>
                        <a:pt x="2419" y="2165"/>
                        <a:pt x="1585" y="2773"/>
                        <a:pt x="1285" y="3224"/>
                      </a:cubicBezTo>
                      <a:cubicBezTo>
                        <a:pt x="1465" y="2818"/>
                        <a:pt x="1615" y="2675"/>
                        <a:pt x="1668" y="2638"/>
                      </a:cubicBezTo>
                      <a:lnTo>
                        <a:pt x="1668" y="2638"/>
                      </a:lnTo>
                      <a:cubicBezTo>
                        <a:pt x="724" y="3255"/>
                        <a:pt x="109" y="3973"/>
                        <a:pt x="232" y="3973"/>
                      </a:cubicBezTo>
                      <a:cubicBezTo>
                        <a:pt x="258" y="3973"/>
                        <a:pt x="320" y="3939"/>
                        <a:pt x="421" y="3863"/>
                      </a:cubicBezTo>
                      <a:lnTo>
                        <a:pt x="421" y="3863"/>
                      </a:lnTo>
                      <a:cubicBezTo>
                        <a:pt x="173" y="4148"/>
                        <a:pt x="0" y="4546"/>
                        <a:pt x="0" y="4546"/>
                      </a:cubicBezTo>
                      <a:cubicBezTo>
                        <a:pt x="0" y="4546"/>
                        <a:pt x="564" y="3825"/>
                        <a:pt x="1435" y="3262"/>
                      </a:cubicBezTo>
                      <a:lnTo>
                        <a:pt x="1435" y="3262"/>
                      </a:lnTo>
                      <a:cubicBezTo>
                        <a:pt x="1180" y="3547"/>
                        <a:pt x="774" y="4253"/>
                        <a:pt x="774" y="4253"/>
                      </a:cubicBezTo>
                      <a:cubicBezTo>
                        <a:pt x="774" y="4253"/>
                        <a:pt x="1090" y="3818"/>
                        <a:pt x="1743" y="3464"/>
                      </a:cubicBezTo>
                      <a:lnTo>
                        <a:pt x="1743" y="3464"/>
                      </a:lnTo>
                      <a:cubicBezTo>
                        <a:pt x="1353" y="3750"/>
                        <a:pt x="1390" y="4156"/>
                        <a:pt x="1390" y="4156"/>
                      </a:cubicBezTo>
                      <a:cubicBezTo>
                        <a:pt x="1390" y="4156"/>
                        <a:pt x="1743" y="3585"/>
                        <a:pt x="2600" y="3111"/>
                      </a:cubicBezTo>
                      <a:cubicBezTo>
                        <a:pt x="3456" y="2638"/>
                        <a:pt x="3712" y="2247"/>
                        <a:pt x="4290" y="1691"/>
                      </a:cubicBezTo>
                      <a:lnTo>
                        <a:pt x="4290" y="1691"/>
                      </a:lnTo>
                      <a:cubicBezTo>
                        <a:pt x="4117" y="1887"/>
                        <a:pt x="3877" y="2480"/>
                        <a:pt x="3877" y="2480"/>
                      </a:cubicBezTo>
                      <a:cubicBezTo>
                        <a:pt x="3877" y="2480"/>
                        <a:pt x="4418" y="1894"/>
                        <a:pt x="5087" y="1376"/>
                      </a:cubicBezTo>
                      <a:lnTo>
                        <a:pt x="5087" y="1376"/>
                      </a:lnTo>
                      <a:cubicBezTo>
                        <a:pt x="4809" y="1676"/>
                        <a:pt x="4155" y="2127"/>
                        <a:pt x="3937" y="2984"/>
                      </a:cubicBezTo>
                      <a:cubicBezTo>
                        <a:pt x="4456" y="1984"/>
                        <a:pt x="6274" y="925"/>
                        <a:pt x="6274" y="925"/>
                      </a:cubicBezTo>
                      <a:lnTo>
                        <a:pt x="6274" y="925"/>
                      </a:lnTo>
                      <a:cubicBezTo>
                        <a:pt x="6274" y="925"/>
                        <a:pt x="6131" y="1210"/>
                        <a:pt x="5823" y="1887"/>
                      </a:cubicBezTo>
                      <a:cubicBezTo>
                        <a:pt x="6176" y="1248"/>
                        <a:pt x="7393" y="722"/>
                        <a:pt x="7393" y="722"/>
                      </a:cubicBezTo>
                      <a:lnTo>
                        <a:pt x="7393" y="722"/>
                      </a:lnTo>
                      <a:cubicBezTo>
                        <a:pt x="7393" y="722"/>
                        <a:pt x="7040" y="1188"/>
                        <a:pt x="6687" y="1811"/>
                      </a:cubicBezTo>
                      <a:cubicBezTo>
                        <a:pt x="7078" y="1165"/>
                        <a:pt x="8535" y="504"/>
                        <a:pt x="8535" y="504"/>
                      </a:cubicBezTo>
                      <a:lnTo>
                        <a:pt x="8535" y="504"/>
                      </a:lnTo>
                      <a:cubicBezTo>
                        <a:pt x="8535" y="504"/>
                        <a:pt x="8205" y="692"/>
                        <a:pt x="7461" y="1458"/>
                      </a:cubicBezTo>
                      <a:cubicBezTo>
                        <a:pt x="7821" y="1091"/>
                        <a:pt x="8507" y="743"/>
                        <a:pt x="9073" y="497"/>
                      </a:cubicBezTo>
                      <a:lnTo>
                        <a:pt x="9073" y="497"/>
                      </a:lnTo>
                      <a:cubicBezTo>
                        <a:pt x="9069" y="499"/>
                        <a:pt x="9065" y="502"/>
                        <a:pt x="9061" y="504"/>
                      </a:cubicBezTo>
                      <a:cubicBezTo>
                        <a:pt x="9071" y="499"/>
                        <a:pt x="9080" y="495"/>
                        <a:pt x="9089" y="490"/>
                      </a:cubicBezTo>
                      <a:lnTo>
                        <a:pt x="9089" y="490"/>
                      </a:lnTo>
                      <a:cubicBezTo>
                        <a:pt x="9095" y="488"/>
                        <a:pt x="9101" y="485"/>
                        <a:pt x="9106" y="483"/>
                      </a:cubicBezTo>
                      <a:lnTo>
                        <a:pt x="9106" y="483"/>
                      </a:lnTo>
                      <a:cubicBezTo>
                        <a:pt x="9102" y="484"/>
                        <a:pt x="9099" y="486"/>
                        <a:pt x="9095" y="487"/>
                      </a:cubicBezTo>
                      <a:lnTo>
                        <a:pt x="9095" y="487"/>
                      </a:lnTo>
                      <a:cubicBezTo>
                        <a:pt x="9611" y="229"/>
                        <a:pt x="9813" y="128"/>
                        <a:pt x="9813" y="128"/>
                      </a:cubicBezTo>
                      <a:lnTo>
                        <a:pt x="9813" y="128"/>
                      </a:lnTo>
                      <a:cubicBezTo>
                        <a:pt x="9812" y="128"/>
                        <a:pt x="8332" y="143"/>
                        <a:pt x="7731" y="421"/>
                      </a:cubicBezTo>
                      <a:cubicBezTo>
                        <a:pt x="8220" y="121"/>
                        <a:pt x="8423" y="1"/>
                        <a:pt x="8423"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53"/>
                <p:cNvSpPr/>
                <p:nvPr/>
              </p:nvSpPr>
              <p:spPr>
                <a:xfrm>
                  <a:off x="5699975" y="3782525"/>
                  <a:ext cx="34975" cy="148375"/>
                </a:xfrm>
                <a:custGeom>
                  <a:avLst/>
                  <a:gdLst/>
                  <a:ahLst/>
                  <a:cxnLst/>
                  <a:rect l="l" t="t" r="r" b="b"/>
                  <a:pathLst>
                    <a:path w="1399" h="5935" extrusionOk="0">
                      <a:moveTo>
                        <a:pt x="1331" y="1"/>
                      </a:moveTo>
                      <a:cubicBezTo>
                        <a:pt x="1302" y="1"/>
                        <a:pt x="1274" y="16"/>
                        <a:pt x="1263" y="44"/>
                      </a:cubicBezTo>
                      <a:cubicBezTo>
                        <a:pt x="1" y="2831"/>
                        <a:pt x="512" y="3951"/>
                        <a:pt x="918" y="4852"/>
                      </a:cubicBezTo>
                      <a:cubicBezTo>
                        <a:pt x="1083" y="5206"/>
                        <a:pt x="1218" y="5506"/>
                        <a:pt x="1226" y="5867"/>
                      </a:cubicBezTo>
                      <a:cubicBezTo>
                        <a:pt x="1226" y="5904"/>
                        <a:pt x="1256" y="5934"/>
                        <a:pt x="1293" y="5934"/>
                      </a:cubicBezTo>
                      <a:cubicBezTo>
                        <a:pt x="1338" y="5934"/>
                        <a:pt x="1368" y="5904"/>
                        <a:pt x="1368" y="5859"/>
                      </a:cubicBezTo>
                      <a:cubicBezTo>
                        <a:pt x="1361" y="5476"/>
                        <a:pt x="1211" y="5145"/>
                        <a:pt x="1053" y="4792"/>
                      </a:cubicBezTo>
                      <a:cubicBezTo>
                        <a:pt x="655" y="3921"/>
                        <a:pt x="151" y="2831"/>
                        <a:pt x="1391" y="104"/>
                      </a:cubicBezTo>
                      <a:cubicBezTo>
                        <a:pt x="1398" y="81"/>
                        <a:pt x="1398" y="59"/>
                        <a:pt x="1391" y="44"/>
                      </a:cubicBezTo>
                      <a:cubicBezTo>
                        <a:pt x="1383" y="29"/>
                        <a:pt x="1376" y="14"/>
                        <a:pt x="1361" y="6"/>
                      </a:cubicBezTo>
                      <a:cubicBezTo>
                        <a:pt x="1351" y="2"/>
                        <a:pt x="1341" y="1"/>
                        <a:pt x="1331"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53"/>
                <p:cNvSpPr/>
                <p:nvPr/>
              </p:nvSpPr>
              <p:spPr>
                <a:xfrm>
                  <a:off x="5747125" y="3803850"/>
                  <a:ext cx="12250" cy="75225"/>
                </a:xfrm>
                <a:custGeom>
                  <a:avLst/>
                  <a:gdLst/>
                  <a:ahLst/>
                  <a:cxnLst/>
                  <a:rect l="l" t="t" r="r" b="b"/>
                  <a:pathLst>
                    <a:path w="490" h="3009" extrusionOk="0">
                      <a:moveTo>
                        <a:pt x="174" y="1"/>
                      </a:moveTo>
                      <a:cubicBezTo>
                        <a:pt x="142" y="1"/>
                        <a:pt x="113" y="23"/>
                        <a:pt x="106" y="62"/>
                      </a:cubicBezTo>
                      <a:cubicBezTo>
                        <a:pt x="1" y="716"/>
                        <a:pt x="106" y="1302"/>
                        <a:pt x="204" y="1813"/>
                      </a:cubicBezTo>
                      <a:cubicBezTo>
                        <a:pt x="279" y="2211"/>
                        <a:pt x="346" y="2579"/>
                        <a:pt x="309" y="2933"/>
                      </a:cubicBezTo>
                      <a:cubicBezTo>
                        <a:pt x="301" y="2970"/>
                        <a:pt x="331" y="3008"/>
                        <a:pt x="369" y="3008"/>
                      </a:cubicBezTo>
                      <a:cubicBezTo>
                        <a:pt x="374" y="3008"/>
                        <a:pt x="378" y="3009"/>
                        <a:pt x="383" y="3009"/>
                      </a:cubicBezTo>
                      <a:cubicBezTo>
                        <a:pt x="420" y="3009"/>
                        <a:pt x="445" y="2981"/>
                        <a:pt x="452" y="2948"/>
                      </a:cubicBezTo>
                      <a:cubicBezTo>
                        <a:pt x="489" y="2579"/>
                        <a:pt x="422" y="2196"/>
                        <a:pt x="346" y="1790"/>
                      </a:cubicBezTo>
                      <a:cubicBezTo>
                        <a:pt x="249" y="1257"/>
                        <a:pt x="144" y="716"/>
                        <a:pt x="249" y="85"/>
                      </a:cubicBezTo>
                      <a:cubicBezTo>
                        <a:pt x="249" y="70"/>
                        <a:pt x="249" y="55"/>
                        <a:pt x="241" y="40"/>
                      </a:cubicBezTo>
                      <a:cubicBezTo>
                        <a:pt x="234" y="17"/>
                        <a:pt x="211" y="2"/>
                        <a:pt x="189" y="2"/>
                      </a:cubicBezTo>
                      <a:cubicBezTo>
                        <a:pt x="184" y="1"/>
                        <a:pt x="179" y="1"/>
                        <a:pt x="174"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53"/>
                <p:cNvSpPr/>
                <p:nvPr/>
              </p:nvSpPr>
              <p:spPr>
                <a:xfrm>
                  <a:off x="5771175" y="3748725"/>
                  <a:ext cx="16375" cy="99375"/>
                </a:xfrm>
                <a:custGeom>
                  <a:avLst/>
                  <a:gdLst/>
                  <a:ahLst/>
                  <a:cxnLst/>
                  <a:rect l="l" t="t" r="r" b="b"/>
                  <a:pathLst>
                    <a:path w="655" h="3975" extrusionOk="0">
                      <a:moveTo>
                        <a:pt x="579" y="0"/>
                      </a:moveTo>
                      <a:cubicBezTo>
                        <a:pt x="550" y="0"/>
                        <a:pt x="523" y="16"/>
                        <a:pt x="511" y="43"/>
                      </a:cubicBezTo>
                      <a:cubicBezTo>
                        <a:pt x="1" y="1231"/>
                        <a:pt x="31" y="2282"/>
                        <a:pt x="53" y="3056"/>
                      </a:cubicBezTo>
                      <a:cubicBezTo>
                        <a:pt x="61" y="3417"/>
                        <a:pt x="68" y="3702"/>
                        <a:pt x="8" y="3883"/>
                      </a:cubicBezTo>
                      <a:cubicBezTo>
                        <a:pt x="1" y="3920"/>
                        <a:pt x="23" y="3958"/>
                        <a:pt x="61" y="3973"/>
                      </a:cubicBezTo>
                      <a:cubicBezTo>
                        <a:pt x="65" y="3974"/>
                        <a:pt x="70" y="3974"/>
                        <a:pt x="75" y="3974"/>
                      </a:cubicBezTo>
                      <a:cubicBezTo>
                        <a:pt x="107" y="3974"/>
                        <a:pt x="137" y="3953"/>
                        <a:pt x="143" y="3920"/>
                      </a:cubicBezTo>
                      <a:cubicBezTo>
                        <a:pt x="211" y="3725"/>
                        <a:pt x="203" y="3432"/>
                        <a:pt x="196" y="3056"/>
                      </a:cubicBezTo>
                      <a:cubicBezTo>
                        <a:pt x="173" y="2297"/>
                        <a:pt x="151" y="1253"/>
                        <a:pt x="647" y="104"/>
                      </a:cubicBezTo>
                      <a:cubicBezTo>
                        <a:pt x="654" y="81"/>
                        <a:pt x="654" y="58"/>
                        <a:pt x="647" y="36"/>
                      </a:cubicBezTo>
                      <a:cubicBezTo>
                        <a:pt x="639" y="28"/>
                        <a:pt x="624" y="13"/>
                        <a:pt x="609" y="6"/>
                      </a:cubicBezTo>
                      <a:cubicBezTo>
                        <a:pt x="599" y="2"/>
                        <a:pt x="589" y="0"/>
                        <a:pt x="579"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53"/>
                <p:cNvSpPr/>
                <p:nvPr/>
              </p:nvSpPr>
              <p:spPr>
                <a:xfrm>
                  <a:off x="5767225" y="3755625"/>
                  <a:ext cx="84000" cy="99425"/>
                </a:xfrm>
                <a:custGeom>
                  <a:avLst/>
                  <a:gdLst/>
                  <a:ahLst/>
                  <a:cxnLst/>
                  <a:rect l="l" t="t" r="r" b="b"/>
                  <a:pathLst>
                    <a:path w="3360" h="3977" extrusionOk="0">
                      <a:moveTo>
                        <a:pt x="3284" y="0"/>
                      </a:moveTo>
                      <a:cubicBezTo>
                        <a:pt x="3265" y="0"/>
                        <a:pt x="3247" y="8"/>
                        <a:pt x="3232" y="23"/>
                      </a:cubicBezTo>
                      <a:cubicBezTo>
                        <a:pt x="3216" y="38"/>
                        <a:pt x="3216" y="45"/>
                        <a:pt x="3171" y="151"/>
                      </a:cubicBezTo>
                      <a:cubicBezTo>
                        <a:pt x="2398" y="2224"/>
                        <a:pt x="1293" y="3532"/>
                        <a:pt x="61" y="3832"/>
                      </a:cubicBezTo>
                      <a:cubicBezTo>
                        <a:pt x="23" y="3847"/>
                        <a:pt x="1" y="3885"/>
                        <a:pt x="8" y="3922"/>
                      </a:cubicBezTo>
                      <a:cubicBezTo>
                        <a:pt x="15" y="3955"/>
                        <a:pt x="44" y="3976"/>
                        <a:pt x="76" y="3976"/>
                      </a:cubicBezTo>
                      <a:cubicBezTo>
                        <a:pt x="81" y="3976"/>
                        <a:pt x="86" y="3976"/>
                        <a:pt x="91" y="3975"/>
                      </a:cubicBezTo>
                      <a:cubicBezTo>
                        <a:pt x="1368" y="3659"/>
                        <a:pt x="2510" y="2322"/>
                        <a:pt x="3307" y="203"/>
                      </a:cubicBezTo>
                      <a:cubicBezTo>
                        <a:pt x="3322" y="166"/>
                        <a:pt x="3337" y="121"/>
                        <a:pt x="3344" y="113"/>
                      </a:cubicBezTo>
                      <a:cubicBezTo>
                        <a:pt x="3359" y="91"/>
                        <a:pt x="3359" y="60"/>
                        <a:pt x="3344" y="38"/>
                      </a:cubicBezTo>
                      <a:cubicBezTo>
                        <a:pt x="3344" y="30"/>
                        <a:pt x="3337" y="23"/>
                        <a:pt x="3337" y="23"/>
                      </a:cubicBezTo>
                      <a:cubicBezTo>
                        <a:pt x="3322" y="8"/>
                        <a:pt x="3303" y="0"/>
                        <a:pt x="3284"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53"/>
                <p:cNvSpPr/>
                <p:nvPr/>
              </p:nvSpPr>
              <p:spPr>
                <a:xfrm>
                  <a:off x="5742425" y="3817025"/>
                  <a:ext cx="111600" cy="91800"/>
                </a:xfrm>
                <a:custGeom>
                  <a:avLst/>
                  <a:gdLst/>
                  <a:ahLst/>
                  <a:cxnLst/>
                  <a:rect l="l" t="t" r="r" b="b"/>
                  <a:pathLst>
                    <a:path w="4464" h="3672" extrusionOk="0">
                      <a:moveTo>
                        <a:pt x="4392" y="0"/>
                      </a:moveTo>
                      <a:cubicBezTo>
                        <a:pt x="4375" y="0"/>
                        <a:pt x="4358" y="6"/>
                        <a:pt x="4344" y="16"/>
                      </a:cubicBezTo>
                      <a:cubicBezTo>
                        <a:pt x="4329" y="31"/>
                        <a:pt x="4321" y="39"/>
                        <a:pt x="4261" y="144"/>
                      </a:cubicBezTo>
                      <a:cubicBezTo>
                        <a:pt x="3020" y="2341"/>
                        <a:pt x="1617" y="3535"/>
                        <a:pt x="295" y="3535"/>
                      </a:cubicBezTo>
                      <a:cubicBezTo>
                        <a:pt x="224" y="3535"/>
                        <a:pt x="154" y="3532"/>
                        <a:pt x="84" y="3525"/>
                      </a:cubicBezTo>
                      <a:cubicBezTo>
                        <a:pt x="79" y="3524"/>
                        <a:pt x="74" y="3524"/>
                        <a:pt x="70" y="3524"/>
                      </a:cubicBezTo>
                      <a:cubicBezTo>
                        <a:pt x="33" y="3524"/>
                        <a:pt x="8" y="3551"/>
                        <a:pt x="1" y="3585"/>
                      </a:cubicBezTo>
                      <a:cubicBezTo>
                        <a:pt x="1" y="3623"/>
                        <a:pt x="31" y="3660"/>
                        <a:pt x="69" y="3660"/>
                      </a:cubicBezTo>
                      <a:cubicBezTo>
                        <a:pt x="144" y="3668"/>
                        <a:pt x="220" y="3671"/>
                        <a:pt x="296" y="3671"/>
                      </a:cubicBezTo>
                      <a:cubicBezTo>
                        <a:pt x="1671" y="3671"/>
                        <a:pt x="3114" y="2454"/>
                        <a:pt x="4389" y="212"/>
                      </a:cubicBezTo>
                      <a:cubicBezTo>
                        <a:pt x="4411" y="174"/>
                        <a:pt x="4434" y="129"/>
                        <a:pt x="4441" y="114"/>
                      </a:cubicBezTo>
                      <a:cubicBezTo>
                        <a:pt x="4464" y="91"/>
                        <a:pt x="4464" y="61"/>
                        <a:pt x="4456" y="39"/>
                      </a:cubicBezTo>
                      <a:cubicBezTo>
                        <a:pt x="4449" y="31"/>
                        <a:pt x="4449" y="31"/>
                        <a:pt x="4441" y="24"/>
                      </a:cubicBezTo>
                      <a:cubicBezTo>
                        <a:pt x="4429" y="8"/>
                        <a:pt x="4411" y="0"/>
                        <a:pt x="4392"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53"/>
                <p:cNvSpPr/>
                <p:nvPr/>
              </p:nvSpPr>
              <p:spPr>
                <a:xfrm>
                  <a:off x="5711450" y="3900475"/>
                  <a:ext cx="101250" cy="76650"/>
                </a:xfrm>
                <a:custGeom>
                  <a:avLst/>
                  <a:gdLst/>
                  <a:ahLst/>
                  <a:cxnLst/>
                  <a:rect l="l" t="t" r="r" b="b"/>
                  <a:pathLst>
                    <a:path w="4050" h="3066" extrusionOk="0">
                      <a:moveTo>
                        <a:pt x="3974" y="1"/>
                      </a:moveTo>
                      <a:cubicBezTo>
                        <a:pt x="3964" y="1"/>
                        <a:pt x="3955" y="3"/>
                        <a:pt x="3945" y="7"/>
                      </a:cubicBezTo>
                      <a:cubicBezTo>
                        <a:pt x="3441" y="217"/>
                        <a:pt x="2840" y="796"/>
                        <a:pt x="2209" y="1412"/>
                      </a:cubicBezTo>
                      <a:cubicBezTo>
                        <a:pt x="1446" y="2152"/>
                        <a:pt x="661" y="2922"/>
                        <a:pt x="99" y="2922"/>
                      </a:cubicBezTo>
                      <a:cubicBezTo>
                        <a:pt x="91" y="2922"/>
                        <a:pt x="83" y="2922"/>
                        <a:pt x="75" y="2922"/>
                      </a:cubicBezTo>
                      <a:cubicBezTo>
                        <a:pt x="38" y="2922"/>
                        <a:pt x="8" y="2952"/>
                        <a:pt x="8" y="2990"/>
                      </a:cubicBezTo>
                      <a:cubicBezTo>
                        <a:pt x="0" y="3027"/>
                        <a:pt x="30" y="3065"/>
                        <a:pt x="75" y="3065"/>
                      </a:cubicBezTo>
                      <a:cubicBezTo>
                        <a:pt x="84" y="3065"/>
                        <a:pt x="93" y="3065"/>
                        <a:pt x="101" y="3065"/>
                      </a:cubicBezTo>
                      <a:cubicBezTo>
                        <a:pt x="721" y="3065"/>
                        <a:pt x="1529" y="2273"/>
                        <a:pt x="2307" y="1517"/>
                      </a:cubicBezTo>
                      <a:cubicBezTo>
                        <a:pt x="2908" y="938"/>
                        <a:pt x="3517" y="337"/>
                        <a:pt x="3997" y="142"/>
                      </a:cubicBezTo>
                      <a:cubicBezTo>
                        <a:pt x="4035" y="127"/>
                        <a:pt x="4050" y="89"/>
                        <a:pt x="4042" y="52"/>
                      </a:cubicBezTo>
                      <a:cubicBezTo>
                        <a:pt x="4042" y="44"/>
                        <a:pt x="4035" y="44"/>
                        <a:pt x="4035" y="44"/>
                      </a:cubicBezTo>
                      <a:cubicBezTo>
                        <a:pt x="4024" y="16"/>
                        <a:pt x="4000" y="1"/>
                        <a:pt x="3974" y="1"/>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53"/>
                <p:cNvSpPr/>
                <p:nvPr/>
              </p:nvSpPr>
              <p:spPr>
                <a:xfrm>
                  <a:off x="5695675" y="3889175"/>
                  <a:ext cx="22375" cy="78525"/>
                </a:xfrm>
                <a:custGeom>
                  <a:avLst/>
                  <a:gdLst/>
                  <a:ahLst/>
                  <a:cxnLst/>
                  <a:rect l="l" t="t" r="r" b="b"/>
                  <a:pathLst>
                    <a:path w="895" h="3141" extrusionOk="0">
                      <a:moveTo>
                        <a:pt x="75" y="0"/>
                      </a:moveTo>
                      <a:cubicBezTo>
                        <a:pt x="30" y="0"/>
                        <a:pt x="0" y="38"/>
                        <a:pt x="8" y="76"/>
                      </a:cubicBezTo>
                      <a:cubicBezTo>
                        <a:pt x="38" y="526"/>
                        <a:pt x="195" y="985"/>
                        <a:pt x="368" y="1481"/>
                      </a:cubicBezTo>
                      <a:cubicBezTo>
                        <a:pt x="549" y="2006"/>
                        <a:pt x="736" y="2547"/>
                        <a:pt x="751" y="3073"/>
                      </a:cubicBezTo>
                      <a:cubicBezTo>
                        <a:pt x="751" y="3111"/>
                        <a:pt x="782" y="3141"/>
                        <a:pt x="819" y="3141"/>
                      </a:cubicBezTo>
                      <a:cubicBezTo>
                        <a:pt x="864" y="3141"/>
                        <a:pt x="894" y="3111"/>
                        <a:pt x="894" y="3066"/>
                      </a:cubicBezTo>
                      <a:cubicBezTo>
                        <a:pt x="879" y="2525"/>
                        <a:pt x="691" y="1969"/>
                        <a:pt x="504" y="1428"/>
                      </a:cubicBezTo>
                      <a:cubicBezTo>
                        <a:pt x="331" y="947"/>
                        <a:pt x="173" y="496"/>
                        <a:pt x="150" y="68"/>
                      </a:cubicBezTo>
                      <a:cubicBezTo>
                        <a:pt x="150" y="61"/>
                        <a:pt x="143" y="45"/>
                        <a:pt x="143" y="38"/>
                      </a:cubicBezTo>
                      <a:cubicBezTo>
                        <a:pt x="128" y="15"/>
                        <a:pt x="105" y="0"/>
                        <a:pt x="75" y="0"/>
                      </a:cubicBezTo>
                      <a:close/>
                    </a:path>
                  </a:pathLst>
                </a:custGeom>
                <a:solidFill>
                  <a:srgbClr val="F7F5EC">
                    <a:alpha val="4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53"/>
                <p:cNvSpPr/>
                <p:nvPr/>
              </p:nvSpPr>
              <p:spPr>
                <a:xfrm>
                  <a:off x="5580900" y="3787300"/>
                  <a:ext cx="227500" cy="528750"/>
                </a:xfrm>
                <a:custGeom>
                  <a:avLst/>
                  <a:gdLst/>
                  <a:ahLst/>
                  <a:cxnLst/>
                  <a:rect l="l" t="t" r="r" b="b"/>
                  <a:pathLst>
                    <a:path w="9100" h="21150" extrusionOk="0">
                      <a:moveTo>
                        <a:pt x="8988" y="1"/>
                      </a:moveTo>
                      <a:cubicBezTo>
                        <a:pt x="8955" y="1"/>
                        <a:pt x="8922" y="16"/>
                        <a:pt x="8904" y="48"/>
                      </a:cubicBezTo>
                      <a:cubicBezTo>
                        <a:pt x="7642" y="1806"/>
                        <a:pt x="5230" y="7081"/>
                        <a:pt x="4381" y="9463"/>
                      </a:cubicBezTo>
                      <a:cubicBezTo>
                        <a:pt x="4133" y="10154"/>
                        <a:pt x="3780" y="10950"/>
                        <a:pt x="3366" y="11867"/>
                      </a:cubicBezTo>
                      <a:cubicBezTo>
                        <a:pt x="2435" y="13971"/>
                        <a:pt x="1150" y="16856"/>
                        <a:pt x="15" y="21018"/>
                      </a:cubicBezTo>
                      <a:cubicBezTo>
                        <a:pt x="0" y="21071"/>
                        <a:pt x="30" y="21131"/>
                        <a:pt x="91" y="21146"/>
                      </a:cubicBezTo>
                      <a:cubicBezTo>
                        <a:pt x="101" y="21148"/>
                        <a:pt x="111" y="21150"/>
                        <a:pt x="121" y="21150"/>
                      </a:cubicBezTo>
                      <a:cubicBezTo>
                        <a:pt x="168" y="21150"/>
                        <a:pt x="206" y="21121"/>
                        <a:pt x="218" y="21071"/>
                      </a:cubicBezTo>
                      <a:cubicBezTo>
                        <a:pt x="1353" y="16931"/>
                        <a:pt x="2630" y="14053"/>
                        <a:pt x="3562" y="11957"/>
                      </a:cubicBezTo>
                      <a:cubicBezTo>
                        <a:pt x="3975" y="11033"/>
                        <a:pt x="4328" y="10229"/>
                        <a:pt x="4584" y="9530"/>
                      </a:cubicBezTo>
                      <a:cubicBezTo>
                        <a:pt x="5425" y="7163"/>
                        <a:pt x="7829" y="1919"/>
                        <a:pt x="9077" y="168"/>
                      </a:cubicBezTo>
                      <a:cubicBezTo>
                        <a:pt x="9099" y="138"/>
                        <a:pt x="9099" y="93"/>
                        <a:pt x="9084" y="56"/>
                      </a:cubicBezTo>
                      <a:cubicBezTo>
                        <a:pt x="9077" y="41"/>
                        <a:pt x="9062" y="33"/>
                        <a:pt x="9047" y="18"/>
                      </a:cubicBezTo>
                      <a:cubicBezTo>
                        <a:pt x="9029" y="7"/>
                        <a:pt x="9009" y="1"/>
                        <a:pt x="89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84" name="Google Shape;5684;p53"/>
            <p:cNvGrpSpPr/>
            <p:nvPr/>
          </p:nvGrpSpPr>
          <p:grpSpPr>
            <a:xfrm rot="3410667" flipH="1">
              <a:off x="6853973" y="3024464"/>
              <a:ext cx="739686" cy="745930"/>
              <a:chOff x="7763425" y="4290013"/>
              <a:chExt cx="355425" cy="358425"/>
            </a:xfrm>
          </p:grpSpPr>
          <p:sp>
            <p:nvSpPr>
              <p:cNvPr id="5685" name="Google Shape;5685;p53"/>
              <p:cNvSpPr/>
              <p:nvPr/>
            </p:nvSpPr>
            <p:spPr>
              <a:xfrm>
                <a:off x="7763425" y="4290013"/>
                <a:ext cx="355425" cy="358425"/>
              </a:xfrm>
              <a:custGeom>
                <a:avLst/>
                <a:gdLst/>
                <a:ahLst/>
                <a:cxnLst/>
                <a:rect l="l" t="t" r="r" b="b"/>
                <a:pathLst>
                  <a:path w="14217" h="14337" extrusionOk="0">
                    <a:moveTo>
                      <a:pt x="3137" y="0"/>
                    </a:moveTo>
                    <a:cubicBezTo>
                      <a:pt x="3013" y="0"/>
                      <a:pt x="2889" y="11"/>
                      <a:pt x="2766" y="33"/>
                    </a:cubicBezTo>
                    <a:cubicBezTo>
                      <a:pt x="3449" y="1806"/>
                      <a:pt x="4193" y="3647"/>
                      <a:pt x="5621" y="4894"/>
                    </a:cubicBezTo>
                    <a:cubicBezTo>
                      <a:pt x="5001" y="4589"/>
                      <a:pt x="4315" y="4443"/>
                      <a:pt x="3626" y="4443"/>
                    </a:cubicBezTo>
                    <a:cubicBezTo>
                      <a:pt x="2260" y="4443"/>
                      <a:pt x="885" y="5017"/>
                      <a:pt x="1" y="6066"/>
                    </a:cubicBezTo>
                    <a:cubicBezTo>
                      <a:pt x="714" y="6622"/>
                      <a:pt x="1488" y="7095"/>
                      <a:pt x="2277" y="7539"/>
                    </a:cubicBezTo>
                    <a:cubicBezTo>
                      <a:pt x="2936" y="7908"/>
                      <a:pt x="3756" y="8300"/>
                      <a:pt x="4482" y="8300"/>
                    </a:cubicBezTo>
                    <a:cubicBezTo>
                      <a:pt x="4849" y="8300"/>
                      <a:pt x="5193" y="8199"/>
                      <a:pt x="5478" y="7944"/>
                    </a:cubicBezTo>
                    <a:lnTo>
                      <a:pt x="5478" y="7944"/>
                    </a:lnTo>
                    <a:cubicBezTo>
                      <a:pt x="5440" y="8215"/>
                      <a:pt x="5095" y="8237"/>
                      <a:pt x="4802" y="9357"/>
                    </a:cubicBezTo>
                    <a:cubicBezTo>
                      <a:pt x="4358" y="11040"/>
                      <a:pt x="4802" y="12941"/>
                      <a:pt x="5996" y="14180"/>
                    </a:cubicBezTo>
                    <a:cubicBezTo>
                      <a:pt x="6097" y="14286"/>
                      <a:pt x="6261" y="14337"/>
                      <a:pt x="6465" y="14337"/>
                    </a:cubicBezTo>
                    <a:cubicBezTo>
                      <a:pt x="7696" y="14337"/>
                      <a:pt x="10384" y="12508"/>
                      <a:pt x="9385" y="9988"/>
                    </a:cubicBezTo>
                    <a:lnTo>
                      <a:pt x="9385" y="9988"/>
                    </a:lnTo>
                    <a:cubicBezTo>
                      <a:pt x="9644" y="10547"/>
                      <a:pt x="10354" y="11062"/>
                      <a:pt x="11334" y="11062"/>
                    </a:cubicBezTo>
                    <a:cubicBezTo>
                      <a:pt x="12118" y="11062"/>
                      <a:pt x="13075" y="10732"/>
                      <a:pt x="14111" y="9830"/>
                    </a:cubicBezTo>
                    <a:cubicBezTo>
                      <a:pt x="14216" y="9733"/>
                      <a:pt x="14216" y="9680"/>
                      <a:pt x="14179" y="9590"/>
                    </a:cubicBezTo>
                    <a:cubicBezTo>
                      <a:pt x="13164" y="7200"/>
                      <a:pt x="13097" y="6953"/>
                      <a:pt x="12804" y="6652"/>
                    </a:cubicBezTo>
                    <a:cubicBezTo>
                      <a:pt x="12255" y="6073"/>
                      <a:pt x="11338" y="6104"/>
                      <a:pt x="10625" y="5743"/>
                    </a:cubicBezTo>
                    <a:cubicBezTo>
                      <a:pt x="11271" y="5330"/>
                      <a:pt x="11774" y="4684"/>
                      <a:pt x="11909" y="3925"/>
                    </a:cubicBezTo>
                    <a:cubicBezTo>
                      <a:pt x="12015" y="3309"/>
                      <a:pt x="11887" y="2091"/>
                      <a:pt x="11774" y="2001"/>
                    </a:cubicBezTo>
                    <a:cubicBezTo>
                      <a:pt x="11699" y="1926"/>
                      <a:pt x="10940" y="1843"/>
                      <a:pt x="10835" y="1836"/>
                    </a:cubicBezTo>
                    <a:cubicBezTo>
                      <a:pt x="10629" y="1816"/>
                      <a:pt x="10439" y="1805"/>
                      <a:pt x="10263" y="1805"/>
                    </a:cubicBezTo>
                    <a:cubicBezTo>
                      <a:pt x="8817" y="1805"/>
                      <a:pt x="8308" y="2492"/>
                      <a:pt x="7860" y="3865"/>
                    </a:cubicBezTo>
                    <a:cubicBezTo>
                      <a:pt x="7807" y="4028"/>
                      <a:pt x="7762" y="4101"/>
                      <a:pt x="7715" y="4101"/>
                    </a:cubicBezTo>
                    <a:cubicBezTo>
                      <a:pt x="7457" y="4101"/>
                      <a:pt x="7114" y="1962"/>
                      <a:pt x="4945" y="611"/>
                    </a:cubicBezTo>
                    <a:cubicBezTo>
                      <a:pt x="4397" y="272"/>
                      <a:pt x="3771" y="0"/>
                      <a:pt x="3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53"/>
              <p:cNvSpPr/>
              <p:nvPr/>
            </p:nvSpPr>
            <p:spPr>
              <a:xfrm>
                <a:off x="7851150" y="4358213"/>
                <a:ext cx="214525" cy="199375"/>
              </a:xfrm>
              <a:custGeom>
                <a:avLst/>
                <a:gdLst/>
                <a:ahLst/>
                <a:cxnLst/>
                <a:rect l="l" t="t" r="r" b="b"/>
                <a:pathLst>
                  <a:path w="8581" h="7975" extrusionOk="0">
                    <a:moveTo>
                      <a:pt x="1996" y="0"/>
                    </a:moveTo>
                    <a:cubicBezTo>
                      <a:pt x="1985" y="0"/>
                      <a:pt x="1973" y="1"/>
                      <a:pt x="1961" y="2"/>
                    </a:cubicBezTo>
                    <a:cubicBezTo>
                      <a:pt x="1789" y="17"/>
                      <a:pt x="1661" y="190"/>
                      <a:pt x="1646" y="363"/>
                    </a:cubicBezTo>
                    <a:cubicBezTo>
                      <a:pt x="1578" y="1174"/>
                      <a:pt x="3359" y="2534"/>
                      <a:pt x="3134" y="4029"/>
                    </a:cubicBezTo>
                    <a:cubicBezTo>
                      <a:pt x="2472" y="3709"/>
                      <a:pt x="2127" y="2568"/>
                      <a:pt x="1340" y="2568"/>
                    </a:cubicBezTo>
                    <a:cubicBezTo>
                      <a:pt x="1296" y="2568"/>
                      <a:pt x="1250" y="2571"/>
                      <a:pt x="1203" y="2579"/>
                    </a:cubicBezTo>
                    <a:cubicBezTo>
                      <a:pt x="1120" y="2774"/>
                      <a:pt x="1353" y="2970"/>
                      <a:pt x="1323" y="3173"/>
                    </a:cubicBezTo>
                    <a:cubicBezTo>
                      <a:pt x="1263" y="3578"/>
                      <a:pt x="632" y="3391"/>
                      <a:pt x="376" y="3518"/>
                    </a:cubicBezTo>
                    <a:cubicBezTo>
                      <a:pt x="0" y="3699"/>
                      <a:pt x="98" y="4315"/>
                      <a:pt x="451" y="4533"/>
                    </a:cubicBezTo>
                    <a:cubicBezTo>
                      <a:pt x="626" y="4641"/>
                      <a:pt x="865" y="4680"/>
                      <a:pt x="1131" y="4680"/>
                    </a:cubicBezTo>
                    <a:cubicBezTo>
                      <a:pt x="1811" y="4680"/>
                      <a:pt x="2666" y="4424"/>
                      <a:pt x="3068" y="4424"/>
                    </a:cubicBezTo>
                    <a:cubicBezTo>
                      <a:pt x="3128" y="4424"/>
                      <a:pt x="3178" y="4429"/>
                      <a:pt x="3216" y="4442"/>
                    </a:cubicBezTo>
                    <a:cubicBezTo>
                      <a:pt x="3735" y="4630"/>
                      <a:pt x="3216" y="5419"/>
                      <a:pt x="3682" y="7283"/>
                    </a:cubicBezTo>
                    <a:cubicBezTo>
                      <a:pt x="3803" y="7766"/>
                      <a:pt x="4064" y="7974"/>
                      <a:pt x="4340" y="7974"/>
                    </a:cubicBezTo>
                    <a:cubicBezTo>
                      <a:pt x="5133" y="7974"/>
                      <a:pt x="6051" y="6266"/>
                      <a:pt x="4140" y="4450"/>
                    </a:cubicBezTo>
                    <a:cubicBezTo>
                      <a:pt x="4221" y="4416"/>
                      <a:pt x="4299" y="4399"/>
                      <a:pt x="4381" y="4399"/>
                    </a:cubicBezTo>
                    <a:cubicBezTo>
                      <a:pt x="4806" y="4399"/>
                      <a:pt x="5316" y="4854"/>
                      <a:pt x="6545" y="5742"/>
                    </a:cubicBezTo>
                    <a:cubicBezTo>
                      <a:pt x="6778" y="5911"/>
                      <a:pt x="6975" y="6015"/>
                      <a:pt x="7169" y="6015"/>
                    </a:cubicBezTo>
                    <a:cubicBezTo>
                      <a:pt x="7356" y="6015"/>
                      <a:pt x="7541" y="5918"/>
                      <a:pt x="7754" y="5690"/>
                    </a:cubicBezTo>
                    <a:cubicBezTo>
                      <a:pt x="8581" y="4811"/>
                      <a:pt x="8017" y="4007"/>
                      <a:pt x="6890" y="3699"/>
                    </a:cubicBezTo>
                    <a:cubicBezTo>
                      <a:pt x="6049" y="3466"/>
                      <a:pt x="5282" y="3571"/>
                      <a:pt x="4441" y="3518"/>
                    </a:cubicBezTo>
                    <a:cubicBezTo>
                      <a:pt x="4884" y="3075"/>
                      <a:pt x="5515" y="2737"/>
                      <a:pt x="6026" y="2369"/>
                    </a:cubicBezTo>
                    <a:cubicBezTo>
                      <a:pt x="7351" y="1429"/>
                      <a:pt x="6678" y="655"/>
                      <a:pt x="5938" y="655"/>
                    </a:cubicBezTo>
                    <a:cubicBezTo>
                      <a:pt x="5784" y="655"/>
                      <a:pt x="5628" y="688"/>
                      <a:pt x="5485" y="761"/>
                    </a:cubicBezTo>
                    <a:cubicBezTo>
                      <a:pt x="4884" y="1076"/>
                      <a:pt x="4629" y="1745"/>
                      <a:pt x="3847" y="3293"/>
                    </a:cubicBezTo>
                    <a:cubicBezTo>
                      <a:pt x="3629" y="2654"/>
                      <a:pt x="4050" y="1963"/>
                      <a:pt x="3870" y="1324"/>
                    </a:cubicBezTo>
                    <a:cubicBezTo>
                      <a:pt x="3729" y="841"/>
                      <a:pt x="3410" y="751"/>
                      <a:pt x="3172" y="751"/>
                    </a:cubicBezTo>
                    <a:cubicBezTo>
                      <a:pt x="3028" y="751"/>
                      <a:pt x="2914" y="783"/>
                      <a:pt x="2886" y="783"/>
                    </a:cubicBezTo>
                    <a:cubicBezTo>
                      <a:pt x="2477" y="747"/>
                      <a:pt x="2387" y="0"/>
                      <a:pt x="19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87" name="Google Shape;5687;p53"/>
              <p:cNvGrpSpPr/>
              <p:nvPr/>
            </p:nvGrpSpPr>
            <p:grpSpPr>
              <a:xfrm>
                <a:off x="7820675" y="4318450"/>
                <a:ext cx="264250" cy="289455"/>
                <a:chOff x="7820675" y="4318450"/>
                <a:chExt cx="264250" cy="289455"/>
              </a:xfrm>
            </p:grpSpPr>
            <p:sp>
              <p:nvSpPr>
                <p:cNvPr id="5688" name="Google Shape;5688;p53"/>
                <p:cNvSpPr/>
                <p:nvPr/>
              </p:nvSpPr>
              <p:spPr>
                <a:xfrm rot="-3618575">
                  <a:off x="7989947" y="4416216"/>
                  <a:ext cx="36544" cy="133619"/>
                </a:xfrm>
                <a:custGeom>
                  <a:avLst/>
                  <a:gdLst/>
                  <a:ahLst/>
                  <a:cxnLst/>
                  <a:rect l="l" t="t" r="r" b="b"/>
                  <a:pathLst>
                    <a:path w="1474" h="6921" extrusionOk="0">
                      <a:moveTo>
                        <a:pt x="775" y="1"/>
                      </a:moveTo>
                      <a:lnTo>
                        <a:pt x="775" y="1"/>
                      </a:lnTo>
                      <a:cubicBezTo>
                        <a:pt x="294" y="2082"/>
                        <a:pt x="76" y="4148"/>
                        <a:pt x="1" y="5876"/>
                      </a:cubicBezTo>
                      <a:cubicBezTo>
                        <a:pt x="286" y="4599"/>
                        <a:pt x="369" y="4141"/>
                        <a:pt x="369" y="4141"/>
                      </a:cubicBezTo>
                      <a:lnTo>
                        <a:pt x="369" y="4141"/>
                      </a:lnTo>
                      <a:cubicBezTo>
                        <a:pt x="369" y="4141"/>
                        <a:pt x="369" y="6057"/>
                        <a:pt x="309" y="6575"/>
                      </a:cubicBezTo>
                      <a:cubicBezTo>
                        <a:pt x="602" y="5223"/>
                        <a:pt x="707" y="3893"/>
                        <a:pt x="707" y="3893"/>
                      </a:cubicBezTo>
                      <a:lnTo>
                        <a:pt x="827" y="5553"/>
                      </a:lnTo>
                      <a:lnTo>
                        <a:pt x="955" y="4689"/>
                      </a:lnTo>
                      <a:cubicBezTo>
                        <a:pt x="955" y="4689"/>
                        <a:pt x="1226" y="5996"/>
                        <a:pt x="1474" y="6921"/>
                      </a:cubicBezTo>
                      <a:cubicBezTo>
                        <a:pt x="1075" y="4494"/>
                        <a:pt x="715" y="752"/>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53"/>
                <p:cNvSpPr/>
                <p:nvPr/>
              </p:nvSpPr>
              <p:spPr>
                <a:xfrm rot="2227638">
                  <a:off x="7982837" y="4355428"/>
                  <a:ext cx="42357" cy="73066"/>
                </a:xfrm>
                <a:custGeom>
                  <a:avLst/>
                  <a:gdLst/>
                  <a:ahLst/>
                  <a:cxnLst/>
                  <a:rect l="l" t="t" r="r" b="b"/>
                  <a:pathLst>
                    <a:path w="1256" h="2923" extrusionOk="0">
                      <a:moveTo>
                        <a:pt x="816" y="2596"/>
                      </a:moveTo>
                      <a:lnTo>
                        <a:pt x="812" y="2607"/>
                      </a:lnTo>
                      <a:cubicBezTo>
                        <a:pt x="813" y="2604"/>
                        <a:pt x="815" y="2600"/>
                        <a:pt x="816" y="2596"/>
                      </a:cubicBezTo>
                      <a:close/>
                      <a:moveTo>
                        <a:pt x="1098" y="0"/>
                      </a:moveTo>
                      <a:lnTo>
                        <a:pt x="857" y="1060"/>
                      </a:lnTo>
                      <a:lnTo>
                        <a:pt x="910" y="105"/>
                      </a:lnTo>
                      <a:lnTo>
                        <a:pt x="722" y="879"/>
                      </a:lnTo>
                      <a:lnTo>
                        <a:pt x="700" y="549"/>
                      </a:lnTo>
                      <a:lnTo>
                        <a:pt x="624" y="1022"/>
                      </a:lnTo>
                      <a:lnTo>
                        <a:pt x="617" y="661"/>
                      </a:lnTo>
                      <a:lnTo>
                        <a:pt x="519" y="932"/>
                      </a:lnTo>
                      <a:lnTo>
                        <a:pt x="534" y="639"/>
                      </a:lnTo>
                      <a:lnTo>
                        <a:pt x="429" y="1014"/>
                      </a:lnTo>
                      <a:lnTo>
                        <a:pt x="414" y="188"/>
                      </a:lnTo>
                      <a:lnTo>
                        <a:pt x="301" y="804"/>
                      </a:lnTo>
                      <a:lnTo>
                        <a:pt x="204" y="263"/>
                      </a:lnTo>
                      <a:cubicBezTo>
                        <a:pt x="204" y="263"/>
                        <a:pt x="1" y="1676"/>
                        <a:pt x="83" y="2081"/>
                      </a:cubicBezTo>
                      <a:cubicBezTo>
                        <a:pt x="151" y="1450"/>
                        <a:pt x="339" y="1082"/>
                        <a:pt x="339" y="1082"/>
                      </a:cubicBezTo>
                      <a:lnTo>
                        <a:pt x="339" y="1082"/>
                      </a:lnTo>
                      <a:lnTo>
                        <a:pt x="249" y="1683"/>
                      </a:lnTo>
                      <a:lnTo>
                        <a:pt x="497" y="1135"/>
                      </a:lnTo>
                      <a:cubicBezTo>
                        <a:pt x="497" y="1135"/>
                        <a:pt x="579" y="2059"/>
                        <a:pt x="512" y="2517"/>
                      </a:cubicBezTo>
                      <a:cubicBezTo>
                        <a:pt x="707" y="1841"/>
                        <a:pt x="812" y="1525"/>
                        <a:pt x="812" y="1525"/>
                      </a:cubicBezTo>
                      <a:cubicBezTo>
                        <a:pt x="812" y="1525"/>
                        <a:pt x="870" y="2392"/>
                        <a:pt x="816" y="2596"/>
                      </a:cubicBezTo>
                      <a:lnTo>
                        <a:pt x="816" y="2596"/>
                      </a:lnTo>
                      <a:lnTo>
                        <a:pt x="1060" y="1773"/>
                      </a:lnTo>
                      <a:lnTo>
                        <a:pt x="1060" y="1773"/>
                      </a:lnTo>
                      <a:cubicBezTo>
                        <a:pt x="1060" y="1774"/>
                        <a:pt x="985" y="2637"/>
                        <a:pt x="947" y="2923"/>
                      </a:cubicBezTo>
                      <a:cubicBezTo>
                        <a:pt x="1218" y="2104"/>
                        <a:pt x="1256" y="1090"/>
                        <a:pt x="1150" y="466"/>
                      </a:cubicBezTo>
                      <a:lnTo>
                        <a:pt x="1150" y="466"/>
                      </a:lnTo>
                      <a:cubicBezTo>
                        <a:pt x="1098" y="1090"/>
                        <a:pt x="1045" y="1270"/>
                        <a:pt x="1045" y="1270"/>
                      </a:cubicBezTo>
                      <a:lnTo>
                        <a:pt x="10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53"/>
                <p:cNvSpPr/>
                <p:nvPr/>
              </p:nvSpPr>
              <p:spPr>
                <a:xfrm rot="-1805119">
                  <a:off x="7893998" y="4324162"/>
                  <a:ext cx="51216" cy="105768"/>
                </a:xfrm>
                <a:custGeom>
                  <a:avLst/>
                  <a:gdLst/>
                  <a:ahLst/>
                  <a:cxnLst/>
                  <a:rect l="l" t="t" r="r" b="b"/>
                  <a:pathLst>
                    <a:path w="1398" h="4231" extrusionOk="0">
                      <a:moveTo>
                        <a:pt x="459" y="0"/>
                      </a:moveTo>
                      <a:lnTo>
                        <a:pt x="459" y="0"/>
                      </a:lnTo>
                      <a:cubicBezTo>
                        <a:pt x="459" y="1"/>
                        <a:pt x="0" y="1931"/>
                        <a:pt x="23" y="2412"/>
                      </a:cubicBezTo>
                      <a:cubicBezTo>
                        <a:pt x="256" y="1571"/>
                        <a:pt x="436" y="1436"/>
                        <a:pt x="436" y="1436"/>
                      </a:cubicBezTo>
                      <a:lnTo>
                        <a:pt x="444" y="3006"/>
                      </a:lnTo>
                      <a:lnTo>
                        <a:pt x="662" y="2097"/>
                      </a:lnTo>
                      <a:lnTo>
                        <a:pt x="489" y="3667"/>
                      </a:lnTo>
                      <a:lnTo>
                        <a:pt x="789" y="2886"/>
                      </a:lnTo>
                      <a:lnTo>
                        <a:pt x="579" y="3780"/>
                      </a:lnTo>
                      <a:lnTo>
                        <a:pt x="797" y="3374"/>
                      </a:lnTo>
                      <a:lnTo>
                        <a:pt x="699" y="4231"/>
                      </a:lnTo>
                      <a:lnTo>
                        <a:pt x="1052" y="3013"/>
                      </a:lnTo>
                      <a:lnTo>
                        <a:pt x="917" y="4088"/>
                      </a:lnTo>
                      <a:cubicBezTo>
                        <a:pt x="917" y="4088"/>
                        <a:pt x="1398" y="2578"/>
                        <a:pt x="1157" y="812"/>
                      </a:cubicBezTo>
                      <a:lnTo>
                        <a:pt x="1157" y="812"/>
                      </a:lnTo>
                      <a:cubicBezTo>
                        <a:pt x="1165" y="1638"/>
                        <a:pt x="1105" y="2375"/>
                        <a:pt x="1105" y="2375"/>
                      </a:cubicBezTo>
                      <a:lnTo>
                        <a:pt x="992" y="1188"/>
                      </a:lnTo>
                      <a:lnTo>
                        <a:pt x="940" y="2052"/>
                      </a:lnTo>
                      <a:cubicBezTo>
                        <a:pt x="940" y="2052"/>
                        <a:pt x="940" y="1007"/>
                        <a:pt x="827" y="617"/>
                      </a:cubicBezTo>
                      <a:lnTo>
                        <a:pt x="827" y="617"/>
                      </a:lnTo>
                      <a:cubicBezTo>
                        <a:pt x="849" y="1300"/>
                        <a:pt x="699" y="1616"/>
                        <a:pt x="699" y="1616"/>
                      </a:cubicBezTo>
                      <a:cubicBezTo>
                        <a:pt x="699" y="1616"/>
                        <a:pt x="684" y="526"/>
                        <a:pt x="684" y="241"/>
                      </a:cubicBezTo>
                      <a:cubicBezTo>
                        <a:pt x="564" y="917"/>
                        <a:pt x="421" y="1090"/>
                        <a:pt x="421" y="1090"/>
                      </a:cubicBezTo>
                      <a:lnTo>
                        <a:pt x="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53"/>
                <p:cNvSpPr/>
                <p:nvPr/>
              </p:nvSpPr>
              <p:spPr>
                <a:xfrm>
                  <a:off x="7820675" y="4447150"/>
                  <a:ext cx="96550" cy="33526"/>
                </a:xfrm>
                <a:custGeom>
                  <a:avLst/>
                  <a:gdLst/>
                  <a:ahLst/>
                  <a:cxnLst/>
                  <a:rect l="l" t="t" r="r" b="b"/>
                  <a:pathLst>
                    <a:path w="3862" h="1163" extrusionOk="0">
                      <a:moveTo>
                        <a:pt x="1836" y="1"/>
                      </a:moveTo>
                      <a:cubicBezTo>
                        <a:pt x="1205" y="1"/>
                        <a:pt x="545" y="53"/>
                        <a:pt x="0" y="96"/>
                      </a:cubicBezTo>
                      <a:cubicBezTo>
                        <a:pt x="30" y="95"/>
                        <a:pt x="63" y="94"/>
                        <a:pt x="97" y="94"/>
                      </a:cubicBezTo>
                      <a:cubicBezTo>
                        <a:pt x="546" y="94"/>
                        <a:pt x="1330" y="178"/>
                        <a:pt x="1330" y="178"/>
                      </a:cubicBezTo>
                      <a:lnTo>
                        <a:pt x="413" y="276"/>
                      </a:lnTo>
                      <a:lnTo>
                        <a:pt x="1803" y="479"/>
                      </a:lnTo>
                      <a:lnTo>
                        <a:pt x="466" y="584"/>
                      </a:lnTo>
                      <a:lnTo>
                        <a:pt x="1781" y="742"/>
                      </a:lnTo>
                      <a:lnTo>
                        <a:pt x="1067" y="945"/>
                      </a:lnTo>
                      <a:lnTo>
                        <a:pt x="2104" y="907"/>
                      </a:lnTo>
                      <a:lnTo>
                        <a:pt x="2104" y="907"/>
                      </a:lnTo>
                      <a:cubicBezTo>
                        <a:pt x="2104" y="907"/>
                        <a:pt x="1818" y="1035"/>
                        <a:pt x="811" y="1125"/>
                      </a:cubicBezTo>
                      <a:cubicBezTo>
                        <a:pt x="939" y="1152"/>
                        <a:pt x="1138" y="1163"/>
                        <a:pt x="1374" y="1163"/>
                      </a:cubicBezTo>
                      <a:cubicBezTo>
                        <a:pt x="2318" y="1163"/>
                        <a:pt x="3862" y="990"/>
                        <a:pt x="3862" y="990"/>
                      </a:cubicBezTo>
                      <a:lnTo>
                        <a:pt x="3862" y="990"/>
                      </a:lnTo>
                      <a:lnTo>
                        <a:pt x="2727" y="1027"/>
                      </a:lnTo>
                      <a:lnTo>
                        <a:pt x="3321" y="862"/>
                      </a:lnTo>
                      <a:lnTo>
                        <a:pt x="2607" y="757"/>
                      </a:lnTo>
                      <a:lnTo>
                        <a:pt x="3824" y="637"/>
                      </a:lnTo>
                      <a:lnTo>
                        <a:pt x="2464" y="539"/>
                      </a:lnTo>
                      <a:lnTo>
                        <a:pt x="3261" y="449"/>
                      </a:lnTo>
                      <a:lnTo>
                        <a:pt x="2239" y="374"/>
                      </a:lnTo>
                      <a:lnTo>
                        <a:pt x="2990" y="284"/>
                      </a:lnTo>
                      <a:lnTo>
                        <a:pt x="2006" y="141"/>
                      </a:lnTo>
                      <a:cubicBezTo>
                        <a:pt x="2006" y="141"/>
                        <a:pt x="2102" y="138"/>
                        <a:pt x="2261" y="138"/>
                      </a:cubicBezTo>
                      <a:cubicBezTo>
                        <a:pt x="2525" y="138"/>
                        <a:pt x="2963" y="146"/>
                        <a:pt x="3419" y="193"/>
                      </a:cubicBezTo>
                      <a:cubicBezTo>
                        <a:pt x="2999" y="47"/>
                        <a:pt x="2431" y="1"/>
                        <a:pt x="18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53"/>
                <p:cNvSpPr/>
                <p:nvPr/>
              </p:nvSpPr>
              <p:spPr>
                <a:xfrm rot="295205">
                  <a:off x="7956651" y="4452518"/>
                  <a:ext cx="126811" cy="34919"/>
                </a:xfrm>
                <a:custGeom>
                  <a:avLst/>
                  <a:gdLst/>
                  <a:ahLst/>
                  <a:cxnLst/>
                  <a:rect l="l" t="t" r="r" b="b"/>
                  <a:pathLst>
                    <a:path w="4765" h="1396" extrusionOk="0">
                      <a:moveTo>
                        <a:pt x="492" y="1"/>
                      </a:moveTo>
                      <a:cubicBezTo>
                        <a:pt x="326" y="1"/>
                        <a:pt x="162" y="5"/>
                        <a:pt x="1" y="13"/>
                      </a:cubicBezTo>
                      <a:cubicBezTo>
                        <a:pt x="467" y="96"/>
                        <a:pt x="2180" y="404"/>
                        <a:pt x="2180" y="404"/>
                      </a:cubicBezTo>
                      <a:cubicBezTo>
                        <a:pt x="2180" y="404"/>
                        <a:pt x="1504" y="291"/>
                        <a:pt x="294" y="269"/>
                      </a:cubicBezTo>
                      <a:lnTo>
                        <a:pt x="294" y="269"/>
                      </a:lnTo>
                      <a:cubicBezTo>
                        <a:pt x="602" y="336"/>
                        <a:pt x="2247" y="674"/>
                        <a:pt x="2247" y="674"/>
                      </a:cubicBezTo>
                      <a:cubicBezTo>
                        <a:pt x="2247" y="674"/>
                        <a:pt x="1609" y="599"/>
                        <a:pt x="557" y="592"/>
                      </a:cubicBezTo>
                      <a:lnTo>
                        <a:pt x="557" y="592"/>
                      </a:lnTo>
                      <a:cubicBezTo>
                        <a:pt x="1023" y="704"/>
                        <a:pt x="2788" y="1170"/>
                        <a:pt x="2788" y="1170"/>
                      </a:cubicBezTo>
                      <a:cubicBezTo>
                        <a:pt x="2788" y="1170"/>
                        <a:pt x="2653" y="1170"/>
                        <a:pt x="1511" y="1185"/>
                      </a:cubicBezTo>
                      <a:cubicBezTo>
                        <a:pt x="1830" y="1265"/>
                        <a:pt x="4142" y="1387"/>
                        <a:pt x="4305" y="1395"/>
                      </a:cubicBezTo>
                      <a:lnTo>
                        <a:pt x="4305" y="1395"/>
                      </a:lnTo>
                      <a:lnTo>
                        <a:pt x="3044" y="1013"/>
                      </a:lnTo>
                      <a:lnTo>
                        <a:pt x="4028" y="915"/>
                      </a:lnTo>
                      <a:lnTo>
                        <a:pt x="3247" y="772"/>
                      </a:lnTo>
                      <a:lnTo>
                        <a:pt x="4764" y="750"/>
                      </a:lnTo>
                      <a:lnTo>
                        <a:pt x="3713" y="577"/>
                      </a:lnTo>
                      <a:lnTo>
                        <a:pt x="3713" y="577"/>
                      </a:lnTo>
                      <a:lnTo>
                        <a:pt x="4697" y="584"/>
                      </a:lnTo>
                      <a:cubicBezTo>
                        <a:pt x="4697" y="584"/>
                        <a:pt x="2497" y="1"/>
                        <a:pt x="492" y="1"/>
                      </a:cubicBezTo>
                      <a:close/>
                      <a:moveTo>
                        <a:pt x="4305" y="1395"/>
                      </a:moveTo>
                      <a:lnTo>
                        <a:pt x="4306" y="1396"/>
                      </a:lnTo>
                      <a:lnTo>
                        <a:pt x="4314" y="1396"/>
                      </a:lnTo>
                      <a:cubicBezTo>
                        <a:pt x="4314" y="1396"/>
                        <a:pt x="4311" y="1396"/>
                        <a:pt x="4305" y="139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53"/>
                <p:cNvSpPr/>
                <p:nvPr/>
              </p:nvSpPr>
              <p:spPr>
                <a:xfrm rot="4513549">
                  <a:off x="7891852" y="4511798"/>
                  <a:ext cx="123820" cy="34024"/>
                </a:xfrm>
                <a:custGeom>
                  <a:avLst/>
                  <a:gdLst/>
                  <a:ahLst/>
                  <a:cxnLst/>
                  <a:rect l="l" t="t" r="r" b="b"/>
                  <a:pathLst>
                    <a:path w="4953" h="1361" extrusionOk="0">
                      <a:moveTo>
                        <a:pt x="623" y="0"/>
                      </a:moveTo>
                      <a:cubicBezTo>
                        <a:pt x="381" y="0"/>
                        <a:pt x="168" y="10"/>
                        <a:pt x="1" y="31"/>
                      </a:cubicBezTo>
                      <a:cubicBezTo>
                        <a:pt x="607" y="84"/>
                        <a:pt x="1876" y="344"/>
                        <a:pt x="2181" y="408"/>
                      </a:cubicBezTo>
                      <a:lnTo>
                        <a:pt x="2181" y="408"/>
                      </a:lnTo>
                      <a:cubicBezTo>
                        <a:pt x="2073" y="389"/>
                        <a:pt x="1830" y="357"/>
                        <a:pt x="1394" y="357"/>
                      </a:cubicBezTo>
                      <a:cubicBezTo>
                        <a:pt x="1117" y="357"/>
                        <a:pt x="763" y="370"/>
                        <a:pt x="316" y="407"/>
                      </a:cubicBezTo>
                      <a:cubicBezTo>
                        <a:pt x="835" y="437"/>
                        <a:pt x="2961" y="850"/>
                        <a:pt x="2961" y="850"/>
                      </a:cubicBezTo>
                      <a:cubicBezTo>
                        <a:pt x="2961" y="850"/>
                        <a:pt x="2734" y="914"/>
                        <a:pt x="2195" y="914"/>
                      </a:cubicBezTo>
                      <a:cubicBezTo>
                        <a:pt x="2040" y="914"/>
                        <a:pt x="1861" y="909"/>
                        <a:pt x="1654" y="895"/>
                      </a:cubicBezTo>
                      <a:lnTo>
                        <a:pt x="1654" y="895"/>
                      </a:lnTo>
                      <a:cubicBezTo>
                        <a:pt x="2315" y="1166"/>
                        <a:pt x="4952" y="1361"/>
                        <a:pt x="4952" y="1361"/>
                      </a:cubicBezTo>
                      <a:lnTo>
                        <a:pt x="3555" y="1113"/>
                      </a:lnTo>
                      <a:lnTo>
                        <a:pt x="4479" y="828"/>
                      </a:lnTo>
                      <a:lnTo>
                        <a:pt x="3510" y="670"/>
                      </a:lnTo>
                      <a:lnTo>
                        <a:pt x="4201" y="595"/>
                      </a:lnTo>
                      <a:lnTo>
                        <a:pt x="3059" y="362"/>
                      </a:lnTo>
                      <a:lnTo>
                        <a:pt x="4562" y="332"/>
                      </a:lnTo>
                      <a:cubicBezTo>
                        <a:pt x="4562" y="332"/>
                        <a:pt x="2072"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53"/>
                <p:cNvSpPr/>
                <p:nvPr/>
              </p:nvSpPr>
              <p:spPr>
                <a:xfrm>
                  <a:off x="7927988" y="4469800"/>
                  <a:ext cx="26226" cy="138105"/>
                </a:xfrm>
                <a:custGeom>
                  <a:avLst/>
                  <a:gdLst/>
                  <a:ahLst/>
                  <a:cxnLst/>
                  <a:rect l="l" t="t" r="r" b="b"/>
                  <a:pathLst>
                    <a:path w="1474" h="7762" extrusionOk="0">
                      <a:moveTo>
                        <a:pt x="827" y="0"/>
                      </a:moveTo>
                      <a:cubicBezTo>
                        <a:pt x="384" y="1255"/>
                        <a:pt x="91" y="2908"/>
                        <a:pt x="1" y="4786"/>
                      </a:cubicBezTo>
                      <a:cubicBezTo>
                        <a:pt x="188" y="3930"/>
                        <a:pt x="384" y="3516"/>
                        <a:pt x="384" y="3516"/>
                      </a:cubicBezTo>
                      <a:lnTo>
                        <a:pt x="384" y="3516"/>
                      </a:lnTo>
                      <a:cubicBezTo>
                        <a:pt x="384" y="3517"/>
                        <a:pt x="218" y="5673"/>
                        <a:pt x="331" y="6537"/>
                      </a:cubicBezTo>
                      <a:cubicBezTo>
                        <a:pt x="421" y="5222"/>
                        <a:pt x="451" y="4809"/>
                        <a:pt x="451" y="4809"/>
                      </a:cubicBezTo>
                      <a:lnTo>
                        <a:pt x="835" y="7138"/>
                      </a:lnTo>
                      <a:lnTo>
                        <a:pt x="782" y="5650"/>
                      </a:lnTo>
                      <a:lnTo>
                        <a:pt x="1007" y="6995"/>
                      </a:lnTo>
                      <a:lnTo>
                        <a:pt x="1000" y="6026"/>
                      </a:lnTo>
                      <a:lnTo>
                        <a:pt x="1473" y="7761"/>
                      </a:lnTo>
                      <a:cubicBezTo>
                        <a:pt x="880" y="5034"/>
                        <a:pt x="692" y="1112"/>
                        <a:pt x="8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53"/>
                <p:cNvSpPr/>
                <p:nvPr/>
              </p:nvSpPr>
              <p:spPr>
                <a:xfrm rot="1712298">
                  <a:off x="7847050" y="4424152"/>
                  <a:ext cx="70976" cy="26792"/>
                </a:xfrm>
                <a:custGeom>
                  <a:avLst/>
                  <a:gdLst/>
                  <a:ahLst/>
                  <a:cxnLst/>
                  <a:rect l="l" t="t" r="r" b="b"/>
                  <a:pathLst>
                    <a:path w="3862" h="1163" extrusionOk="0">
                      <a:moveTo>
                        <a:pt x="1836" y="1"/>
                      </a:moveTo>
                      <a:cubicBezTo>
                        <a:pt x="1205" y="1"/>
                        <a:pt x="545" y="53"/>
                        <a:pt x="0" y="96"/>
                      </a:cubicBezTo>
                      <a:cubicBezTo>
                        <a:pt x="30" y="95"/>
                        <a:pt x="63" y="94"/>
                        <a:pt x="97" y="94"/>
                      </a:cubicBezTo>
                      <a:cubicBezTo>
                        <a:pt x="546" y="94"/>
                        <a:pt x="1330" y="178"/>
                        <a:pt x="1330" y="178"/>
                      </a:cubicBezTo>
                      <a:lnTo>
                        <a:pt x="413" y="276"/>
                      </a:lnTo>
                      <a:lnTo>
                        <a:pt x="1803" y="479"/>
                      </a:lnTo>
                      <a:lnTo>
                        <a:pt x="466" y="584"/>
                      </a:lnTo>
                      <a:lnTo>
                        <a:pt x="1781" y="742"/>
                      </a:lnTo>
                      <a:lnTo>
                        <a:pt x="1067" y="945"/>
                      </a:lnTo>
                      <a:lnTo>
                        <a:pt x="2104" y="907"/>
                      </a:lnTo>
                      <a:lnTo>
                        <a:pt x="2104" y="907"/>
                      </a:lnTo>
                      <a:cubicBezTo>
                        <a:pt x="2104" y="907"/>
                        <a:pt x="1818" y="1035"/>
                        <a:pt x="811" y="1125"/>
                      </a:cubicBezTo>
                      <a:cubicBezTo>
                        <a:pt x="939" y="1152"/>
                        <a:pt x="1138" y="1163"/>
                        <a:pt x="1374" y="1163"/>
                      </a:cubicBezTo>
                      <a:cubicBezTo>
                        <a:pt x="2318" y="1163"/>
                        <a:pt x="3862" y="990"/>
                        <a:pt x="3862" y="990"/>
                      </a:cubicBezTo>
                      <a:lnTo>
                        <a:pt x="3862" y="990"/>
                      </a:lnTo>
                      <a:lnTo>
                        <a:pt x="2727" y="1027"/>
                      </a:lnTo>
                      <a:lnTo>
                        <a:pt x="3321" y="862"/>
                      </a:lnTo>
                      <a:lnTo>
                        <a:pt x="2607" y="757"/>
                      </a:lnTo>
                      <a:lnTo>
                        <a:pt x="3824" y="637"/>
                      </a:lnTo>
                      <a:lnTo>
                        <a:pt x="2464" y="539"/>
                      </a:lnTo>
                      <a:lnTo>
                        <a:pt x="3261" y="449"/>
                      </a:lnTo>
                      <a:lnTo>
                        <a:pt x="2239" y="374"/>
                      </a:lnTo>
                      <a:lnTo>
                        <a:pt x="2990" y="284"/>
                      </a:lnTo>
                      <a:lnTo>
                        <a:pt x="2006" y="141"/>
                      </a:lnTo>
                      <a:cubicBezTo>
                        <a:pt x="2006" y="141"/>
                        <a:pt x="2102" y="138"/>
                        <a:pt x="2261" y="138"/>
                      </a:cubicBezTo>
                      <a:cubicBezTo>
                        <a:pt x="2525" y="138"/>
                        <a:pt x="2963" y="146"/>
                        <a:pt x="3419" y="193"/>
                      </a:cubicBezTo>
                      <a:cubicBezTo>
                        <a:pt x="2999" y="47"/>
                        <a:pt x="2431" y="1"/>
                        <a:pt x="18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96" name="Google Shape;5696;p53"/>
              <p:cNvSpPr/>
              <p:nvPr/>
            </p:nvSpPr>
            <p:spPr>
              <a:xfrm rot="3429607">
                <a:off x="7905263" y="4502575"/>
                <a:ext cx="123827" cy="34025"/>
              </a:xfrm>
              <a:custGeom>
                <a:avLst/>
                <a:gdLst/>
                <a:ahLst/>
                <a:cxnLst/>
                <a:rect l="l" t="t" r="r" b="b"/>
                <a:pathLst>
                  <a:path w="4953" h="1361" extrusionOk="0">
                    <a:moveTo>
                      <a:pt x="623" y="0"/>
                    </a:moveTo>
                    <a:cubicBezTo>
                      <a:pt x="381" y="0"/>
                      <a:pt x="168" y="10"/>
                      <a:pt x="1" y="31"/>
                    </a:cubicBezTo>
                    <a:cubicBezTo>
                      <a:pt x="607" y="84"/>
                      <a:pt x="1876" y="344"/>
                      <a:pt x="2181" y="408"/>
                    </a:cubicBezTo>
                    <a:lnTo>
                      <a:pt x="2181" y="408"/>
                    </a:lnTo>
                    <a:cubicBezTo>
                      <a:pt x="2073" y="389"/>
                      <a:pt x="1830" y="357"/>
                      <a:pt x="1394" y="357"/>
                    </a:cubicBezTo>
                    <a:cubicBezTo>
                      <a:pt x="1117" y="357"/>
                      <a:pt x="763" y="370"/>
                      <a:pt x="316" y="407"/>
                    </a:cubicBezTo>
                    <a:cubicBezTo>
                      <a:pt x="835" y="437"/>
                      <a:pt x="2961" y="850"/>
                      <a:pt x="2961" y="850"/>
                    </a:cubicBezTo>
                    <a:cubicBezTo>
                      <a:pt x="2961" y="850"/>
                      <a:pt x="2734" y="914"/>
                      <a:pt x="2195" y="914"/>
                    </a:cubicBezTo>
                    <a:cubicBezTo>
                      <a:pt x="2040" y="914"/>
                      <a:pt x="1861" y="909"/>
                      <a:pt x="1654" y="895"/>
                    </a:cubicBezTo>
                    <a:lnTo>
                      <a:pt x="1654" y="895"/>
                    </a:lnTo>
                    <a:cubicBezTo>
                      <a:pt x="2315" y="1166"/>
                      <a:pt x="4952" y="1361"/>
                      <a:pt x="4952" y="1361"/>
                    </a:cubicBezTo>
                    <a:lnTo>
                      <a:pt x="3555" y="1113"/>
                    </a:lnTo>
                    <a:lnTo>
                      <a:pt x="4479" y="828"/>
                    </a:lnTo>
                    <a:lnTo>
                      <a:pt x="3510" y="670"/>
                    </a:lnTo>
                    <a:lnTo>
                      <a:pt x="4201" y="595"/>
                    </a:lnTo>
                    <a:lnTo>
                      <a:pt x="3059" y="362"/>
                    </a:lnTo>
                    <a:lnTo>
                      <a:pt x="4562" y="332"/>
                    </a:lnTo>
                    <a:cubicBezTo>
                      <a:pt x="4562" y="332"/>
                      <a:pt x="2072" y="0"/>
                      <a:pt x="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97" name="Google Shape;5697;p53"/>
              <p:cNvGrpSpPr/>
              <p:nvPr/>
            </p:nvGrpSpPr>
            <p:grpSpPr>
              <a:xfrm>
                <a:off x="7899525" y="4394338"/>
                <a:ext cx="127725" cy="143900"/>
                <a:chOff x="7899525" y="4394338"/>
                <a:chExt cx="127725" cy="143900"/>
              </a:xfrm>
            </p:grpSpPr>
            <p:grpSp>
              <p:nvGrpSpPr>
                <p:cNvPr id="5698" name="Google Shape;5698;p53"/>
                <p:cNvGrpSpPr/>
                <p:nvPr/>
              </p:nvGrpSpPr>
              <p:grpSpPr>
                <a:xfrm>
                  <a:off x="7899525" y="4394338"/>
                  <a:ext cx="127725" cy="143900"/>
                  <a:chOff x="7899525" y="4394338"/>
                  <a:chExt cx="127725" cy="143900"/>
                </a:xfrm>
              </p:grpSpPr>
              <p:sp>
                <p:nvSpPr>
                  <p:cNvPr id="5699" name="Google Shape;5699;p53"/>
                  <p:cNvSpPr/>
                  <p:nvPr/>
                </p:nvSpPr>
                <p:spPr>
                  <a:xfrm>
                    <a:off x="7940500" y="4394338"/>
                    <a:ext cx="18050" cy="59550"/>
                  </a:xfrm>
                  <a:custGeom>
                    <a:avLst/>
                    <a:gdLst/>
                    <a:ahLst/>
                    <a:cxnLst/>
                    <a:rect l="l" t="t" r="r" b="b"/>
                    <a:pathLst>
                      <a:path w="722" h="2382" extrusionOk="0">
                        <a:moveTo>
                          <a:pt x="673" y="0"/>
                        </a:moveTo>
                        <a:cubicBezTo>
                          <a:pt x="669" y="0"/>
                          <a:pt x="664" y="3"/>
                          <a:pt x="657" y="7"/>
                        </a:cubicBezTo>
                        <a:cubicBezTo>
                          <a:pt x="1" y="465"/>
                          <a:pt x="16" y="2382"/>
                          <a:pt x="171" y="2382"/>
                        </a:cubicBezTo>
                        <a:cubicBezTo>
                          <a:pt x="186" y="2382"/>
                          <a:pt x="203" y="2363"/>
                          <a:pt x="221" y="2321"/>
                        </a:cubicBezTo>
                        <a:cubicBezTo>
                          <a:pt x="296" y="2148"/>
                          <a:pt x="153" y="1262"/>
                          <a:pt x="446" y="518"/>
                        </a:cubicBezTo>
                        <a:cubicBezTo>
                          <a:pt x="523" y="323"/>
                          <a:pt x="721" y="0"/>
                          <a:pt x="6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53"/>
                  <p:cNvSpPr/>
                  <p:nvPr/>
                </p:nvSpPr>
                <p:spPr>
                  <a:xfrm>
                    <a:off x="7949225" y="4464663"/>
                    <a:ext cx="50900" cy="73575"/>
                  </a:xfrm>
                  <a:custGeom>
                    <a:avLst/>
                    <a:gdLst/>
                    <a:ahLst/>
                    <a:cxnLst/>
                    <a:rect l="l" t="t" r="r" b="b"/>
                    <a:pathLst>
                      <a:path w="2036" h="2943" extrusionOk="0">
                        <a:moveTo>
                          <a:pt x="114" y="0"/>
                        </a:moveTo>
                        <a:cubicBezTo>
                          <a:pt x="0" y="0"/>
                          <a:pt x="8" y="86"/>
                          <a:pt x="217" y="199"/>
                        </a:cubicBezTo>
                        <a:cubicBezTo>
                          <a:pt x="1427" y="861"/>
                          <a:pt x="1652" y="1965"/>
                          <a:pt x="1998" y="2934"/>
                        </a:cubicBezTo>
                        <a:cubicBezTo>
                          <a:pt x="2001" y="2940"/>
                          <a:pt x="2006" y="2942"/>
                          <a:pt x="2012" y="2942"/>
                        </a:cubicBezTo>
                        <a:cubicBezTo>
                          <a:pt x="2023" y="2942"/>
                          <a:pt x="2036" y="2934"/>
                          <a:pt x="2036" y="2919"/>
                        </a:cubicBezTo>
                        <a:cubicBezTo>
                          <a:pt x="1566" y="606"/>
                          <a:pt x="416" y="0"/>
                          <a:pt x="1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53"/>
                  <p:cNvSpPr/>
                  <p:nvPr/>
                </p:nvSpPr>
                <p:spPr>
                  <a:xfrm>
                    <a:off x="7952700" y="4429963"/>
                    <a:ext cx="74550" cy="20450"/>
                  </a:xfrm>
                  <a:custGeom>
                    <a:avLst/>
                    <a:gdLst/>
                    <a:ahLst/>
                    <a:cxnLst/>
                    <a:rect l="l" t="t" r="r" b="b"/>
                    <a:pathLst>
                      <a:path w="2982" h="818" extrusionOk="0">
                        <a:moveTo>
                          <a:pt x="2167" y="0"/>
                        </a:moveTo>
                        <a:cubicBezTo>
                          <a:pt x="1283" y="0"/>
                          <a:pt x="374" y="360"/>
                          <a:pt x="33" y="723"/>
                        </a:cubicBezTo>
                        <a:cubicBezTo>
                          <a:pt x="0" y="756"/>
                          <a:pt x="31" y="818"/>
                          <a:pt x="74" y="818"/>
                        </a:cubicBezTo>
                        <a:cubicBezTo>
                          <a:pt x="80" y="818"/>
                          <a:pt x="87" y="816"/>
                          <a:pt x="93" y="814"/>
                        </a:cubicBezTo>
                        <a:cubicBezTo>
                          <a:pt x="379" y="686"/>
                          <a:pt x="1003" y="145"/>
                          <a:pt x="2242" y="107"/>
                        </a:cubicBezTo>
                        <a:cubicBezTo>
                          <a:pt x="2272" y="106"/>
                          <a:pt x="2306" y="105"/>
                          <a:pt x="2343" y="105"/>
                        </a:cubicBezTo>
                        <a:cubicBezTo>
                          <a:pt x="2534" y="105"/>
                          <a:pt x="2800" y="124"/>
                          <a:pt x="2911" y="124"/>
                        </a:cubicBezTo>
                        <a:cubicBezTo>
                          <a:pt x="2963" y="124"/>
                          <a:pt x="2981" y="120"/>
                          <a:pt x="2941" y="107"/>
                        </a:cubicBezTo>
                        <a:cubicBezTo>
                          <a:pt x="2696" y="33"/>
                          <a:pt x="2433" y="0"/>
                          <a:pt x="2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53"/>
                  <p:cNvSpPr/>
                  <p:nvPr/>
                </p:nvSpPr>
                <p:spPr>
                  <a:xfrm>
                    <a:off x="7903950" y="4421075"/>
                    <a:ext cx="31300" cy="38225"/>
                  </a:xfrm>
                  <a:custGeom>
                    <a:avLst/>
                    <a:gdLst/>
                    <a:ahLst/>
                    <a:cxnLst/>
                    <a:rect l="l" t="t" r="r" b="b"/>
                    <a:pathLst>
                      <a:path w="1252" h="1529" extrusionOk="0">
                        <a:moveTo>
                          <a:pt x="5" y="0"/>
                        </a:moveTo>
                        <a:cubicBezTo>
                          <a:pt x="1" y="0"/>
                          <a:pt x="5" y="14"/>
                          <a:pt x="20" y="44"/>
                        </a:cubicBezTo>
                        <a:cubicBezTo>
                          <a:pt x="185" y="405"/>
                          <a:pt x="808" y="1321"/>
                          <a:pt x="1132" y="1524"/>
                        </a:cubicBezTo>
                        <a:cubicBezTo>
                          <a:pt x="1138" y="1527"/>
                          <a:pt x="1146" y="1528"/>
                          <a:pt x="1154" y="1528"/>
                        </a:cubicBezTo>
                        <a:cubicBezTo>
                          <a:pt x="1199" y="1528"/>
                          <a:pt x="1252" y="1483"/>
                          <a:pt x="1056" y="1269"/>
                        </a:cubicBezTo>
                        <a:cubicBezTo>
                          <a:pt x="480" y="640"/>
                          <a:pt x="35" y="0"/>
                          <a:pt x="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53"/>
                  <p:cNvSpPr/>
                  <p:nvPr/>
                </p:nvSpPr>
                <p:spPr>
                  <a:xfrm>
                    <a:off x="7899525" y="4464588"/>
                    <a:ext cx="40150" cy="22000"/>
                  </a:xfrm>
                  <a:custGeom>
                    <a:avLst/>
                    <a:gdLst/>
                    <a:ahLst/>
                    <a:cxnLst/>
                    <a:rect l="l" t="t" r="r" b="b"/>
                    <a:pathLst>
                      <a:path w="1606" h="880" extrusionOk="0">
                        <a:moveTo>
                          <a:pt x="1485" y="0"/>
                        </a:moveTo>
                        <a:cubicBezTo>
                          <a:pt x="1477" y="0"/>
                          <a:pt x="1469" y="1"/>
                          <a:pt x="1462" y="4"/>
                        </a:cubicBezTo>
                        <a:cubicBezTo>
                          <a:pt x="1469" y="4"/>
                          <a:pt x="1229" y="372"/>
                          <a:pt x="42" y="853"/>
                        </a:cubicBezTo>
                        <a:cubicBezTo>
                          <a:pt x="0" y="870"/>
                          <a:pt x="6" y="879"/>
                          <a:pt x="47" y="879"/>
                        </a:cubicBezTo>
                        <a:cubicBezTo>
                          <a:pt x="234" y="879"/>
                          <a:pt x="1169" y="677"/>
                          <a:pt x="1559" y="139"/>
                        </a:cubicBezTo>
                        <a:cubicBezTo>
                          <a:pt x="1606" y="73"/>
                          <a:pt x="1546" y="0"/>
                          <a:pt x="14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04" name="Google Shape;5704;p53"/>
                <p:cNvSpPr/>
                <p:nvPr/>
              </p:nvSpPr>
              <p:spPr>
                <a:xfrm rot="1121969">
                  <a:off x="7949387" y="4397812"/>
                  <a:ext cx="18050" cy="59549"/>
                </a:xfrm>
                <a:custGeom>
                  <a:avLst/>
                  <a:gdLst/>
                  <a:ahLst/>
                  <a:cxnLst/>
                  <a:rect l="l" t="t" r="r" b="b"/>
                  <a:pathLst>
                    <a:path w="722" h="2382" extrusionOk="0">
                      <a:moveTo>
                        <a:pt x="673" y="0"/>
                      </a:moveTo>
                      <a:cubicBezTo>
                        <a:pt x="669" y="0"/>
                        <a:pt x="664" y="3"/>
                        <a:pt x="657" y="7"/>
                      </a:cubicBezTo>
                      <a:cubicBezTo>
                        <a:pt x="1" y="465"/>
                        <a:pt x="16" y="2382"/>
                        <a:pt x="171" y="2382"/>
                      </a:cubicBezTo>
                      <a:cubicBezTo>
                        <a:pt x="186" y="2382"/>
                        <a:pt x="203" y="2363"/>
                        <a:pt x="221" y="2321"/>
                      </a:cubicBezTo>
                      <a:cubicBezTo>
                        <a:pt x="296" y="2148"/>
                        <a:pt x="153" y="1262"/>
                        <a:pt x="446" y="518"/>
                      </a:cubicBezTo>
                      <a:cubicBezTo>
                        <a:pt x="523" y="323"/>
                        <a:pt x="721" y="0"/>
                        <a:pt x="6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53"/>
                <p:cNvSpPr/>
                <p:nvPr/>
              </p:nvSpPr>
              <p:spPr>
                <a:xfrm rot="953749">
                  <a:off x="7911762" y="4417588"/>
                  <a:ext cx="31301" cy="38227"/>
                </a:xfrm>
                <a:custGeom>
                  <a:avLst/>
                  <a:gdLst/>
                  <a:ahLst/>
                  <a:cxnLst/>
                  <a:rect l="l" t="t" r="r" b="b"/>
                  <a:pathLst>
                    <a:path w="1252" h="1529" extrusionOk="0">
                      <a:moveTo>
                        <a:pt x="5" y="0"/>
                      </a:moveTo>
                      <a:cubicBezTo>
                        <a:pt x="1" y="0"/>
                        <a:pt x="5" y="14"/>
                        <a:pt x="20" y="44"/>
                      </a:cubicBezTo>
                      <a:cubicBezTo>
                        <a:pt x="185" y="405"/>
                        <a:pt x="808" y="1321"/>
                        <a:pt x="1132" y="1524"/>
                      </a:cubicBezTo>
                      <a:cubicBezTo>
                        <a:pt x="1138" y="1527"/>
                        <a:pt x="1146" y="1528"/>
                        <a:pt x="1154" y="1528"/>
                      </a:cubicBezTo>
                      <a:cubicBezTo>
                        <a:pt x="1199" y="1528"/>
                        <a:pt x="1252" y="1483"/>
                        <a:pt x="1056" y="1269"/>
                      </a:cubicBezTo>
                      <a:cubicBezTo>
                        <a:pt x="480" y="640"/>
                        <a:pt x="35" y="0"/>
                        <a:pt x="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53"/>
                <p:cNvSpPr/>
                <p:nvPr/>
              </p:nvSpPr>
              <p:spPr>
                <a:xfrm rot="653313">
                  <a:off x="7950474" y="4436839"/>
                  <a:ext cx="74550" cy="20450"/>
                </a:xfrm>
                <a:custGeom>
                  <a:avLst/>
                  <a:gdLst/>
                  <a:ahLst/>
                  <a:cxnLst/>
                  <a:rect l="l" t="t" r="r" b="b"/>
                  <a:pathLst>
                    <a:path w="2982" h="818" extrusionOk="0">
                      <a:moveTo>
                        <a:pt x="2167" y="0"/>
                      </a:moveTo>
                      <a:cubicBezTo>
                        <a:pt x="1283" y="0"/>
                        <a:pt x="374" y="360"/>
                        <a:pt x="33" y="723"/>
                      </a:cubicBezTo>
                      <a:cubicBezTo>
                        <a:pt x="0" y="756"/>
                        <a:pt x="31" y="818"/>
                        <a:pt x="74" y="818"/>
                      </a:cubicBezTo>
                      <a:cubicBezTo>
                        <a:pt x="80" y="818"/>
                        <a:pt x="87" y="816"/>
                        <a:pt x="93" y="814"/>
                      </a:cubicBezTo>
                      <a:cubicBezTo>
                        <a:pt x="379" y="686"/>
                        <a:pt x="1003" y="145"/>
                        <a:pt x="2242" y="107"/>
                      </a:cubicBezTo>
                      <a:cubicBezTo>
                        <a:pt x="2272" y="106"/>
                        <a:pt x="2306" y="105"/>
                        <a:pt x="2343" y="105"/>
                      </a:cubicBezTo>
                      <a:cubicBezTo>
                        <a:pt x="2534" y="105"/>
                        <a:pt x="2800" y="124"/>
                        <a:pt x="2911" y="124"/>
                      </a:cubicBezTo>
                      <a:cubicBezTo>
                        <a:pt x="2963" y="124"/>
                        <a:pt x="2981" y="120"/>
                        <a:pt x="2941" y="107"/>
                      </a:cubicBezTo>
                      <a:cubicBezTo>
                        <a:pt x="2696" y="33"/>
                        <a:pt x="2433" y="0"/>
                        <a:pt x="2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53"/>
                <p:cNvSpPr/>
                <p:nvPr/>
              </p:nvSpPr>
              <p:spPr>
                <a:xfrm rot="-970277">
                  <a:off x="7903350" y="4469763"/>
                  <a:ext cx="40149" cy="21999"/>
                </a:xfrm>
                <a:custGeom>
                  <a:avLst/>
                  <a:gdLst/>
                  <a:ahLst/>
                  <a:cxnLst/>
                  <a:rect l="l" t="t" r="r" b="b"/>
                  <a:pathLst>
                    <a:path w="1606" h="880" extrusionOk="0">
                      <a:moveTo>
                        <a:pt x="1485" y="0"/>
                      </a:moveTo>
                      <a:cubicBezTo>
                        <a:pt x="1477" y="0"/>
                        <a:pt x="1469" y="1"/>
                        <a:pt x="1462" y="4"/>
                      </a:cubicBezTo>
                      <a:cubicBezTo>
                        <a:pt x="1469" y="4"/>
                        <a:pt x="1229" y="372"/>
                        <a:pt x="42" y="853"/>
                      </a:cubicBezTo>
                      <a:cubicBezTo>
                        <a:pt x="0" y="870"/>
                        <a:pt x="6" y="879"/>
                        <a:pt x="47" y="879"/>
                      </a:cubicBezTo>
                      <a:cubicBezTo>
                        <a:pt x="234" y="879"/>
                        <a:pt x="1169" y="677"/>
                        <a:pt x="1559" y="139"/>
                      </a:cubicBezTo>
                      <a:cubicBezTo>
                        <a:pt x="1606" y="73"/>
                        <a:pt x="1546" y="0"/>
                        <a:pt x="14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53"/>
                <p:cNvSpPr/>
                <p:nvPr/>
              </p:nvSpPr>
              <p:spPr>
                <a:xfrm rot="-370959">
                  <a:off x="7955001" y="4461062"/>
                  <a:ext cx="50901" cy="73576"/>
                </a:xfrm>
                <a:custGeom>
                  <a:avLst/>
                  <a:gdLst/>
                  <a:ahLst/>
                  <a:cxnLst/>
                  <a:rect l="l" t="t" r="r" b="b"/>
                  <a:pathLst>
                    <a:path w="2036" h="2943" extrusionOk="0">
                      <a:moveTo>
                        <a:pt x="114" y="0"/>
                      </a:moveTo>
                      <a:cubicBezTo>
                        <a:pt x="0" y="0"/>
                        <a:pt x="8" y="86"/>
                        <a:pt x="217" y="199"/>
                      </a:cubicBezTo>
                      <a:cubicBezTo>
                        <a:pt x="1427" y="861"/>
                        <a:pt x="1652" y="1965"/>
                        <a:pt x="1998" y="2934"/>
                      </a:cubicBezTo>
                      <a:cubicBezTo>
                        <a:pt x="2001" y="2940"/>
                        <a:pt x="2006" y="2942"/>
                        <a:pt x="2012" y="2942"/>
                      </a:cubicBezTo>
                      <a:cubicBezTo>
                        <a:pt x="2023" y="2942"/>
                        <a:pt x="2036" y="2934"/>
                        <a:pt x="2036" y="2919"/>
                      </a:cubicBezTo>
                      <a:cubicBezTo>
                        <a:pt x="1566" y="606"/>
                        <a:pt x="416" y="0"/>
                        <a:pt x="1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 name="TextBox 6">
            <a:extLst>
              <a:ext uri="{FF2B5EF4-FFF2-40B4-BE49-F238E27FC236}">
                <a16:creationId xmlns:a16="http://schemas.microsoft.com/office/drawing/2014/main" id="{3175594B-2744-1D7E-83C1-2DE46CA359CA}"/>
              </a:ext>
            </a:extLst>
          </p:cNvPr>
          <p:cNvSpPr txBox="1"/>
          <p:nvPr/>
        </p:nvSpPr>
        <p:spPr>
          <a:xfrm>
            <a:off x="716607" y="505162"/>
            <a:ext cx="7495178" cy="707886"/>
          </a:xfrm>
          <a:prstGeom prst="rect">
            <a:avLst/>
          </a:prstGeom>
          <a:noFill/>
        </p:spPr>
        <p:txBody>
          <a:bodyPr wrap="square">
            <a:spAutoFit/>
          </a:bodyPr>
          <a:lstStyle/>
          <a:p>
            <a:r>
              <a:rPr lang="nl-NL" sz="4000" b="1" kern="0">
                <a:solidFill>
                  <a:srgbClr val="000000"/>
                </a:solidFill>
                <a:effectLst/>
                <a:latin typeface="Tahoma" panose="020B0604030504040204" pitchFamily="34" charset="0"/>
                <a:ea typeface="Tahoma" panose="020B0604030504040204" pitchFamily="34" charset="0"/>
                <a:cs typeface="Tahoma" panose="020B0604030504040204" pitchFamily="34" charset="0"/>
              </a:rPr>
              <a:t>LUYỆN TẬP, VẬN DỤNG</a:t>
            </a:r>
            <a:endParaRPr lang="en-US" sz="4000">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86474B3C-7D9D-F422-11EB-E05C5235DE32}"/>
              </a:ext>
            </a:extLst>
          </p:cNvPr>
          <p:cNvSpPr txBox="1"/>
          <p:nvPr/>
        </p:nvSpPr>
        <p:spPr>
          <a:xfrm>
            <a:off x="724185" y="1493590"/>
            <a:ext cx="4572000" cy="2803140"/>
          </a:xfrm>
          <a:prstGeom prst="rect">
            <a:avLst/>
          </a:prstGeom>
          <a:noFill/>
        </p:spPr>
        <p:txBody>
          <a:bodyPr wrap="square">
            <a:spAutoFit/>
          </a:bodyPr>
          <a:lstStyle/>
          <a:p>
            <a:pPr marL="0" marR="0" algn="just">
              <a:lnSpc>
                <a:spcPct val="150000"/>
              </a:lnSpc>
              <a:spcBef>
                <a:spcPts val="0"/>
              </a:spcBef>
              <a:spcAft>
                <a:spcPts val="0"/>
              </a:spcAft>
              <a:tabLst>
                <a:tab pos="90170" algn="l"/>
                <a:tab pos="180340" algn="l"/>
              </a:tabLst>
            </a:pPr>
            <a:r>
              <a:rPr lang="nl-NL" sz="2400" i="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Sau khi học xong bài Giới thiệu bài học và Tri thức Ngữ Văn, em tiếp thu được những tri thức gì? Hãy hệ thống hóa lại kiến thức đó bằng sơ đồ tư duy.  </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grpSp>
        <p:nvGrpSpPr>
          <p:cNvPr id="1396" name="Google Shape;1396;p34"/>
          <p:cNvGrpSpPr/>
          <p:nvPr/>
        </p:nvGrpSpPr>
        <p:grpSpPr>
          <a:xfrm>
            <a:off x="-198308" y="4242182"/>
            <a:ext cx="1098377" cy="1054370"/>
            <a:chOff x="1054075" y="4422675"/>
            <a:chExt cx="446150" cy="428275"/>
          </a:xfrm>
        </p:grpSpPr>
        <p:grpSp>
          <p:nvGrpSpPr>
            <p:cNvPr id="1397" name="Google Shape;1397;p34"/>
            <p:cNvGrpSpPr/>
            <p:nvPr/>
          </p:nvGrpSpPr>
          <p:grpSpPr>
            <a:xfrm>
              <a:off x="1054075" y="4422675"/>
              <a:ext cx="446150" cy="345725"/>
              <a:chOff x="1102900" y="3861750"/>
              <a:chExt cx="446150" cy="345725"/>
            </a:xfrm>
          </p:grpSpPr>
          <p:sp>
            <p:nvSpPr>
              <p:cNvPr id="1398" name="Google Shape;1398;p34"/>
              <p:cNvSpPr/>
              <p:nvPr/>
            </p:nvSpPr>
            <p:spPr>
              <a:xfrm>
                <a:off x="1102900" y="3933700"/>
                <a:ext cx="182225" cy="267600"/>
              </a:xfrm>
              <a:custGeom>
                <a:avLst/>
                <a:gdLst/>
                <a:ahLst/>
                <a:cxnLst/>
                <a:rect l="l" t="t" r="r" b="b"/>
                <a:pathLst>
                  <a:path w="7289" h="10704" extrusionOk="0">
                    <a:moveTo>
                      <a:pt x="1" y="0"/>
                    </a:moveTo>
                    <a:lnTo>
                      <a:pt x="5290" y="9520"/>
                    </a:lnTo>
                    <a:lnTo>
                      <a:pt x="6011" y="9925"/>
                    </a:lnTo>
                    <a:cubicBezTo>
                      <a:pt x="6011" y="9925"/>
                      <a:pt x="6442" y="10704"/>
                      <a:pt x="7105" y="10704"/>
                    </a:cubicBezTo>
                    <a:cubicBezTo>
                      <a:pt x="7165" y="10704"/>
                      <a:pt x="7226" y="10698"/>
                      <a:pt x="7289" y="10684"/>
                    </a:cubicBezTo>
                    <a:cubicBezTo>
                      <a:pt x="7289" y="10684"/>
                      <a:pt x="2871" y="1668"/>
                      <a:pt x="2398" y="1360"/>
                    </a:cubicBezTo>
                    <a:cubicBezTo>
                      <a:pt x="1601" y="872"/>
                      <a:pt x="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4"/>
              <p:cNvSpPr/>
              <p:nvPr/>
            </p:nvSpPr>
            <p:spPr>
              <a:xfrm>
                <a:off x="1199650" y="3907025"/>
                <a:ext cx="95050" cy="300450"/>
              </a:xfrm>
              <a:custGeom>
                <a:avLst/>
                <a:gdLst/>
                <a:ahLst/>
                <a:cxnLst/>
                <a:rect l="l" t="t" r="r" b="b"/>
                <a:pathLst>
                  <a:path w="3802" h="12018" extrusionOk="0">
                    <a:moveTo>
                      <a:pt x="0" y="0"/>
                    </a:moveTo>
                    <a:lnTo>
                      <a:pt x="0" y="0"/>
                    </a:lnTo>
                    <a:cubicBezTo>
                      <a:pt x="489" y="1939"/>
                      <a:pt x="1706" y="9843"/>
                      <a:pt x="3246" y="11901"/>
                    </a:cubicBezTo>
                    <a:cubicBezTo>
                      <a:pt x="3349" y="11986"/>
                      <a:pt x="3437" y="12017"/>
                      <a:pt x="3510" y="12017"/>
                    </a:cubicBezTo>
                    <a:cubicBezTo>
                      <a:pt x="3710" y="12017"/>
                      <a:pt x="3802" y="11789"/>
                      <a:pt x="3802" y="11789"/>
                    </a:cubicBezTo>
                    <a:lnTo>
                      <a:pt x="1713" y="2600"/>
                    </a:lnTo>
                    <a:cubicBezTo>
                      <a:pt x="1713" y="2600"/>
                      <a:pt x="473" y="571"/>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4"/>
              <p:cNvSpPr/>
              <p:nvPr/>
            </p:nvSpPr>
            <p:spPr>
              <a:xfrm>
                <a:off x="1283975" y="3861750"/>
                <a:ext cx="22375" cy="342625"/>
              </a:xfrm>
              <a:custGeom>
                <a:avLst/>
                <a:gdLst/>
                <a:ahLst/>
                <a:cxnLst/>
                <a:rect l="l" t="t" r="r" b="b"/>
                <a:pathLst>
                  <a:path w="895" h="13705" extrusionOk="0">
                    <a:moveTo>
                      <a:pt x="451" y="0"/>
                    </a:moveTo>
                    <a:lnTo>
                      <a:pt x="1" y="714"/>
                    </a:lnTo>
                    <a:lnTo>
                      <a:pt x="241" y="13419"/>
                    </a:lnTo>
                    <a:cubicBezTo>
                      <a:pt x="241" y="13419"/>
                      <a:pt x="269" y="13704"/>
                      <a:pt x="354" y="13704"/>
                    </a:cubicBezTo>
                    <a:cubicBezTo>
                      <a:pt x="400" y="13704"/>
                      <a:pt x="464" y="13618"/>
                      <a:pt x="549" y="13352"/>
                    </a:cubicBezTo>
                    <a:cubicBezTo>
                      <a:pt x="895" y="10805"/>
                      <a:pt x="451" y="0"/>
                      <a:pt x="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4"/>
              <p:cNvSpPr/>
              <p:nvPr/>
            </p:nvSpPr>
            <p:spPr>
              <a:xfrm>
                <a:off x="1292800" y="3866075"/>
                <a:ext cx="95650" cy="335875"/>
              </a:xfrm>
              <a:custGeom>
                <a:avLst/>
                <a:gdLst/>
                <a:ahLst/>
                <a:cxnLst/>
                <a:rect l="l" t="t" r="r" b="b"/>
                <a:pathLst>
                  <a:path w="3826" h="13435" extrusionOk="0">
                    <a:moveTo>
                      <a:pt x="3825" y="0"/>
                    </a:moveTo>
                    <a:cubicBezTo>
                      <a:pt x="3825" y="0"/>
                      <a:pt x="3464" y="398"/>
                      <a:pt x="3066" y="752"/>
                    </a:cubicBezTo>
                    <a:cubicBezTo>
                      <a:pt x="2646" y="1533"/>
                      <a:pt x="1" y="13352"/>
                      <a:pt x="1" y="13352"/>
                    </a:cubicBezTo>
                    <a:cubicBezTo>
                      <a:pt x="1" y="13352"/>
                      <a:pt x="28" y="13435"/>
                      <a:pt x="123" y="13435"/>
                    </a:cubicBezTo>
                    <a:cubicBezTo>
                      <a:pt x="200" y="13435"/>
                      <a:pt x="320" y="13381"/>
                      <a:pt x="504" y="13186"/>
                    </a:cubicBezTo>
                    <a:cubicBezTo>
                      <a:pt x="775" y="12382"/>
                      <a:pt x="3825" y="1"/>
                      <a:pt x="38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4"/>
              <p:cNvSpPr/>
              <p:nvPr/>
            </p:nvSpPr>
            <p:spPr>
              <a:xfrm>
                <a:off x="1295425" y="3916975"/>
                <a:ext cx="154825" cy="278775"/>
              </a:xfrm>
              <a:custGeom>
                <a:avLst/>
                <a:gdLst/>
                <a:ahLst/>
                <a:cxnLst/>
                <a:rect l="l" t="t" r="r" b="b"/>
                <a:pathLst>
                  <a:path w="6193" h="11151" extrusionOk="0">
                    <a:moveTo>
                      <a:pt x="6192" y="0"/>
                    </a:moveTo>
                    <a:cubicBezTo>
                      <a:pt x="6192" y="0"/>
                      <a:pt x="5666" y="339"/>
                      <a:pt x="5080" y="767"/>
                    </a:cubicBezTo>
                    <a:cubicBezTo>
                      <a:pt x="3938" y="2134"/>
                      <a:pt x="294" y="10399"/>
                      <a:pt x="294" y="10399"/>
                    </a:cubicBezTo>
                    <a:cubicBezTo>
                      <a:pt x="294" y="10399"/>
                      <a:pt x="1" y="11068"/>
                      <a:pt x="399" y="11150"/>
                    </a:cubicBezTo>
                    <a:cubicBezTo>
                      <a:pt x="670" y="10624"/>
                      <a:pt x="6192" y="1"/>
                      <a:pt x="61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4"/>
              <p:cNvSpPr/>
              <p:nvPr/>
            </p:nvSpPr>
            <p:spPr>
              <a:xfrm>
                <a:off x="1305950" y="3929375"/>
                <a:ext cx="204775" cy="257350"/>
              </a:xfrm>
              <a:custGeom>
                <a:avLst/>
                <a:gdLst/>
                <a:ahLst/>
                <a:cxnLst/>
                <a:rect l="l" t="t" r="r" b="b"/>
                <a:pathLst>
                  <a:path w="8191" h="10294" extrusionOk="0">
                    <a:moveTo>
                      <a:pt x="8190" y="0"/>
                    </a:moveTo>
                    <a:cubicBezTo>
                      <a:pt x="6522" y="729"/>
                      <a:pt x="61" y="9798"/>
                      <a:pt x="61" y="9798"/>
                    </a:cubicBezTo>
                    <a:cubicBezTo>
                      <a:pt x="61" y="9798"/>
                      <a:pt x="1" y="10226"/>
                      <a:pt x="31" y="10294"/>
                    </a:cubicBezTo>
                    <a:cubicBezTo>
                      <a:pt x="699" y="9873"/>
                      <a:pt x="6883" y="2946"/>
                      <a:pt x="6883" y="2946"/>
                    </a:cubicBezTo>
                    <a:cubicBezTo>
                      <a:pt x="6883" y="2946"/>
                      <a:pt x="7634" y="962"/>
                      <a:pt x="8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4"/>
              <p:cNvSpPr/>
              <p:nvPr/>
            </p:nvSpPr>
            <p:spPr>
              <a:xfrm>
                <a:off x="1299700" y="4032875"/>
                <a:ext cx="206900" cy="166175"/>
              </a:xfrm>
              <a:custGeom>
                <a:avLst/>
                <a:gdLst/>
                <a:ahLst/>
                <a:cxnLst/>
                <a:rect l="l" t="t" r="r" b="b"/>
                <a:pathLst>
                  <a:path w="8276" h="6647" extrusionOk="0">
                    <a:moveTo>
                      <a:pt x="8275" y="0"/>
                    </a:moveTo>
                    <a:cubicBezTo>
                      <a:pt x="8275" y="0"/>
                      <a:pt x="1227" y="5034"/>
                      <a:pt x="213" y="6011"/>
                    </a:cubicBezTo>
                    <a:cubicBezTo>
                      <a:pt x="0" y="6376"/>
                      <a:pt x="318" y="6647"/>
                      <a:pt x="767" y="6647"/>
                    </a:cubicBezTo>
                    <a:cubicBezTo>
                      <a:pt x="937" y="6647"/>
                      <a:pt x="1125" y="6608"/>
                      <a:pt x="1310" y="6522"/>
                    </a:cubicBezTo>
                    <a:cubicBezTo>
                      <a:pt x="1986" y="6214"/>
                      <a:pt x="7013" y="2217"/>
                      <a:pt x="7013" y="2217"/>
                    </a:cubicBezTo>
                    <a:lnTo>
                      <a:pt x="82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4"/>
              <p:cNvSpPr/>
              <p:nvPr/>
            </p:nvSpPr>
            <p:spPr>
              <a:xfrm>
                <a:off x="1330325" y="4107625"/>
                <a:ext cx="218725" cy="88725"/>
              </a:xfrm>
              <a:custGeom>
                <a:avLst/>
                <a:gdLst/>
                <a:ahLst/>
                <a:cxnLst/>
                <a:rect l="l" t="t" r="r" b="b"/>
                <a:pathLst>
                  <a:path w="8749" h="3549" extrusionOk="0">
                    <a:moveTo>
                      <a:pt x="8748" y="0"/>
                    </a:moveTo>
                    <a:lnTo>
                      <a:pt x="8748" y="0"/>
                    </a:lnTo>
                    <a:cubicBezTo>
                      <a:pt x="6787" y="203"/>
                      <a:pt x="10" y="3457"/>
                      <a:pt x="10" y="3457"/>
                    </a:cubicBezTo>
                    <a:cubicBezTo>
                      <a:pt x="0" y="3520"/>
                      <a:pt x="54" y="3549"/>
                      <a:pt x="160" y="3549"/>
                    </a:cubicBezTo>
                    <a:cubicBezTo>
                      <a:pt x="1263" y="3549"/>
                      <a:pt x="8034" y="429"/>
                      <a:pt x="8034" y="429"/>
                    </a:cubicBezTo>
                    <a:cubicBezTo>
                      <a:pt x="8034" y="429"/>
                      <a:pt x="8252" y="271"/>
                      <a:pt x="87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6" name="Google Shape;1406;p34"/>
            <p:cNvGrpSpPr/>
            <p:nvPr/>
          </p:nvGrpSpPr>
          <p:grpSpPr>
            <a:xfrm>
              <a:off x="1087325" y="4513025"/>
              <a:ext cx="412900" cy="255325"/>
              <a:chOff x="1136150" y="3952100"/>
              <a:chExt cx="412900" cy="255325"/>
            </a:xfrm>
          </p:grpSpPr>
          <p:sp>
            <p:nvSpPr>
              <p:cNvPr id="1407" name="Google Shape;1407;p34"/>
              <p:cNvSpPr/>
              <p:nvPr/>
            </p:nvSpPr>
            <p:spPr>
              <a:xfrm>
                <a:off x="1136150" y="3952100"/>
                <a:ext cx="103900" cy="158175"/>
              </a:xfrm>
              <a:custGeom>
                <a:avLst/>
                <a:gdLst/>
                <a:ahLst/>
                <a:cxnLst/>
                <a:rect l="l" t="t" r="r" b="b"/>
                <a:pathLst>
                  <a:path w="4156" h="6327" extrusionOk="0">
                    <a:moveTo>
                      <a:pt x="1" y="0"/>
                    </a:moveTo>
                    <a:lnTo>
                      <a:pt x="549" y="1345"/>
                    </a:lnTo>
                    <a:lnTo>
                      <a:pt x="2300" y="3998"/>
                    </a:lnTo>
                    <a:lnTo>
                      <a:pt x="3585" y="5966"/>
                    </a:lnTo>
                    <a:lnTo>
                      <a:pt x="3585" y="5966"/>
                    </a:lnTo>
                    <a:lnTo>
                      <a:pt x="2923" y="4614"/>
                    </a:lnTo>
                    <a:lnTo>
                      <a:pt x="2923" y="4614"/>
                    </a:lnTo>
                    <a:lnTo>
                      <a:pt x="3810" y="6176"/>
                    </a:lnTo>
                    <a:lnTo>
                      <a:pt x="3810" y="6176"/>
                    </a:lnTo>
                    <a:lnTo>
                      <a:pt x="3434" y="5207"/>
                    </a:lnTo>
                    <a:lnTo>
                      <a:pt x="4156" y="6327"/>
                    </a:lnTo>
                    <a:cubicBezTo>
                      <a:pt x="2878" y="3787"/>
                      <a:pt x="1338" y="804"/>
                      <a:pt x="1068" y="624"/>
                    </a:cubicBezTo>
                    <a:cubicBezTo>
                      <a:pt x="782" y="451"/>
                      <a:pt x="384" y="218"/>
                      <a:pt x="1"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4"/>
              <p:cNvSpPr/>
              <p:nvPr/>
            </p:nvSpPr>
            <p:spPr>
              <a:xfrm>
                <a:off x="1376950" y="4048075"/>
                <a:ext cx="117625" cy="104100"/>
              </a:xfrm>
              <a:custGeom>
                <a:avLst/>
                <a:gdLst/>
                <a:ahLst/>
                <a:cxnLst/>
                <a:rect l="l" t="t" r="r" b="b"/>
                <a:pathLst>
                  <a:path w="4705" h="4164" extrusionOk="0">
                    <a:moveTo>
                      <a:pt x="4689" y="1"/>
                    </a:moveTo>
                    <a:lnTo>
                      <a:pt x="1301" y="3006"/>
                    </a:lnTo>
                    <a:lnTo>
                      <a:pt x="1" y="4163"/>
                    </a:lnTo>
                    <a:lnTo>
                      <a:pt x="1" y="4163"/>
                    </a:lnTo>
                    <a:lnTo>
                      <a:pt x="2428" y="2413"/>
                    </a:lnTo>
                    <a:lnTo>
                      <a:pt x="2428" y="2413"/>
                    </a:lnTo>
                    <a:lnTo>
                      <a:pt x="1241" y="3389"/>
                    </a:lnTo>
                    <a:lnTo>
                      <a:pt x="1241" y="3389"/>
                    </a:lnTo>
                    <a:lnTo>
                      <a:pt x="2307" y="2653"/>
                    </a:lnTo>
                    <a:lnTo>
                      <a:pt x="1819" y="3119"/>
                    </a:lnTo>
                    <a:lnTo>
                      <a:pt x="1819" y="3119"/>
                    </a:lnTo>
                    <a:lnTo>
                      <a:pt x="2623" y="2525"/>
                    </a:lnTo>
                    <a:lnTo>
                      <a:pt x="2105" y="3044"/>
                    </a:lnTo>
                    <a:cubicBezTo>
                      <a:pt x="3111" y="2255"/>
                      <a:pt x="3915" y="1609"/>
                      <a:pt x="3915" y="1609"/>
                    </a:cubicBezTo>
                    <a:lnTo>
                      <a:pt x="3923" y="1609"/>
                    </a:lnTo>
                    <a:lnTo>
                      <a:pt x="4704" y="241"/>
                    </a:lnTo>
                    <a:lnTo>
                      <a:pt x="4689" y="1"/>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4"/>
              <p:cNvSpPr/>
              <p:nvPr/>
            </p:nvSpPr>
            <p:spPr>
              <a:xfrm>
                <a:off x="1229700" y="4035125"/>
                <a:ext cx="60875" cy="172300"/>
              </a:xfrm>
              <a:custGeom>
                <a:avLst/>
                <a:gdLst/>
                <a:ahLst/>
                <a:cxnLst/>
                <a:rect l="l" t="t" r="r" b="b"/>
                <a:pathLst>
                  <a:path w="2435" h="6892" extrusionOk="0">
                    <a:moveTo>
                      <a:pt x="0" y="0"/>
                    </a:moveTo>
                    <a:lnTo>
                      <a:pt x="211" y="1593"/>
                    </a:lnTo>
                    <a:cubicBezTo>
                      <a:pt x="737" y="3780"/>
                      <a:pt x="1360" y="5861"/>
                      <a:pt x="2044" y="6777"/>
                    </a:cubicBezTo>
                    <a:cubicBezTo>
                      <a:pt x="2147" y="6863"/>
                      <a:pt x="2234" y="6892"/>
                      <a:pt x="2307" y="6892"/>
                    </a:cubicBezTo>
                    <a:cubicBezTo>
                      <a:pt x="2356" y="6892"/>
                      <a:pt x="2398" y="6878"/>
                      <a:pt x="2435" y="6860"/>
                    </a:cubicBezTo>
                    <a:lnTo>
                      <a:pt x="1323" y="4065"/>
                    </a:lnTo>
                    <a:lnTo>
                      <a:pt x="661" y="1946"/>
                    </a:lnTo>
                    <a:lnTo>
                      <a:pt x="812" y="2968"/>
                    </a:lnTo>
                    <a:lnTo>
                      <a:pt x="459" y="1435"/>
                    </a:lnTo>
                    <a:lnTo>
                      <a:pt x="556" y="2344"/>
                    </a:lnTo>
                    <a:lnTo>
                      <a:pt x="556" y="2344"/>
                    </a:lnTo>
                    <a:lnTo>
                      <a:pt x="0" y="0"/>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4"/>
              <p:cNvSpPr/>
              <p:nvPr/>
            </p:nvSpPr>
            <p:spPr>
              <a:xfrm>
                <a:off x="1292800" y="4019525"/>
                <a:ext cx="44550" cy="182425"/>
              </a:xfrm>
              <a:custGeom>
                <a:avLst/>
                <a:gdLst/>
                <a:ahLst/>
                <a:cxnLst/>
                <a:rect l="l" t="t" r="r" b="b"/>
                <a:pathLst>
                  <a:path w="1782" h="7297" extrusionOk="0">
                    <a:moveTo>
                      <a:pt x="1661" y="1"/>
                    </a:moveTo>
                    <a:lnTo>
                      <a:pt x="1654" y="8"/>
                    </a:lnTo>
                    <a:cubicBezTo>
                      <a:pt x="850" y="3434"/>
                      <a:pt x="1" y="7214"/>
                      <a:pt x="1" y="7214"/>
                    </a:cubicBezTo>
                    <a:cubicBezTo>
                      <a:pt x="1" y="7214"/>
                      <a:pt x="28" y="7297"/>
                      <a:pt x="123" y="7297"/>
                    </a:cubicBezTo>
                    <a:cubicBezTo>
                      <a:pt x="200" y="7297"/>
                      <a:pt x="320" y="7243"/>
                      <a:pt x="504" y="7048"/>
                    </a:cubicBezTo>
                    <a:cubicBezTo>
                      <a:pt x="609" y="6725"/>
                      <a:pt x="1158" y="4576"/>
                      <a:pt x="1781" y="2104"/>
                    </a:cubicBezTo>
                    <a:lnTo>
                      <a:pt x="1781" y="2104"/>
                    </a:lnTo>
                    <a:lnTo>
                      <a:pt x="1331" y="3389"/>
                    </a:lnTo>
                    <a:lnTo>
                      <a:pt x="1609" y="2172"/>
                    </a:lnTo>
                    <a:lnTo>
                      <a:pt x="1180" y="3494"/>
                    </a:lnTo>
                    <a:lnTo>
                      <a:pt x="1376" y="2758"/>
                    </a:lnTo>
                    <a:lnTo>
                      <a:pt x="1376" y="2758"/>
                    </a:lnTo>
                    <a:lnTo>
                      <a:pt x="947" y="3863"/>
                    </a:lnTo>
                    <a:lnTo>
                      <a:pt x="1556" y="1128"/>
                    </a:lnTo>
                    <a:lnTo>
                      <a:pt x="1263" y="1977"/>
                    </a:lnTo>
                    <a:lnTo>
                      <a:pt x="1661" y="1"/>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4"/>
              <p:cNvSpPr/>
              <p:nvPr/>
            </p:nvSpPr>
            <p:spPr>
              <a:xfrm>
                <a:off x="1370575" y="4107625"/>
                <a:ext cx="178475" cy="70275"/>
              </a:xfrm>
              <a:custGeom>
                <a:avLst/>
                <a:gdLst/>
                <a:ahLst/>
                <a:cxnLst/>
                <a:rect l="l" t="t" r="r" b="b"/>
                <a:pathLst>
                  <a:path w="7139" h="2811" extrusionOk="0">
                    <a:moveTo>
                      <a:pt x="7138" y="0"/>
                    </a:moveTo>
                    <a:lnTo>
                      <a:pt x="7138" y="0"/>
                    </a:lnTo>
                    <a:cubicBezTo>
                      <a:pt x="5808" y="136"/>
                      <a:pt x="2277" y="1668"/>
                      <a:pt x="136" y="2653"/>
                    </a:cubicBezTo>
                    <a:lnTo>
                      <a:pt x="0" y="2811"/>
                    </a:lnTo>
                    <a:lnTo>
                      <a:pt x="1195" y="2247"/>
                    </a:lnTo>
                    <a:lnTo>
                      <a:pt x="1195" y="2247"/>
                    </a:lnTo>
                    <a:lnTo>
                      <a:pt x="887" y="2472"/>
                    </a:lnTo>
                    <a:lnTo>
                      <a:pt x="2495" y="1721"/>
                    </a:lnTo>
                    <a:lnTo>
                      <a:pt x="2495" y="1721"/>
                    </a:lnTo>
                    <a:cubicBezTo>
                      <a:pt x="2495" y="1721"/>
                      <a:pt x="2187" y="1909"/>
                      <a:pt x="1488" y="2239"/>
                    </a:cubicBezTo>
                    <a:cubicBezTo>
                      <a:pt x="1879" y="2082"/>
                      <a:pt x="6545" y="233"/>
                      <a:pt x="7138"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4"/>
              <p:cNvSpPr/>
              <p:nvPr/>
            </p:nvSpPr>
            <p:spPr>
              <a:xfrm>
                <a:off x="1295425" y="4054275"/>
                <a:ext cx="83250" cy="141475"/>
              </a:xfrm>
              <a:custGeom>
                <a:avLst/>
                <a:gdLst/>
                <a:ahLst/>
                <a:cxnLst/>
                <a:rect l="l" t="t" r="r" b="b"/>
                <a:pathLst>
                  <a:path w="3330" h="5659" extrusionOk="0">
                    <a:moveTo>
                      <a:pt x="3329" y="1"/>
                    </a:moveTo>
                    <a:lnTo>
                      <a:pt x="2285" y="1887"/>
                    </a:lnTo>
                    <a:lnTo>
                      <a:pt x="2541" y="1225"/>
                    </a:lnTo>
                    <a:lnTo>
                      <a:pt x="1924" y="2307"/>
                    </a:lnTo>
                    <a:lnTo>
                      <a:pt x="2202" y="1571"/>
                    </a:lnTo>
                    <a:lnTo>
                      <a:pt x="1496" y="2811"/>
                    </a:lnTo>
                    <a:lnTo>
                      <a:pt x="1496" y="2811"/>
                    </a:lnTo>
                    <a:lnTo>
                      <a:pt x="2525" y="316"/>
                    </a:lnTo>
                    <a:lnTo>
                      <a:pt x="2037" y="1090"/>
                    </a:lnTo>
                    <a:cubicBezTo>
                      <a:pt x="1083" y="3126"/>
                      <a:pt x="294" y="4907"/>
                      <a:pt x="294" y="4907"/>
                    </a:cubicBezTo>
                    <a:cubicBezTo>
                      <a:pt x="294" y="4907"/>
                      <a:pt x="1" y="5576"/>
                      <a:pt x="399" y="5658"/>
                    </a:cubicBezTo>
                    <a:cubicBezTo>
                      <a:pt x="534" y="5403"/>
                      <a:pt x="1932" y="2713"/>
                      <a:pt x="3314" y="46"/>
                    </a:cubicBezTo>
                    <a:lnTo>
                      <a:pt x="3329" y="1"/>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3" name="Google Shape;1413;p34"/>
            <p:cNvGrpSpPr/>
            <p:nvPr/>
          </p:nvGrpSpPr>
          <p:grpSpPr>
            <a:xfrm>
              <a:off x="1069300" y="4422675"/>
              <a:ext cx="388475" cy="428275"/>
              <a:chOff x="1118125" y="3861750"/>
              <a:chExt cx="388475" cy="428275"/>
            </a:xfrm>
          </p:grpSpPr>
          <p:sp>
            <p:nvSpPr>
              <p:cNvPr id="1414" name="Google Shape;1414;p34"/>
              <p:cNvSpPr/>
              <p:nvPr/>
            </p:nvSpPr>
            <p:spPr>
              <a:xfrm>
                <a:off x="1265575" y="4181825"/>
                <a:ext cx="53925" cy="40550"/>
              </a:xfrm>
              <a:custGeom>
                <a:avLst/>
                <a:gdLst/>
                <a:ahLst/>
                <a:cxnLst/>
                <a:rect l="l" t="t" r="r" b="b"/>
                <a:pathLst>
                  <a:path w="2157" h="1622" extrusionOk="0">
                    <a:moveTo>
                      <a:pt x="481" y="0"/>
                    </a:moveTo>
                    <a:lnTo>
                      <a:pt x="0" y="564"/>
                    </a:lnTo>
                    <a:cubicBezTo>
                      <a:pt x="263" y="894"/>
                      <a:pt x="278" y="1526"/>
                      <a:pt x="872" y="1616"/>
                    </a:cubicBezTo>
                    <a:cubicBezTo>
                      <a:pt x="897" y="1619"/>
                      <a:pt x="922" y="1621"/>
                      <a:pt x="948" y="1621"/>
                    </a:cubicBezTo>
                    <a:cubicBezTo>
                      <a:pt x="1523" y="1621"/>
                      <a:pt x="2157" y="684"/>
                      <a:pt x="2157" y="684"/>
                    </a:cubicBezTo>
                    <a:lnTo>
                      <a:pt x="4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4"/>
              <p:cNvSpPr/>
              <p:nvPr/>
            </p:nvSpPr>
            <p:spPr>
              <a:xfrm>
                <a:off x="1118125" y="3942150"/>
                <a:ext cx="151225" cy="256025"/>
              </a:xfrm>
              <a:custGeom>
                <a:avLst/>
                <a:gdLst/>
                <a:ahLst/>
                <a:cxnLst/>
                <a:rect l="l" t="t" r="r" b="b"/>
                <a:pathLst>
                  <a:path w="6049" h="10241" extrusionOk="0">
                    <a:moveTo>
                      <a:pt x="0" y="0"/>
                    </a:moveTo>
                    <a:lnTo>
                      <a:pt x="5335" y="9490"/>
                    </a:lnTo>
                    <a:lnTo>
                      <a:pt x="5898" y="10151"/>
                    </a:lnTo>
                    <a:cubicBezTo>
                      <a:pt x="5943" y="10181"/>
                      <a:pt x="5996" y="10218"/>
                      <a:pt x="6049" y="10241"/>
                    </a:cubicBezTo>
                    <a:lnTo>
                      <a:pt x="4846" y="7686"/>
                    </a:lnTo>
                    <a:lnTo>
                      <a:pt x="879" y="489"/>
                    </a:lnTo>
                    <a:cubicBezTo>
                      <a:pt x="571" y="316"/>
                      <a:pt x="263" y="143"/>
                      <a:pt x="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4"/>
              <p:cNvSpPr/>
              <p:nvPr/>
            </p:nvSpPr>
            <p:spPr>
              <a:xfrm>
                <a:off x="1218800" y="3934450"/>
                <a:ext cx="72350" cy="273000"/>
              </a:xfrm>
              <a:custGeom>
                <a:avLst/>
                <a:gdLst/>
                <a:ahLst/>
                <a:cxnLst/>
                <a:rect l="l" t="t" r="r" b="b"/>
                <a:pathLst>
                  <a:path w="2894" h="10920" extrusionOk="0">
                    <a:moveTo>
                      <a:pt x="1" y="0"/>
                    </a:moveTo>
                    <a:lnTo>
                      <a:pt x="1" y="0"/>
                    </a:lnTo>
                    <a:cubicBezTo>
                      <a:pt x="369" y="1833"/>
                      <a:pt x="1834" y="9009"/>
                      <a:pt x="2570" y="10865"/>
                    </a:cubicBezTo>
                    <a:cubicBezTo>
                      <a:pt x="2638" y="10904"/>
                      <a:pt x="2697" y="10919"/>
                      <a:pt x="2748" y="10919"/>
                    </a:cubicBezTo>
                    <a:cubicBezTo>
                      <a:pt x="2806" y="10919"/>
                      <a:pt x="2854" y="10900"/>
                      <a:pt x="2893" y="10872"/>
                    </a:cubicBezTo>
                    <a:cubicBezTo>
                      <a:pt x="2533" y="9617"/>
                      <a:pt x="737" y="3276"/>
                      <a:pt x="391" y="609"/>
                    </a:cubicBezTo>
                    <a:cubicBezTo>
                      <a:pt x="263" y="413"/>
                      <a:pt x="128" y="203"/>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4"/>
              <p:cNvSpPr/>
              <p:nvPr/>
            </p:nvSpPr>
            <p:spPr>
              <a:xfrm>
                <a:off x="1306525" y="3969950"/>
                <a:ext cx="184850" cy="216025"/>
              </a:xfrm>
              <a:custGeom>
                <a:avLst/>
                <a:gdLst/>
                <a:ahLst/>
                <a:cxnLst/>
                <a:rect l="l" t="t" r="r" b="b"/>
                <a:pathLst>
                  <a:path w="7394" h="8641" extrusionOk="0">
                    <a:moveTo>
                      <a:pt x="7393" y="0"/>
                    </a:moveTo>
                    <a:cubicBezTo>
                      <a:pt x="5883" y="1608"/>
                      <a:pt x="1022" y="6837"/>
                      <a:pt x="0" y="8558"/>
                    </a:cubicBezTo>
                    <a:cubicBezTo>
                      <a:pt x="0" y="8588"/>
                      <a:pt x="0" y="8618"/>
                      <a:pt x="0" y="8641"/>
                    </a:cubicBezTo>
                    <a:cubicBezTo>
                      <a:pt x="534" y="7942"/>
                      <a:pt x="1405" y="6860"/>
                      <a:pt x="1405" y="6860"/>
                    </a:cubicBezTo>
                    <a:cubicBezTo>
                      <a:pt x="1405" y="6860"/>
                      <a:pt x="5260" y="2510"/>
                      <a:pt x="7033" y="872"/>
                    </a:cubicBezTo>
                    <a:cubicBezTo>
                      <a:pt x="7131" y="639"/>
                      <a:pt x="7251" y="331"/>
                      <a:pt x="73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4"/>
              <p:cNvSpPr/>
              <p:nvPr/>
            </p:nvSpPr>
            <p:spPr>
              <a:xfrm>
                <a:off x="1308575" y="4058025"/>
                <a:ext cx="183750" cy="140925"/>
              </a:xfrm>
              <a:custGeom>
                <a:avLst/>
                <a:gdLst/>
                <a:ahLst/>
                <a:cxnLst/>
                <a:rect l="l" t="t" r="r" b="b"/>
                <a:pathLst>
                  <a:path w="7350" h="5637" extrusionOk="0">
                    <a:moveTo>
                      <a:pt x="7349" y="1"/>
                    </a:moveTo>
                    <a:lnTo>
                      <a:pt x="7349" y="1"/>
                    </a:lnTo>
                    <a:cubicBezTo>
                      <a:pt x="6057" y="940"/>
                      <a:pt x="1353" y="4389"/>
                      <a:pt x="1" y="5546"/>
                    </a:cubicBezTo>
                    <a:cubicBezTo>
                      <a:pt x="104" y="5601"/>
                      <a:pt x="245" y="5637"/>
                      <a:pt x="395" y="5637"/>
                    </a:cubicBezTo>
                    <a:cubicBezTo>
                      <a:pt x="409" y="5637"/>
                      <a:pt x="423" y="5637"/>
                      <a:pt x="437" y="5636"/>
                    </a:cubicBezTo>
                    <a:cubicBezTo>
                      <a:pt x="1549" y="4749"/>
                      <a:pt x="6102" y="1098"/>
                      <a:pt x="7109" y="407"/>
                    </a:cubicBezTo>
                    <a:lnTo>
                      <a:pt x="7116" y="407"/>
                    </a:lnTo>
                    <a:lnTo>
                      <a:pt x="734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4"/>
              <p:cNvSpPr/>
              <p:nvPr/>
            </p:nvSpPr>
            <p:spPr>
              <a:xfrm>
                <a:off x="1283975" y="3861750"/>
                <a:ext cx="16175" cy="230125"/>
              </a:xfrm>
              <a:custGeom>
                <a:avLst/>
                <a:gdLst/>
                <a:ahLst/>
                <a:cxnLst/>
                <a:rect l="l" t="t" r="r" b="b"/>
                <a:pathLst>
                  <a:path w="647" h="9205" extrusionOk="0">
                    <a:moveTo>
                      <a:pt x="451" y="0"/>
                    </a:moveTo>
                    <a:lnTo>
                      <a:pt x="1" y="714"/>
                    </a:lnTo>
                    <a:lnTo>
                      <a:pt x="151" y="8686"/>
                    </a:lnTo>
                    <a:lnTo>
                      <a:pt x="181" y="9204"/>
                    </a:lnTo>
                    <a:lnTo>
                      <a:pt x="264" y="7461"/>
                    </a:lnTo>
                    <a:lnTo>
                      <a:pt x="376" y="8318"/>
                    </a:lnTo>
                    <a:lnTo>
                      <a:pt x="414" y="6898"/>
                    </a:lnTo>
                    <a:lnTo>
                      <a:pt x="489" y="7559"/>
                    </a:lnTo>
                    <a:lnTo>
                      <a:pt x="497" y="6064"/>
                    </a:lnTo>
                    <a:lnTo>
                      <a:pt x="557" y="6920"/>
                    </a:lnTo>
                    <a:lnTo>
                      <a:pt x="579" y="6131"/>
                    </a:lnTo>
                    <a:lnTo>
                      <a:pt x="639" y="6349"/>
                    </a:lnTo>
                    <a:lnTo>
                      <a:pt x="639" y="6327"/>
                    </a:lnTo>
                    <a:lnTo>
                      <a:pt x="647" y="6327"/>
                    </a:lnTo>
                    <a:cubicBezTo>
                      <a:pt x="579" y="3073"/>
                      <a:pt x="451"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4"/>
              <p:cNvSpPr/>
              <p:nvPr/>
            </p:nvSpPr>
            <p:spPr>
              <a:xfrm>
                <a:off x="1366625" y="4032875"/>
                <a:ext cx="139975" cy="106700"/>
              </a:xfrm>
              <a:custGeom>
                <a:avLst/>
                <a:gdLst/>
                <a:ahLst/>
                <a:cxnLst/>
                <a:rect l="l" t="t" r="r" b="b"/>
                <a:pathLst>
                  <a:path w="5599" h="4268" extrusionOk="0">
                    <a:moveTo>
                      <a:pt x="5598" y="0"/>
                    </a:moveTo>
                    <a:cubicBezTo>
                      <a:pt x="5598" y="0"/>
                      <a:pt x="2578" y="2164"/>
                      <a:pt x="203" y="3930"/>
                    </a:cubicBezTo>
                    <a:lnTo>
                      <a:pt x="1638" y="2998"/>
                    </a:lnTo>
                    <a:lnTo>
                      <a:pt x="1638" y="2998"/>
                    </a:lnTo>
                    <a:lnTo>
                      <a:pt x="1" y="4268"/>
                    </a:lnTo>
                    <a:lnTo>
                      <a:pt x="1443" y="3314"/>
                    </a:lnTo>
                    <a:lnTo>
                      <a:pt x="789" y="3915"/>
                    </a:lnTo>
                    <a:lnTo>
                      <a:pt x="789" y="3915"/>
                    </a:lnTo>
                    <a:lnTo>
                      <a:pt x="1999" y="3103"/>
                    </a:lnTo>
                    <a:lnTo>
                      <a:pt x="1413" y="3652"/>
                    </a:lnTo>
                    <a:lnTo>
                      <a:pt x="4892" y="1240"/>
                    </a:lnTo>
                    <a:lnTo>
                      <a:pt x="559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4"/>
              <p:cNvSpPr/>
              <p:nvPr/>
            </p:nvSpPr>
            <p:spPr>
              <a:xfrm>
                <a:off x="1271775" y="4218625"/>
                <a:ext cx="20125" cy="71400"/>
              </a:xfrm>
              <a:custGeom>
                <a:avLst/>
                <a:gdLst/>
                <a:ahLst/>
                <a:cxnLst/>
                <a:rect l="l" t="t" r="r" b="b"/>
                <a:pathLst>
                  <a:path w="805" h="2856" extrusionOk="0">
                    <a:moveTo>
                      <a:pt x="421" y="1"/>
                    </a:moveTo>
                    <a:lnTo>
                      <a:pt x="0" y="2803"/>
                    </a:lnTo>
                    <a:lnTo>
                      <a:pt x="383" y="2856"/>
                    </a:lnTo>
                    <a:lnTo>
                      <a:pt x="804" y="61"/>
                    </a:lnTo>
                    <a:lnTo>
                      <a:pt x="4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2" name="Google Shape;1422;p34"/>
          <p:cNvGrpSpPr/>
          <p:nvPr/>
        </p:nvGrpSpPr>
        <p:grpSpPr>
          <a:xfrm rot="-2354252">
            <a:off x="8491689" y="257551"/>
            <a:ext cx="741788" cy="755492"/>
            <a:chOff x="8783892" y="3654997"/>
            <a:chExt cx="399428" cy="406745"/>
          </a:xfrm>
        </p:grpSpPr>
        <p:grpSp>
          <p:nvGrpSpPr>
            <p:cNvPr id="1423" name="Google Shape;1423;p34"/>
            <p:cNvGrpSpPr/>
            <p:nvPr/>
          </p:nvGrpSpPr>
          <p:grpSpPr>
            <a:xfrm>
              <a:off x="8803053" y="3665070"/>
              <a:ext cx="375139" cy="364700"/>
              <a:chOff x="8197303" y="3473870"/>
              <a:chExt cx="375139" cy="364700"/>
            </a:xfrm>
          </p:grpSpPr>
          <p:sp>
            <p:nvSpPr>
              <p:cNvPr id="1424" name="Google Shape;1424;p34"/>
              <p:cNvSpPr/>
              <p:nvPr/>
            </p:nvSpPr>
            <p:spPr>
              <a:xfrm rot="-5400000">
                <a:off x="8382584" y="3502379"/>
                <a:ext cx="176610" cy="203105"/>
              </a:xfrm>
              <a:custGeom>
                <a:avLst/>
                <a:gdLst/>
                <a:ahLst/>
                <a:cxnLst/>
                <a:rect l="l" t="t" r="r" b="b"/>
                <a:pathLst>
                  <a:path w="2893" h="3327" extrusionOk="0">
                    <a:moveTo>
                      <a:pt x="667" y="1"/>
                    </a:moveTo>
                    <a:cubicBezTo>
                      <a:pt x="631" y="1"/>
                      <a:pt x="595" y="9"/>
                      <a:pt x="564" y="26"/>
                    </a:cubicBezTo>
                    <a:cubicBezTo>
                      <a:pt x="473" y="79"/>
                      <a:pt x="421" y="184"/>
                      <a:pt x="368" y="282"/>
                    </a:cubicBezTo>
                    <a:cubicBezTo>
                      <a:pt x="248" y="514"/>
                      <a:pt x="128" y="755"/>
                      <a:pt x="68" y="1018"/>
                    </a:cubicBezTo>
                    <a:cubicBezTo>
                      <a:pt x="0" y="1341"/>
                      <a:pt x="23" y="1694"/>
                      <a:pt x="143" y="1995"/>
                    </a:cubicBezTo>
                    <a:cubicBezTo>
                      <a:pt x="286" y="2370"/>
                      <a:pt x="519" y="2776"/>
                      <a:pt x="894" y="2889"/>
                    </a:cubicBezTo>
                    <a:cubicBezTo>
                      <a:pt x="984" y="2914"/>
                      <a:pt x="1079" y="2920"/>
                      <a:pt x="1174" y="2920"/>
                    </a:cubicBezTo>
                    <a:cubicBezTo>
                      <a:pt x="1258" y="2920"/>
                      <a:pt x="1343" y="2915"/>
                      <a:pt x="1427" y="2915"/>
                    </a:cubicBezTo>
                    <a:cubicBezTo>
                      <a:pt x="1535" y="2915"/>
                      <a:pt x="1642" y="2922"/>
                      <a:pt x="1743" y="2956"/>
                    </a:cubicBezTo>
                    <a:cubicBezTo>
                      <a:pt x="2014" y="3054"/>
                      <a:pt x="2232" y="3309"/>
                      <a:pt x="2517" y="3324"/>
                    </a:cubicBezTo>
                    <a:cubicBezTo>
                      <a:pt x="2532" y="3326"/>
                      <a:pt x="2546" y="3327"/>
                      <a:pt x="2560" y="3327"/>
                    </a:cubicBezTo>
                    <a:cubicBezTo>
                      <a:pt x="2610" y="3327"/>
                      <a:pt x="2656" y="3315"/>
                      <a:pt x="2697" y="3279"/>
                    </a:cubicBezTo>
                    <a:cubicBezTo>
                      <a:pt x="2742" y="3242"/>
                      <a:pt x="2765" y="3189"/>
                      <a:pt x="2788" y="3129"/>
                    </a:cubicBezTo>
                    <a:cubicBezTo>
                      <a:pt x="2893" y="2806"/>
                      <a:pt x="2885" y="2430"/>
                      <a:pt x="2765" y="2107"/>
                    </a:cubicBezTo>
                    <a:cubicBezTo>
                      <a:pt x="2667" y="1852"/>
                      <a:pt x="2510" y="1626"/>
                      <a:pt x="2337" y="1416"/>
                    </a:cubicBezTo>
                    <a:cubicBezTo>
                      <a:pt x="1915" y="869"/>
                      <a:pt x="1421" y="344"/>
                      <a:pt x="804" y="55"/>
                    </a:cubicBezTo>
                    <a:lnTo>
                      <a:pt x="804" y="55"/>
                    </a:lnTo>
                    <a:cubicBezTo>
                      <a:pt x="771" y="19"/>
                      <a:pt x="720" y="1"/>
                      <a:pt x="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5" name="Google Shape;1425;p34"/>
              <p:cNvGrpSpPr/>
              <p:nvPr/>
            </p:nvGrpSpPr>
            <p:grpSpPr>
              <a:xfrm>
                <a:off x="8197303" y="3643095"/>
                <a:ext cx="323859" cy="195474"/>
                <a:chOff x="8197303" y="3643095"/>
                <a:chExt cx="323859" cy="195474"/>
              </a:xfrm>
            </p:grpSpPr>
            <p:sp>
              <p:nvSpPr>
                <p:cNvPr id="1426" name="Google Shape;1426;p34"/>
                <p:cNvSpPr/>
                <p:nvPr/>
              </p:nvSpPr>
              <p:spPr>
                <a:xfrm rot="-5400000">
                  <a:off x="8356120" y="3673528"/>
                  <a:ext cx="179846" cy="150238"/>
                </a:xfrm>
                <a:custGeom>
                  <a:avLst/>
                  <a:gdLst/>
                  <a:ahLst/>
                  <a:cxnLst/>
                  <a:rect l="l" t="t" r="r" b="b"/>
                  <a:pathLst>
                    <a:path w="2946" h="2461" extrusionOk="0">
                      <a:moveTo>
                        <a:pt x="2517" y="0"/>
                      </a:moveTo>
                      <a:cubicBezTo>
                        <a:pt x="2187" y="8"/>
                        <a:pt x="1856" y="75"/>
                        <a:pt x="1563" y="233"/>
                      </a:cubicBezTo>
                      <a:cubicBezTo>
                        <a:pt x="1263" y="383"/>
                        <a:pt x="1007" y="631"/>
                        <a:pt x="857" y="939"/>
                      </a:cubicBezTo>
                      <a:cubicBezTo>
                        <a:pt x="827" y="1007"/>
                        <a:pt x="797" y="1082"/>
                        <a:pt x="744" y="1135"/>
                      </a:cubicBezTo>
                      <a:cubicBezTo>
                        <a:pt x="699" y="1195"/>
                        <a:pt x="631" y="1232"/>
                        <a:pt x="556" y="1247"/>
                      </a:cubicBezTo>
                      <a:cubicBezTo>
                        <a:pt x="535" y="1250"/>
                        <a:pt x="513" y="1252"/>
                        <a:pt x="491" y="1252"/>
                      </a:cubicBezTo>
                      <a:cubicBezTo>
                        <a:pt x="417" y="1252"/>
                        <a:pt x="341" y="1239"/>
                        <a:pt x="264" y="1239"/>
                      </a:cubicBezTo>
                      <a:cubicBezTo>
                        <a:pt x="251" y="1239"/>
                        <a:pt x="239" y="1239"/>
                        <a:pt x="226" y="1240"/>
                      </a:cubicBezTo>
                      <a:cubicBezTo>
                        <a:pt x="121" y="1247"/>
                        <a:pt x="0" y="1337"/>
                        <a:pt x="23" y="1450"/>
                      </a:cubicBezTo>
                      <a:cubicBezTo>
                        <a:pt x="41" y="1534"/>
                        <a:pt x="125" y="1579"/>
                        <a:pt x="208" y="1579"/>
                      </a:cubicBezTo>
                      <a:cubicBezTo>
                        <a:pt x="230" y="1579"/>
                        <a:pt x="251" y="1576"/>
                        <a:pt x="271" y="1570"/>
                      </a:cubicBezTo>
                      <a:cubicBezTo>
                        <a:pt x="368" y="1548"/>
                        <a:pt x="451" y="1473"/>
                        <a:pt x="541" y="1428"/>
                      </a:cubicBezTo>
                      <a:cubicBezTo>
                        <a:pt x="584" y="1401"/>
                        <a:pt x="638" y="1383"/>
                        <a:pt x="691" y="1383"/>
                      </a:cubicBezTo>
                      <a:cubicBezTo>
                        <a:pt x="741" y="1383"/>
                        <a:pt x="790" y="1399"/>
                        <a:pt x="827" y="1435"/>
                      </a:cubicBezTo>
                      <a:cubicBezTo>
                        <a:pt x="872" y="1480"/>
                        <a:pt x="887" y="1540"/>
                        <a:pt x="909" y="1600"/>
                      </a:cubicBezTo>
                      <a:cubicBezTo>
                        <a:pt x="962" y="1743"/>
                        <a:pt x="1060" y="1878"/>
                        <a:pt x="1180" y="1976"/>
                      </a:cubicBezTo>
                      <a:cubicBezTo>
                        <a:pt x="1240" y="2029"/>
                        <a:pt x="1315" y="2066"/>
                        <a:pt x="1360" y="2141"/>
                      </a:cubicBezTo>
                      <a:cubicBezTo>
                        <a:pt x="1390" y="2179"/>
                        <a:pt x="1398" y="2224"/>
                        <a:pt x="1428" y="2269"/>
                      </a:cubicBezTo>
                      <a:cubicBezTo>
                        <a:pt x="1488" y="2367"/>
                        <a:pt x="1616" y="2389"/>
                        <a:pt x="1721" y="2419"/>
                      </a:cubicBezTo>
                      <a:cubicBezTo>
                        <a:pt x="1807" y="2449"/>
                        <a:pt x="1883" y="2460"/>
                        <a:pt x="1950" y="2460"/>
                      </a:cubicBezTo>
                      <a:cubicBezTo>
                        <a:pt x="2124" y="2460"/>
                        <a:pt x="2234" y="2381"/>
                        <a:pt x="2277" y="2322"/>
                      </a:cubicBezTo>
                      <a:cubicBezTo>
                        <a:pt x="2675" y="1758"/>
                        <a:pt x="2938" y="992"/>
                        <a:pt x="2946" y="286"/>
                      </a:cubicBezTo>
                      <a:cubicBezTo>
                        <a:pt x="2946" y="218"/>
                        <a:pt x="2938" y="135"/>
                        <a:pt x="2885" y="98"/>
                      </a:cubicBezTo>
                      <a:cubicBezTo>
                        <a:pt x="2855" y="75"/>
                        <a:pt x="2818" y="68"/>
                        <a:pt x="2773" y="68"/>
                      </a:cubicBezTo>
                      <a:cubicBezTo>
                        <a:pt x="2675" y="53"/>
                        <a:pt x="2577" y="45"/>
                        <a:pt x="2472" y="38"/>
                      </a:cubicBezTo>
                      <a:lnTo>
                        <a:pt x="25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4"/>
                <p:cNvSpPr/>
                <p:nvPr/>
              </p:nvSpPr>
              <p:spPr>
                <a:xfrm rot="-5400000">
                  <a:off x="8196235" y="3644164"/>
                  <a:ext cx="162447" cy="160311"/>
                </a:xfrm>
                <a:custGeom>
                  <a:avLst/>
                  <a:gdLst/>
                  <a:ahLst/>
                  <a:cxnLst/>
                  <a:rect l="l" t="t" r="r" b="b"/>
                  <a:pathLst>
                    <a:path w="2661" h="2626" extrusionOk="0">
                      <a:moveTo>
                        <a:pt x="1822" y="0"/>
                      </a:moveTo>
                      <a:cubicBezTo>
                        <a:pt x="1752" y="0"/>
                        <a:pt x="1685" y="8"/>
                        <a:pt x="1631" y="49"/>
                      </a:cubicBezTo>
                      <a:cubicBezTo>
                        <a:pt x="1601" y="72"/>
                        <a:pt x="1571" y="117"/>
                        <a:pt x="1533" y="139"/>
                      </a:cubicBezTo>
                      <a:cubicBezTo>
                        <a:pt x="1473" y="192"/>
                        <a:pt x="1383" y="207"/>
                        <a:pt x="1308" y="229"/>
                      </a:cubicBezTo>
                      <a:cubicBezTo>
                        <a:pt x="1165" y="274"/>
                        <a:pt x="1037" y="365"/>
                        <a:pt x="939" y="485"/>
                      </a:cubicBezTo>
                      <a:cubicBezTo>
                        <a:pt x="902" y="530"/>
                        <a:pt x="864" y="583"/>
                        <a:pt x="812" y="613"/>
                      </a:cubicBezTo>
                      <a:cubicBezTo>
                        <a:pt x="790" y="623"/>
                        <a:pt x="768" y="627"/>
                        <a:pt x="746" y="627"/>
                      </a:cubicBezTo>
                      <a:cubicBezTo>
                        <a:pt x="669" y="627"/>
                        <a:pt x="592" y="573"/>
                        <a:pt x="534" y="515"/>
                      </a:cubicBezTo>
                      <a:cubicBezTo>
                        <a:pt x="466" y="440"/>
                        <a:pt x="414" y="342"/>
                        <a:pt x="331" y="274"/>
                      </a:cubicBezTo>
                      <a:cubicBezTo>
                        <a:pt x="293" y="247"/>
                        <a:pt x="243" y="230"/>
                        <a:pt x="195" y="230"/>
                      </a:cubicBezTo>
                      <a:cubicBezTo>
                        <a:pt x="141" y="230"/>
                        <a:pt x="89" y="252"/>
                        <a:pt x="60" y="305"/>
                      </a:cubicBezTo>
                      <a:cubicBezTo>
                        <a:pt x="0" y="402"/>
                        <a:pt x="83" y="530"/>
                        <a:pt x="188" y="575"/>
                      </a:cubicBezTo>
                      <a:cubicBezTo>
                        <a:pt x="286" y="628"/>
                        <a:pt x="406" y="635"/>
                        <a:pt x="496" y="688"/>
                      </a:cubicBezTo>
                      <a:cubicBezTo>
                        <a:pt x="564" y="733"/>
                        <a:pt x="616" y="793"/>
                        <a:pt x="646" y="861"/>
                      </a:cubicBezTo>
                      <a:cubicBezTo>
                        <a:pt x="669" y="936"/>
                        <a:pt x="676" y="1011"/>
                        <a:pt x="684" y="1093"/>
                      </a:cubicBezTo>
                      <a:cubicBezTo>
                        <a:pt x="729" y="1439"/>
                        <a:pt x="894" y="1755"/>
                        <a:pt x="1127" y="2010"/>
                      </a:cubicBezTo>
                      <a:cubicBezTo>
                        <a:pt x="1353" y="2266"/>
                        <a:pt x="1646" y="2446"/>
                        <a:pt x="1961" y="2581"/>
                      </a:cubicBezTo>
                      <a:lnTo>
                        <a:pt x="1924" y="2528"/>
                      </a:lnTo>
                      <a:lnTo>
                        <a:pt x="1924" y="2528"/>
                      </a:lnTo>
                      <a:cubicBezTo>
                        <a:pt x="2021" y="2559"/>
                        <a:pt x="2119" y="2581"/>
                        <a:pt x="2217" y="2611"/>
                      </a:cubicBezTo>
                      <a:cubicBezTo>
                        <a:pt x="2243" y="2616"/>
                        <a:pt x="2269" y="2625"/>
                        <a:pt x="2294" y="2625"/>
                      </a:cubicBezTo>
                      <a:cubicBezTo>
                        <a:pt x="2306" y="2625"/>
                        <a:pt x="2318" y="2623"/>
                        <a:pt x="2329" y="2619"/>
                      </a:cubicBezTo>
                      <a:cubicBezTo>
                        <a:pt x="2397" y="2604"/>
                        <a:pt x="2427" y="2528"/>
                        <a:pt x="2450" y="2461"/>
                      </a:cubicBezTo>
                      <a:cubicBezTo>
                        <a:pt x="2660" y="1800"/>
                        <a:pt x="2653" y="981"/>
                        <a:pt x="2457" y="305"/>
                      </a:cubicBezTo>
                      <a:cubicBezTo>
                        <a:pt x="2427" y="199"/>
                        <a:pt x="2284" y="19"/>
                        <a:pt x="1961" y="4"/>
                      </a:cubicBezTo>
                      <a:cubicBezTo>
                        <a:pt x="1916" y="4"/>
                        <a:pt x="1869" y="0"/>
                        <a:pt x="18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8" name="Google Shape;1428;p34"/>
              <p:cNvSpPr/>
              <p:nvPr/>
            </p:nvSpPr>
            <p:spPr>
              <a:xfrm rot="-5400000">
                <a:off x="8189153" y="3492154"/>
                <a:ext cx="198221" cy="161654"/>
              </a:xfrm>
              <a:custGeom>
                <a:avLst/>
                <a:gdLst/>
                <a:ahLst/>
                <a:cxnLst/>
                <a:rect l="l" t="t" r="r" b="b"/>
                <a:pathLst>
                  <a:path w="3247" h="2648" extrusionOk="0">
                    <a:moveTo>
                      <a:pt x="1324" y="0"/>
                    </a:moveTo>
                    <a:cubicBezTo>
                      <a:pt x="962" y="0"/>
                      <a:pt x="647" y="283"/>
                      <a:pt x="406" y="567"/>
                    </a:cubicBezTo>
                    <a:cubicBezTo>
                      <a:pt x="204" y="807"/>
                      <a:pt x="68" y="1130"/>
                      <a:pt x="31" y="1461"/>
                    </a:cubicBezTo>
                    <a:cubicBezTo>
                      <a:pt x="1" y="1724"/>
                      <a:pt x="46" y="1994"/>
                      <a:pt x="83" y="2265"/>
                    </a:cubicBezTo>
                    <a:cubicBezTo>
                      <a:pt x="98" y="2370"/>
                      <a:pt x="121" y="2490"/>
                      <a:pt x="189" y="2573"/>
                    </a:cubicBezTo>
                    <a:cubicBezTo>
                      <a:pt x="231" y="2620"/>
                      <a:pt x="295" y="2647"/>
                      <a:pt x="355" y="2647"/>
                    </a:cubicBezTo>
                    <a:cubicBezTo>
                      <a:pt x="382" y="2647"/>
                      <a:pt x="408" y="2642"/>
                      <a:pt x="430" y="2631"/>
                    </a:cubicBezTo>
                    <a:lnTo>
                      <a:pt x="430" y="2631"/>
                    </a:lnTo>
                    <a:cubicBezTo>
                      <a:pt x="1099" y="2583"/>
                      <a:pt x="1717" y="2273"/>
                      <a:pt x="2292" y="1912"/>
                    </a:cubicBezTo>
                    <a:cubicBezTo>
                      <a:pt x="2510" y="1776"/>
                      <a:pt x="2736" y="1619"/>
                      <a:pt x="2908" y="1416"/>
                    </a:cubicBezTo>
                    <a:cubicBezTo>
                      <a:pt x="3126" y="1153"/>
                      <a:pt x="3246" y="807"/>
                      <a:pt x="3246" y="462"/>
                    </a:cubicBezTo>
                    <a:cubicBezTo>
                      <a:pt x="3246" y="401"/>
                      <a:pt x="3239" y="334"/>
                      <a:pt x="3209" y="289"/>
                    </a:cubicBezTo>
                    <a:cubicBezTo>
                      <a:pt x="3179" y="229"/>
                      <a:pt x="3119" y="199"/>
                      <a:pt x="3059" y="176"/>
                    </a:cubicBezTo>
                    <a:cubicBezTo>
                      <a:pt x="3001" y="159"/>
                      <a:pt x="2942" y="152"/>
                      <a:pt x="2884" y="152"/>
                    </a:cubicBezTo>
                    <a:cubicBezTo>
                      <a:pt x="2668" y="152"/>
                      <a:pt x="2449" y="244"/>
                      <a:pt x="2230" y="244"/>
                    </a:cubicBezTo>
                    <a:cubicBezTo>
                      <a:pt x="2223" y="244"/>
                      <a:pt x="2216" y="244"/>
                      <a:pt x="2210" y="244"/>
                    </a:cubicBezTo>
                    <a:cubicBezTo>
                      <a:pt x="1932" y="229"/>
                      <a:pt x="1669" y="26"/>
                      <a:pt x="1391" y="3"/>
                    </a:cubicBezTo>
                    <a:cubicBezTo>
                      <a:pt x="1368" y="1"/>
                      <a:pt x="1346" y="0"/>
                      <a:pt x="1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9" name="Google Shape;1429;p34"/>
            <p:cNvGrpSpPr/>
            <p:nvPr/>
          </p:nvGrpSpPr>
          <p:grpSpPr>
            <a:xfrm>
              <a:off x="8813614" y="3654997"/>
              <a:ext cx="369706" cy="226181"/>
              <a:chOff x="8322164" y="3668997"/>
              <a:chExt cx="369706" cy="226181"/>
            </a:xfrm>
          </p:grpSpPr>
          <p:grpSp>
            <p:nvGrpSpPr>
              <p:cNvPr id="1430" name="Google Shape;1430;p34"/>
              <p:cNvGrpSpPr/>
              <p:nvPr/>
            </p:nvGrpSpPr>
            <p:grpSpPr>
              <a:xfrm>
                <a:off x="8322164" y="3668997"/>
                <a:ext cx="369706" cy="226181"/>
                <a:chOff x="8207864" y="3463797"/>
                <a:chExt cx="369706" cy="226181"/>
              </a:xfrm>
            </p:grpSpPr>
            <p:sp>
              <p:nvSpPr>
                <p:cNvPr id="1431" name="Google Shape;1431;p34"/>
                <p:cNvSpPr/>
                <p:nvPr/>
              </p:nvSpPr>
              <p:spPr>
                <a:xfrm rot="-5400000">
                  <a:off x="8382279" y="3494687"/>
                  <a:ext cx="180334" cy="210248"/>
                </a:xfrm>
                <a:custGeom>
                  <a:avLst/>
                  <a:gdLst/>
                  <a:ahLst/>
                  <a:cxnLst/>
                  <a:rect l="l" t="t" r="r" b="b"/>
                  <a:pathLst>
                    <a:path w="2954" h="3444" extrusionOk="0">
                      <a:moveTo>
                        <a:pt x="1098" y="525"/>
                      </a:moveTo>
                      <a:cubicBezTo>
                        <a:pt x="1120" y="540"/>
                        <a:pt x="1135" y="555"/>
                        <a:pt x="1158" y="570"/>
                      </a:cubicBezTo>
                      <a:cubicBezTo>
                        <a:pt x="1443" y="931"/>
                        <a:pt x="1639" y="1351"/>
                        <a:pt x="1826" y="1780"/>
                      </a:cubicBezTo>
                      <a:cubicBezTo>
                        <a:pt x="1841" y="1802"/>
                        <a:pt x="1849" y="1817"/>
                        <a:pt x="1856" y="1840"/>
                      </a:cubicBezTo>
                      <a:cubicBezTo>
                        <a:pt x="1691" y="1584"/>
                        <a:pt x="1533" y="1329"/>
                        <a:pt x="1391" y="1066"/>
                      </a:cubicBezTo>
                      <a:cubicBezTo>
                        <a:pt x="1293" y="886"/>
                        <a:pt x="1218" y="683"/>
                        <a:pt x="1098" y="525"/>
                      </a:cubicBezTo>
                      <a:close/>
                      <a:moveTo>
                        <a:pt x="421" y="127"/>
                      </a:moveTo>
                      <a:cubicBezTo>
                        <a:pt x="436" y="134"/>
                        <a:pt x="451" y="149"/>
                        <a:pt x="466" y="157"/>
                      </a:cubicBezTo>
                      <a:lnTo>
                        <a:pt x="459" y="157"/>
                      </a:lnTo>
                      <a:cubicBezTo>
                        <a:pt x="271" y="435"/>
                        <a:pt x="241" y="818"/>
                        <a:pt x="264" y="1148"/>
                      </a:cubicBezTo>
                      <a:cubicBezTo>
                        <a:pt x="286" y="1494"/>
                        <a:pt x="421" y="1862"/>
                        <a:pt x="361" y="2208"/>
                      </a:cubicBezTo>
                      <a:cubicBezTo>
                        <a:pt x="331" y="2125"/>
                        <a:pt x="249" y="2058"/>
                        <a:pt x="166" y="2013"/>
                      </a:cubicBezTo>
                      <a:cubicBezTo>
                        <a:pt x="173" y="2013"/>
                        <a:pt x="181" y="2005"/>
                        <a:pt x="188" y="2005"/>
                      </a:cubicBezTo>
                      <a:cubicBezTo>
                        <a:pt x="391" y="1855"/>
                        <a:pt x="158" y="1517"/>
                        <a:pt x="136" y="1336"/>
                      </a:cubicBezTo>
                      <a:cubicBezTo>
                        <a:pt x="83" y="923"/>
                        <a:pt x="219" y="480"/>
                        <a:pt x="414" y="127"/>
                      </a:cubicBezTo>
                      <a:close/>
                      <a:moveTo>
                        <a:pt x="391" y="390"/>
                      </a:moveTo>
                      <a:lnTo>
                        <a:pt x="391" y="390"/>
                      </a:lnTo>
                      <a:cubicBezTo>
                        <a:pt x="339" y="683"/>
                        <a:pt x="391" y="1013"/>
                        <a:pt x="421" y="1291"/>
                      </a:cubicBezTo>
                      <a:cubicBezTo>
                        <a:pt x="466" y="1704"/>
                        <a:pt x="617" y="2125"/>
                        <a:pt x="572" y="2538"/>
                      </a:cubicBezTo>
                      <a:cubicBezTo>
                        <a:pt x="527" y="2463"/>
                        <a:pt x="444" y="2403"/>
                        <a:pt x="354" y="2396"/>
                      </a:cubicBezTo>
                      <a:lnTo>
                        <a:pt x="354" y="2388"/>
                      </a:lnTo>
                      <a:cubicBezTo>
                        <a:pt x="369" y="2373"/>
                        <a:pt x="376" y="2343"/>
                        <a:pt x="384" y="2321"/>
                      </a:cubicBezTo>
                      <a:cubicBezTo>
                        <a:pt x="474" y="2035"/>
                        <a:pt x="376" y="1720"/>
                        <a:pt x="331" y="1434"/>
                      </a:cubicBezTo>
                      <a:cubicBezTo>
                        <a:pt x="271" y="1058"/>
                        <a:pt x="286" y="728"/>
                        <a:pt x="391" y="390"/>
                      </a:cubicBezTo>
                      <a:close/>
                      <a:moveTo>
                        <a:pt x="504" y="172"/>
                      </a:moveTo>
                      <a:cubicBezTo>
                        <a:pt x="527" y="187"/>
                        <a:pt x="549" y="194"/>
                        <a:pt x="572" y="209"/>
                      </a:cubicBezTo>
                      <a:cubicBezTo>
                        <a:pt x="542" y="623"/>
                        <a:pt x="632" y="1051"/>
                        <a:pt x="714" y="1457"/>
                      </a:cubicBezTo>
                      <a:cubicBezTo>
                        <a:pt x="812" y="1900"/>
                        <a:pt x="895" y="2336"/>
                        <a:pt x="887" y="2786"/>
                      </a:cubicBezTo>
                      <a:cubicBezTo>
                        <a:pt x="841" y="2717"/>
                        <a:pt x="742" y="2666"/>
                        <a:pt x="658" y="2666"/>
                      </a:cubicBezTo>
                      <a:cubicBezTo>
                        <a:pt x="632" y="2666"/>
                        <a:pt x="608" y="2671"/>
                        <a:pt x="587" y="2681"/>
                      </a:cubicBezTo>
                      <a:cubicBezTo>
                        <a:pt x="587" y="2674"/>
                        <a:pt x="594" y="2651"/>
                        <a:pt x="594" y="2636"/>
                      </a:cubicBezTo>
                      <a:cubicBezTo>
                        <a:pt x="677" y="2306"/>
                        <a:pt x="564" y="1952"/>
                        <a:pt x="512" y="1622"/>
                      </a:cubicBezTo>
                      <a:cubicBezTo>
                        <a:pt x="466" y="1374"/>
                        <a:pt x="451" y="1126"/>
                        <a:pt x="429" y="878"/>
                      </a:cubicBezTo>
                      <a:cubicBezTo>
                        <a:pt x="414" y="638"/>
                        <a:pt x="399" y="390"/>
                        <a:pt x="504" y="172"/>
                      </a:cubicBezTo>
                      <a:close/>
                      <a:moveTo>
                        <a:pt x="624" y="232"/>
                      </a:moveTo>
                      <a:cubicBezTo>
                        <a:pt x="624" y="232"/>
                        <a:pt x="632" y="232"/>
                        <a:pt x="632" y="239"/>
                      </a:cubicBezTo>
                      <a:cubicBezTo>
                        <a:pt x="632" y="247"/>
                        <a:pt x="639" y="254"/>
                        <a:pt x="639" y="269"/>
                      </a:cubicBezTo>
                      <a:cubicBezTo>
                        <a:pt x="647" y="668"/>
                        <a:pt x="744" y="1066"/>
                        <a:pt x="872" y="1449"/>
                      </a:cubicBezTo>
                      <a:cubicBezTo>
                        <a:pt x="947" y="1674"/>
                        <a:pt x="1030" y="1900"/>
                        <a:pt x="1113" y="2125"/>
                      </a:cubicBezTo>
                      <a:cubicBezTo>
                        <a:pt x="1203" y="2358"/>
                        <a:pt x="1300" y="2584"/>
                        <a:pt x="1323" y="2824"/>
                      </a:cubicBezTo>
                      <a:cubicBezTo>
                        <a:pt x="1293" y="2756"/>
                        <a:pt x="1225" y="2704"/>
                        <a:pt x="1143" y="2704"/>
                      </a:cubicBezTo>
                      <a:cubicBezTo>
                        <a:pt x="1136" y="2703"/>
                        <a:pt x="1130" y="2703"/>
                        <a:pt x="1123" y="2703"/>
                      </a:cubicBezTo>
                      <a:cubicBezTo>
                        <a:pt x="1054" y="2703"/>
                        <a:pt x="980" y="2740"/>
                        <a:pt x="932" y="2801"/>
                      </a:cubicBezTo>
                      <a:cubicBezTo>
                        <a:pt x="962" y="2388"/>
                        <a:pt x="872" y="1967"/>
                        <a:pt x="790" y="1562"/>
                      </a:cubicBezTo>
                      <a:cubicBezTo>
                        <a:pt x="692" y="1118"/>
                        <a:pt x="617" y="683"/>
                        <a:pt x="624" y="232"/>
                      </a:cubicBezTo>
                      <a:close/>
                      <a:moveTo>
                        <a:pt x="677" y="269"/>
                      </a:moveTo>
                      <a:cubicBezTo>
                        <a:pt x="684" y="269"/>
                        <a:pt x="684" y="269"/>
                        <a:pt x="692" y="277"/>
                      </a:cubicBezTo>
                      <a:cubicBezTo>
                        <a:pt x="722" y="299"/>
                        <a:pt x="752" y="315"/>
                        <a:pt x="782" y="337"/>
                      </a:cubicBezTo>
                      <a:cubicBezTo>
                        <a:pt x="857" y="788"/>
                        <a:pt x="1007" y="1171"/>
                        <a:pt x="1218" y="1577"/>
                      </a:cubicBezTo>
                      <a:cubicBezTo>
                        <a:pt x="1428" y="1975"/>
                        <a:pt x="1646" y="2373"/>
                        <a:pt x="1706" y="2824"/>
                      </a:cubicBezTo>
                      <a:cubicBezTo>
                        <a:pt x="1676" y="2779"/>
                        <a:pt x="1631" y="2741"/>
                        <a:pt x="1578" y="2734"/>
                      </a:cubicBezTo>
                      <a:cubicBezTo>
                        <a:pt x="1567" y="2731"/>
                        <a:pt x="1554" y="2729"/>
                        <a:pt x="1542" y="2729"/>
                      </a:cubicBezTo>
                      <a:cubicBezTo>
                        <a:pt x="1462" y="2729"/>
                        <a:pt x="1380" y="2791"/>
                        <a:pt x="1361" y="2869"/>
                      </a:cubicBezTo>
                      <a:cubicBezTo>
                        <a:pt x="1368" y="2463"/>
                        <a:pt x="1120" y="2043"/>
                        <a:pt x="992" y="1659"/>
                      </a:cubicBezTo>
                      <a:cubicBezTo>
                        <a:pt x="857" y="1291"/>
                        <a:pt x="744" y="908"/>
                        <a:pt x="699" y="525"/>
                      </a:cubicBezTo>
                      <a:lnTo>
                        <a:pt x="699" y="525"/>
                      </a:lnTo>
                      <a:cubicBezTo>
                        <a:pt x="782" y="848"/>
                        <a:pt x="895" y="1164"/>
                        <a:pt x="1037" y="1472"/>
                      </a:cubicBezTo>
                      <a:cubicBezTo>
                        <a:pt x="1225" y="1885"/>
                        <a:pt x="1488" y="2276"/>
                        <a:pt x="1593" y="2726"/>
                      </a:cubicBezTo>
                      <a:cubicBezTo>
                        <a:pt x="1597" y="2730"/>
                        <a:pt x="1601" y="2732"/>
                        <a:pt x="1604" y="2732"/>
                      </a:cubicBezTo>
                      <a:cubicBezTo>
                        <a:pt x="1607" y="2732"/>
                        <a:pt x="1609" y="2730"/>
                        <a:pt x="1609" y="2726"/>
                      </a:cubicBezTo>
                      <a:cubicBezTo>
                        <a:pt x="1526" y="2306"/>
                        <a:pt x="1315" y="1952"/>
                        <a:pt x="1135" y="1577"/>
                      </a:cubicBezTo>
                      <a:cubicBezTo>
                        <a:pt x="940" y="1179"/>
                        <a:pt x="790" y="765"/>
                        <a:pt x="677" y="337"/>
                      </a:cubicBezTo>
                      <a:cubicBezTo>
                        <a:pt x="677" y="315"/>
                        <a:pt x="677" y="292"/>
                        <a:pt x="677" y="269"/>
                      </a:cubicBezTo>
                      <a:close/>
                      <a:moveTo>
                        <a:pt x="827" y="367"/>
                      </a:moveTo>
                      <a:cubicBezTo>
                        <a:pt x="857" y="390"/>
                        <a:pt x="895" y="405"/>
                        <a:pt x="932" y="427"/>
                      </a:cubicBezTo>
                      <a:cubicBezTo>
                        <a:pt x="1075" y="592"/>
                        <a:pt x="1165" y="810"/>
                        <a:pt x="1248" y="998"/>
                      </a:cubicBezTo>
                      <a:cubicBezTo>
                        <a:pt x="1353" y="1239"/>
                        <a:pt x="1443" y="1487"/>
                        <a:pt x="1556" y="1727"/>
                      </a:cubicBezTo>
                      <a:cubicBezTo>
                        <a:pt x="1759" y="2178"/>
                        <a:pt x="2082" y="2599"/>
                        <a:pt x="2104" y="3094"/>
                      </a:cubicBezTo>
                      <a:cubicBezTo>
                        <a:pt x="2082" y="3027"/>
                        <a:pt x="2044" y="2952"/>
                        <a:pt x="1977" y="2922"/>
                      </a:cubicBezTo>
                      <a:cubicBezTo>
                        <a:pt x="1952" y="2908"/>
                        <a:pt x="1924" y="2901"/>
                        <a:pt x="1896" y="2901"/>
                      </a:cubicBezTo>
                      <a:cubicBezTo>
                        <a:pt x="1848" y="2901"/>
                        <a:pt x="1800" y="2921"/>
                        <a:pt x="1766" y="2959"/>
                      </a:cubicBezTo>
                      <a:cubicBezTo>
                        <a:pt x="1759" y="2937"/>
                        <a:pt x="1751" y="2914"/>
                        <a:pt x="1744" y="2892"/>
                      </a:cubicBezTo>
                      <a:lnTo>
                        <a:pt x="1751" y="2892"/>
                      </a:lnTo>
                      <a:cubicBezTo>
                        <a:pt x="1714" y="2456"/>
                        <a:pt x="1518" y="2058"/>
                        <a:pt x="1315" y="1682"/>
                      </a:cubicBezTo>
                      <a:cubicBezTo>
                        <a:pt x="1203" y="1464"/>
                        <a:pt x="1090" y="1254"/>
                        <a:pt x="1000" y="1021"/>
                      </a:cubicBezTo>
                      <a:cubicBezTo>
                        <a:pt x="910" y="810"/>
                        <a:pt x="865" y="592"/>
                        <a:pt x="827" y="367"/>
                      </a:cubicBezTo>
                      <a:close/>
                      <a:moveTo>
                        <a:pt x="1898" y="2953"/>
                      </a:moveTo>
                      <a:cubicBezTo>
                        <a:pt x="1938" y="2953"/>
                        <a:pt x="1976" y="2972"/>
                        <a:pt x="2007" y="3012"/>
                      </a:cubicBezTo>
                      <a:cubicBezTo>
                        <a:pt x="2044" y="3049"/>
                        <a:pt x="2059" y="3102"/>
                        <a:pt x="2074" y="3147"/>
                      </a:cubicBezTo>
                      <a:cubicBezTo>
                        <a:pt x="2007" y="3102"/>
                        <a:pt x="1939" y="3049"/>
                        <a:pt x="1887" y="3019"/>
                      </a:cubicBezTo>
                      <a:cubicBezTo>
                        <a:pt x="1864" y="3004"/>
                        <a:pt x="1841" y="2997"/>
                        <a:pt x="1811" y="2982"/>
                      </a:cubicBezTo>
                      <a:cubicBezTo>
                        <a:pt x="1840" y="2963"/>
                        <a:pt x="1869" y="2953"/>
                        <a:pt x="1898" y="2953"/>
                      </a:cubicBezTo>
                      <a:close/>
                      <a:moveTo>
                        <a:pt x="1022" y="487"/>
                      </a:moveTo>
                      <a:cubicBezTo>
                        <a:pt x="1203" y="720"/>
                        <a:pt x="1308" y="991"/>
                        <a:pt x="1458" y="1254"/>
                      </a:cubicBezTo>
                      <a:cubicBezTo>
                        <a:pt x="1609" y="1517"/>
                        <a:pt x="1766" y="1772"/>
                        <a:pt x="1939" y="2020"/>
                      </a:cubicBezTo>
                      <a:cubicBezTo>
                        <a:pt x="2089" y="2381"/>
                        <a:pt x="2232" y="2741"/>
                        <a:pt x="2352" y="3109"/>
                      </a:cubicBezTo>
                      <a:cubicBezTo>
                        <a:pt x="2333" y="3099"/>
                        <a:pt x="2312" y="3094"/>
                        <a:pt x="2291" y="3094"/>
                      </a:cubicBezTo>
                      <a:cubicBezTo>
                        <a:pt x="2239" y="3094"/>
                        <a:pt x="2185" y="3122"/>
                        <a:pt x="2142" y="3155"/>
                      </a:cubicBezTo>
                      <a:cubicBezTo>
                        <a:pt x="2134" y="2599"/>
                        <a:pt x="1774" y="2140"/>
                        <a:pt x="1563" y="1652"/>
                      </a:cubicBezTo>
                      <a:cubicBezTo>
                        <a:pt x="1436" y="1359"/>
                        <a:pt x="1323" y="1051"/>
                        <a:pt x="1180" y="765"/>
                      </a:cubicBezTo>
                      <a:cubicBezTo>
                        <a:pt x="1135" y="675"/>
                        <a:pt x="1083" y="577"/>
                        <a:pt x="1022" y="487"/>
                      </a:cubicBezTo>
                      <a:close/>
                      <a:moveTo>
                        <a:pt x="1586" y="953"/>
                      </a:moveTo>
                      <a:lnTo>
                        <a:pt x="1593" y="961"/>
                      </a:lnTo>
                      <a:cubicBezTo>
                        <a:pt x="1601" y="968"/>
                        <a:pt x="1601" y="968"/>
                        <a:pt x="1601" y="968"/>
                      </a:cubicBezTo>
                      <a:cubicBezTo>
                        <a:pt x="1661" y="1036"/>
                        <a:pt x="1721" y="1096"/>
                        <a:pt x="1774" y="1164"/>
                      </a:cubicBezTo>
                      <a:cubicBezTo>
                        <a:pt x="1954" y="1374"/>
                        <a:pt x="2112" y="1599"/>
                        <a:pt x="2285" y="1810"/>
                      </a:cubicBezTo>
                      <a:cubicBezTo>
                        <a:pt x="2360" y="1937"/>
                        <a:pt x="2427" y="2065"/>
                        <a:pt x="2480" y="2200"/>
                      </a:cubicBezTo>
                      <a:cubicBezTo>
                        <a:pt x="2510" y="2283"/>
                        <a:pt x="2533" y="2373"/>
                        <a:pt x="2555" y="2456"/>
                      </a:cubicBezTo>
                      <a:cubicBezTo>
                        <a:pt x="2608" y="2674"/>
                        <a:pt x="2698" y="2944"/>
                        <a:pt x="2668" y="3170"/>
                      </a:cubicBezTo>
                      <a:cubicBezTo>
                        <a:pt x="2653" y="3200"/>
                        <a:pt x="2638" y="3222"/>
                        <a:pt x="2623" y="3237"/>
                      </a:cubicBezTo>
                      <a:cubicBezTo>
                        <a:pt x="2615" y="3252"/>
                        <a:pt x="2593" y="3267"/>
                        <a:pt x="2578" y="3282"/>
                      </a:cubicBezTo>
                      <a:cubicBezTo>
                        <a:pt x="2593" y="2734"/>
                        <a:pt x="2217" y="2215"/>
                        <a:pt x="1977" y="1750"/>
                      </a:cubicBezTo>
                      <a:cubicBezTo>
                        <a:pt x="1841" y="1487"/>
                        <a:pt x="1751" y="1201"/>
                        <a:pt x="1586" y="953"/>
                      </a:cubicBezTo>
                      <a:close/>
                      <a:moveTo>
                        <a:pt x="2291" y="3144"/>
                      </a:moveTo>
                      <a:cubicBezTo>
                        <a:pt x="2311" y="3144"/>
                        <a:pt x="2332" y="3151"/>
                        <a:pt x="2352" y="3170"/>
                      </a:cubicBezTo>
                      <a:cubicBezTo>
                        <a:pt x="2367" y="3177"/>
                        <a:pt x="2375" y="3192"/>
                        <a:pt x="2390" y="3215"/>
                      </a:cubicBezTo>
                      <a:cubicBezTo>
                        <a:pt x="2390" y="3222"/>
                        <a:pt x="2397" y="3237"/>
                        <a:pt x="2397" y="3252"/>
                      </a:cubicBezTo>
                      <a:cubicBezTo>
                        <a:pt x="2397" y="3252"/>
                        <a:pt x="2405" y="3260"/>
                        <a:pt x="2405" y="3260"/>
                      </a:cubicBezTo>
                      <a:cubicBezTo>
                        <a:pt x="2412" y="3282"/>
                        <a:pt x="2412" y="3305"/>
                        <a:pt x="2412" y="3327"/>
                      </a:cubicBezTo>
                      <a:cubicBezTo>
                        <a:pt x="2330" y="3320"/>
                        <a:pt x="2240" y="3267"/>
                        <a:pt x="2149" y="3207"/>
                      </a:cubicBezTo>
                      <a:lnTo>
                        <a:pt x="2157" y="3207"/>
                      </a:lnTo>
                      <a:cubicBezTo>
                        <a:pt x="2199" y="3181"/>
                        <a:pt x="2244" y="3144"/>
                        <a:pt x="2291" y="3144"/>
                      </a:cubicBezTo>
                      <a:close/>
                      <a:moveTo>
                        <a:pt x="1315" y="698"/>
                      </a:moveTo>
                      <a:lnTo>
                        <a:pt x="1361" y="735"/>
                      </a:lnTo>
                      <a:cubicBezTo>
                        <a:pt x="1436" y="818"/>
                        <a:pt x="1503" y="901"/>
                        <a:pt x="1563" y="991"/>
                      </a:cubicBezTo>
                      <a:cubicBezTo>
                        <a:pt x="1721" y="1239"/>
                        <a:pt x="1819" y="1532"/>
                        <a:pt x="1954" y="1795"/>
                      </a:cubicBezTo>
                      <a:cubicBezTo>
                        <a:pt x="2210" y="2276"/>
                        <a:pt x="2525" y="2756"/>
                        <a:pt x="2548" y="3312"/>
                      </a:cubicBezTo>
                      <a:cubicBezTo>
                        <a:pt x="2518" y="3327"/>
                        <a:pt x="2488" y="3335"/>
                        <a:pt x="2458" y="3335"/>
                      </a:cubicBezTo>
                      <a:cubicBezTo>
                        <a:pt x="2458" y="3267"/>
                        <a:pt x="2435" y="3192"/>
                        <a:pt x="2390" y="3140"/>
                      </a:cubicBezTo>
                      <a:cubicBezTo>
                        <a:pt x="2255" y="2629"/>
                        <a:pt x="2037" y="2148"/>
                        <a:pt x="1826" y="1667"/>
                      </a:cubicBezTo>
                      <a:cubicBezTo>
                        <a:pt x="1676" y="1336"/>
                        <a:pt x="1526" y="991"/>
                        <a:pt x="1315" y="698"/>
                      </a:cubicBezTo>
                      <a:close/>
                      <a:moveTo>
                        <a:pt x="537" y="0"/>
                      </a:moveTo>
                      <a:cubicBezTo>
                        <a:pt x="498" y="0"/>
                        <a:pt x="457" y="7"/>
                        <a:pt x="414" y="21"/>
                      </a:cubicBezTo>
                      <a:cubicBezTo>
                        <a:pt x="376" y="29"/>
                        <a:pt x="376" y="67"/>
                        <a:pt x="391" y="97"/>
                      </a:cubicBezTo>
                      <a:cubicBezTo>
                        <a:pt x="219" y="330"/>
                        <a:pt x="136" y="623"/>
                        <a:pt x="98" y="908"/>
                      </a:cubicBezTo>
                      <a:cubicBezTo>
                        <a:pt x="76" y="1051"/>
                        <a:pt x="68" y="1201"/>
                        <a:pt x="83" y="1344"/>
                      </a:cubicBezTo>
                      <a:cubicBezTo>
                        <a:pt x="98" y="1472"/>
                        <a:pt x="219" y="1667"/>
                        <a:pt x="211" y="1825"/>
                      </a:cubicBezTo>
                      <a:cubicBezTo>
                        <a:pt x="185" y="1760"/>
                        <a:pt x="119" y="1700"/>
                        <a:pt x="53" y="1700"/>
                      </a:cubicBezTo>
                      <a:cubicBezTo>
                        <a:pt x="43" y="1700"/>
                        <a:pt x="33" y="1701"/>
                        <a:pt x="23" y="1704"/>
                      </a:cubicBezTo>
                      <a:cubicBezTo>
                        <a:pt x="1" y="1704"/>
                        <a:pt x="16" y="1735"/>
                        <a:pt x="31" y="1742"/>
                      </a:cubicBezTo>
                      <a:cubicBezTo>
                        <a:pt x="91" y="1757"/>
                        <a:pt x="151" y="1780"/>
                        <a:pt x="173" y="1847"/>
                      </a:cubicBezTo>
                      <a:cubicBezTo>
                        <a:pt x="188" y="1885"/>
                        <a:pt x="181" y="1915"/>
                        <a:pt x="166" y="1945"/>
                      </a:cubicBezTo>
                      <a:cubicBezTo>
                        <a:pt x="158" y="1960"/>
                        <a:pt x="143" y="1975"/>
                        <a:pt x="121" y="1990"/>
                      </a:cubicBezTo>
                      <a:cubicBezTo>
                        <a:pt x="113" y="1990"/>
                        <a:pt x="113" y="1998"/>
                        <a:pt x="113" y="2005"/>
                      </a:cubicBezTo>
                      <a:cubicBezTo>
                        <a:pt x="106" y="2013"/>
                        <a:pt x="106" y="2020"/>
                        <a:pt x="113" y="2028"/>
                      </a:cubicBezTo>
                      <a:cubicBezTo>
                        <a:pt x="211" y="2095"/>
                        <a:pt x="354" y="2200"/>
                        <a:pt x="339" y="2313"/>
                      </a:cubicBezTo>
                      <a:cubicBezTo>
                        <a:pt x="331" y="2328"/>
                        <a:pt x="324" y="2343"/>
                        <a:pt x="316" y="2366"/>
                      </a:cubicBezTo>
                      <a:cubicBezTo>
                        <a:pt x="309" y="2373"/>
                        <a:pt x="301" y="2388"/>
                        <a:pt x="294" y="2403"/>
                      </a:cubicBezTo>
                      <a:cubicBezTo>
                        <a:pt x="286" y="2411"/>
                        <a:pt x="286" y="2418"/>
                        <a:pt x="301" y="2426"/>
                      </a:cubicBezTo>
                      <a:lnTo>
                        <a:pt x="316" y="2426"/>
                      </a:lnTo>
                      <a:cubicBezTo>
                        <a:pt x="316" y="2433"/>
                        <a:pt x="324" y="2433"/>
                        <a:pt x="324" y="2433"/>
                      </a:cubicBezTo>
                      <a:cubicBezTo>
                        <a:pt x="391" y="2441"/>
                        <a:pt x="459" y="2448"/>
                        <a:pt x="504" y="2508"/>
                      </a:cubicBezTo>
                      <a:cubicBezTo>
                        <a:pt x="549" y="2561"/>
                        <a:pt x="549" y="2621"/>
                        <a:pt x="542" y="2681"/>
                      </a:cubicBezTo>
                      <a:cubicBezTo>
                        <a:pt x="542" y="2696"/>
                        <a:pt x="534" y="2704"/>
                        <a:pt x="534" y="2719"/>
                      </a:cubicBezTo>
                      <a:cubicBezTo>
                        <a:pt x="529" y="2729"/>
                        <a:pt x="539" y="2740"/>
                        <a:pt x="547" y="2740"/>
                      </a:cubicBezTo>
                      <a:cubicBezTo>
                        <a:pt x="551" y="2740"/>
                        <a:pt x="554" y="2738"/>
                        <a:pt x="557" y="2734"/>
                      </a:cubicBezTo>
                      <a:cubicBezTo>
                        <a:pt x="562" y="2734"/>
                        <a:pt x="563" y="2737"/>
                        <a:pt x="566" y="2737"/>
                      </a:cubicBezTo>
                      <a:cubicBezTo>
                        <a:pt x="567" y="2737"/>
                        <a:pt x="569" y="2736"/>
                        <a:pt x="572" y="2734"/>
                      </a:cubicBezTo>
                      <a:cubicBezTo>
                        <a:pt x="605" y="2726"/>
                        <a:pt x="635" y="2720"/>
                        <a:pt x="668" y="2720"/>
                      </a:cubicBezTo>
                      <a:cubicBezTo>
                        <a:pt x="694" y="2720"/>
                        <a:pt x="721" y="2724"/>
                        <a:pt x="752" y="2734"/>
                      </a:cubicBezTo>
                      <a:cubicBezTo>
                        <a:pt x="820" y="2764"/>
                        <a:pt x="887" y="2824"/>
                        <a:pt x="887" y="2907"/>
                      </a:cubicBezTo>
                      <a:cubicBezTo>
                        <a:pt x="887" y="2921"/>
                        <a:pt x="893" y="2926"/>
                        <a:pt x="902" y="2926"/>
                      </a:cubicBezTo>
                      <a:cubicBezTo>
                        <a:pt x="906" y="2926"/>
                        <a:pt x="912" y="2924"/>
                        <a:pt x="917" y="2922"/>
                      </a:cubicBezTo>
                      <a:cubicBezTo>
                        <a:pt x="917" y="2922"/>
                        <a:pt x="925" y="2914"/>
                        <a:pt x="925" y="2907"/>
                      </a:cubicBezTo>
                      <a:lnTo>
                        <a:pt x="925" y="2899"/>
                      </a:lnTo>
                      <a:cubicBezTo>
                        <a:pt x="962" y="2809"/>
                        <a:pt x="1037" y="2741"/>
                        <a:pt x="1135" y="2741"/>
                      </a:cubicBezTo>
                      <a:cubicBezTo>
                        <a:pt x="1233" y="2749"/>
                        <a:pt x="1293" y="2839"/>
                        <a:pt x="1308" y="2929"/>
                      </a:cubicBezTo>
                      <a:cubicBezTo>
                        <a:pt x="1312" y="2937"/>
                        <a:pt x="1319" y="2940"/>
                        <a:pt x="1326" y="2940"/>
                      </a:cubicBezTo>
                      <a:cubicBezTo>
                        <a:pt x="1332" y="2940"/>
                        <a:pt x="1338" y="2937"/>
                        <a:pt x="1338" y="2929"/>
                      </a:cubicBezTo>
                      <a:cubicBezTo>
                        <a:pt x="1346" y="2929"/>
                        <a:pt x="1353" y="2922"/>
                        <a:pt x="1353" y="2914"/>
                      </a:cubicBezTo>
                      <a:cubicBezTo>
                        <a:pt x="1418" y="2868"/>
                        <a:pt x="1455" y="2772"/>
                        <a:pt x="1538" y="2772"/>
                      </a:cubicBezTo>
                      <a:cubicBezTo>
                        <a:pt x="1550" y="2772"/>
                        <a:pt x="1564" y="2774"/>
                        <a:pt x="1578" y="2779"/>
                      </a:cubicBezTo>
                      <a:cubicBezTo>
                        <a:pt x="1661" y="2801"/>
                        <a:pt x="1699" y="2869"/>
                        <a:pt x="1721" y="2944"/>
                      </a:cubicBezTo>
                      <a:cubicBezTo>
                        <a:pt x="1678" y="2931"/>
                        <a:pt x="1631" y="2923"/>
                        <a:pt x="1584" y="2923"/>
                      </a:cubicBezTo>
                      <a:cubicBezTo>
                        <a:pt x="1550" y="2923"/>
                        <a:pt x="1515" y="2927"/>
                        <a:pt x="1481" y="2937"/>
                      </a:cubicBezTo>
                      <a:cubicBezTo>
                        <a:pt x="1473" y="2937"/>
                        <a:pt x="1473" y="2959"/>
                        <a:pt x="1488" y="2959"/>
                      </a:cubicBezTo>
                      <a:cubicBezTo>
                        <a:pt x="1676" y="2974"/>
                        <a:pt x="1811" y="3027"/>
                        <a:pt x="1962" y="3147"/>
                      </a:cubicBezTo>
                      <a:cubicBezTo>
                        <a:pt x="2082" y="3237"/>
                        <a:pt x="2187" y="3365"/>
                        <a:pt x="2322" y="3425"/>
                      </a:cubicBezTo>
                      <a:cubicBezTo>
                        <a:pt x="2361" y="3437"/>
                        <a:pt x="2400" y="3443"/>
                        <a:pt x="2439" y="3443"/>
                      </a:cubicBezTo>
                      <a:cubicBezTo>
                        <a:pt x="2496" y="3443"/>
                        <a:pt x="2551" y="3430"/>
                        <a:pt x="2600" y="3403"/>
                      </a:cubicBezTo>
                      <a:cubicBezTo>
                        <a:pt x="2608" y="3403"/>
                        <a:pt x="2623" y="3403"/>
                        <a:pt x="2630" y="3395"/>
                      </a:cubicBezTo>
                      <a:cubicBezTo>
                        <a:pt x="2908" y="3200"/>
                        <a:pt x="2953" y="2801"/>
                        <a:pt x="2923" y="2478"/>
                      </a:cubicBezTo>
                      <a:cubicBezTo>
                        <a:pt x="2878" y="2065"/>
                        <a:pt x="2683" y="1667"/>
                        <a:pt x="2435" y="1336"/>
                      </a:cubicBezTo>
                      <a:cubicBezTo>
                        <a:pt x="2165" y="968"/>
                        <a:pt x="1804" y="668"/>
                        <a:pt x="1421" y="427"/>
                      </a:cubicBezTo>
                      <a:cubicBezTo>
                        <a:pt x="1233" y="299"/>
                        <a:pt x="1030" y="194"/>
                        <a:pt x="827" y="89"/>
                      </a:cubicBezTo>
                      <a:cubicBezTo>
                        <a:pt x="730" y="41"/>
                        <a:pt x="638" y="0"/>
                        <a:pt x="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4"/>
                <p:cNvSpPr/>
                <p:nvPr/>
              </p:nvSpPr>
              <p:spPr>
                <a:xfrm rot="-5400000">
                  <a:off x="8183934" y="3487728"/>
                  <a:ext cx="209637" cy="161776"/>
                </a:xfrm>
                <a:custGeom>
                  <a:avLst/>
                  <a:gdLst/>
                  <a:ahLst/>
                  <a:cxnLst/>
                  <a:rect l="l" t="t" r="r" b="b"/>
                  <a:pathLst>
                    <a:path w="3434" h="2650" extrusionOk="0">
                      <a:moveTo>
                        <a:pt x="2914" y="165"/>
                      </a:moveTo>
                      <a:cubicBezTo>
                        <a:pt x="2946" y="165"/>
                        <a:pt x="2977" y="169"/>
                        <a:pt x="3005" y="177"/>
                      </a:cubicBezTo>
                      <a:cubicBezTo>
                        <a:pt x="2998" y="192"/>
                        <a:pt x="2990" y="214"/>
                        <a:pt x="2975" y="237"/>
                      </a:cubicBezTo>
                      <a:lnTo>
                        <a:pt x="2968" y="237"/>
                      </a:lnTo>
                      <a:cubicBezTo>
                        <a:pt x="2960" y="252"/>
                        <a:pt x="2953" y="259"/>
                        <a:pt x="2945" y="274"/>
                      </a:cubicBezTo>
                      <a:cubicBezTo>
                        <a:pt x="2930" y="289"/>
                        <a:pt x="2915" y="297"/>
                        <a:pt x="2893" y="304"/>
                      </a:cubicBezTo>
                      <a:cubicBezTo>
                        <a:pt x="2883" y="307"/>
                        <a:pt x="2873" y="308"/>
                        <a:pt x="2864" y="308"/>
                      </a:cubicBezTo>
                      <a:cubicBezTo>
                        <a:pt x="2799" y="308"/>
                        <a:pt x="2759" y="244"/>
                        <a:pt x="2720" y="192"/>
                      </a:cubicBezTo>
                      <a:cubicBezTo>
                        <a:pt x="2789" y="177"/>
                        <a:pt x="2854" y="165"/>
                        <a:pt x="2914" y="165"/>
                      </a:cubicBezTo>
                      <a:close/>
                      <a:moveTo>
                        <a:pt x="2630" y="222"/>
                      </a:moveTo>
                      <a:lnTo>
                        <a:pt x="2630" y="222"/>
                      </a:lnTo>
                      <a:cubicBezTo>
                        <a:pt x="2600" y="259"/>
                        <a:pt x="2570" y="304"/>
                        <a:pt x="2525" y="327"/>
                      </a:cubicBezTo>
                      <a:cubicBezTo>
                        <a:pt x="2498" y="343"/>
                        <a:pt x="2472" y="350"/>
                        <a:pt x="2448" y="350"/>
                      </a:cubicBezTo>
                      <a:cubicBezTo>
                        <a:pt x="2403" y="350"/>
                        <a:pt x="2363" y="325"/>
                        <a:pt x="2329" y="282"/>
                      </a:cubicBezTo>
                      <a:cubicBezTo>
                        <a:pt x="2359" y="282"/>
                        <a:pt x="2382" y="274"/>
                        <a:pt x="2412" y="274"/>
                      </a:cubicBezTo>
                      <a:cubicBezTo>
                        <a:pt x="2472" y="259"/>
                        <a:pt x="2547" y="237"/>
                        <a:pt x="2630" y="222"/>
                      </a:cubicBezTo>
                      <a:close/>
                      <a:moveTo>
                        <a:pt x="3148" y="274"/>
                      </a:moveTo>
                      <a:cubicBezTo>
                        <a:pt x="3156" y="297"/>
                        <a:pt x="3171" y="319"/>
                        <a:pt x="3178" y="334"/>
                      </a:cubicBezTo>
                      <a:cubicBezTo>
                        <a:pt x="3186" y="357"/>
                        <a:pt x="3186" y="387"/>
                        <a:pt x="3193" y="417"/>
                      </a:cubicBezTo>
                      <a:cubicBezTo>
                        <a:pt x="3156" y="642"/>
                        <a:pt x="2983" y="868"/>
                        <a:pt x="2870" y="1048"/>
                      </a:cubicBezTo>
                      <a:cubicBezTo>
                        <a:pt x="2818" y="1123"/>
                        <a:pt x="2765" y="1191"/>
                        <a:pt x="2712" y="1259"/>
                      </a:cubicBezTo>
                      <a:cubicBezTo>
                        <a:pt x="2622" y="1371"/>
                        <a:pt x="2517" y="1469"/>
                        <a:pt x="2412" y="1559"/>
                      </a:cubicBezTo>
                      <a:cubicBezTo>
                        <a:pt x="2179" y="1694"/>
                        <a:pt x="1961" y="1852"/>
                        <a:pt x="1728" y="1980"/>
                      </a:cubicBezTo>
                      <a:cubicBezTo>
                        <a:pt x="1653" y="2017"/>
                        <a:pt x="1578" y="2062"/>
                        <a:pt x="1503" y="2100"/>
                      </a:cubicBezTo>
                      <a:lnTo>
                        <a:pt x="1498" y="2100"/>
                      </a:lnTo>
                      <a:cubicBezTo>
                        <a:pt x="1718" y="1928"/>
                        <a:pt x="1897" y="1699"/>
                        <a:pt x="2104" y="1499"/>
                      </a:cubicBezTo>
                      <a:cubicBezTo>
                        <a:pt x="2472" y="1153"/>
                        <a:pt x="2990" y="800"/>
                        <a:pt x="3148" y="274"/>
                      </a:cubicBezTo>
                      <a:close/>
                      <a:moveTo>
                        <a:pt x="1022" y="244"/>
                      </a:moveTo>
                      <a:lnTo>
                        <a:pt x="1022" y="244"/>
                      </a:lnTo>
                      <a:cubicBezTo>
                        <a:pt x="939" y="650"/>
                        <a:pt x="661" y="996"/>
                        <a:pt x="496" y="1364"/>
                      </a:cubicBezTo>
                      <a:cubicBezTo>
                        <a:pt x="383" y="1619"/>
                        <a:pt x="226" y="1912"/>
                        <a:pt x="180" y="2205"/>
                      </a:cubicBezTo>
                      <a:cubicBezTo>
                        <a:pt x="188" y="1852"/>
                        <a:pt x="286" y="1529"/>
                        <a:pt x="451" y="1198"/>
                      </a:cubicBezTo>
                      <a:cubicBezTo>
                        <a:pt x="579" y="943"/>
                        <a:pt x="774" y="680"/>
                        <a:pt x="774" y="387"/>
                      </a:cubicBezTo>
                      <a:cubicBezTo>
                        <a:pt x="782" y="357"/>
                        <a:pt x="782" y="327"/>
                        <a:pt x="774" y="304"/>
                      </a:cubicBezTo>
                      <a:lnTo>
                        <a:pt x="774" y="304"/>
                      </a:lnTo>
                      <a:cubicBezTo>
                        <a:pt x="795" y="310"/>
                        <a:pt x="818" y="313"/>
                        <a:pt x="841" y="313"/>
                      </a:cubicBezTo>
                      <a:cubicBezTo>
                        <a:pt x="907" y="313"/>
                        <a:pt x="977" y="289"/>
                        <a:pt x="1022" y="244"/>
                      </a:cubicBezTo>
                      <a:close/>
                      <a:moveTo>
                        <a:pt x="3051" y="192"/>
                      </a:moveTo>
                      <a:cubicBezTo>
                        <a:pt x="3081" y="199"/>
                        <a:pt x="3103" y="214"/>
                        <a:pt x="3126" y="237"/>
                      </a:cubicBezTo>
                      <a:cubicBezTo>
                        <a:pt x="2930" y="755"/>
                        <a:pt x="2487" y="1093"/>
                        <a:pt x="2096" y="1454"/>
                      </a:cubicBezTo>
                      <a:cubicBezTo>
                        <a:pt x="1886" y="1649"/>
                        <a:pt x="1706" y="1890"/>
                        <a:pt x="1473" y="2062"/>
                      </a:cubicBezTo>
                      <a:cubicBezTo>
                        <a:pt x="1390" y="2130"/>
                        <a:pt x="1300" y="2183"/>
                        <a:pt x="1210" y="2235"/>
                      </a:cubicBezTo>
                      <a:cubicBezTo>
                        <a:pt x="1187" y="2243"/>
                        <a:pt x="1172" y="2243"/>
                        <a:pt x="1150" y="2250"/>
                      </a:cubicBezTo>
                      <a:cubicBezTo>
                        <a:pt x="1443" y="2047"/>
                        <a:pt x="1691" y="1777"/>
                        <a:pt x="1931" y="1521"/>
                      </a:cubicBezTo>
                      <a:cubicBezTo>
                        <a:pt x="2284" y="1153"/>
                        <a:pt x="2637" y="770"/>
                        <a:pt x="2923" y="342"/>
                      </a:cubicBezTo>
                      <a:cubicBezTo>
                        <a:pt x="2983" y="319"/>
                        <a:pt x="3028" y="252"/>
                        <a:pt x="3051" y="192"/>
                      </a:cubicBezTo>
                      <a:close/>
                      <a:moveTo>
                        <a:pt x="2014" y="1371"/>
                      </a:moveTo>
                      <a:lnTo>
                        <a:pt x="2014" y="1371"/>
                      </a:lnTo>
                      <a:cubicBezTo>
                        <a:pt x="1999" y="1386"/>
                        <a:pt x="1984" y="1409"/>
                        <a:pt x="1969" y="1424"/>
                      </a:cubicBezTo>
                      <a:cubicBezTo>
                        <a:pt x="1661" y="1754"/>
                        <a:pt x="1345" y="2077"/>
                        <a:pt x="962" y="2318"/>
                      </a:cubicBezTo>
                      <a:lnTo>
                        <a:pt x="962" y="2310"/>
                      </a:lnTo>
                      <a:cubicBezTo>
                        <a:pt x="939" y="2318"/>
                        <a:pt x="917" y="2325"/>
                        <a:pt x="887" y="2333"/>
                      </a:cubicBezTo>
                      <a:cubicBezTo>
                        <a:pt x="1052" y="2228"/>
                        <a:pt x="1180" y="2070"/>
                        <a:pt x="1330" y="1935"/>
                      </a:cubicBezTo>
                      <a:cubicBezTo>
                        <a:pt x="1548" y="1739"/>
                        <a:pt x="1781" y="1552"/>
                        <a:pt x="2014" y="1371"/>
                      </a:cubicBezTo>
                      <a:close/>
                      <a:moveTo>
                        <a:pt x="2697" y="237"/>
                      </a:moveTo>
                      <a:cubicBezTo>
                        <a:pt x="2731" y="298"/>
                        <a:pt x="2790" y="359"/>
                        <a:pt x="2862" y="359"/>
                      </a:cubicBezTo>
                      <a:cubicBezTo>
                        <a:pt x="2870" y="359"/>
                        <a:pt x="2877" y="358"/>
                        <a:pt x="2885" y="357"/>
                      </a:cubicBezTo>
                      <a:lnTo>
                        <a:pt x="2885" y="357"/>
                      </a:lnTo>
                      <a:cubicBezTo>
                        <a:pt x="2652" y="665"/>
                        <a:pt x="2404" y="950"/>
                        <a:pt x="2149" y="1228"/>
                      </a:cubicBezTo>
                      <a:cubicBezTo>
                        <a:pt x="1916" y="1401"/>
                        <a:pt x="1683" y="1582"/>
                        <a:pt x="1458" y="1777"/>
                      </a:cubicBezTo>
                      <a:cubicBezTo>
                        <a:pt x="1240" y="1972"/>
                        <a:pt x="1052" y="2190"/>
                        <a:pt x="812" y="2340"/>
                      </a:cubicBezTo>
                      <a:cubicBezTo>
                        <a:pt x="894" y="2280"/>
                        <a:pt x="969" y="2205"/>
                        <a:pt x="1044" y="2138"/>
                      </a:cubicBezTo>
                      <a:cubicBezTo>
                        <a:pt x="1270" y="1920"/>
                        <a:pt x="1465" y="1672"/>
                        <a:pt x="1683" y="1446"/>
                      </a:cubicBezTo>
                      <a:cubicBezTo>
                        <a:pt x="2036" y="1063"/>
                        <a:pt x="2517" y="755"/>
                        <a:pt x="2697" y="237"/>
                      </a:cubicBezTo>
                      <a:close/>
                      <a:moveTo>
                        <a:pt x="2284" y="282"/>
                      </a:moveTo>
                      <a:cubicBezTo>
                        <a:pt x="2311" y="348"/>
                        <a:pt x="2373" y="397"/>
                        <a:pt x="2444" y="397"/>
                      </a:cubicBezTo>
                      <a:cubicBezTo>
                        <a:pt x="2453" y="397"/>
                        <a:pt x="2462" y="396"/>
                        <a:pt x="2472" y="394"/>
                      </a:cubicBezTo>
                      <a:cubicBezTo>
                        <a:pt x="2540" y="387"/>
                        <a:pt x="2600" y="342"/>
                        <a:pt x="2645" y="282"/>
                      </a:cubicBezTo>
                      <a:lnTo>
                        <a:pt x="2645" y="282"/>
                      </a:lnTo>
                      <a:cubicBezTo>
                        <a:pt x="2465" y="740"/>
                        <a:pt x="2029" y="1018"/>
                        <a:pt x="1698" y="1364"/>
                      </a:cubicBezTo>
                      <a:cubicBezTo>
                        <a:pt x="1518" y="1552"/>
                        <a:pt x="1360" y="1754"/>
                        <a:pt x="1180" y="1942"/>
                      </a:cubicBezTo>
                      <a:cubicBezTo>
                        <a:pt x="1044" y="2093"/>
                        <a:pt x="887" y="2265"/>
                        <a:pt x="706" y="2363"/>
                      </a:cubicBezTo>
                      <a:cubicBezTo>
                        <a:pt x="661" y="2371"/>
                        <a:pt x="624" y="2378"/>
                        <a:pt x="586" y="2386"/>
                      </a:cubicBezTo>
                      <a:cubicBezTo>
                        <a:pt x="691" y="2183"/>
                        <a:pt x="804" y="1995"/>
                        <a:pt x="954" y="1830"/>
                      </a:cubicBezTo>
                      <a:cubicBezTo>
                        <a:pt x="1105" y="1649"/>
                        <a:pt x="1285" y="1484"/>
                        <a:pt x="1458" y="1326"/>
                      </a:cubicBezTo>
                      <a:cubicBezTo>
                        <a:pt x="1766" y="1041"/>
                        <a:pt x="2074" y="740"/>
                        <a:pt x="2239" y="342"/>
                      </a:cubicBezTo>
                      <a:lnTo>
                        <a:pt x="2247" y="342"/>
                      </a:lnTo>
                      <a:cubicBezTo>
                        <a:pt x="2254" y="327"/>
                        <a:pt x="2269" y="304"/>
                        <a:pt x="2284" y="282"/>
                      </a:cubicBezTo>
                      <a:close/>
                      <a:moveTo>
                        <a:pt x="1871" y="222"/>
                      </a:moveTo>
                      <a:cubicBezTo>
                        <a:pt x="1863" y="312"/>
                        <a:pt x="1946" y="417"/>
                        <a:pt x="2036" y="432"/>
                      </a:cubicBezTo>
                      <a:cubicBezTo>
                        <a:pt x="2050" y="436"/>
                        <a:pt x="2064" y="438"/>
                        <a:pt x="2078" y="438"/>
                      </a:cubicBezTo>
                      <a:cubicBezTo>
                        <a:pt x="2117" y="438"/>
                        <a:pt x="2154" y="424"/>
                        <a:pt x="2187" y="402"/>
                      </a:cubicBezTo>
                      <a:lnTo>
                        <a:pt x="2187" y="402"/>
                      </a:lnTo>
                      <a:cubicBezTo>
                        <a:pt x="1984" y="800"/>
                        <a:pt x="1661" y="1093"/>
                        <a:pt x="1338" y="1394"/>
                      </a:cubicBezTo>
                      <a:cubicBezTo>
                        <a:pt x="1007" y="1694"/>
                        <a:pt x="744" y="2002"/>
                        <a:pt x="534" y="2401"/>
                      </a:cubicBezTo>
                      <a:cubicBezTo>
                        <a:pt x="496" y="2408"/>
                        <a:pt x="466" y="2416"/>
                        <a:pt x="428" y="2423"/>
                      </a:cubicBezTo>
                      <a:cubicBezTo>
                        <a:pt x="428" y="2431"/>
                        <a:pt x="421" y="2431"/>
                        <a:pt x="413" y="2431"/>
                      </a:cubicBezTo>
                      <a:cubicBezTo>
                        <a:pt x="421" y="2408"/>
                        <a:pt x="428" y="2386"/>
                        <a:pt x="443" y="2363"/>
                      </a:cubicBezTo>
                      <a:cubicBezTo>
                        <a:pt x="676" y="2002"/>
                        <a:pt x="947" y="1664"/>
                        <a:pt x="1255" y="1364"/>
                      </a:cubicBezTo>
                      <a:cubicBezTo>
                        <a:pt x="1548" y="1071"/>
                        <a:pt x="1848" y="815"/>
                        <a:pt x="2059" y="455"/>
                      </a:cubicBezTo>
                      <a:cubicBezTo>
                        <a:pt x="2064" y="449"/>
                        <a:pt x="2058" y="444"/>
                        <a:pt x="2054" y="444"/>
                      </a:cubicBezTo>
                      <a:cubicBezTo>
                        <a:pt x="2053" y="444"/>
                        <a:pt x="2051" y="445"/>
                        <a:pt x="2051" y="447"/>
                      </a:cubicBezTo>
                      <a:cubicBezTo>
                        <a:pt x="1803" y="830"/>
                        <a:pt x="1435" y="1101"/>
                        <a:pt x="1127" y="1424"/>
                      </a:cubicBezTo>
                      <a:cubicBezTo>
                        <a:pt x="902" y="1664"/>
                        <a:pt x="691" y="1920"/>
                        <a:pt x="511" y="2190"/>
                      </a:cubicBezTo>
                      <a:cubicBezTo>
                        <a:pt x="676" y="1845"/>
                        <a:pt x="909" y="1529"/>
                        <a:pt x="1142" y="1228"/>
                      </a:cubicBezTo>
                      <a:cubicBezTo>
                        <a:pt x="1390" y="920"/>
                        <a:pt x="1751" y="612"/>
                        <a:pt x="1871" y="222"/>
                      </a:cubicBezTo>
                      <a:close/>
                      <a:moveTo>
                        <a:pt x="1450" y="132"/>
                      </a:moveTo>
                      <a:cubicBezTo>
                        <a:pt x="1480" y="207"/>
                        <a:pt x="1540" y="282"/>
                        <a:pt x="1616" y="304"/>
                      </a:cubicBezTo>
                      <a:cubicBezTo>
                        <a:pt x="1635" y="310"/>
                        <a:pt x="1655" y="313"/>
                        <a:pt x="1674" y="313"/>
                      </a:cubicBezTo>
                      <a:cubicBezTo>
                        <a:pt x="1728" y="313"/>
                        <a:pt x="1780" y="291"/>
                        <a:pt x="1818" y="252"/>
                      </a:cubicBezTo>
                      <a:lnTo>
                        <a:pt x="1818" y="252"/>
                      </a:lnTo>
                      <a:cubicBezTo>
                        <a:pt x="1728" y="470"/>
                        <a:pt x="1563" y="650"/>
                        <a:pt x="1413" y="830"/>
                      </a:cubicBezTo>
                      <a:cubicBezTo>
                        <a:pt x="1255" y="1011"/>
                        <a:pt x="1105" y="1191"/>
                        <a:pt x="962" y="1379"/>
                      </a:cubicBezTo>
                      <a:cubicBezTo>
                        <a:pt x="729" y="1694"/>
                        <a:pt x="511" y="2032"/>
                        <a:pt x="376" y="2408"/>
                      </a:cubicBezTo>
                      <a:cubicBezTo>
                        <a:pt x="376" y="2416"/>
                        <a:pt x="368" y="2423"/>
                        <a:pt x="361" y="2431"/>
                      </a:cubicBezTo>
                      <a:cubicBezTo>
                        <a:pt x="361" y="2438"/>
                        <a:pt x="353" y="2438"/>
                        <a:pt x="353" y="2438"/>
                      </a:cubicBezTo>
                      <a:cubicBezTo>
                        <a:pt x="489" y="2010"/>
                        <a:pt x="699" y="1627"/>
                        <a:pt x="924" y="1243"/>
                      </a:cubicBezTo>
                      <a:cubicBezTo>
                        <a:pt x="1127" y="898"/>
                        <a:pt x="1345" y="530"/>
                        <a:pt x="1450" y="132"/>
                      </a:cubicBezTo>
                      <a:close/>
                      <a:moveTo>
                        <a:pt x="1082" y="116"/>
                      </a:moveTo>
                      <a:cubicBezTo>
                        <a:pt x="1122" y="156"/>
                        <a:pt x="1184" y="175"/>
                        <a:pt x="1248" y="175"/>
                      </a:cubicBezTo>
                      <a:cubicBezTo>
                        <a:pt x="1305" y="175"/>
                        <a:pt x="1363" y="160"/>
                        <a:pt x="1405" y="132"/>
                      </a:cubicBezTo>
                      <a:lnTo>
                        <a:pt x="1405" y="132"/>
                      </a:lnTo>
                      <a:cubicBezTo>
                        <a:pt x="1262" y="552"/>
                        <a:pt x="1052" y="935"/>
                        <a:pt x="827" y="1319"/>
                      </a:cubicBezTo>
                      <a:cubicBezTo>
                        <a:pt x="616" y="1672"/>
                        <a:pt x="398" y="2040"/>
                        <a:pt x="301" y="2446"/>
                      </a:cubicBezTo>
                      <a:cubicBezTo>
                        <a:pt x="271" y="2446"/>
                        <a:pt x="248" y="2446"/>
                        <a:pt x="218" y="2453"/>
                      </a:cubicBezTo>
                      <a:cubicBezTo>
                        <a:pt x="195" y="2205"/>
                        <a:pt x="286" y="1980"/>
                        <a:pt x="376" y="1762"/>
                      </a:cubicBezTo>
                      <a:cubicBezTo>
                        <a:pt x="466" y="1529"/>
                        <a:pt x="564" y="1304"/>
                        <a:pt x="684" y="1086"/>
                      </a:cubicBezTo>
                      <a:cubicBezTo>
                        <a:pt x="834" y="800"/>
                        <a:pt x="1052" y="507"/>
                        <a:pt x="1075" y="162"/>
                      </a:cubicBezTo>
                      <a:cubicBezTo>
                        <a:pt x="1082" y="147"/>
                        <a:pt x="1082" y="132"/>
                        <a:pt x="1082" y="116"/>
                      </a:cubicBezTo>
                      <a:close/>
                      <a:moveTo>
                        <a:pt x="729" y="485"/>
                      </a:moveTo>
                      <a:cubicBezTo>
                        <a:pt x="676" y="823"/>
                        <a:pt x="428" y="1123"/>
                        <a:pt x="301" y="1439"/>
                      </a:cubicBezTo>
                      <a:cubicBezTo>
                        <a:pt x="180" y="1747"/>
                        <a:pt x="83" y="2115"/>
                        <a:pt x="180" y="2446"/>
                      </a:cubicBezTo>
                      <a:cubicBezTo>
                        <a:pt x="180" y="2453"/>
                        <a:pt x="180" y="2453"/>
                        <a:pt x="180" y="2453"/>
                      </a:cubicBezTo>
                      <a:cubicBezTo>
                        <a:pt x="165" y="2453"/>
                        <a:pt x="150" y="2461"/>
                        <a:pt x="135" y="2461"/>
                      </a:cubicBezTo>
                      <a:lnTo>
                        <a:pt x="128" y="2461"/>
                      </a:lnTo>
                      <a:cubicBezTo>
                        <a:pt x="53" y="2055"/>
                        <a:pt x="60" y="1597"/>
                        <a:pt x="241" y="1221"/>
                      </a:cubicBezTo>
                      <a:cubicBezTo>
                        <a:pt x="316" y="1056"/>
                        <a:pt x="639" y="823"/>
                        <a:pt x="496" y="612"/>
                      </a:cubicBezTo>
                      <a:cubicBezTo>
                        <a:pt x="491" y="607"/>
                        <a:pt x="489" y="602"/>
                        <a:pt x="486" y="596"/>
                      </a:cubicBezTo>
                      <a:lnTo>
                        <a:pt x="486" y="596"/>
                      </a:lnTo>
                      <a:cubicBezTo>
                        <a:pt x="575" y="581"/>
                        <a:pt x="670" y="551"/>
                        <a:pt x="729" y="485"/>
                      </a:cubicBezTo>
                      <a:close/>
                      <a:moveTo>
                        <a:pt x="1453" y="0"/>
                      </a:moveTo>
                      <a:cubicBezTo>
                        <a:pt x="1446" y="0"/>
                        <a:pt x="1439" y="4"/>
                        <a:pt x="1435" y="11"/>
                      </a:cubicBezTo>
                      <a:cubicBezTo>
                        <a:pt x="1413" y="94"/>
                        <a:pt x="1330" y="124"/>
                        <a:pt x="1255" y="124"/>
                      </a:cubicBezTo>
                      <a:cubicBezTo>
                        <a:pt x="1248" y="125"/>
                        <a:pt x="1241" y="125"/>
                        <a:pt x="1235" y="125"/>
                      </a:cubicBezTo>
                      <a:cubicBezTo>
                        <a:pt x="1178" y="125"/>
                        <a:pt x="1136" y="97"/>
                        <a:pt x="1082" y="56"/>
                      </a:cubicBezTo>
                      <a:lnTo>
                        <a:pt x="1075" y="56"/>
                      </a:lnTo>
                      <a:cubicBezTo>
                        <a:pt x="1072" y="51"/>
                        <a:pt x="1067" y="48"/>
                        <a:pt x="1061" y="48"/>
                      </a:cubicBezTo>
                      <a:cubicBezTo>
                        <a:pt x="1053" y="48"/>
                        <a:pt x="1044" y="55"/>
                        <a:pt x="1044" y="64"/>
                      </a:cubicBezTo>
                      <a:cubicBezTo>
                        <a:pt x="1044" y="79"/>
                        <a:pt x="1044" y="86"/>
                        <a:pt x="1044" y="101"/>
                      </a:cubicBezTo>
                      <a:cubicBezTo>
                        <a:pt x="1037" y="162"/>
                        <a:pt x="1014" y="214"/>
                        <a:pt x="962" y="252"/>
                      </a:cubicBezTo>
                      <a:cubicBezTo>
                        <a:pt x="930" y="269"/>
                        <a:pt x="899" y="275"/>
                        <a:pt x="868" y="275"/>
                      </a:cubicBezTo>
                      <a:cubicBezTo>
                        <a:pt x="833" y="275"/>
                        <a:pt x="799" y="267"/>
                        <a:pt x="766" y="259"/>
                      </a:cubicBezTo>
                      <a:cubicBezTo>
                        <a:pt x="759" y="252"/>
                        <a:pt x="759" y="252"/>
                        <a:pt x="751" y="252"/>
                      </a:cubicBezTo>
                      <a:lnTo>
                        <a:pt x="736" y="252"/>
                      </a:lnTo>
                      <a:cubicBezTo>
                        <a:pt x="729" y="252"/>
                        <a:pt x="721" y="267"/>
                        <a:pt x="721" y="274"/>
                      </a:cubicBezTo>
                      <a:cubicBezTo>
                        <a:pt x="729" y="289"/>
                        <a:pt x="736" y="304"/>
                        <a:pt x="736" y="319"/>
                      </a:cubicBezTo>
                      <a:lnTo>
                        <a:pt x="736" y="372"/>
                      </a:lnTo>
                      <a:cubicBezTo>
                        <a:pt x="714" y="485"/>
                        <a:pt x="549" y="530"/>
                        <a:pt x="436" y="560"/>
                      </a:cubicBezTo>
                      <a:cubicBezTo>
                        <a:pt x="428" y="560"/>
                        <a:pt x="421" y="575"/>
                        <a:pt x="428" y="582"/>
                      </a:cubicBezTo>
                      <a:cubicBezTo>
                        <a:pt x="428" y="590"/>
                        <a:pt x="428" y="597"/>
                        <a:pt x="428" y="605"/>
                      </a:cubicBezTo>
                      <a:cubicBezTo>
                        <a:pt x="443" y="620"/>
                        <a:pt x="451" y="642"/>
                        <a:pt x="458" y="657"/>
                      </a:cubicBezTo>
                      <a:cubicBezTo>
                        <a:pt x="466" y="688"/>
                        <a:pt x="458" y="718"/>
                        <a:pt x="436" y="755"/>
                      </a:cubicBezTo>
                      <a:cubicBezTo>
                        <a:pt x="409" y="793"/>
                        <a:pt x="366" y="804"/>
                        <a:pt x="321" y="804"/>
                      </a:cubicBezTo>
                      <a:cubicBezTo>
                        <a:pt x="304" y="804"/>
                        <a:pt x="287" y="802"/>
                        <a:pt x="271" y="800"/>
                      </a:cubicBezTo>
                      <a:cubicBezTo>
                        <a:pt x="256" y="800"/>
                        <a:pt x="233" y="823"/>
                        <a:pt x="248" y="838"/>
                      </a:cubicBezTo>
                      <a:cubicBezTo>
                        <a:pt x="269" y="852"/>
                        <a:pt x="292" y="858"/>
                        <a:pt x="317" y="858"/>
                      </a:cubicBezTo>
                      <a:cubicBezTo>
                        <a:pt x="371" y="858"/>
                        <a:pt x="430" y="827"/>
                        <a:pt x="466" y="785"/>
                      </a:cubicBezTo>
                      <a:lnTo>
                        <a:pt x="466" y="785"/>
                      </a:lnTo>
                      <a:cubicBezTo>
                        <a:pt x="421" y="935"/>
                        <a:pt x="248" y="1078"/>
                        <a:pt x="195" y="1198"/>
                      </a:cubicBezTo>
                      <a:cubicBezTo>
                        <a:pt x="135" y="1326"/>
                        <a:pt x="98" y="1469"/>
                        <a:pt x="75" y="1604"/>
                      </a:cubicBezTo>
                      <a:cubicBezTo>
                        <a:pt x="23" y="1890"/>
                        <a:pt x="0" y="2198"/>
                        <a:pt x="98" y="2476"/>
                      </a:cubicBezTo>
                      <a:cubicBezTo>
                        <a:pt x="68" y="2498"/>
                        <a:pt x="60" y="2536"/>
                        <a:pt x="90" y="2558"/>
                      </a:cubicBezTo>
                      <a:cubicBezTo>
                        <a:pt x="178" y="2631"/>
                        <a:pt x="269" y="2650"/>
                        <a:pt x="367" y="2650"/>
                      </a:cubicBezTo>
                      <a:cubicBezTo>
                        <a:pt x="411" y="2650"/>
                        <a:pt x="456" y="2646"/>
                        <a:pt x="504" y="2641"/>
                      </a:cubicBezTo>
                      <a:cubicBezTo>
                        <a:pt x="729" y="2618"/>
                        <a:pt x="947" y="2588"/>
                        <a:pt x="1172" y="2543"/>
                      </a:cubicBezTo>
                      <a:cubicBezTo>
                        <a:pt x="1608" y="2453"/>
                        <a:pt x="2036" y="2303"/>
                        <a:pt x="2412" y="2055"/>
                      </a:cubicBezTo>
                      <a:cubicBezTo>
                        <a:pt x="2743" y="1830"/>
                        <a:pt x="3051" y="1529"/>
                        <a:pt x="3216" y="1161"/>
                      </a:cubicBezTo>
                      <a:cubicBezTo>
                        <a:pt x="3351" y="860"/>
                        <a:pt x="3434" y="477"/>
                        <a:pt x="3231" y="192"/>
                      </a:cubicBezTo>
                      <a:cubicBezTo>
                        <a:pt x="3223" y="177"/>
                        <a:pt x="3216" y="177"/>
                        <a:pt x="3201" y="169"/>
                      </a:cubicBezTo>
                      <a:cubicBezTo>
                        <a:pt x="3141" y="101"/>
                        <a:pt x="3051" y="56"/>
                        <a:pt x="2953" y="56"/>
                      </a:cubicBezTo>
                      <a:cubicBezTo>
                        <a:pt x="2803" y="56"/>
                        <a:pt x="2660" y="139"/>
                        <a:pt x="2525" y="184"/>
                      </a:cubicBezTo>
                      <a:cubicBezTo>
                        <a:pt x="2434" y="210"/>
                        <a:pt x="2354" y="224"/>
                        <a:pt x="2273" y="224"/>
                      </a:cubicBezTo>
                      <a:cubicBezTo>
                        <a:pt x="2192" y="224"/>
                        <a:pt x="2111" y="210"/>
                        <a:pt x="2021" y="184"/>
                      </a:cubicBezTo>
                      <a:cubicBezTo>
                        <a:pt x="2006" y="184"/>
                        <a:pt x="1999" y="199"/>
                        <a:pt x="2006" y="207"/>
                      </a:cubicBezTo>
                      <a:cubicBezTo>
                        <a:pt x="2074" y="259"/>
                        <a:pt x="2156" y="274"/>
                        <a:pt x="2239" y="282"/>
                      </a:cubicBezTo>
                      <a:cubicBezTo>
                        <a:pt x="2197" y="338"/>
                        <a:pt x="2142" y="388"/>
                        <a:pt x="2067" y="388"/>
                      </a:cubicBezTo>
                      <a:cubicBezTo>
                        <a:pt x="2062" y="388"/>
                        <a:pt x="2057" y="387"/>
                        <a:pt x="2051" y="387"/>
                      </a:cubicBezTo>
                      <a:cubicBezTo>
                        <a:pt x="1931" y="379"/>
                        <a:pt x="1931" y="259"/>
                        <a:pt x="1878" y="177"/>
                      </a:cubicBezTo>
                      <a:cubicBezTo>
                        <a:pt x="1878" y="169"/>
                        <a:pt x="1878" y="162"/>
                        <a:pt x="1871" y="162"/>
                      </a:cubicBezTo>
                      <a:cubicBezTo>
                        <a:pt x="1871" y="151"/>
                        <a:pt x="1859" y="144"/>
                        <a:pt x="1849" y="144"/>
                      </a:cubicBezTo>
                      <a:cubicBezTo>
                        <a:pt x="1846" y="144"/>
                        <a:pt x="1843" y="145"/>
                        <a:pt x="1841" y="147"/>
                      </a:cubicBezTo>
                      <a:cubicBezTo>
                        <a:pt x="1804" y="214"/>
                        <a:pt x="1742" y="267"/>
                        <a:pt x="1670" y="267"/>
                      </a:cubicBezTo>
                      <a:cubicBezTo>
                        <a:pt x="1655" y="267"/>
                        <a:pt x="1639" y="265"/>
                        <a:pt x="1623" y="259"/>
                      </a:cubicBezTo>
                      <a:cubicBezTo>
                        <a:pt x="1525" y="229"/>
                        <a:pt x="1480" y="139"/>
                        <a:pt x="1473" y="41"/>
                      </a:cubicBezTo>
                      <a:cubicBezTo>
                        <a:pt x="1473" y="34"/>
                        <a:pt x="1473" y="34"/>
                        <a:pt x="1473" y="34"/>
                      </a:cubicBezTo>
                      <a:cubicBezTo>
                        <a:pt x="1473" y="19"/>
                        <a:pt x="1473" y="19"/>
                        <a:pt x="1465" y="11"/>
                      </a:cubicBezTo>
                      <a:cubicBezTo>
                        <a:pt x="1465" y="4"/>
                        <a:pt x="1460" y="0"/>
                        <a:pt x="14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3" name="Google Shape;1433;p34"/>
              <p:cNvSpPr/>
              <p:nvPr/>
            </p:nvSpPr>
            <p:spPr>
              <a:xfrm rot="3398333">
                <a:off x="8518551" y="3803463"/>
                <a:ext cx="20674" cy="56924"/>
              </a:xfrm>
              <a:custGeom>
                <a:avLst/>
                <a:gdLst/>
                <a:ahLst/>
                <a:cxnLst/>
                <a:rect l="l" t="t" r="r" b="b"/>
                <a:pathLst>
                  <a:path w="827" h="2277" extrusionOk="0">
                    <a:moveTo>
                      <a:pt x="827" y="0"/>
                    </a:moveTo>
                    <a:cubicBezTo>
                      <a:pt x="664" y="418"/>
                      <a:pt x="611" y="644"/>
                      <a:pt x="594" y="737"/>
                    </a:cubicBezTo>
                    <a:lnTo>
                      <a:pt x="594" y="737"/>
                    </a:lnTo>
                    <a:lnTo>
                      <a:pt x="699" y="23"/>
                    </a:lnTo>
                    <a:lnTo>
                      <a:pt x="481" y="631"/>
                    </a:lnTo>
                    <a:lnTo>
                      <a:pt x="549" y="233"/>
                    </a:lnTo>
                    <a:lnTo>
                      <a:pt x="444" y="496"/>
                    </a:lnTo>
                    <a:lnTo>
                      <a:pt x="526" y="60"/>
                    </a:lnTo>
                    <a:lnTo>
                      <a:pt x="526" y="60"/>
                    </a:lnTo>
                    <a:cubicBezTo>
                      <a:pt x="526" y="61"/>
                      <a:pt x="128" y="1240"/>
                      <a:pt x="0" y="1593"/>
                    </a:cubicBezTo>
                    <a:cubicBezTo>
                      <a:pt x="256" y="1143"/>
                      <a:pt x="331" y="962"/>
                      <a:pt x="331" y="962"/>
                    </a:cubicBezTo>
                    <a:lnTo>
                      <a:pt x="331" y="962"/>
                    </a:lnTo>
                    <a:cubicBezTo>
                      <a:pt x="331" y="962"/>
                      <a:pt x="173" y="1698"/>
                      <a:pt x="105" y="2044"/>
                    </a:cubicBezTo>
                    <a:cubicBezTo>
                      <a:pt x="323" y="1436"/>
                      <a:pt x="458" y="1105"/>
                      <a:pt x="459" y="1105"/>
                    </a:cubicBezTo>
                    <a:lnTo>
                      <a:pt x="459" y="1105"/>
                    </a:lnTo>
                    <a:cubicBezTo>
                      <a:pt x="459" y="1105"/>
                      <a:pt x="278" y="2006"/>
                      <a:pt x="226" y="2277"/>
                    </a:cubicBezTo>
                    <a:cubicBezTo>
                      <a:pt x="421" y="1668"/>
                      <a:pt x="579" y="1143"/>
                      <a:pt x="579" y="1142"/>
                    </a:cubicBezTo>
                    <a:lnTo>
                      <a:pt x="579" y="1142"/>
                    </a:lnTo>
                    <a:cubicBezTo>
                      <a:pt x="579" y="1143"/>
                      <a:pt x="549" y="1856"/>
                      <a:pt x="489" y="2104"/>
                    </a:cubicBezTo>
                    <a:cubicBezTo>
                      <a:pt x="684" y="1578"/>
                      <a:pt x="729" y="361"/>
                      <a:pt x="8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4"/>
              <p:cNvSpPr/>
              <p:nvPr/>
            </p:nvSpPr>
            <p:spPr>
              <a:xfrm rot="-4350001">
                <a:off x="8425462" y="3801102"/>
                <a:ext cx="27650" cy="61624"/>
              </a:xfrm>
              <a:custGeom>
                <a:avLst/>
                <a:gdLst/>
                <a:ahLst/>
                <a:cxnLst/>
                <a:rect l="l" t="t" r="r" b="b"/>
                <a:pathLst>
                  <a:path w="1106" h="2465" extrusionOk="0">
                    <a:moveTo>
                      <a:pt x="444" y="53"/>
                    </a:moveTo>
                    <a:cubicBezTo>
                      <a:pt x="444" y="53"/>
                      <a:pt x="444" y="60"/>
                      <a:pt x="444" y="73"/>
                    </a:cubicBezTo>
                    <a:lnTo>
                      <a:pt x="444" y="73"/>
                    </a:lnTo>
                    <a:cubicBezTo>
                      <a:pt x="449" y="60"/>
                      <a:pt x="452" y="53"/>
                      <a:pt x="452" y="53"/>
                    </a:cubicBezTo>
                    <a:close/>
                    <a:moveTo>
                      <a:pt x="173" y="1920"/>
                    </a:moveTo>
                    <a:cubicBezTo>
                      <a:pt x="169" y="1931"/>
                      <a:pt x="164" y="1942"/>
                      <a:pt x="159" y="1953"/>
                    </a:cubicBezTo>
                    <a:cubicBezTo>
                      <a:pt x="163" y="1945"/>
                      <a:pt x="168" y="1933"/>
                      <a:pt x="173" y="1920"/>
                    </a:cubicBezTo>
                    <a:close/>
                    <a:moveTo>
                      <a:pt x="373" y="2058"/>
                    </a:moveTo>
                    <a:cubicBezTo>
                      <a:pt x="371" y="2060"/>
                      <a:pt x="370" y="2063"/>
                      <a:pt x="369" y="2066"/>
                    </a:cubicBezTo>
                    <a:cubicBezTo>
                      <a:pt x="370" y="2064"/>
                      <a:pt x="371" y="2061"/>
                      <a:pt x="373" y="2058"/>
                    </a:cubicBezTo>
                    <a:close/>
                    <a:moveTo>
                      <a:pt x="752" y="0"/>
                    </a:moveTo>
                    <a:lnTo>
                      <a:pt x="752" y="0"/>
                    </a:lnTo>
                    <a:cubicBezTo>
                      <a:pt x="752" y="0"/>
                      <a:pt x="512" y="416"/>
                      <a:pt x="483" y="622"/>
                    </a:cubicBezTo>
                    <a:lnTo>
                      <a:pt x="483" y="622"/>
                    </a:lnTo>
                    <a:cubicBezTo>
                      <a:pt x="515" y="375"/>
                      <a:pt x="640" y="30"/>
                      <a:pt x="640" y="30"/>
                    </a:cubicBezTo>
                    <a:lnTo>
                      <a:pt x="640" y="30"/>
                    </a:lnTo>
                    <a:cubicBezTo>
                      <a:pt x="639" y="30"/>
                      <a:pt x="459" y="316"/>
                      <a:pt x="407" y="511"/>
                    </a:cubicBezTo>
                    <a:cubicBezTo>
                      <a:pt x="437" y="308"/>
                      <a:pt x="443" y="131"/>
                      <a:pt x="444" y="73"/>
                    </a:cubicBezTo>
                    <a:lnTo>
                      <a:pt x="444" y="73"/>
                    </a:lnTo>
                    <a:cubicBezTo>
                      <a:pt x="387" y="223"/>
                      <a:pt x="29" y="1171"/>
                      <a:pt x="1" y="1503"/>
                    </a:cubicBezTo>
                    <a:cubicBezTo>
                      <a:pt x="114" y="1022"/>
                      <a:pt x="354" y="827"/>
                      <a:pt x="354" y="826"/>
                    </a:cubicBezTo>
                    <a:lnTo>
                      <a:pt x="354" y="826"/>
                    </a:lnTo>
                    <a:lnTo>
                      <a:pt x="151" y="1345"/>
                    </a:lnTo>
                    <a:lnTo>
                      <a:pt x="392" y="962"/>
                    </a:lnTo>
                    <a:lnTo>
                      <a:pt x="392" y="962"/>
                    </a:lnTo>
                    <a:cubicBezTo>
                      <a:pt x="392" y="962"/>
                      <a:pt x="258" y="1704"/>
                      <a:pt x="173" y="1920"/>
                    </a:cubicBezTo>
                    <a:lnTo>
                      <a:pt x="173" y="1920"/>
                    </a:lnTo>
                    <a:cubicBezTo>
                      <a:pt x="397" y="1417"/>
                      <a:pt x="519" y="1180"/>
                      <a:pt x="519" y="1180"/>
                    </a:cubicBezTo>
                    <a:lnTo>
                      <a:pt x="519" y="1180"/>
                    </a:lnTo>
                    <a:cubicBezTo>
                      <a:pt x="519" y="1180"/>
                      <a:pt x="426" y="1913"/>
                      <a:pt x="373" y="2058"/>
                    </a:cubicBezTo>
                    <a:lnTo>
                      <a:pt x="373" y="2058"/>
                    </a:lnTo>
                    <a:cubicBezTo>
                      <a:pt x="595" y="1500"/>
                      <a:pt x="670" y="1255"/>
                      <a:pt x="670" y="1255"/>
                    </a:cubicBezTo>
                    <a:lnTo>
                      <a:pt x="670" y="1255"/>
                    </a:lnTo>
                    <a:cubicBezTo>
                      <a:pt x="670" y="1255"/>
                      <a:pt x="543" y="2301"/>
                      <a:pt x="490" y="2463"/>
                    </a:cubicBezTo>
                    <a:lnTo>
                      <a:pt x="490" y="2463"/>
                    </a:lnTo>
                    <a:cubicBezTo>
                      <a:pt x="722" y="1758"/>
                      <a:pt x="812" y="1180"/>
                      <a:pt x="812" y="1180"/>
                    </a:cubicBezTo>
                    <a:lnTo>
                      <a:pt x="812" y="1180"/>
                    </a:lnTo>
                    <a:cubicBezTo>
                      <a:pt x="812" y="1180"/>
                      <a:pt x="760" y="1878"/>
                      <a:pt x="745" y="2029"/>
                    </a:cubicBezTo>
                    <a:cubicBezTo>
                      <a:pt x="925" y="1375"/>
                      <a:pt x="1053" y="421"/>
                      <a:pt x="1105" y="8"/>
                    </a:cubicBezTo>
                    <a:lnTo>
                      <a:pt x="1105" y="8"/>
                    </a:lnTo>
                    <a:cubicBezTo>
                      <a:pt x="910" y="556"/>
                      <a:pt x="850" y="857"/>
                      <a:pt x="850" y="857"/>
                    </a:cubicBezTo>
                    <a:lnTo>
                      <a:pt x="895" y="218"/>
                    </a:lnTo>
                    <a:lnTo>
                      <a:pt x="700" y="684"/>
                    </a:lnTo>
                    <a:lnTo>
                      <a:pt x="872" y="105"/>
                    </a:lnTo>
                    <a:lnTo>
                      <a:pt x="872" y="105"/>
                    </a:lnTo>
                    <a:cubicBezTo>
                      <a:pt x="872" y="105"/>
                      <a:pt x="587" y="624"/>
                      <a:pt x="557" y="736"/>
                    </a:cubicBezTo>
                    <a:cubicBezTo>
                      <a:pt x="625" y="338"/>
                      <a:pt x="752" y="0"/>
                      <a:pt x="752" y="0"/>
                    </a:cubicBezTo>
                    <a:close/>
                    <a:moveTo>
                      <a:pt x="490" y="2463"/>
                    </a:moveTo>
                    <a:cubicBezTo>
                      <a:pt x="490" y="2464"/>
                      <a:pt x="489" y="2464"/>
                      <a:pt x="489" y="2464"/>
                    </a:cubicBezTo>
                    <a:cubicBezTo>
                      <a:pt x="489" y="2464"/>
                      <a:pt x="490" y="2464"/>
                      <a:pt x="490" y="246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4"/>
              <p:cNvSpPr/>
              <p:nvPr/>
            </p:nvSpPr>
            <p:spPr>
              <a:xfrm rot="-8771255">
                <a:off x="8519476" y="3777009"/>
                <a:ext cx="23701" cy="79303"/>
              </a:xfrm>
              <a:custGeom>
                <a:avLst/>
                <a:gdLst/>
                <a:ahLst/>
                <a:cxnLst/>
                <a:rect l="l" t="t" r="r" b="b"/>
                <a:pathLst>
                  <a:path w="948" h="3172" extrusionOk="0">
                    <a:moveTo>
                      <a:pt x="820" y="1"/>
                    </a:moveTo>
                    <a:lnTo>
                      <a:pt x="820" y="1"/>
                    </a:lnTo>
                    <a:cubicBezTo>
                      <a:pt x="752" y="459"/>
                      <a:pt x="422" y="1248"/>
                      <a:pt x="31" y="2120"/>
                    </a:cubicBezTo>
                    <a:cubicBezTo>
                      <a:pt x="316" y="1654"/>
                      <a:pt x="437" y="1466"/>
                      <a:pt x="437" y="1466"/>
                    </a:cubicBezTo>
                    <a:lnTo>
                      <a:pt x="437" y="1466"/>
                    </a:lnTo>
                    <a:cubicBezTo>
                      <a:pt x="437" y="1466"/>
                      <a:pt x="114" y="2330"/>
                      <a:pt x="1" y="2593"/>
                    </a:cubicBezTo>
                    <a:cubicBezTo>
                      <a:pt x="294" y="2082"/>
                      <a:pt x="444" y="1789"/>
                      <a:pt x="444" y="1789"/>
                    </a:cubicBezTo>
                    <a:lnTo>
                      <a:pt x="444" y="1789"/>
                    </a:lnTo>
                    <a:cubicBezTo>
                      <a:pt x="444" y="1789"/>
                      <a:pt x="144" y="2841"/>
                      <a:pt x="16" y="3172"/>
                    </a:cubicBezTo>
                    <a:cubicBezTo>
                      <a:pt x="390" y="2465"/>
                      <a:pt x="502" y="2103"/>
                      <a:pt x="517" y="2051"/>
                    </a:cubicBezTo>
                    <a:lnTo>
                      <a:pt x="517" y="2051"/>
                    </a:lnTo>
                    <a:cubicBezTo>
                      <a:pt x="499" y="2114"/>
                      <a:pt x="356" y="2614"/>
                      <a:pt x="271" y="2811"/>
                    </a:cubicBezTo>
                    <a:cubicBezTo>
                      <a:pt x="429" y="2480"/>
                      <a:pt x="587" y="2112"/>
                      <a:pt x="722" y="1789"/>
                    </a:cubicBezTo>
                    <a:cubicBezTo>
                      <a:pt x="887" y="1150"/>
                      <a:pt x="948" y="534"/>
                      <a:pt x="8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4"/>
              <p:cNvSpPr/>
              <p:nvPr/>
            </p:nvSpPr>
            <p:spPr>
              <a:xfrm rot="3975318">
                <a:off x="8385764" y="3770052"/>
                <a:ext cx="71719" cy="36074"/>
              </a:xfrm>
              <a:custGeom>
                <a:avLst/>
                <a:gdLst/>
                <a:ahLst/>
                <a:cxnLst/>
                <a:rect l="l" t="t" r="r" b="b"/>
                <a:pathLst>
                  <a:path w="2345" h="1443" extrusionOk="0">
                    <a:moveTo>
                      <a:pt x="4" y="1207"/>
                    </a:moveTo>
                    <a:lnTo>
                      <a:pt x="4" y="1207"/>
                    </a:lnTo>
                    <a:cubicBezTo>
                      <a:pt x="3" y="1208"/>
                      <a:pt x="2" y="1209"/>
                      <a:pt x="1" y="1210"/>
                    </a:cubicBezTo>
                    <a:cubicBezTo>
                      <a:pt x="2" y="1209"/>
                      <a:pt x="3" y="1208"/>
                      <a:pt x="4" y="1207"/>
                    </a:cubicBezTo>
                    <a:close/>
                    <a:moveTo>
                      <a:pt x="421" y="1227"/>
                    </a:moveTo>
                    <a:cubicBezTo>
                      <a:pt x="419" y="1229"/>
                      <a:pt x="416" y="1231"/>
                      <a:pt x="414" y="1232"/>
                    </a:cubicBezTo>
                    <a:cubicBezTo>
                      <a:pt x="416" y="1230"/>
                      <a:pt x="419" y="1229"/>
                      <a:pt x="421" y="1227"/>
                    </a:cubicBezTo>
                    <a:close/>
                    <a:moveTo>
                      <a:pt x="613" y="1370"/>
                    </a:moveTo>
                    <a:lnTo>
                      <a:pt x="613" y="1370"/>
                    </a:lnTo>
                    <a:cubicBezTo>
                      <a:pt x="599" y="1380"/>
                      <a:pt x="588" y="1390"/>
                      <a:pt x="579" y="1398"/>
                    </a:cubicBezTo>
                    <a:cubicBezTo>
                      <a:pt x="591" y="1388"/>
                      <a:pt x="602" y="1379"/>
                      <a:pt x="613" y="1370"/>
                    </a:cubicBezTo>
                    <a:close/>
                    <a:moveTo>
                      <a:pt x="2225" y="0"/>
                    </a:moveTo>
                    <a:lnTo>
                      <a:pt x="2225" y="0"/>
                    </a:lnTo>
                    <a:cubicBezTo>
                      <a:pt x="1834" y="150"/>
                      <a:pt x="947" y="511"/>
                      <a:pt x="354" y="849"/>
                    </a:cubicBezTo>
                    <a:cubicBezTo>
                      <a:pt x="504" y="797"/>
                      <a:pt x="1165" y="571"/>
                      <a:pt x="1165" y="571"/>
                    </a:cubicBezTo>
                    <a:lnTo>
                      <a:pt x="1165" y="571"/>
                    </a:lnTo>
                    <a:cubicBezTo>
                      <a:pt x="1165" y="571"/>
                      <a:pt x="626" y="803"/>
                      <a:pt x="4" y="1207"/>
                    </a:cubicBezTo>
                    <a:lnTo>
                      <a:pt x="4" y="1207"/>
                    </a:lnTo>
                    <a:cubicBezTo>
                      <a:pt x="153" y="1113"/>
                      <a:pt x="1128" y="729"/>
                      <a:pt x="1128" y="729"/>
                    </a:cubicBezTo>
                    <a:lnTo>
                      <a:pt x="1128" y="729"/>
                    </a:lnTo>
                    <a:cubicBezTo>
                      <a:pt x="1128" y="729"/>
                      <a:pt x="905" y="870"/>
                      <a:pt x="421" y="1227"/>
                    </a:cubicBezTo>
                    <a:lnTo>
                      <a:pt x="421" y="1227"/>
                    </a:lnTo>
                    <a:cubicBezTo>
                      <a:pt x="549" y="1137"/>
                      <a:pt x="1233" y="857"/>
                      <a:pt x="1233" y="857"/>
                    </a:cubicBezTo>
                    <a:lnTo>
                      <a:pt x="1233" y="857"/>
                    </a:lnTo>
                    <a:cubicBezTo>
                      <a:pt x="1233" y="857"/>
                      <a:pt x="1033" y="1035"/>
                      <a:pt x="613" y="1370"/>
                    </a:cubicBezTo>
                    <a:lnTo>
                      <a:pt x="613" y="1370"/>
                    </a:lnTo>
                    <a:cubicBezTo>
                      <a:pt x="807" y="1232"/>
                      <a:pt x="1473" y="932"/>
                      <a:pt x="1473" y="932"/>
                    </a:cubicBezTo>
                    <a:lnTo>
                      <a:pt x="1473" y="932"/>
                    </a:lnTo>
                    <a:lnTo>
                      <a:pt x="1165" y="1255"/>
                    </a:lnTo>
                    <a:lnTo>
                      <a:pt x="1616" y="932"/>
                    </a:lnTo>
                    <a:lnTo>
                      <a:pt x="1616" y="932"/>
                    </a:lnTo>
                    <a:cubicBezTo>
                      <a:pt x="1616" y="932"/>
                      <a:pt x="1496" y="1210"/>
                      <a:pt x="1053" y="1443"/>
                    </a:cubicBezTo>
                    <a:cubicBezTo>
                      <a:pt x="1398" y="1323"/>
                      <a:pt x="2345" y="646"/>
                      <a:pt x="2345" y="646"/>
                    </a:cubicBezTo>
                    <a:lnTo>
                      <a:pt x="2345" y="639"/>
                    </a:lnTo>
                    <a:cubicBezTo>
                      <a:pt x="2345" y="639"/>
                      <a:pt x="2142" y="699"/>
                      <a:pt x="1917" y="789"/>
                    </a:cubicBezTo>
                    <a:cubicBezTo>
                      <a:pt x="2089" y="699"/>
                      <a:pt x="2322" y="451"/>
                      <a:pt x="2322" y="451"/>
                    </a:cubicBezTo>
                    <a:lnTo>
                      <a:pt x="2322" y="451"/>
                    </a:lnTo>
                    <a:cubicBezTo>
                      <a:pt x="2322" y="451"/>
                      <a:pt x="2030" y="646"/>
                      <a:pt x="1807" y="748"/>
                    </a:cubicBezTo>
                    <a:lnTo>
                      <a:pt x="1807" y="748"/>
                    </a:lnTo>
                    <a:cubicBezTo>
                      <a:pt x="1999" y="655"/>
                      <a:pt x="2315" y="338"/>
                      <a:pt x="2315" y="338"/>
                    </a:cubicBezTo>
                    <a:lnTo>
                      <a:pt x="2315" y="338"/>
                    </a:lnTo>
                    <a:cubicBezTo>
                      <a:pt x="2315" y="338"/>
                      <a:pt x="2022" y="549"/>
                      <a:pt x="1654" y="706"/>
                    </a:cubicBezTo>
                    <a:cubicBezTo>
                      <a:pt x="1759" y="654"/>
                      <a:pt x="2187" y="248"/>
                      <a:pt x="2187" y="248"/>
                    </a:cubicBezTo>
                    <a:lnTo>
                      <a:pt x="2187" y="248"/>
                    </a:lnTo>
                    <a:lnTo>
                      <a:pt x="1669" y="564"/>
                    </a:lnTo>
                    <a:lnTo>
                      <a:pt x="1669" y="564"/>
                    </a:lnTo>
                    <a:lnTo>
                      <a:pt x="2074" y="248"/>
                    </a:lnTo>
                    <a:lnTo>
                      <a:pt x="2074" y="248"/>
                    </a:lnTo>
                    <a:lnTo>
                      <a:pt x="1466" y="451"/>
                    </a:lnTo>
                    <a:cubicBezTo>
                      <a:pt x="1466" y="451"/>
                      <a:pt x="1744" y="323"/>
                      <a:pt x="2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4"/>
              <p:cNvSpPr/>
              <p:nvPr/>
            </p:nvSpPr>
            <p:spPr>
              <a:xfrm rot="1167089">
                <a:off x="8552299" y="3835338"/>
                <a:ext cx="49049" cy="34949"/>
              </a:xfrm>
              <a:custGeom>
                <a:avLst/>
                <a:gdLst/>
                <a:ahLst/>
                <a:cxnLst/>
                <a:rect l="l" t="t" r="r" b="b"/>
                <a:pathLst>
                  <a:path w="1962" h="1398" extrusionOk="0">
                    <a:moveTo>
                      <a:pt x="1916" y="0"/>
                    </a:moveTo>
                    <a:lnTo>
                      <a:pt x="1916" y="0"/>
                    </a:lnTo>
                    <a:cubicBezTo>
                      <a:pt x="1608" y="218"/>
                      <a:pt x="489" y="699"/>
                      <a:pt x="61" y="1067"/>
                    </a:cubicBezTo>
                    <a:cubicBezTo>
                      <a:pt x="278" y="924"/>
                      <a:pt x="932" y="631"/>
                      <a:pt x="932" y="631"/>
                    </a:cubicBezTo>
                    <a:lnTo>
                      <a:pt x="932" y="631"/>
                    </a:lnTo>
                    <a:cubicBezTo>
                      <a:pt x="932" y="631"/>
                      <a:pt x="496" y="970"/>
                      <a:pt x="0" y="1375"/>
                    </a:cubicBezTo>
                    <a:cubicBezTo>
                      <a:pt x="233" y="1225"/>
                      <a:pt x="1007" y="737"/>
                      <a:pt x="1007" y="737"/>
                    </a:cubicBezTo>
                    <a:lnTo>
                      <a:pt x="1007" y="737"/>
                    </a:lnTo>
                    <a:cubicBezTo>
                      <a:pt x="1007" y="737"/>
                      <a:pt x="752" y="977"/>
                      <a:pt x="256" y="1398"/>
                    </a:cubicBezTo>
                    <a:cubicBezTo>
                      <a:pt x="556" y="1210"/>
                      <a:pt x="1187" y="804"/>
                      <a:pt x="1188" y="804"/>
                    </a:cubicBezTo>
                    <a:lnTo>
                      <a:pt x="1188" y="804"/>
                    </a:lnTo>
                    <a:cubicBezTo>
                      <a:pt x="1188" y="804"/>
                      <a:pt x="1045" y="940"/>
                      <a:pt x="714" y="1338"/>
                    </a:cubicBezTo>
                    <a:cubicBezTo>
                      <a:pt x="1000" y="1097"/>
                      <a:pt x="1961" y="301"/>
                      <a:pt x="1961" y="301"/>
                    </a:cubicBezTo>
                    <a:lnTo>
                      <a:pt x="1961" y="301"/>
                    </a:lnTo>
                    <a:lnTo>
                      <a:pt x="1586" y="534"/>
                    </a:lnTo>
                    <a:lnTo>
                      <a:pt x="1586" y="534"/>
                    </a:lnTo>
                    <a:lnTo>
                      <a:pt x="1796" y="346"/>
                    </a:lnTo>
                    <a:lnTo>
                      <a:pt x="1796" y="346"/>
                    </a:lnTo>
                    <a:lnTo>
                      <a:pt x="1443" y="549"/>
                    </a:lnTo>
                    <a:lnTo>
                      <a:pt x="1931" y="128"/>
                    </a:lnTo>
                    <a:lnTo>
                      <a:pt x="1300" y="483"/>
                    </a:lnTo>
                    <a:lnTo>
                      <a:pt x="1300" y="483"/>
                    </a:lnTo>
                    <a:cubicBezTo>
                      <a:pt x="1376" y="437"/>
                      <a:pt x="1568" y="309"/>
                      <a:pt x="1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4"/>
              <p:cNvSpPr/>
              <p:nvPr/>
            </p:nvSpPr>
            <p:spPr>
              <a:xfrm>
                <a:off x="8613650" y="3732738"/>
                <a:ext cx="70097" cy="21935"/>
              </a:xfrm>
              <a:custGeom>
                <a:avLst/>
                <a:gdLst/>
                <a:ahLst/>
                <a:cxnLst/>
                <a:rect l="l" t="t" r="r" b="b"/>
                <a:pathLst>
                  <a:path w="4231" h="1324" extrusionOk="0">
                    <a:moveTo>
                      <a:pt x="3283" y="1"/>
                    </a:moveTo>
                    <a:cubicBezTo>
                      <a:pt x="1523" y="1"/>
                      <a:pt x="121" y="640"/>
                      <a:pt x="121" y="640"/>
                    </a:cubicBezTo>
                    <a:lnTo>
                      <a:pt x="1173" y="377"/>
                    </a:lnTo>
                    <a:lnTo>
                      <a:pt x="1173" y="377"/>
                    </a:lnTo>
                    <a:lnTo>
                      <a:pt x="1" y="880"/>
                    </a:lnTo>
                    <a:lnTo>
                      <a:pt x="842" y="677"/>
                    </a:lnTo>
                    <a:lnTo>
                      <a:pt x="466" y="940"/>
                    </a:lnTo>
                    <a:lnTo>
                      <a:pt x="1330" y="625"/>
                    </a:lnTo>
                    <a:lnTo>
                      <a:pt x="1330" y="625"/>
                    </a:lnTo>
                    <a:lnTo>
                      <a:pt x="594" y="1016"/>
                    </a:lnTo>
                    <a:lnTo>
                      <a:pt x="594" y="1016"/>
                    </a:lnTo>
                    <a:lnTo>
                      <a:pt x="2127" y="647"/>
                    </a:lnTo>
                    <a:lnTo>
                      <a:pt x="2127" y="647"/>
                    </a:lnTo>
                    <a:lnTo>
                      <a:pt x="1255" y="985"/>
                    </a:lnTo>
                    <a:lnTo>
                      <a:pt x="2811" y="790"/>
                    </a:lnTo>
                    <a:lnTo>
                      <a:pt x="2811" y="790"/>
                    </a:lnTo>
                    <a:cubicBezTo>
                      <a:pt x="2811" y="790"/>
                      <a:pt x="2698" y="985"/>
                      <a:pt x="1894" y="1324"/>
                    </a:cubicBezTo>
                    <a:cubicBezTo>
                      <a:pt x="2367" y="1286"/>
                      <a:pt x="4230" y="595"/>
                      <a:pt x="4231" y="595"/>
                    </a:cubicBezTo>
                    <a:lnTo>
                      <a:pt x="4231" y="595"/>
                    </a:lnTo>
                    <a:lnTo>
                      <a:pt x="3156" y="768"/>
                    </a:lnTo>
                    <a:cubicBezTo>
                      <a:pt x="3156" y="768"/>
                      <a:pt x="3306" y="610"/>
                      <a:pt x="3960" y="399"/>
                    </a:cubicBezTo>
                    <a:lnTo>
                      <a:pt x="3960" y="399"/>
                    </a:lnTo>
                    <a:cubicBezTo>
                      <a:pt x="3675" y="437"/>
                      <a:pt x="2593" y="557"/>
                      <a:pt x="2593" y="557"/>
                    </a:cubicBezTo>
                    <a:cubicBezTo>
                      <a:pt x="2593" y="557"/>
                      <a:pt x="2886" y="369"/>
                      <a:pt x="3569" y="302"/>
                    </a:cubicBezTo>
                    <a:cubicBezTo>
                      <a:pt x="3497" y="291"/>
                      <a:pt x="3404" y="286"/>
                      <a:pt x="3299" y="286"/>
                    </a:cubicBezTo>
                    <a:cubicBezTo>
                      <a:pt x="2828" y="286"/>
                      <a:pt x="2134" y="377"/>
                      <a:pt x="2134" y="377"/>
                    </a:cubicBezTo>
                    <a:lnTo>
                      <a:pt x="2991" y="212"/>
                    </a:lnTo>
                    <a:lnTo>
                      <a:pt x="2991" y="212"/>
                    </a:lnTo>
                    <a:lnTo>
                      <a:pt x="1796" y="242"/>
                    </a:lnTo>
                    <a:cubicBezTo>
                      <a:pt x="1796" y="242"/>
                      <a:pt x="2518" y="99"/>
                      <a:pt x="3344" y="1"/>
                    </a:cubicBezTo>
                    <a:cubicBezTo>
                      <a:pt x="3324" y="1"/>
                      <a:pt x="3303" y="1"/>
                      <a:pt x="32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4"/>
              <p:cNvSpPr/>
              <p:nvPr/>
            </p:nvSpPr>
            <p:spPr>
              <a:xfrm rot="1296814" flipH="1">
                <a:off x="8334075" y="3693314"/>
                <a:ext cx="70097" cy="21935"/>
              </a:xfrm>
              <a:custGeom>
                <a:avLst/>
                <a:gdLst/>
                <a:ahLst/>
                <a:cxnLst/>
                <a:rect l="l" t="t" r="r" b="b"/>
                <a:pathLst>
                  <a:path w="4231" h="1324" extrusionOk="0">
                    <a:moveTo>
                      <a:pt x="3283" y="1"/>
                    </a:moveTo>
                    <a:cubicBezTo>
                      <a:pt x="1523" y="1"/>
                      <a:pt x="121" y="640"/>
                      <a:pt x="121" y="640"/>
                    </a:cubicBezTo>
                    <a:lnTo>
                      <a:pt x="1173" y="377"/>
                    </a:lnTo>
                    <a:lnTo>
                      <a:pt x="1173" y="377"/>
                    </a:lnTo>
                    <a:lnTo>
                      <a:pt x="1" y="880"/>
                    </a:lnTo>
                    <a:lnTo>
                      <a:pt x="842" y="677"/>
                    </a:lnTo>
                    <a:lnTo>
                      <a:pt x="466" y="940"/>
                    </a:lnTo>
                    <a:lnTo>
                      <a:pt x="1330" y="625"/>
                    </a:lnTo>
                    <a:lnTo>
                      <a:pt x="1330" y="625"/>
                    </a:lnTo>
                    <a:lnTo>
                      <a:pt x="594" y="1016"/>
                    </a:lnTo>
                    <a:lnTo>
                      <a:pt x="594" y="1016"/>
                    </a:lnTo>
                    <a:lnTo>
                      <a:pt x="2127" y="647"/>
                    </a:lnTo>
                    <a:lnTo>
                      <a:pt x="2127" y="647"/>
                    </a:lnTo>
                    <a:lnTo>
                      <a:pt x="1255" y="985"/>
                    </a:lnTo>
                    <a:lnTo>
                      <a:pt x="2811" y="790"/>
                    </a:lnTo>
                    <a:lnTo>
                      <a:pt x="2811" y="790"/>
                    </a:lnTo>
                    <a:cubicBezTo>
                      <a:pt x="2811" y="790"/>
                      <a:pt x="2698" y="985"/>
                      <a:pt x="1894" y="1324"/>
                    </a:cubicBezTo>
                    <a:cubicBezTo>
                      <a:pt x="2367" y="1286"/>
                      <a:pt x="4230" y="595"/>
                      <a:pt x="4231" y="595"/>
                    </a:cubicBezTo>
                    <a:lnTo>
                      <a:pt x="4231" y="595"/>
                    </a:lnTo>
                    <a:lnTo>
                      <a:pt x="3156" y="768"/>
                    </a:lnTo>
                    <a:cubicBezTo>
                      <a:pt x="3156" y="768"/>
                      <a:pt x="3306" y="610"/>
                      <a:pt x="3960" y="399"/>
                    </a:cubicBezTo>
                    <a:lnTo>
                      <a:pt x="3960" y="399"/>
                    </a:lnTo>
                    <a:cubicBezTo>
                      <a:pt x="3675" y="437"/>
                      <a:pt x="2593" y="557"/>
                      <a:pt x="2593" y="557"/>
                    </a:cubicBezTo>
                    <a:cubicBezTo>
                      <a:pt x="2593" y="557"/>
                      <a:pt x="2886" y="369"/>
                      <a:pt x="3569" y="302"/>
                    </a:cubicBezTo>
                    <a:cubicBezTo>
                      <a:pt x="3497" y="291"/>
                      <a:pt x="3404" y="286"/>
                      <a:pt x="3299" y="286"/>
                    </a:cubicBezTo>
                    <a:cubicBezTo>
                      <a:pt x="2828" y="286"/>
                      <a:pt x="2134" y="377"/>
                      <a:pt x="2134" y="377"/>
                    </a:cubicBezTo>
                    <a:lnTo>
                      <a:pt x="2991" y="212"/>
                    </a:lnTo>
                    <a:lnTo>
                      <a:pt x="2991" y="212"/>
                    </a:lnTo>
                    <a:lnTo>
                      <a:pt x="1796" y="242"/>
                    </a:lnTo>
                    <a:cubicBezTo>
                      <a:pt x="1796" y="242"/>
                      <a:pt x="2518" y="99"/>
                      <a:pt x="3344" y="1"/>
                    </a:cubicBezTo>
                    <a:cubicBezTo>
                      <a:pt x="3324" y="1"/>
                      <a:pt x="3303" y="1"/>
                      <a:pt x="32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0" name="Google Shape;1440;p34"/>
            <p:cNvGrpSpPr/>
            <p:nvPr/>
          </p:nvGrpSpPr>
          <p:grpSpPr>
            <a:xfrm>
              <a:off x="8813736" y="3834783"/>
              <a:ext cx="304995" cy="136747"/>
              <a:chOff x="8207986" y="3643583"/>
              <a:chExt cx="304995" cy="136747"/>
            </a:xfrm>
          </p:grpSpPr>
          <p:sp>
            <p:nvSpPr>
              <p:cNvPr id="1441" name="Google Shape;1441;p34"/>
              <p:cNvSpPr/>
              <p:nvPr/>
            </p:nvSpPr>
            <p:spPr>
              <a:xfrm rot="-5400000">
                <a:off x="8372572" y="3639920"/>
                <a:ext cx="134427" cy="146392"/>
              </a:xfrm>
              <a:custGeom>
                <a:avLst/>
                <a:gdLst/>
                <a:ahLst/>
                <a:cxnLst/>
                <a:rect l="l" t="t" r="r" b="b"/>
                <a:pathLst>
                  <a:path w="2202" h="2398" extrusionOk="0">
                    <a:moveTo>
                      <a:pt x="1907" y="0"/>
                    </a:moveTo>
                    <a:cubicBezTo>
                      <a:pt x="1674" y="0"/>
                      <a:pt x="1361" y="184"/>
                      <a:pt x="1158" y="244"/>
                    </a:cubicBezTo>
                    <a:cubicBezTo>
                      <a:pt x="992" y="296"/>
                      <a:pt x="834" y="364"/>
                      <a:pt x="684" y="439"/>
                    </a:cubicBezTo>
                    <a:cubicBezTo>
                      <a:pt x="391" y="589"/>
                      <a:pt x="83" y="800"/>
                      <a:pt x="38" y="1138"/>
                    </a:cubicBezTo>
                    <a:cubicBezTo>
                      <a:pt x="1" y="1356"/>
                      <a:pt x="121" y="1499"/>
                      <a:pt x="226" y="1762"/>
                    </a:cubicBezTo>
                    <a:cubicBezTo>
                      <a:pt x="309" y="1964"/>
                      <a:pt x="519" y="2115"/>
                      <a:pt x="699" y="2242"/>
                    </a:cubicBezTo>
                    <a:cubicBezTo>
                      <a:pt x="804" y="2322"/>
                      <a:pt x="928" y="2397"/>
                      <a:pt x="1052" y="2397"/>
                    </a:cubicBezTo>
                    <a:cubicBezTo>
                      <a:pt x="1080" y="2397"/>
                      <a:pt x="1108" y="2393"/>
                      <a:pt x="1135" y="2385"/>
                    </a:cubicBezTo>
                    <a:cubicBezTo>
                      <a:pt x="1270" y="2340"/>
                      <a:pt x="1345" y="2205"/>
                      <a:pt x="1406" y="2077"/>
                    </a:cubicBezTo>
                    <a:cubicBezTo>
                      <a:pt x="1623" y="1634"/>
                      <a:pt x="1834" y="1183"/>
                      <a:pt x="2052" y="740"/>
                    </a:cubicBezTo>
                    <a:cubicBezTo>
                      <a:pt x="2097" y="657"/>
                      <a:pt x="2134" y="574"/>
                      <a:pt x="2157" y="484"/>
                    </a:cubicBezTo>
                    <a:cubicBezTo>
                      <a:pt x="2202" y="281"/>
                      <a:pt x="2172" y="101"/>
                      <a:pt x="2067" y="41"/>
                    </a:cubicBezTo>
                    <a:cubicBezTo>
                      <a:pt x="2021" y="12"/>
                      <a:pt x="1967" y="0"/>
                      <a:pt x="1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4"/>
              <p:cNvSpPr/>
              <p:nvPr/>
            </p:nvSpPr>
            <p:spPr>
              <a:xfrm rot="-5400000">
                <a:off x="8231062" y="3620507"/>
                <a:ext cx="113793" cy="159944"/>
              </a:xfrm>
              <a:custGeom>
                <a:avLst/>
                <a:gdLst/>
                <a:ahLst/>
                <a:cxnLst/>
                <a:rect l="l" t="t" r="r" b="b"/>
                <a:pathLst>
                  <a:path w="1864" h="2620" extrusionOk="0">
                    <a:moveTo>
                      <a:pt x="1273" y="1"/>
                    </a:moveTo>
                    <a:cubicBezTo>
                      <a:pt x="1192" y="1"/>
                      <a:pt x="1107" y="20"/>
                      <a:pt x="1030" y="39"/>
                    </a:cubicBezTo>
                    <a:cubicBezTo>
                      <a:pt x="827" y="99"/>
                      <a:pt x="579" y="160"/>
                      <a:pt x="436" y="325"/>
                    </a:cubicBezTo>
                    <a:cubicBezTo>
                      <a:pt x="256" y="535"/>
                      <a:pt x="98" y="618"/>
                      <a:pt x="60" y="836"/>
                    </a:cubicBezTo>
                    <a:cubicBezTo>
                      <a:pt x="0" y="1174"/>
                      <a:pt x="226" y="1482"/>
                      <a:pt x="451" y="1730"/>
                    </a:cubicBezTo>
                    <a:cubicBezTo>
                      <a:pt x="571" y="1865"/>
                      <a:pt x="699" y="1985"/>
                      <a:pt x="842" y="2091"/>
                    </a:cubicBezTo>
                    <a:cubicBezTo>
                      <a:pt x="1048" y="2247"/>
                      <a:pt x="1336" y="2620"/>
                      <a:pt x="1589" y="2620"/>
                    </a:cubicBezTo>
                    <a:cubicBezTo>
                      <a:pt x="1603" y="2620"/>
                      <a:pt x="1617" y="2619"/>
                      <a:pt x="1631" y="2616"/>
                    </a:cubicBezTo>
                    <a:cubicBezTo>
                      <a:pt x="1751" y="2594"/>
                      <a:pt x="1833" y="2436"/>
                      <a:pt x="1856" y="2226"/>
                    </a:cubicBezTo>
                    <a:cubicBezTo>
                      <a:pt x="1864" y="2136"/>
                      <a:pt x="1848" y="2038"/>
                      <a:pt x="1841" y="1948"/>
                    </a:cubicBezTo>
                    <a:cubicBezTo>
                      <a:pt x="1773" y="1452"/>
                      <a:pt x="1706" y="956"/>
                      <a:pt x="1646" y="460"/>
                    </a:cubicBezTo>
                    <a:cubicBezTo>
                      <a:pt x="1623" y="317"/>
                      <a:pt x="1601" y="160"/>
                      <a:pt x="1488" y="69"/>
                    </a:cubicBezTo>
                    <a:cubicBezTo>
                      <a:pt x="1426" y="18"/>
                      <a:pt x="1351"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3" name="Google Shape;1443;p34"/>
            <p:cNvGrpSpPr/>
            <p:nvPr/>
          </p:nvGrpSpPr>
          <p:grpSpPr>
            <a:xfrm>
              <a:off x="8816972" y="3847847"/>
              <a:ext cx="296328" cy="121118"/>
              <a:chOff x="8211222" y="3656647"/>
              <a:chExt cx="296328" cy="121118"/>
            </a:xfrm>
          </p:grpSpPr>
          <p:sp>
            <p:nvSpPr>
              <p:cNvPr id="1444" name="Google Shape;1444;p34"/>
              <p:cNvSpPr/>
              <p:nvPr/>
            </p:nvSpPr>
            <p:spPr>
              <a:xfrm rot="-5400000">
                <a:off x="8375502" y="3648162"/>
                <a:ext cx="121118" cy="138089"/>
              </a:xfrm>
              <a:custGeom>
                <a:avLst/>
                <a:gdLst/>
                <a:ahLst/>
                <a:cxnLst/>
                <a:rect l="l" t="t" r="r" b="b"/>
                <a:pathLst>
                  <a:path w="1984" h="2262" extrusionOk="0">
                    <a:moveTo>
                      <a:pt x="1955" y="0"/>
                    </a:moveTo>
                    <a:cubicBezTo>
                      <a:pt x="1951" y="0"/>
                      <a:pt x="1947" y="2"/>
                      <a:pt x="1942" y="4"/>
                    </a:cubicBezTo>
                    <a:cubicBezTo>
                      <a:pt x="1604" y="132"/>
                      <a:pt x="1258" y="282"/>
                      <a:pt x="920" y="425"/>
                    </a:cubicBezTo>
                    <a:cubicBezTo>
                      <a:pt x="620" y="560"/>
                      <a:pt x="297" y="703"/>
                      <a:pt x="71" y="943"/>
                    </a:cubicBezTo>
                    <a:cubicBezTo>
                      <a:pt x="64" y="951"/>
                      <a:pt x="71" y="951"/>
                      <a:pt x="71" y="951"/>
                    </a:cubicBezTo>
                    <a:cubicBezTo>
                      <a:pt x="334" y="770"/>
                      <a:pt x="612" y="628"/>
                      <a:pt x="898" y="500"/>
                    </a:cubicBezTo>
                    <a:lnTo>
                      <a:pt x="898" y="500"/>
                    </a:lnTo>
                    <a:cubicBezTo>
                      <a:pt x="732" y="628"/>
                      <a:pt x="590" y="770"/>
                      <a:pt x="432" y="906"/>
                    </a:cubicBezTo>
                    <a:cubicBezTo>
                      <a:pt x="282" y="1026"/>
                      <a:pt x="124" y="1138"/>
                      <a:pt x="11" y="1296"/>
                    </a:cubicBezTo>
                    <a:cubicBezTo>
                      <a:pt x="0" y="1307"/>
                      <a:pt x="9" y="1317"/>
                      <a:pt x="17" y="1317"/>
                    </a:cubicBezTo>
                    <a:cubicBezTo>
                      <a:pt x="20" y="1317"/>
                      <a:pt x="24" y="1316"/>
                      <a:pt x="26" y="1311"/>
                    </a:cubicBezTo>
                    <a:cubicBezTo>
                      <a:pt x="154" y="1146"/>
                      <a:pt x="327" y="1033"/>
                      <a:pt x="484" y="898"/>
                    </a:cubicBezTo>
                    <a:cubicBezTo>
                      <a:pt x="650" y="755"/>
                      <a:pt x="815" y="620"/>
                      <a:pt x="965" y="470"/>
                    </a:cubicBezTo>
                    <a:cubicBezTo>
                      <a:pt x="1243" y="350"/>
                      <a:pt x="1521" y="237"/>
                      <a:pt x="1799" y="117"/>
                    </a:cubicBezTo>
                    <a:lnTo>
                      <a:pt x="1799" y="117"/>
                    </a:lnTo>
                    <a:cubicBezTo>
                      <a:pt x="1514" y="304"/>
                      <a:pt x="1281" y="567"/>
                      <a:pt x="1010" y="793"/>
                    </a:cubicBezTo>
                    <a:cubicBezTo>
                      <a:pt x="717" y="1033"/>
                      <a:pt x="297" y="1153"/>
                      <a:pt x="94" y="1499"/>
                    </a:cubicBezTo>
                    <a:cubicBezTo>
                      <a:pt x="83" y="1510"/>
                      <a:pt x="91" y="1520"/>
                      <a:pt x="100" y="1520"/>
                    </a:cubicBezTo>
                    <a:cubicBezTo>
                      <a:pt x="103" y="1520"/>
                      <a:pt x="107" y="1519"/>
                      <a:pt x="109" y="1514"/>
                    </a:cubicBezTo>
                    <a:cubicBezTo>
                      <a:pt x="304" y="1221"/>
                      <a:pt x="635" y="1101"/>
                      <a:pt x="913" y="913"/>
                    </a:cubicBezTo>
                    <a:lnTo>
                      <a:pt x="913" y="913"/>
                    </a:lnTo>
                    <a:cubicBezTo>
                      <a:pt x="845" y="1003"/>
                      <a:pt x="777" y="1116"/>
                      <a:pt x="710" y="1206"/>
                    </a:cubicBezTo>
                    <a:cubicBezTo>
                      <a:pt x="560" y="1416"/>
                      <a:pt x="402" y="1627"/>
                      <a:pt x="252" y="1837"/>
                    </a:cubicBezTo>
                    <a:cubicBezTo>
                      <a:pt x="246" y="1848"/>
                      <a:pt x="256" y="1858"/>
                      <a:pt x="265" y="1858"/>
                    </a:cubicBezTo>
                    <a:cubicBezTo>
                      <a:pt x="268" y="1858"/>
                      <a:pt x="272" y="1857"/>
                      <a:pt x="274" y="1852"/>
                    </a:cubicBezTo>
                    <a:cubicBezTo>
                      <a:pt x="417" y="1672"/>
                      <a:pt x="545" y="1484"/>
                      <a:pt x="680" y="1296"/>
                    </a:cubicBezTo>
                    <a:cubicBezTo>
                      <a:pt x="792" y="1146"/>
                      <a:pt x="898" y="966"/>
                      <a:pt x="1033" y="823"/>
                    </a:cubicBezTo>
                    <a:cubicBezTo>
                      <a:pt x="1040" y="815"/>
                      <a:pt x="1048" y="808"/>
                      <a:pt x="1055" y="800"/>
                    </a:cubicBezTo>
                    <a:cubicBezTo>
                      <a:pt x="1198" y="680"/>
                      <a:pt x="1333" y="537"/>
                      <a:pt x="1476" y="410"/>
                    </a:cubicBezTo>
                    <a:cubicBezTo>
                      <a:pt x="1566" y="335"/>
                      <a:pt x="1657" y="259"/>
                      <a:pt x="1754" y="192"/>
                    </a:cubicBezTo>
                    <a:lnTo>
                      <a:pt x="1754" y="192"/>
                    </a:lnTo>
                    <a:cubicBezTo>
                      <a:pt x="1521" y="507"/>
                      <a:pt x="1296" y="845"/>
                      <a:pt x="1086" y="1176"/>
                    </a:cubicBezTo>
                    <a:cubicBezTo>
                      <a:pt x="890" y="1492"/>
                      <a:pt x="702" y="1830"/>
                      <a:pt x="627" y="2198"/>
                    </a:cubicBezTo>
                    <a:cubicBezTo>
                      <a:pt x="627" y="2207"/>
                      <a:pt x="636" y="2214"/>
                      <a:pt x="642" y="2214"/>
                    </a:cubicBezTo>
                    <a:cubicBezTo>
                      <a:pt x="646" y="2214"/>
                      <a:pt x="650" y="2211"/>
                      <a:pt x="650" y="2205"/>
                    </a:cubicBezTo>
                    <a:cubicBezTo>
                      <a:pt x="762" y="1867"/>
                      <a:pt x="905" y="1559"/>
                      <a:pt x="1086" y="1259"/>
                    </a:cubicBezTo>
                    <a:lnTo>
                      <a:pt x="1086" y="1259"/>
                    </a:lnTo>
                    <a:cubicBezTo>
                      <a:pt x="1010" y="1574"/>
                      <a:pt x="973" y="1927"/>
                      <a:pt x="973" y="2250"/>
                    </a:cubicBezTo>
                    <a:cubicBezTo>
                      <a:pt x="973" y="2258"/>
                      <a:pt x="977" y="2262"/>
                      <a:pt x="980" y="2262"/>
                    </a:cubicBezTo>
                    <a:cubicBezTo>
                      <a:pt x="984" y="2262"/>
                      <a:pt x="988" y="2258"/>
                      <a:pt x="988" y="2250"/>
                    </a:cubicBezTo>
                    <a:cubicBezTo>
                      <a:pt x="1033" y="1890"/>
                      <a:pt x="1086" y="1537"/>
                      <a:pt x="1138" y="1176"/>
                    </a:cubicBezTo>
                    <a:cubicBezTo>
                      <a:pt x="1146" y="1161"/>
                      <a:pt x="1153" y="1146"/>
                      <a:pt x="1161" y="1138"/>
                    </a:cubicBezTo>
                    <a:cubicBezTo>
                      <a:pt x="1379" y="793"/>
                      <a:pt x="1626" y="470"/>
                      <a:pt x="1844" y="124"/>
                    </a:cubicBezTo>
                    <a:lnTo>
                      <a:pt x="1957" y="49"/>
                    </a:lnTo>
                    <a:cubicBezTo>
                      <a:pt x="1957" y="49"/>
                      <a:pt x="1957" y="42"/>
                      <a:pt x="1957" y="42"/>
                    </a:cubicBezTo>
                    <a:lnTo>
                      <a:pt x="1965" y="42"/>
                    </a:lnTo>
                    <a:cubicBezTo>
                      <a:pt x="1983" y="29"/>
                      <a:pt x="1976" y="0"/>
                      <a:pt x="19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4"/>
              <p:cNvSpPr/>
              <p:nvPr/>
            </p:nvSpPr>
            <p:spPr>
              <a:xfrm rot="-5400000">
                <a:off x="8500346" y="3706156"/>
                <a:ext cx="7387" cy="7020"/>
              </a:xfrm>
              <a:custGeom>
                <a:avLst/>
                <a:gdLst/>
                <a:ahLst/>
                <a:cxnLst/>
                <a:rect l="l" t="t" r="r" b="b"/>
                <a:pathLst>
                  <a:path w="121" h="115" extrusionOk="0">
                    <a:moveTo>
                      <a:pt x="57" y="1"/>
                    </a:moveTo>
                    <a:cubicBezTo>
                      <a:pt x="44" y="1"/>
                      <a:pt x="32" y="5"/>
                      <a:pt x="23" y="11"/>
                    </a:cubicBezTo>
                    <a:cubicBezTo>
                      <a:pt x="0" y="33"/>
                      <a:pt x="0" y="71"/>
                      <a:pt x="15" y="94"/>
                    </a:cubicBezTo>
                    <a:cubicBezTo>
                      <a:pt x="29" y="107"/>
                      <a:pt x="47" y="115"/>
                      <a:pt x="64" y="115"/>
                    </a:cubicBezTo>
                    <a:cubicBezTo>
                      <a:pt x="77" y="115"/>
                      <a:pt x="89" y="110"/>
                      <a:pt x="98" y="101"/>
                    </a:cubicBezTo>
                    <a:cubicBezTo>
                      <a:pt x="121" y="86"/>
                      <a:pt x="121" y="48"/>
                      <a:pt x="106" y="26"/>
                    </a:cubicBezTo>
                    <a:cubicBezTo>
                      <a:pt x="92" y="8"/>
                      <a:pt x="74" y="1"/>
                      <a:pt x="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4"/>
              <p:cNvSpPr/>
              <p:nvPr/>
            </p:nvSpPr>
            <p:spPr>
              <a:xfrm rot="-5400000">
                <a:off x="8496195" y="3725997"/>
                <a:ext cx="6471" cy="4884"/>
              </a:xfrm>
              <a:custGeom>
                <a:avLst/>
                <a:gdLst/>
                <a:ahLst/>
                <a:cxnLst/>
                <a:rect l="l" t="t" r="r" b="b"/>
                <a:pathLst>
                  <a:path w="106" h="80" extrusionOk="0">
                    <a:moveTo>
                      <a:pt x="52" y="1"/>
                    </a:moveTo>
                    <a:cubicBezTo>
                      <a:pt x="45" y="1"/>
                      <a:pt x="37" y="3"/>
                      <a:pt x="30" y="9"/>
                    </a:cubicBezTo>
                    <a:cubicBezTo>
                      <a:pt x="0" y="33"/>
                      <a:pt x="22" y="80"/>
                      <a:pt x="51" y="80"/>
                    </a:cubicBezTo>
                    <a:cubicBezTo>
                      <a:pt x="59" y="80"/>
                      <a:pt x="67" y="77"/>
                      <a:pt x="75" y="69"/>
                    </a:cubicBezTo>
                    <a:cubicBezTo>
                      <a:pt x="105" y="45"/>
                      <a:pt x="82" y="1"/>
                      <a:pt x="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4"/>
              <p:cNvSpPr/>
              <p:nvPr/>
            </p:nvSpPr>
            <p:spPr>
              <a:xfrm rot="-5400000">
                <a:off x="8481299" y="3744128"/>
                <a:ext cx="8364" cy="8119"/>
              </a:xfrm>
              <a:custGeom>
                <a:avLst/>
                <a:gdLst/>
                <a:ahLst/>
                <a:cxnLst/>
                <a:rect l="l" t="t" r="r" b="b"/>
                <a:pathLst>
                  <a:path w="137" h="133" extrusionOk="0">
                    <a:moveTo>
                      <a:pt x="53" y="1"/>
                    </a:moveTo>
                    <a:cubicBezTo>
                      <a:pt x="16" y="8"/>
                      <a:pt x="1" y="38"/>
                      <a:pt x="8" y="68"/>
                    </a:cubicBezTo>
                    <a:cubicBezTo>
                      <a:pt x="8" y="74"/>
                      <a:pt x="12" y="92"/>
                      <a:pt x="12" y="92"/>
                    </a:cubicBezTo>
                    <a:cubicBezTo>
                      <a:pt x="11" y="92"/>
                      <a:pt x="10" y="89"/>
                      <a:pt x="8" y="83"/>
                    </a:cubicBezTo>
                    <a:lnTo>
                      <a:pt x="8" y="83"/>
                    </a:lnTo>
                    <a:cubicBezTo>
                      <a:pt x="14" y="108"/>
                      <a:pt x="36" y="133"/>
                      <a:pt x="64" y="133"/>
                    </a:cubicBezTo>
                    <a:cubicBezTo>
                      <a:pt x="70" y="133"/>
                      <a:pt x="77" y="131"/>
                      <a:pt x="83" y="129"/>
                    </a:cubicBezTo>
                    <a:cubicBezTo>
                      <a:pt x="121" y="121"/>
                      <a:pt x="136" y="83"/>
                      <a:pt x="121" y="46"/>
                    </a:cubicBezTo>
                    <a:cubicBezTo>
                      <a:pt x="114" y="16"/>
                      <a:pt x="83" y="1"/>
                      <a:pt x="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4"/>
              <p:cNvSpPr/>
              <p:nvPr/>
            </p:nvSpPr>
            <p:spPr>
              <a:xfrm rot="-5400000">
                <a:off x="8459200" y="3759024"/>
                <a:ext cx="7875" cy="8119"/>
              </a:xfrm>
              <a:custGeom>
                <a:avLst/>
                <a:gdLst/>
                <a:ahLst/>
                <a:cxnLst/>
                <a:rect l="l" t="t" r="r" b="b"/>
                <a:pathLst>
                  <a:path w="129" h="133" extrusionOk="0">
                    <a:moveTo>
                      <a:pt x="60" y="0"/>
                    </a:moveTo>
                    <a:cubicBezTo>
                      <a:pt x="48" y="0"/>
                      <a:pt x="36" y="4"/>
                      <a:pt x="23" y="14"/>
                    </a:cubicBezTo>
                    <a:cubicBezTo>
                      <a:pt x="8" y="21"/>
                      <a:pt x="0" y="44"/>
                      <a:pt x="0" y="66"/>
                    </a:cubicBezTo>
                    <a:lnTo>
                      <a:pt x="0" y="74"/>
                    </a:lnTo>
                    <a:lnTo>
                      <a:pt x="0" y="81"/>
                    </a:lnTo>
                    <a:cubicBezTo>
                      <a:pt x="0" y="104"/>
                      <a:pt x="15" y="126"/>
                      <a:pt x="38" y="126"/>
                    </a:cubicBezTo>
                    <a:cubicBezTo>
                      <a:pt x="46" y="130"/>
                      <a:pt x="54" y="132"/>
                      <a:pt x="62" y="132"/>
                    </a:cubicBezTo>
                    <a:cubicBezTo>
                      <a:pt x="83" y="132"/>
                      <a:pt x="102" y="118"/>
                      <a:pt x="113" y="96"/>
                    </a:cubicBezTo>
                    <a:cubicBezTo>
                      <a:pt x="128" y="66"/>
                      <a:pt x="121" y="44"/>
                      <a:pt x="106" y="21"/>
                    </a:cubicBezTo>
                    <a:cubicBezTo>
                      <a:pt x="92" y="8"/>
                      <a:pt x="77" y="0"/>
                      <a:pt x="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4"/>
              <p:cNvSpPr/>
              <p:nvPr/>
            </p:nvSpPr>
            <p:spPr>
              <a:xfrm rot="-5400000">
                <a:off x="8442961" y="3766777"/>
                <a:ext cx="10500" cy="7814"/>
              </a:xfrm>
              <a:custGeom>
                <a:avLst/>
                <a:gdLst/>
                <a:ahLst/>
                <a:cxnLst/>
                <a:rect l="l" t="t" r="r" b="b"/>
                <a:pathLst>
                  <a:path w="172" h="128" extrusionOk="0">
                    <a:moveTo>
                      <a:pt x="86" y="0"/>
                    </a:moveTo>
                    <a:cubicBezTo>
                      <a:pt x="74" y="0"/>
                      <a:pt x="61" y="5"/>
                      <a:pt x="49" y="15"/>
                    </a:cubicBezTo>
                    <a:cubicBezTo>
                      <a:pt x="1" y="57"/>
                      <a:pt x="39" y="128"/>
                      <a:pt x="87" y="128"/>
                    </a:cubicBezTo>
                    <a:cubicBezTo>
                      <a:pt x="99" y="128"/>
                      <a:pt x="112" y="123"/>
                      <a:pt x="124" y="113"/>
                    </a:cubicBezTo>
                    <a:cubicBezTo>
                      <a:pt x="172" y="71"/>
                      <a:pt x="134" y="0"/>
                      <a:pt x="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4"/>
              <p:cNvSpPr/>
              <p:nvPr/>
            </p:nvSpPr>
            <p:spPr>
              <a:xfrm rot="-5400000">
                <a:off x="8427088" y="3767754"/>
                <a:ext cx="8302" cy="7692"/>
              </a:xfrm>
              <a:custGeom>
                <a:avLst/>
                <a:gdLst/>
                <a:ahLst/>
                <a:cxnLst/>
                <a:rect l="l" t="t" r="r" b="b"/>
                <a:pathLst>
                  <a:path w="136" h="126" extrusionOk="0">
                    <a:moveTo>
                      <a:pt x="65" y="1"/>
                    </a:moveTo>
                    <a:cubicBezTo>
                      <a:pt x="52" y="1"/>
                      <a:pt x="40" y="5"/>
                      <a:pt x="31" y="14"/>
                    </a:cubicBezTo>
                    <a:cubicBezTo>
                      <a:pt x="8" y="37"/>
                      <a:pt x="1" y="74"/>
                      <a:pt x="23" y="104"/>
                    </a:cubicBezTo>
                    <a:cubicBezTo>
                      <a:pt x="36" y="117"/>
                      <a:pt x="52" y="126"/>
                      <a:pt x="69" y="126"/>
                    </a:cubicBezTo>
                    <a:cubicBezTo>
                      <a:pt x="81" y="126"/>
                      <a:pt x="93" y="121"/>
                      <a:pt x="106" y="112"/>
                    </a:cubicBezTo>
                    <a:cubicBezTo>
                      <a:pt x="128" y="89"/>
                      <a:pt x="136" y="52"/>
                      <a:pt x="113" y="22"/>
                    </a:cubicBezTo>
                    <a:cubicBezTo>
                      <a:pt x="100" y="9"/>
                      <a:pt x="82"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4"/>
              <p:cNvSpPr/>
              <p:nvPr/>
            </p:nvSpPr>
            <p:spPr>
              <a:xfrm rot="-5400000">
                <a:off x="8243241" y="3628779"/>
                <a:ext cx="92487" cy="156526"/>
              </a:xfrm>
              <a:custGeom>
                <a:avLst/>
                <a:gdLst/>
                <a:ahLst/>
                <a:cxnLst/>
                <a:rect l="l" t="t" r="r" b="b"/>
                <a:pathLst>
                  <a:path w="1515" h="2564" extrusionOk="0">
                    <a:moveTo>
                      <a:pt x="932" y="1"/>
                    </a:moveTo>
                    <a:cubicBezTo>
                      <a:pt x="928" y="1"/>
                      <a:pt x="925" y="3"/>
                      <a:pt x="925" y="9"/>
                    </a:cubicBezTo>
                    <a:cubicBezTo>
                      <a:pt x="880" y="385"/>
                      <a:pt x="947" y="775"/>
                      <a:pt x="1030" y="1136"/>
                    </a:cubicBezTo>
                    <a:cubicBezTo>
                      <a:pt x="1128" y="1534"/>
                      <a:pt x="1233" y="1932"/>
                      <a:pt x="1361" y="2316"/>
                    </a:cubicBezTo>
                    <a:cubicBezTo>
                      <a:pt x="1293" y="2210"/>
                      <a:pt x="1225" y="2113"/>
                      <a:pt x="1165" y="2000"/>
                    </a:cubicBezTo>
                    <a:cubicBezTo>
                      <a:pt x="1068" y="1827"/>
                      <a:pt x="985" y="1654"/>
                      <a:pt x="887" y="1482"/>
                    </a:cubicBezTo>
                    <a:cubicBezTo>
                      <a:pt x="887" y="1474"/>
                      <a:pt x="880" y="1466"/>
                      <a:pt x="872" y="1459"/>
                    </a:cubicBezTo>
                    <a:cubicBezTo>
                      <a:pt x="790" y="1279"/>
                      <a:pt x="745" y="1061"/>
                      <a:pt x="692" y="880"/>
                    </a:cubicBezTo>
                    <a:cubicBezTo>
                      <a:pt x="624" y="655"/>
                      <a:pt x="557" y="430"/>
                      <a:pt x="482" y="212"/>
                    </a:cubicBezTo>
                    <a:cubicBezTo>
                      <a:pt x="479" y="202"/>
                      <a:pt x="473" y="198"/>
                      <a:pt x="467" y="198"/>
                    </a:cubicBezTo>
                    <a:cubicBezTo>
                      <a:pt x="459" y="198"/>
                      <a:pt x="452" y="206"/>
                      <a:pt x="452" y="219"/>
                    </a:cubicBezTo>
                    <a:cubicBezTo>
                      <a:pt x="527" y="475"/>
                      <a:pt x="609" y="723"/>
                      <a:pt x="685" y="978"/>
                    </a:cubicBezTo>
                    <a:cubicBezTo>
                      <a:pt x="722" y="1091"/>
                      <a:pt x="752" y="1211"/>
                      <a:pt x="790" y="1331"/>
                    </a:cubicBezTo>
                    <a:cubicBezTo>
                      <a:pt x="587" y="1053"/>
                      <a:pt x="309" y="813"/>
                      <a:pt x="219" y="475"/>
                    </a:cubicBezTo>
                    <a:cubicBezTo>
                      <a:pt x="219" y="465"/>
                      <a:pt x="213" y="461"/>
                      <a:pt x="208" y="461"/>
                    </a:cubicBezTo>
                    <a:cubicBezTo>
                      <a:pt x="200" y="461"/>
                      <a:pt x="192" y="469"/>
                      <a:pt x="196" y="482"/>
                    </a:cubicBezTo>
                    <a:cubicBezTo>
                      <a:pt x="279" y="880"/>
                      <a:pt x="639" y="1136"/>
                      <a:pt x="842" y="1474"/>
                    </a:cubicBezTo>
                    <a:cubicBezTo>
                      <a:pt x="1023" y="1782"/>
                      <a:pt x="1158" y="2113"/>
                      <a:pt x="1376" y="2398"/>
                    </a:cubicBezTo>
                    <a:cubicBezTo>
                      <a:pt x="1150" y="2188"/>
                      <a:pt x="917" y="1977"/>
                      <a:pt x="700" y="1760"/>
                    </a:cubicBezTo>
                    <a:cubicBezTo>
                      <a:pt x="602" y="1564"/>
                      <a:pt x="489" y="1376"/>
                      <a:pt x="376" y="1188"/>
                    </a:cubicBezTo>
                    <a:cubicBezTo>
                      <a:pt x="271" y="1001"/>
                      <a:pt x="144" y="828"/>
                      <a:pt x="76" y="625"/>
                    </a:cubicBezTo>
                    <a:cubicBezTo>
                      <a:pt x="76" y="619"/>
                      <a:pt x="73" y="617"/>
                      <a:pt x="69" y="617"/>
                    </a:cubicBezTo>
                    <a:cubicBezTo>
                      <a:pt x="62" y="617"/>
                      <a:pt x="53" y="623"/>
                      <a:pt x="53" y="633"/>
                    </a:cubicBezTo>
                    <a:cubicBezTo>
                      <a:pt x="113" y="828"/>
                      <a:pt x="226" y="986"/>
                      <a:pt x="331" y="1158"/>
                    </a:cubicBezTo>
                    <a:cubicBezTo>
                      <a:pt x="437" y="1339"/>
                      <a:pt x="534" y="1527"/>
                      <a:pt x="639" y="1707"/>
                    </a:cubicBezTo>
                    <a:cubicBezTo>
                      <a:pt x="414" y="1482"/>
                      <a:pt x="196" y="1249"/>
                      <a:pt x="8" y="986"/>
                    </a:cubicBezTo>
                    <a:cubicBezTo>
                      <a:pt x="8" y="983"/>
                      <a:pt x="7" y="982"/>
                      <a:pt x="6" y="982"/>
                    </a:cubicBezTo>
                    <a:cubicBezTo>
                      <a:pt x="4" y="982"/>
                      <a:pt x="1" y="986"/>
                      <a:pt x="1" y="986"/>
                    </a:cubicBezTo>
                    <a:cubicBezTo>
                      <a:pt x="144" y="1301"/>
                      <a:pt x="399" y="1549"/>
                      <a:pt x="647" y="1790"/>
                    </a:cubicBezTo>
                    <a:cubicBezTo>
                      <a:pt x="917" y="2045"/>
                      <a:pt x="1188" y="2308"/>
                      <a:pt x="1473" y="2556"/>
                    </a:cubicBezTo>
                    <a:cubicBezTo>
                      <a:pt x="1479" y="2562"/>
                      <a:pt x="1485" y="2564"/>
                      <a:pt x="1490" y="2564"/>
                    </a:cubicBezTo>
                    <a:cubicBezTo>
                      <a:pt x="1505" y="2564"/>
                      <a:pt x="1515" y="2543"/>
                      <a:pt x="1503" y="2526"/>
                    </a:cubicBezTo>
                    <a:lnTo>
                      <a:pt x="1496" y="2526"/>
                    </a:lnTo>
                    <a:cubicBezTo>
                      <a:pt x="1496" y="2526"/>
                      <a:pt x="1496" y="2518"/>
                      <a:pt x="1496" y="2518"/>
                    </a:cubicBezTo>
                    <a:cubicBezTo>
                      <a:pt x="1473" y="2481"/>
                      <a:pt x="1443" y="2443"/>
                      <a:pt x="1421" y="2406"/>
                    </a:cubicBezTo>
                    <a:cubicBezTo>
                      <a:pt x="1323" y="2000"/>
                      <a:pt x="1195" y="1609"/>
                      <a:pt x="1090" y="1204"/>
                    </a:cubicBezTo>
                    <a:cubicBezTo>
                      <a:pt x="1090" y="1188"/>
                      <a:pt x="1090" y="1173"/>
                      <a:pt x="1083" y="1158"/>
                    </a:cubicBezTo>
                    <a:cubicBezTo>
                      <a:pt x="1143" y="805"/>
                      <a:pt x="1210" y="452"/>
                      <a:pt x="1278" y="92"/>
                    </a:cubicBezTo>
                    <a:cubicBezTo>
                      <a:pt x="1282" y="84"/>
                      <a:pt x="1278" y="80"/>
                      <a:pt x="1273" y="80"/>
                    </a:cubicBezTo>
                    <a:cubicBezTo>
                      <a:pt x="1269" y="80"/>
                      <a:pt x="1263" y="84"/>
                      <a:pt x="1263" y="92"/>
                    </a:cubicBezTo>
                    <a:cubicBezTo>
                      <a:pt x="1158" y="392"/>
                      <a:pt x="1090" y="738"/>
                      <a:pt x="1060" y="1061"/>
                    </a:cubicBezTo>
                    <a:cubicBezTo>
                      <a:pt x="985" y="715"/>
                      <a:pt x="947" y="370"/>
                      <a:pt x="947" y="16"/>
                    </a:cubicBezTo>
                    <a:cubicBezTo>
                      <a:pt x="947" y="7"/>
                      <a:pt x="939" y="1"/>
                      <a:pt x="9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4"/>
              <p:cNvSpPr/>
              <p:nvPr/>
            </p:nvSpPr>
            <p:spPr>
              <a:xfrm rot="-5400000">
                <a:off x="8216564" y="3664430"/>
                <a:ext cx="7387" cy="6959"/>
              </a:xfrm>
              <a:custGeom>
                <a:avLst/>
                <a:gdLst/>
                <a:ahLst/>
                <a:cxnLst/>
                <a:rect l="l" t="t" r="r" b="b"/>
                <a:pathLst>
                  <a:path w="121" h="114" extrusionOk="0">
                    <a:moveTo>
                      <a:pt x="60" y="1"/>
                    </a:moveTo>
                    <a:cubicBezTo>
                      <a:pt x="50" y="1"/>
                      <a:pt x="40" y="3"/>
                      <a:pt x="30" y="8"/>
                    </a:cubicBezTo>
                    <a:cubicBezTo>
                      <a:pt x="8" y="23"/>
                      <a:pt x="0" y="61"/>
                      <a:pt x="15" y="83"/>
                    </a:cubicBezTo>
                    <a:cubicBezTo>
                      <a:pt x="25" y="103"/>
                      <a:pt x="42" y="113"/>
                      <a:pt x="61" y="113"/>
                    </a:cubicBezTo>
                    <a:cubicBezTo>
                      <a:pt x="70" y="113"/>
                      <a:pt x="80" y="111"/>
                      <a:pt x="90" y="106"/>
                    </a:cubicBezTo>
                    <a:cubicBezTo>
                      <a:pt x="113" y="91"/>
                      <a:pt x="120" y="53"/>
                      <a:pt x="105" y="31"/>
                    </a:cubicBezTo>
                    <a:cubicBezTo>
                      <a:pt x="95" y="11"/>
                      <a:pt x="79" y="1"/>
                      <a:pt x="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4"/>
              <p:cNvSpPr/>
              <p:nvPr/>
            </p:nvSpPr>
            <p:spPr>
              <a:xfrm rot="-5400000">
                <a:off x="8214457" y="3684728"/>
                <a:ext cx="6349" cy="4884"/>
              </a:xfrm>
              <a:custGeom>
                <a:avLst/>
                <a:gdLst/>
                <a:ahLst/>
                <a:cxnLst/>
                <a:rect l="l" t="t" r="r" b="b"/>
                <a:pathLst>
                  <a:path w="104" h="80" extrusionOk="0">
                    <a:moveTo>
                      <a:pt x="54" y="0"/>
                    </a:moveTo>
                    <a:cubicBezTo>
                      <a:pt x="28" y="0"/>
                      <a:pt x="0" y="32"/>
                      <a:pt x="22" y="64"/>
                    </a:cubicBezTo>
                    <a:cubicBezTo>
                      <a:pt x="28" y="75"/>
                      <a:pt x="38" y="79"/>
                      <a:pt x="49" y="79"/>
                    </a:cubicBezTo>
                    <a:cubicBezTo>
                      <a:pt x="75" y="79"/>
                      <a:pt x="103" y="51"/>
                      <a:pt x="82" y="19"/>
                    </a:cubicBezTo>
                    <a:cubicBezTo>
                      <a:pt x="75" y="6"/>
                      <a:pt x="65" y="0"/>
                      <a:pt x="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4"/>
              <p:cNvSpPr/>
              <p:nvPr/>
            </p:nvSpPr>
            <p:spPr>
              <a:xfrm rot="-5400000">
                <a:off x="8219433" y="3706187"/>
                <a:ext cx="8302" cy="7875"/>
              </a:xfrm>
              <a:custGeom>
                <a:avLst/>
                <a:gdLst/>
                <a:ahLst/>
                <a:cxnLst/>
                <a:rect l="l" t="t" r="r" b="b"/>
                <a:pathLst>
                  <a:path w="136" h="129" extrusionOk="0">
                    <a:moveTo>
                      <a:pt x="68" y="1"/>
                    </a:moveTo>
                    <a:cubicBezTo>
                      <a:pt x="48" y="1"/>
                      <a:pt x="29" y="10"/>
                      <a:pt x="15" y="29"/>
                    </a:cubicBezTo>
                    <a:cubicBezTo>
                      <a:pt x="19" y="25"/>
                      <a:pt x="21" y="24"/>
                      <a:pt x="22" y="24"/>
                    </a:cubicBezTo>
                    <a:lnTo>
                      <a:pt x="22" y="24"/>
                    </a:lnTo>
                    <a:cubicBezTo>
                      <a:pt x="24" y="24"/>
                      <a:pt x="15" y="36"/>
                      <a:pt x="15" y="36"/>
                    </a:cubicBezTo>
                    <a:cubicBezTo>
                      <a:pt x="0" y="66"/>
                      <a:pt x="8" y="104"/>
                      <a:pt x="38" y="119"/>
                    </a:cubicBezTo>
                    <a:cubicBezTo>
                      <a:pt x="47" y="125"/>
                      <a:pt x="58" y="129"/>
                      <a:pt x="69" y="129"/>
                    </a:cubicBezTo>
                    <a:cubicBezTo>
                      <a:pt x="84" y="129"/>
                      <a:pt x="100" y="121"/>
                      <a:pt x="113" y="104"/>
                    </a:cubicBezTo>
                    <a:cubicBezTo>
                      <a:pt x="136" y="81"/>
                      <a:pt x="136" y="36"/>
                      <a:pt x="106" y="14"/>
                    </a:cubicBezTo>
                    <a:cubicBezTo>
                      <a:pt x="94" y="5"/>
                      <a:pt x="81" y="1"/>
                      <a:pt x="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4"/>
              <p:cNvSpPr/>
              <p:nvPr/>
            </p:nvSpPr>
            <p:spPr>
              <a:xfrm rot="-5400000">
                <a:off x="8235092" y="3727462"/>
                <a:ext cx="7875" cy="7997"/>
              </a:xfrm>
              <a:custGeom>
                <a:avLst/>
                <a:gdLst/>
                <a:ahLst/>
                <a:cxnLst/>
                <a:rect l="l" t="t" r="r" b="b"/>
                <a:pathLst>
                  <a:path w="129" h="131" extrusionOk="0">
                    <a:moveTo>
                      <a:pt x="57" y="0"/>
                    </a:moveTo>
                    <a:cubicBezTo>
                      <a:pt x="41" y="0"/>
                      <a:pt x="28" y="14"/>
                      <a:pt x="16" y="32"/>
                    </a:cubicBezTo>
                    <a:cubicBezTo>
                      <a:pt x="16" y="32"/>
                      <a:pt x="16" y="32"/>
                      <a:pt x="16" y="40"/>
                    </a:cubicBezTo>
                    <a:cubicBezTo>
                      <a:pt x="8" y="47"/>
                      <a:pt x="8" y="47"/>
                      <a:pt x="8" y="47"/>
                    </a:cubicBezTo>
                    <a:cubicBezTo>
                      <a:pt x="1" y="70"/>
                      <a:pt x="1" y="92"/>
                      <a:pt x="16" y="107"/>
                    </a:cubicBezTo>
                    <a:cubicBezTo>
                      <a:pt x="30" y="122"/>
                      <a:pt x="48" y="130"/>
                      <a:pt x="67" y="130"/>
                    </a:cubicBezTo>
                    <a:cubicBezTo>
                      <a:pt x="77" y="130"/>
                      <a:pt x="88" y="128"/>
                      <a:pt x="98" y="122"/>
                    </a:cubicBezTo>
                    <a:cubicBezTo>
                      <a:pt x="114" y="115"/>
                      <a:pt x="129" y="92"/>
                      <a:pt x="129" y="62"/>
                    </a:cubicBezTo>
                    <a:cubicBezTo>
                      <a:pt x="129" y="25"/>
                      <a:pt x="106" y="2"/>
                      <a:pt x="68" y="2"/>
                    </a:cubicBezTo>
                    <a:cubicBezTo>
                      <a:pt x="64" y="1"/>
                      <a:pt x="61" y="0"/>
                      <a:pt x="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4"/>
              <p:cNvSpPr/>
              <p:nvPr/>
            </p:nvSpPr>
            <p:spPr>
              <a:xfrm rot="-5400000">
                <a:off x="8245623" y="3739031"/>
                <a:ext cx="9829" cy="7814"/>
              </a:xfrm>
              <a:custGeom>
                <a:avLst/>
                <a:gdLst/>
                <a:ahLst/>
                <a:cxnLst/>
                <a:rect l="l" t="t" r="r" b="b"/>
                <a:pathLst>
                  <a:path w="161" h="128" extrusionOk="0">
                    <a:moveTo>
                      <a:pt x="82" y="1"/>
                    </a:moveTo>
                    <a:cubicBezTo>
                      <a:pt x="42" y="1"/>
                      <a:pt x="1" y="45"/>
                      <a:pt x="32" y="98"/>
                    </a:cubicBezTo>
                    <a:cubicBezTo>
                      <a:pt x="44" y="118"/>
                      <a:pt x="61" y="127"/>
                      <a:pt x="79" y="127"/>
                    </a:cubicBezTo>
                    <a:cubicBezTo>
                      <a:pt x="120" y="127"/>
                      <a:pt x="161" y="82"/>
                      <a:pt x="130" y="30"/>
                    </a:cubicBezTo>
                    <a:cubicBezTo>
                      <a:pt x="118" y="9"/>
                      <a:pt x="100" y="1"/>
                      <a:pt x="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4"/>
              <p:cNvSpPr/>
              <p:nvPr/>
            </p:nvSpPr>
            <p:spPr>
              <a:xfrm rot="-5400000">
                <a:off x="8262167" y="3745380"/>
                <a:ext cx="8364" cy="7448"/>
              </a:xfrm>
              <a:custGeom>
                <a:avLst/>
                <a:gdLst/>
                <a:ahLst/>
                <a:cxnLst/>
                <a:rect l="l" t="t" r="r" b="b"/>
                <a:pathLst>
                  <a:path w="137" h="122" extrusionOk="0">
                    <a:moveTo>
                      <a:pt x="68" y="1"/>
                    </a:moveTo>
                    <a:cubicBezTo>
                      <a:pt x="58" y="1"/>
                      <a:pt x="48" y="3"/>
                      <a:pt x="38" y="8"/>
                    </a:cubicBezTo>
                    <a:cubicBezTo>
                      <a:pt x="8" y="23"/>
                      <a:pt x="1" y="61"/>
                      <a:pt x="16" y="91"/>
                    </a:cubicBezTo>
                    <a:cubicBezTo>
                      <a:pt x="31" y="111"/>
                      <a:pt x="49" y="121"/>
                      <a:pt x="69" y="121"/>
                    </a:cubicBezTo>
                    <a:cubicBezTo>
                      <a:pt x="78" y="121"/>
                      <a:pt x="88" y="119"/>
                      <a:pt x="98" y="114"/>
                    </a:cubicBezTo>
                    <a:cubicBezTo>
                      <a:pt x="129" y="99"/>
                      <a:pt x="136" y="53"/>
                      <a:pt x="121" y="31"/>
                    </a:cubicBezTo>
                    <a:cubicBezTo>
                      <a:pt x="106" y="11"/>
                      <a:pt x="88" y="1"/>
                      <a:pt x="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8" name="Google Shape;1458;p34"/>
            <p:cNvSpPr/>
            <p:nvPr/>
          </p:nvSpPr>
          <p:spPr>
            <a:xfrm rot="5718793" flipH="1">
              <a:off x="8910203" y="3836839"/>
              <a:ext cx="32700" cy="69700"/>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4"/>
            <p:cNvSpPr/>
            <p:nvPr/>
          </p:nvSpPr>
          <p:spPr>
            <a:xfrm rot="4053810" flipH="1">
              <a:off x="8916658" y="3854154"/>
              <a:ext cx="36156" cy="79815"/>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4"/>
            <p:cNvSpPr/>
            <p:nvPr/>
          </p:nvSpPr>
          <p:spPr>
            <a:xfrm rot="-5718793">
              <a:off x="9002485" y="3837989"/>
              <a:ext cx="32700" cy="69700"/>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4"/>
            <p:cNvSpPr/>
            <p:nvPr/>
          </p:nvSpPr>
          <p:spPr>
            <a:xfrm rot="-4053810">
              <a:off x="8992574" y="3855304"/>
              <a:ext cx="36156" cy="79815"/>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4"/>
            <p:cNvSpPr/>
            <p:nvPr/>
          </p:nvSpPr>
          <p:spPr>
            <a:xfrm rot="10567640" flipH="1">
              <a:off x="8860350" y="3831862"/>
              <a:ext cx="118905" cy="21501"/>
            </a:xfrm>
            <a:custGeom>
              <a:avLst/>
              <a:gdLst/>
              <a:ahLst/>
              <a:cxnLst/>
              <a:rect l="l" t="t" r="r" b="b"/>
              <a:pathLst>
                <a:path w="7778" h="1406" extrusionOk="0">
                  <a:moveTo>
                    <a:pt x="1" y="1"/>
                  </a:moveTo>
                  <a:lnTo>
                    <a:pt x="1744" y="436"/>
                  </a:lnTo>
                  <a:lnTo>
                    <a:pt x="782" y="452"/>
                  </a:lnTo>
                  <a:lnTo>
                    <a:pt x="2127" y="639"/>
                  </a:lnTo>
                  <a:lnTo>
                    <a:pt x="647" y="624"/>
                  </a:lnTo>
                  <a:lnTo>
                    <a:pt x="2976" y="962"/>
                  </a:lnTo>
                  <a:cubicBezTo>
                    <a:pt x="2976" y="962"/>
                    <a:pt x="2563" y="1000"/>
                    <a:pt x="1256" y="1120"/>
                  </a:cubicBezTo>
                  <a:cubicBezTo>
                    <a:pt x="1408" y="1136"/>
                    <a:pt x="1601" y="1143"/>
                    <a:pt x="1814" y="1143"/>
                  </a:cubicBezTo>
                  <a:cubicBezTo>
                    <a:pt x="2811" y="1143"/>
                    <a:pt x="4268" y="1000"/>
                    <a:pt x="4269" y="1000"/>
                  </a:cubicBezTo>
                  <a:lnTo>
                    <a:pt x="4269" y="1000"/>
                  </a:lnTo>
                  <a:cubicBezTo>
                    <a:pt x="4268" y="1000"/>
                    <a:pt x="3863" y="1203"/>
                    <a:pt x="3014" y="1406"/>
                  </a:cubicBezTo>
                  <a:cubicBezTo>
                    <a:pt x="4885" y="1278"/>
                    <a:pt x="6530" y="947"/>
                    <a:pt x="7777" y="474"/>
                  </a:cubicBezTo>
                  <a:lnTo>
                    <a:pt x="7777" y="474"/>
                  </a:lnTo>
                  <a:cubicBezTo>
                    <a:pt x="7465" y="518"/>
                    <a:pt x="6931" y="543"/>
                    <a:pt x="6263" y="543"/>
                  </a:cubicBezTo>
                  <a:cubicBezTo>
                    <a:pt x="4555" y="543"/>
                    <a:pt x="1973" y="38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4"/>
            <p:cNvSpPr/>
            <p:nvPr/>
          </p:nvSpPr>
          <p:spPr>
            <a:xfrm rot="-9306934">
              <a:off x="8972154" y="3847678"/>
              <a:ext cx="118900" cy="21501"/>
            </a:xfrm>
            <a:custGeom>
              <a:avLst/>
              <a:gdLst/>
              <a:ahLst/>
              <a:cxnLst/>
              <a:rect l="l" t="t" r="r" b="b"/>
              <a:pathLst>
                <a:path w="7778" h="1406" extrusionOk="0">
                  <a:moveTo>
                    <a:pt x="1" y="1"/>
                  </a:moveTo>
                  <a:lnTo>
                    <a:pt x="1744" y="436"/>
                  </a:lnTo>
                  <a:lnTo>
                    <a:pt x="782" y="452"/>
                  </a:lnTo>
                  <a:lnTo>
                    <a:pt x="2127" y="639"/>
                  </a:lnTo>
                  <a:lnTo>
                    <a:pt x="647" y="624"/>
                  </a:lnTo>
                  <a:lnTo>
                    <a:pt x="2976" y="962"/>
                  </a:lnTo>
                  <a:cubicBezTo>
                    <a:pt x="2976" y="962"/>
                    <a:pt x="2563" y="1000"/>
                    <a:pt x="1256" y="1120"/>
                  </a:cubicBezTo>
                  <a:cubicBezTo>
                    <a:pt x="1408" y="1136"/>
                    <a:pt x="1601" y="1143"/>
                    <a:pt x="1814" y="1143"/>
                  </a:cubicBezTo>
                  <a:cubicBezTo>
                    <a:pt x="2811" y="1143"/>
                    <a:pt x="4268" y="1000"/>
                    <a:pt x="4269" y="1000"/>
                  </a:cubicBezTo>
                  <a:lnTo>
                    <a:pt x="4269" y="1000"/>
                  </a:lnTo>
                  <a:cubicBezTo>
                    <a:pt x="4268" y="1000"/>
                    <a:pt x="3863" y="1203"/>
                    <a:pt x="3014" y="1406"/>
                  </a:cubicBezTo>
                  <a:cubicBezTo>
                    <a:pt x="4885" y="1278"/>
                    <a:pt x="6530" y="947"/>
                    <a:pt x="7777" y="474"/>
                  </a:cubicBezTo>
                  <a:lnTo>
                    <a:pt x="7777" y="474"/>
                  </a:lnTo>
                  <a:cubicBezTo>
                    <a:pt x="7465" y="518"/>
                    <a:pt x="6931" y="543"/>
                    <a:pt x="6263" y="543"/>
                  </a:cubicBezTo>
                  <a:cubicBezTo>
                    <a:pt x="4555" y="543"/>
                    <a:pt x="1973" y="38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4"/>
            <p:cNvSpPr/>
            <p:nvPr/>
          </p:nvSpPr>
          <p:spPr>
            <a:xfrm rot="-2700000">
              <a:off x="9051488" y="3891200"/>
              <a:ext cx="21742" cy="66671"/>
            </a:xfrm>
            <a:custGeom>
              <a:avLst/>
              <a:gdLst/>
              <a:ahLst/>
              <a:cxnLst/>
              <a:rect l="l" t="t" r="r" b="b"/>
              <a:pathLst>
                <a:path w="1549" h="4750" extrusionOk="0">
                  <a:moveTo>
                    <a:pt x="639" y="1"/>
                  </a:moveTo>
                  <a:lnTo>
                    <a:pt x="654" y="1518"/>
                  </a:lnTo>
                  <a:lnTo>
                    <a:pt x="489" y="745"/>
                  </a:lnTo>
                  <a:lnTo>
                    <a:pt x="414" y="1729"/>
                  </a:lnTo>
                  <a:lnTo>
                    <a:pt x="8" y="467"/>
                  </a:lnTo>
                  <a:lnTo>
                    <a:pt x="1" y="474"/>
                  </a:lnTo>
                  <a:cubicBezTo>
                    <a:pt x="1" y="474"/>
                    <a:pt x="188" y="2938"/>
                    <a:pt x="279" y="3262"/>
                  </a:cubicBezTo>
                  <a:cubicBezTo>
                    <a:pt x="264" y="2127"/>
                    <a:pt x="264" y="1984"/>
                    <a:pt x="264" y="1984"/>
                  </a:cubicBezTo>
                  <a:lnTo>
                    <a:pt x="264" y="1984"/>
                  </a:lnTo>
                  <a:cubicBezTo>
                    <a:pt x="264" y="1985"/>
                    <a:pt x="767" y="3742"/>
                    <a:pt x="887" y="4208"/>
                  </a:cubicBezTo>
                  <a:cubicBezTo>
                    <a:pt x="857" y="3157"/>
                    <a:pt x="767" y="2518"/>
                    <a:pt x="767" y="2518"/>
                  </a:cubicBezTo>
                  <a:lnTo>
                    <a:pt x="767" y="2518"/>
                  </a:lnTo>
                  <a:cubicBezTo>
                    <a:pt x="767" y="2518"/>
                    <a:pt x="1150" y="4156"/>
                    <a:pt x="1218" y="4464"/>
                  </a:cubicBezTo>
                  <a:cubicBezTo>
                    <a:pt x="1173" y="3255"/>
                    <a:pt x="1045" y="2586"/>
                    <a:pt x="1045" y="2585"/>
                  </a:cubicBezTo>
                  <a:lnTo>
                    <a:pt x="1045" y="2585"/>
                  </a:lnTo>
                  <a:cubicBezTo>
                    <a:pt x="1045" y="2587"/>
                    <a:pt x="1391" y="4284"/>
                    <a:pt x="1481" y="4749"/>
                  </a:cubicBezTo>
                  <a:cubicBezTo>
                    <a:pt x="1548" y="2631"/>
                    <a:pt x="812" y="69"/>
                    <a:pt x="812" y="68"/>
                  </a:cubicBezTo>
                  <a:lnTo>
                    <a:pt x="812" y="68"/>
                  </a:lnTo>
                  <a:lnTo>
                    <a:pt x="835" y="1045"/>
                  </a:lnTo>
                  <a:lnTo>
                    <a:pt x="6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4"/>
            <p:cNvSpPr/>
            <p:nvPr/>
          </p:nvSpPr>
          <p:spPr>
            <a:xfrm rot="3651075" flipH="1">
              <a:off x="8866482" y="3875983"/>
              <a:ext cx="21745" cy="66679"/>
            </a:xfrm>
            <a:custGeom>
              <a:avLst/>
              <a:gdLst/>
              <a:ahLst/>
              <a:cxnLst/>
              <a:rect l="l" t="t" r="r" b="b"/>
              <a:pathLst>
                <a:path w="1549" h="4750" extrusionOk="0">
                  <a:moveTo>
                    <a:pt x="639" y="1"/>
                  </a:moveTo>
                  <a:lnTo>
                    <a:pt x="654" y="1518"/>
                  </a:lnTo>
                  <a:lnTo>
                    <a:pt x="489" y="745"/>
                  </a:lnTo>
                  <a:lnTo>
                    <a:pt x="414" y="1729"/>
                  </a:lnTo>
                  <a:lnTo>
                    <a:pt x="8" y="467"/>
                  </a:lnTo>
                  <a:lnTo>
                    <a:pt x="1" y="474"/>
                  </a:lnTo>
                  <a:cubicBezTo>
                    <a:pt x="1" y="474"/>
                    <a:pt x="188" y="2938"/>
                    <a:pt x="279" y="3262"/>
                  </a:cubicBezTo>
                  <a:cubicBezTo>
                    <a:pt x="264" y="2127"/>
                    <a:pt x="264" y="1984"/>
                    <a:pt x="264" y="1984"/>
                  </a:cubicBezTo>
                  <a:lnTo>
                    <a:pt x="264" y="1984"/>
                  </a:lnTo>
                  <a:cubicBezTo>
                    <a:pt x="264" y="1985"/>
                    <a:pt x="767" y="3742"/>
                    <a:pt x="887" y="4208"/>
                  </a:cubicBezTo>
                  <a:cubicBezTo>
                    <a:pt x="857" y="3157"/>
                    <a:pt x="767" y="2518"/>
                    <a:pt x="767" y="2518"/>
                  </a:cubicBezTo>
                  <a:lnTo>
                    <a:pt x="767" y="2518"/>
                  </a:lnTo>
                  <a:cubicBezTo>
                    <a:pt x="767" y="2518"/>
                    <a:pt x="1150" y="4156"/>
                    <a:pt x="1218" y="4464"/>
                  </a:cubicBezTo>
                  <a:cubicBezTo>
                    <a:pt x="1173" y="3255"/>
                    <a:pt x="1045" y="2586"/>
                    <a:pt x="1045" y="2585"/>
                  </a:cubicBezTo>
                  <a:lnTo>
                    <a:pt x="1045" y="2585"/>
                  </a:lnTo>
                  <a:cubicBezTo>
                    <a:pt x="1045" y="2587"/>
                    <a:pt x="1391" y="4284"/>
                    <a:pt x="1481" y="4749"/>
                  </a:cubicBezTo>
                  <a:cubicBezTo>
                    <a:pt x="1548" y="2631"/>
                    <a:pt x="812" y="69"/>
                    <a:pt x="812" y="68"/>
                  </a:cubicBezTo>
                  <a:lnTo>
                    <a:pt x="812" y="68"/>
                  </a:lnTo>
                  <a:lnTo>
                    <a:pt x="835" y="1045"/>
                  </a:lnTo>
                  <a:lnTo>
                    <a:pt x="6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6" name="Google Shape;1466;p34"/>
            <p:cNvGrpSpPr/>
            <p:nvPr/>
          </p:nvGrpSpPr>
          <p:grpSpPr>
            <a:xfrm>
              <a:off x="8783892" y="3947448"/>
              <a:ext cx="92497" cy="83663"/>
              <a:chOff x="8178142" y="3756248"/>
              <a:chExt cx="92497" cy="83663"/>
            </a:xfrm>
          </p:grpSpPr>
          <p:sp>
            <p:nvSpPr>
              <p:cNvPr id="1467" name="Google Shape;1467;p34"/>
              <p:cNvSpPr/>
              <p:nvPr/>
            </p:nvSpPr>
            <p:spPr>
              <a:xfrm rot="4741826" flipH="1">
                <a:off x="8187449" y="3758107"/>
                <a:ext cx="60741" cy="69060"/>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4"/>
              <p:cNvSpPr/>
              <p:nvPr/>
            </p:nvSpPr>
            <p:spPr>
              <a:xfrm rot="3954243" flipH="1">
                <a:off x="8196347" y="3763557"/>
                <a:ext cx="60744" cy="69059"/>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 name="Google Shape;1469;p34"/>
            <p:cNvGrpSpPr/>
            <p:nvPr/>
          </p:nvGrpSpPr>
          <p:grpSpPr>
            <a:xfrm rot="520039" flipH="1">
              <a:off x="9012431" y="3971586"/>
              <a:ext cx="92498" cy="83665"/>
              <a:chOff x="8178142" y="3756248"/>
              <a:chExt cx="92497" cy="83663"/>
            </a:xfrm>
          </p:grpSpPr>
          <p:sp>
            <p:nvSpPr>
              <p:cNvPr id="1470" name="Google Shape;1470;p34"/>
              <p:cNvSpPr/>
              <p:nvPr/>
            </p:nvSpPr>
            <p:spPr>
              <a:xfrm rot="4741826" flipH="1">
                <a:off x="8187449" y="3758107"/>
                <a:ext cx="60741" cy="69060"/>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4"/>
              <p:cNvSpPr/>
              <p:nvPr/>
            </p:nvSpPr>
            <p:spPr>
              <a:xfrm rot="3954243" flipH="1">
                <a:off x="8196347" y="3763557"/>
                <a:ext cx="60744" cy="69059"/>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2" name="Google Shape;1472;p34"/>
            <p:cNvGrpSpPr/>
            <p:nvPr/>
          </p:nvGrpSpPr>
          <p:grpSpPr>
            <a:xfrm>
              <a:off x="8958482" y="3746690"/>
              <a:ext cx="48716" cy="165501"/>
              <a:chOff x="8352732" y="3555490"/>
              <a:chExt cx="48716" cy="165501"/>
            </a:xfrm>
          </p:grpSpPr>
          <p:sp>
            <p:nvSpPr>
              <p:cNvPr id="1473" name="Google Shape;1473;p34"/>
              <p:cNvSpPr/>
              <p:nvPr/>
            </p:nvSpPr>
            <p:spPr>
              <a:xfrm rot="-5400000">
                <a:off x="8307984" y="3649809"/>
                <a:ext cx="115929" cy="26434"/>
              </a:xfrm>
              <a:custGeom>
                <a:avLst/>
                <a:gdLst/>
                <a:ahLst/>
                <a:cxnLst/>
                <a:rect l="l" t="t" r="r" b="b"/>
                <a:pathLst>
                  <a:path w="1899" h="433" extrusionOk="0">
                    <a:moveTo>
                      <a:pt x="129" y="0"/>
                    </a:moveTo>
                    <a:cubicBezTo>
                      <a:pt x="65" y="0"/>
                      <a:pt x="0" y="10"/>
                      <a:pt x="5" y="50"/>
                    </a:cubicBezTo>
                    <a:cubicBezTo>
                      <a:pt x="5" y="50"/>
                      <a:pt x="946" y="433"/>
                      <a:pt x="1543" y="433"/>
                    </a:cubicBezTo>
                    <a:cubicBezTo>
                      <a:pt x="1589" y="433"/>
                      <a:pt x="1632" y="431"/>
                      <a:pt x="1673" y="426"/>
                    </a:cubicBezTo>
                    <a:cubicBezTo>
                      <a:pt x="1771" y="418"/>
                      <a:pt x="1899" y="366"/>
                      <a:pt x="1891" y="268"/>
                    </a:cubicBezTo>
                    <a:cubicBezTo>
                      <a:pt x="1891" y="170"/>
                      <a:pt x="1778" y="118"/>
                      <a:pt x="1688" y="103"/>
                    </a:cubicBezTo>
                    <a:cubicBezTo>
                      <a:pt x="1570" y="84"/>
                      <a:pt x="1450" y="78"/>
                      <a:pt x="1329" y="78"/>
                    </a:cubicBezTo>
                    <a:cubicBezTo>
                      <a:pt x="1177" y="78"/>
                      <a:pt x="1025" y="87"/>
                      <a:pt x="873" y="87"/>
                    </a:cubicBezTo>
                    <a:cubicBezTo>
                      <a:pt x="718" y="87"/>
                      <a:pt x="563" y="78"/>
                      <a:pt x="411" y="43"/>
                    </a:cubicBezTo>
                    <a:cubicBezTo>
                      <a:pt x="343" y="28"/>
                      <a:pt x="283" y="13"/>
                      <a:pt x="216" y="5"/>
                    </a:cubicBezTo>
                    <a:cubicBezTo>
                      <a:pt x="193" y="3"/>
                      <a:pt x="161"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4"/>
              <p:cNvSpPr/>
              <p:nvPr/>
            </p:nvSpPr>
            <p:spPr>
              <a:xfrm rot="-5400000">
                <a:off x="8360424" y="3576918"/>
                <a:ext cx="53111" cy="28937"/>
              </a:xfrm>
              <a:custGeom>
                <a:avLst/>
                <a:gdLst/>
                <a:ahLst/>
                <a:cxnLst/>
                <a:rect l="l" t="t" r="r" b="b"/>
                <a:pathLst>
                  <a:path w="870" h="474" extrusionOk="0">
                    <a:moveTo>
                      <a:pt x="63" y="1"/>
                    </a:moveTo>
                    <a:cubicBezTo>
                      <a:pt x="43" y="1"/>
                      <a:pt x="24" y="4"/>
                      <a:pt x="8" y="12"/>
                    </a:cubicBezTo>
                    <a:cubicBezTo>
                      <a:pt x="0" y="19"/>
                      <a:pt x="8" y="34"/>
                      <a:pt x="15" y="34"/>
                    </a:cubicBezTo>
                    <a:cubicBezTo>
                      <a:pt x="26" y="31"/>
                      <a:pt x="37" y="30"/>
                      <a:pt x="48" y="30"/>
                    </a:cubicBezTo>
                    <a:cubicBezTo>
                      <a:pt x="127" y="30"/>
                      <a:pt x="227" y="91"/>
                      <a:pt x="286" y="124"/>
                    </a:cubicBezTo>
                    <a:cubicBezTo>
                      <a:pt x="346" y="154"/>
                      <a:pt x="406" y="192"/>
                      <a:pt x="459" y="230"/>
                    </a:cubicBezTo>
                    <a:cubicBezTo>
                      <a:pt x="511" y="267"/>
                      <a:pt x="564" y="305"/>
                      <a:pt x="616" y="342"/>
                    </a:cubicBezTo>
                    <a:cubicBezTo>
                      <a:pt x="669" y="380"/>
                      <a:pt x="752" y="410"/>
                      <a:pt x="804" y="462"/>
                    </a:cubicBezTo>
                    <a:cubicBezTo>
                      <a:pt x="813" y="470"/>
                      <a:pt x="821" y="473"/>
                      <a:pt x="828" y="473"/>
                    </a:cubicBezTo>
                    <a:cubicBezTo>
                      <a:pt x="861" y="473"/>
                      <a:pt x="870" y="402"/>
                      <a:pt x="832" y="402"/>
                    </a:cubicBezTo>
                    <a:cubicBezTo>
                      <a:pt x="830" y="402"/>
                      <a:pt x="828" y="402"/>
                      <a:pt x="827" y="402"/>
                    </a:cubicBezTo>
                    <a:cubicBezTo>
                      <a:pt x="823" y="403"/>
                      <a:pt x="820" y="403"/>
                      <a:pt x="816" y="403"/>
                    </a:cubicBezTo>
                    <a:cubicBezTo>
                      <a:pt x="729" y="403"/>
                      <a:pt x="644" y="318"/>
                      <a:pt x="579" y="267"/>
                    </a:cubicBezTo>
                    <a:cubicBezTo>
                      <a:pt x="504" y="214"/>
                      <a:pt x="436" y="162"/>
                      <a:pt x="353" y="117"/>
                    </a:cubicBezTo>
                    <a:cubicBezTo>
                      <a:pt x="285" y="79"/>
                      <a:pt x="159"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4"/>
              <p:cNvSpPr/>
              <p:nvPr/>
            </p:nvSpPr>
            <p:spPr>
              <a:xfrm rot="-5400000">
                <a:off x="8342995" y="3580550"/>
                <a:ext cx="59277" cy="9157"/>
              </a:xfrm>
              <a:custGeom>
                <a:avLst/>
                <a:gdLst/>
                <a:ahLst/>
                <a:cxnLst/>
                <a:rect l="l" t="t" r="r" b="b"/>
                <a:pathLst>
                  <a:path w="971" h="150" extrusionOk="0">
                    <a:moveTo>
                      <a:pt x="128" y="0"/>
                    </a:moveTo>
                    <a:cubicBezTo>
                      <a:pt x="89" y="0"/>
                      <a:pt x="49" y="3"/>
                      <a:pt x="8" y="9"/>
                    </a:cubicBezTo>
                    <a:cubicBezTo>
                      <a:pt x="1" y="9"/>
                      <a:pt x="1" y="32"/>
                      <a:pt x="8" y="32"/>
                    </a:cubicBezTo>
                    <a:cubicBezTo>
                      <a:pt x="35" y="30"/>
                      <a:pt x="62" y="29"/>
                      <a:pt x="88" y="29"/>
                    </a:cubicBezTo>
                    <a:cubicBezTo>
                      <a:pt x="232" y="29"/>
                      <a:pt x="372" y="60"/>
                      <a:pt x="512" y="92"/>
                    </a:cubicBezTo>
                    <a:cubicBezTo>
                      <a:pt x="572" y="100"/>
                      <a:pt x="639" y="115"/>
                      <a:pt x="700" y="122"/>
                    </a:cubicBezTo>
                    <a:cubicBezTo>
                      <a:pt x="763" y="134"/>
                      <a:pt x="826" y="150"/>
                      <a:pt x="887" y="150"/>
                    </a:cubicBezTo>
                    <a:cubicBezTo>
                      <a:pt x="905" y="150"/>
                      <a:pt x="923" y="148"/>
                      <a:pt x="940" y="145"/>
                    </a:cubicBezTo>
                    <a:cubicBezTo>
                      <a:pt x="970" y="137"/>
                      <a:pt x="963" y="92"/>
                      <a:pt x="933" y="92"/>
                    </a:cubicBezTo>
                    <a:cubicBezTo>
                      <a:pt x="911" y="88"/>
                      <a:pt x="889" y="87"/>
                      <a:pt x="866" y="87"/>
                    </a:cubicBezTo>
                    <a:cubicBezTo>
                      <a:pt x="816" y="87"/>
                      <a:pt x="763" y="94"/>
                      <a:pt x="710" y="94"/>
                    </a:cubicBezTo>
                    <a:cubicBezTo>
                      <a:pt x="697" y="94"/>
                      <a:pt x="683" y="93"/>
                      <a:pt x="670" y="92"/>
                    </a:cubicBezTo>
                    <a:cubicBezTo>
                      <a:pt x="587" y="77"/>
                      <a:pt x="504" y="55"/>
                      <a:pt x="422" y="40"/>
                    </a:cubicBezTo>
                    <a:cubicBezTo>
                      <a:pt x="325" y="18"/>
                      <a:pt x="228"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 name="Group 7">
            <a:extLst>
              <a:ext uri="{FF2B5EF4-FFF2-40B4-BE49-F238E27FC236}">
                <a16:creationId xmlns:a16="http://schemas.microsoft.com/office/drawing/2014/main" id="{A2DE452A-440F-2A45-F68F-8D5019ADAB2B}"/>
              </a:ext>
            </a:extLst>
          </p:cNvPr>
          <p:cNvGrpSpPr/>
          <p:nvPr/>
        </p:nvGrpSpPr>
        <p:grpSpPr>
          <a:xfrm>
            <a:off x="5815122" y="1005150"/>
            <a:ext cx="2729491" cy="3569125"/>
            <a:chOff x="5815122" y="1005150"/>
            <a:chExt cx="2729491" cy="3569125"/>
          </a:xfrm>
        </p:grpSpPr>
        <p:sp>
          <p:nvSpPr>
            <p:cNvPr id="1394" name="Google Shape;1394;p34"/>
            <p:cNvSpPr txBox="1"/>
            <p:nvPr/>
          </p:nvSpPr>
          <p:spPr>
            <a:xfrm>
              <a:off x="5974813" y="1005150"/>
              <a:ext cx="2569800" cy="2520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b="1">
                <a:solidFill>
                  <a:schemeClr val="dk1"/>
                </a:solidFill>
                <a:latin typeface="Charmonman"/>
                <a:ea typeface="Charmonman"/>
                <a:cs typeface="Charmonman"/>
                <a:sym typeface="Charmonman"/>
              </a:endParaRPr>
            </a:p>
          </p:txBody>
        </p:sp>
        <p:sp>
          <p:nvSpPr>
            <p:cNvPr id="1476" name="Google Shape;1476;p34"/>
            <p:cNvSpPr/>
            <p:nvPr/>
          </p:nvSpPr>
          <p:spPr>
            <a:xfrm>
              <a:off x="5975250" y="1257175"/>
              <a:ext cx="2568900" cy="3317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279A893F-D18F-DF80-C9B9-1214FD6D0E0B}"/>
                </a:ext>
              </a:extLst>
            </p:cNvPr>
            <p:cNvSpPr txBox="1"/>
            <p:nvPr/>
          </p:nvSpPr>
          <p:spPr>
            <a:xfrm>
              <a:off x="5815122" y="1684568"/>
              <a:ext cx="2653154" cy="2201757"/>
            </a:xfrm>
            <a:prstGeom prst="rect">
              <a:avLst/>
            </a:prstGeom>
            <a:noFill/>
          </p:spPr>
          <p:txBody>
            <a:bodyPr wrap="square">
              <a:spAutoFit/>
            </a:bodyPr>
            <a:lstStyle/>
            <a:p>
              <a:pPr marL="342900" marR="0" lvl="0" indent="-342900" algn="ctr">
                <a:lnSpc>
                  <a:spcPct val="150000"/>
                </a:lnSpc>
                <a:spcBef>
                  <a:spcPts val="0"/>
                </a:spcBef>
                <a:spcAft>
                  <a:spcPts val="800"/>
                </a:spcAft>
                <a:buClr>
                  <a:srgbClr val="C00000"/>
                </a:buClr>
                <a:buFont typeface="+mj-lt"/>
                <a:buAutoNum type="arabicPeriod"/>
                <a:tabLst>
                  <a:tab pos="90170" algn="l"/>
                  <a:tab pos="180340" algn="l"/>
                  <a:tab pos="270510" algn="l"/>
                </a:tabLst>
              </a:pPr>
              <a:r>
                <a:rPr lang="en-US" sz="3200" b="1" kern="100">
                  <a:solidFill>
                    <a:schemeClr val="accent3">
                      <a:lumMod val="50000"/>
                    </a:schemeClr>
                  </a:solidFill>
                  <a:effectLst/>
                  <a:latin typeface="#9Slide03 Encode SeEx SemiBold" panose="00000705000000000000" pitchFamily="2" charset="0"/>
                  <a:ea typeface="Times New Roman" panose="02020603050405020304" pitchFamily="18" charset="0"/>
                  <a:cs typeface="Times New Roman" panose="02020603050405020304" pitchFamily="18" charset="0"/>
                </a:rPr>
                <a:t>Thơ sáu chữ, bảy chữ</a:t>
              </a:r>
              <a:endParaRPr lang="en-US" sz="2400" kern="100">
                <a:solidFill>
                  <a:schemeClr val="accent3">
                    <a:lumMod val="50000"/>
                  </a:schemeClr>
                </a:solidFill>
                <a:effectLst/>
                <a:latin typeface="#9Slide03 Encode SeEx SemiBold" panose="00000705000000000000" pitchFamily="2" charset="0"/>
                <a:ea typeface="Calibri" panose="020F0502020204030204" pitchFamily="34" charset="0"/>
                <a:cs typeface="Times New Roman" panose="02020603050405020304" pitchFamily="18" charset="0"/>
              </a:endParaRPr>
            </a:p>
          </p:txBody>
        </p:sp>
      </p:grpSp>
      <p:sp>
        <p:nvSpPr>
          <p:cNvPr id="5" name="TextBox 4">
            <a:extLst>
              <a:ext uri="{FF2B5EF4-FFF2-40B4-BE49-F238E27FC236}">
                <a16:creationId xmlns:a16="http://schemas.microsoft.com/office/drawing/2014/main" id="{269145A8-79A1-4FA9-ACF1-E23F1BF26667}"/>
              </a:ext>
            </a:extLst>
          </p:cNvPr>
          <p:cNvSpPr txBox="1"/>
          <p:nvPr/>
        </p:nvSpPr>
        <p:spPr>
          <a:xfrm>
            <a:off x="450956" y="336501"/>
            <a:ext cx="4719098" cy="523220"/>
          </a:xfrm>
          <a:prstGeom prst="rect">
            <a:avLst/>
          </a:prstGeom>
          <a:noFill/>
        </p:spPr>
        <p:txBody>
          <a:bodyPr wrap="square">
            <a:spAutoFit/>
          </a:bodyPr>
          <a:lstStyle/>
          <a:p>
            <a:r>
              <a:rPr lang="en-US" sz="2800">
                <a:solidFill>
                  <a:srgbClr val="000000"/>
                </a:solidFill>
                <a:effectLst/>
                <a:latin typeface="#9Slide03 Josefin Sans Bold" panose="00000800000000000000" pitchFamily="2" charset="0"/>
                <a:ea typeface="Times New Roman" panose="02020603050405020304" pitchFamily="18" charset="0"/>
              </a:rPr>
              <a:t>a/ Khái niệm</a:t>
            </a:r>
            <a:endParaRPr lang="en-US" sz="2800">
              <a:latin typeface="#9Slide03 Josefin Sans Bold" panose="00000800000000000000" pitchFamily="2" charset="0"/>
            </a:endParaRPr>
          </a:p>
        </p:txBody>
      </p:sp>
      <p:sp>
        <p:nvSpPr>
          <p:cNvPr id="7" name="TextBox 6">
            <a:extLst>
              <a:ext uri="{FF2B5EF4-FFF2-40B4-BE49-F238E27FC236}">
                <a16:creationId xmlns:a16="http://schemas.microsoft.com/office/drawing/2014/main" id="{81678B80-C7AD-8792-384C-66BBC22C81CD}"/>
              </a:ext>
            </a:extLst>
          </p:cNvPr>
          <p:cNvSpPr txBox="1"/>
          <p:nvPr/>
        </p:nvSpPr>
        <p:spPr>
          <a:xfrm>
            <a:off x="476375" y="1048047"/>
            <a:ext cx="5281487" cy="2281137"/>
          </a:xfrm>
          <a:prstGeom prst="rect">
            <a:avLst/>
          </a:prstGeom>
          <a:noFill/>
        </p:spPr>
        <p:txBody>
          <a:bodyPr wrap="square">
            <a:spAutoFit/>
          </a:bodyPr>
          <a:lstStyle/>
          <a:p>
            <a:pPr marL="0" marR="0" algn="just">
              <a:lnSpc>
                <a:spcPct val="150000"/>
              </a:lnSpc>
              <a:spcBef>
                <a:spcPts val="0"/>
              </a:spcBef>
              <a:spcAft>
                <a:spcPts val="800"/>
              </a:spcAft>
              <a:tabLst>
                <a:tab pos="90170" algn="l"/>
                <a:tab pos="180340" algn="l"/>
                <a:tab pos="270510" algn="l"/>
              </a:tabLst>
            </a:pPr>
            <a:r>
              <a:rPr lang="en-US" sz="24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 Thơ sáu chữ </a:t>
            </a:r>
            <a:r>
              <a:rPr lang="en-US" sz="20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là thể thơ mỗi dòng có 6 chữ. </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800"/>
              </a:spcAft>
              <a:tabLst>
                <a:tab pos="90170" algn="l"/>
                <a:tab pos="180340" algn="l"/>
                <a:tab pos="270510" algn="l"/>
              </a:tabLst>
            </a:pPr>
            <a:r>
              <a:rPr lang="en-US" sz="24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 Thơ bảy chữ </a:t>
            </a:r>
            <a:r>
              <a:rPr lang="en-US" sz="20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là thể thơ mỗi dòng có 7 chữ.</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800"/>
              </a:spcAft>
              <a:tabLst>
                <a:tab pos="90170" algn="l"/>
                <a:tab pos="180340" algn="l"/>
                <a:tab pos="270510" algn="l"/>
              </a:tabLst>
            </a:pPr>
            <a:r>
              <a:rPr lang="en-US" sz="20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 Mỗi bài có nhiều khổ, mỗi khổ thường có bốn dòng thơ và có cách gieo vần, ngắt nhịp đa dạng.</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sp>
        <p:nvSpPr>
          <p:cNvPr id="1394" name="Google Shape;1394;p34"/>
          <p:cNvSpPr txBox="1"/>
          <p:nvPr/>
        </p:nvSpPr>
        <p:spPr>
          <a:xfrm>
            <a:off x="5974813" y="1005150"/>
            <a:ext cx="2569800" cy="2520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b="1">
              <a:solidFill>
                <a:schemeClr val="dk1"/>
              </a:solidFill>
              <a:latin typeface="Charmonman"/>
              <a:ea typeface="Charmonman"/>
              <a:cs typeface="Charmonman"/>
              <a:sym typeface="Charmonman"/>
            </a:endParaRPr>
          </a:p>
        </p:txBody>
      </p:sp>
      <p:grpSp>
        <p:nvGrpSpPr>
          <p:cNvPr id="1396" name="Google Shape;1396;p34"/>
          <p:cNvGrpSpPr/>
          <p:nvPr/>
        </p:nvGrpSpPr>
        <p:grpSpPr>
          <a:xfrm>
            <a:off x="-198308" y="4242182"/>
            <a:ext cx="1098377" cy="1054370"/>
            <a:chOff x="1054075" y="4422675"/>
            <a:chExt cx="446150" cy="428275"/>
          </a:xfrm>
        </p:grpSpPr>
        <p:grpSp>
          <p:nvGrpSpPr>
            <p:cNvPr id="1397" name="Google Shape;1397;p34"/>
            <p:cNvGrpSpPr/>
            <p:nvPr/>
          </p:nvGrpSpPr>
          <p:grpSpPr>
            <a:xfrm>
              <a:off x="1054075" y="4422675"/>
              <a:ext cx="446150" cy="345725"/>
              <a:chOff x="1102900" y="3861750"/>
              <a:chExt cx="446150" cy="345725"/>
            </a:xfrm>
          </p:grpSpPr>
          <p:sp>
            <p:nvSpPr>
              <p:cNvPr id="1398" name="Google Shape;1398;p34"/>
              <p:cNvSpPr/>
              <p:nvPr/>
            </p:nvSpPr>
            <p:spPr>
              <a:xfrm>
                <a:off x="1102900" y="3933700"/>
                <a:ext cx="182225" cy="267600"/>
              </a:xfrm>
              <a:custGeom>
                <a:avLst/>
                <a:gdLst/>
                <a:ahLst/>
                <a:cxnLst/>
                <a:rect l="l" t="t" r="r" b="b"/>
                <a:pathLst>
                  <a:path w="7289" h="10704" extrusionOk="0">
                    <a:moveTo>
                      <a:pt x="1" y="0"/>
                    </a:moveTo>
                    <a:lnTo>
                      <a:pt x="5290" y="9520"/>
                    </a:lnTo>
                    <a:lnTo>
                      <a:pt x="6011" y="9925"/>
                    </a:lnTo>
                    <a:cubicBezTo>
                      <a:pt x="6011" y="9925"/>
                      <a:pt x="6442" y="10704"/>
                      <a:pt x="7105" y="10704"/>
                    </a:cubicBezTo>
                    <a:cubicBezTo>
                      <a:pt x="7165" y="10704"/>
                      <a:pt x="7226" y="10698"/>
                      <a:pt x="7289" y="10684"/>
                    </a:cubicBezTo>
                    <a:cubicBezTo>
                      <a:pt x="7289" y="10684"/>
                      <a:pt x="2871" y="1668"/>
                      <a:pt x="2398" y="1360"/>
                    </a:cubicBezTo>
                    <a:cubicBezTo>
                      <a:pt x="1601" y="872"/>
                      <a:pt x="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4"/>
              <p:cNvSpPr/>
              <p:nvPr/>
            </p:nvSpPr>
            <p:spPr>
              <a:xfrm>
                <a:off x="1199650" y="3907025"/>
                <a:ext cx="95050" cy="300450"/>
              </a:xfrm>
              <a:custGeom>
                <a:avLst/>
                <a:gdLst/>
                <a:ahLst/>
                <a:cxnLst/>
                <a:rect l="l" t="t" r="r" b="b"/>
                <a:pathLst>
                  <a:path w="3802" h="12018" extrusionOk="0">
                    <a:moveTo>
                      <a:pt x="0" y="0"/>
                    </a:moveTo>
                    <a:lnTo>
                      <a:pt x="0" y="0"/>
                    </a:lnTo>
                    <a:cubicBezTo>
                      <a:pt x="489" y="1939"/>
                      <a:pt x="1706" y="9843"/>
                      <a:pt x="3246" y="11901"/>
                    </a:cubicBezTo>
                    <a:cubicBezTo>
                      <a:pt x="3349" y="11986"/>
                      <a:pt x="3437" y="12017"/>
                      <a:pt x="3510" y="12017"/>
                    </a:cubicBezTo>
                    <a:cubicBezTo>
                      <a:pt x="3710" y="12017"/>
                      <a:pt x="3802" y="11789"/>
                      <a:pt x="3802" y="11789"/>
                    </a:cubicBezTo>
                    <a:lnTo>
                      <a:pt x="1713" y="2600"/>
                    </a:lnTo>
                    <a:cubicBezTo>
                      <a:pt x="1713" y="2600"/>
                      <a:pt x="473" y="571"/>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4"/>
              <p:cNvSpPr/>
              <p:nvPr/>
            </p:nvSpPr>
            <p:spPr>
              <a:xfrm>
                <a:off x="1283975" y="3861750"/>
                <a:ext cx="22375" cy="342625"/>
              </a:xfrm>
              <a:custGeom>
                <a:avLst/>
                <a:gdLst/>
                <a:ahLst/>
                <a:cxnLst/>
                <a:rect l="l" t="t" r="r" b="b"/>
                <a:pathLst>
                  <a:path w="895" h="13705" extrusionOk="0">
                    <a:moveTo>
                      <a:pt x="451" y="0"/>
                    </a:moveTo>
                    <a:lnTo>
                      <a:pt x="1" y="714"/>
                    </a:lnTo>
                    <a:lnTo>
                      <a:pt x="241" y="13419"/>
                    </a:lnTo>
                    <a:cubicBezTo>
                      <a:pt x="241" y="13419"/>
                      <a:pt x="269" y="13704"/>
                      <a:pt x="354" y="13704"/>
                    </a:cubicBezTo>
                    <a:cubicBezTo>
                      <a:pt x="400" y="13704"/>
                      <a:pt x="464" y="13618"/>
                      <a:pt x="549" y="13352"/>
                    </a:cubicBezTo>
                    <a:cubicBezTo>
                      <a:pt x="895" y="10805"/>
                      <a:pt x="451" y="0"/>
                      <a:pt x="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4"/>
              <p:cNvSpPr/>
              <p:nvPr/>
            </p:nvSpPr>
            <p:spPr>
              <a:xfrm>
                <a:off x="1292800" y="3866075"/>
                <a:ext cx="95650" cy="335875"/>
              </a:xfrm>
              <a:custGeom>
                <a:avLst/>
                <a:gdLst/>
                <a:ahLst/>
                <a:cxnLst/>
                <a:rect l="l" t="t" r="r" b="b"/>
                <a:pathLst>
                  <a:path w="3826" h="13435" extrusionOk="0">
                    <a:moveTo>
                      <a:pt x="3825" y="0"/>
                    </a:moveTo>
                    <a:cubicBezTo>
                      <a:pt x="3825" y="0"/>
                      <a:pt x="3464" y="398"/>
                      <a:pt x="3066" y="752"/>
                    </a:cubicBezTo>
                    <a:cubicBezTo>
                      <a:pt x="2646" y="1533"/>
                      <a:pt x="1" y="13352"/>
                      <a:pt x="1" y="13352"/>
                    </a:cubicBezTo>
                    <a:cubicBezTo>
                      <a:pt x="1" y="13352"/>
                      <a:pt x="28" y="13435"/>
                      <a:pt x="123" y="13435"/>
                    </a:cubicBezTo>
                    <a:cubicBezTo>
                      <a:pt x="200" y="13435"/>
                      <a:pt x="320" y="13381"/>
                      <a:pt x="504" y="13186"/>
                    </a:cubicBezTo>
                    <a:cubicBezTo>
                      <a:pt x="775" y="12382"/>
                      <a:pt x="3825" y="1"/>
                      <a:pt x="38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4"/>
              <p:cNvSpPr/>
              <p:nvPr/>
            </p:nvSpPr>
            <p:spPr>
              <a:xfrm>
                <a:off x="1295425" y="3916975"/>
                <a:ext cx="154825" cy="278775"/>
              </a:xfrm>
              <a:custGeom>
                <a:avLst/>
                <a:gdLst/>
                <a:ahLst/>
                <a:cxnLst/>
                <a:rect l="l" t="t" r="r" b="b"/>
                <a:pathLst>
                  <a:path w="6193" h="11151" extrusionOk="0">
                    <a:moveTo>
                      <a:pt x="6192" y="0"/>
                    </a:moveTo>
                    <a:cubicBezTo>
                      <a:pt x="6192" y="0"/>
                      <a:pt x="5666" y="339"/>
                      <a:pt x="5080" y="767"/>
                    </a:cubicBezTo>
                    <a:cubicBezTo>
                      <a:pt x="3938" y="2134"/>
                      <a:pt x="294" y="10399"/>
                      <a:pt x="294" y="10399"/>
                    </a:cubicBezTo>
                    <a:cubicBezTo>
                      <a:pt x="294" y="10399"/>
                      <a:pt x="1" y="11068"/>
                      <a:pt x="399" y="11150"/>
                    </a:cubicBezTo>
                    <a:cubicBezTo>
                      <a:pt x="670" y="10624"/>
                      <a:pt x="6192" y="1"/>
                      <a:pt x="61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4"/>
              <p:cNvSpPr/>
              <p:nvPr/>
            </p:nvSpPr>
            <p:spPr>
              <a:xfrm>
                <a:off x="1305950" y="3929375"/>
                <a:ext cx="204775" cy="257350"/>
              </a:xfrm>
              <a:custGeom>
                <a:avLst/>
                <a:gdLst/>
                <a:ahLst/>
                <a:cxnLst/>
                <a:rect l="l" t="t" r="r" b="b"/>
                <a:pathLst>
                  <a:path w="8191" h="10294" extrusionOk="0">
                    <a:moveTo>
                      <a:pt x="8190" y="0"/>
                    </a:moveTo>
                    <a:cubicBezTo>
                      <a:pt x="6522" y="729"/>
                      <a:pt x="61" y="9798"/>
                      <a:pt x="61" y="9798"/>
                    </a:cubicBezTo>
                    <a:cubicBezTo>
                      <a:pt x="61" y="9798"/>
                      <a:pt x="1" y="10226"/>
                      <a:pt x="31" y="10294"/>
                    </a:cubicBezTo>
                    <a:cubicBezTo>
                      <a:pt x="699" y="9873"/>
                      <a:pt x="6883" y="2946"/>
                      <a:pt x="6883" y="2946"/>
                    </a:cubicBezTo>
                    <a:cubicBezTo>
                      <a:pt x="6883" y="2946"/>
                      <a:pt x="7634" y="962"/>
                      <a:pt x="8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4"/>
              <p:cNvSpPr/>
              <p:nvPr/>
            </p:nvSpPr>
            <p:spPr>
              <a:xfrm>
                <a:off x="1299700" y="4032875"/>
                <a:ext cx="206900" cy="166175"/>
              </a:xfrm>
              <a:custGeom>
                <a:avLst/>
                <a:gdLst/>
                <a:ahLst/>
                <a:cxnLst/>
                <a:rect l="l" t="t" r="r" b="b"/>
                <a:pathLst>
                  <a:path w="8276" h="6647" extrusionOk="0">
                    <a:moveTo>
                      <a:pt x="8275" y="0"/>
                    </a:moveTo>
                    <a:cubicBezTo>
                      <a:pt x="8275" y="0"/>
                      <a:pt x="1227" y="5034"/>
                      <a:pt x="213" y="6011"/>
                    </a:cubicBezTo>
                    <a:cubicBezTo>
                      <a:pt x="0" y="6376"/>
                      <a:pt x="318" y="6647"/>
                      <a:pt x="767" y="6647"/>
                    </a:cubicBezTo>
                    <a:cubicBezTo>
                      <a:pt x="937" y="6647"/>
                      <a:pt x="1125" y="6608"/>
                      <a:pt x="1310" y="6522"/>
                    </a:cubicBezTo>
                    <a:cubicBezTo>
                      <a:pt x="1986" y="6214"/>
                      <a:pt x="7013" y="2217"/>
                      <a:pt x="7013" y="2217"/>
                    </a:cubicBezTo>
                    <a:lnTo>
                      <a:pt x="82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4"/>
              <p:cNvSpPr/>
              <p:nvPr/>
            </p:nvSpPr>
            <p:spPr>
              <a:xfrm>
                <a:off x="1330325" y="4107625"/>
                <a:ext cx="218725" cy="88725"/>
              </a:xfrm>
              <a:custGeom>
                <a:avLst/>
                <a:gdLst/>
                <a:ahLst/>
                <a:cxnLst/>
                <a:rect l="l" t="t" r="r" b="b"/>
                <a:pathLst>
                  <a:path w="8749" h="3549" extrusionOk="0">
                    <a:moveTo>
                      <a:pt x="8748" y="0"/>
                    </a:moveTo>
                    <a:lnTo>
                      <a:pt x="8748" y="0"/>
                    </a:lnTo>
                    <a:cubicBezTo>
                      <a:pt x="6787" y="203"/>
                      <a:pt x="10" y="3457"/>
                      <a:pt x="10" y="3457"/>
                    </a:cubicBezTo>
                    <a:cubicBezTo>
                      <a:pt x="0" y="3520"/>
                      <a:pt x="54" y="3549"/>
                      <a:pt x="160" y="3549"/>
                    </a:cubicBezTo>
                    <a:cubicBezTo>
                      <a:pt x="1263" y="3549"/>
                      <a:pt x="8034" y="429"/>
                      <a:pt x="8034" y="429"/>
                    </a:cubicBezTo>
                    <a:cubicBezTo>
                      <a:pt x="8034" y="429"/>
                      <a:pt x="8252" y="271"/>
                      <a:pt x="87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6" name="Google Shape;1406;p34"/>
            <p:cNvGrpSpPr/>
            <p:nvPr/>
          </p:nvGrpSpPr>
          <p:grpSpPr>
            <a:xfrm>
              <a:off x="1087325" y="4513025"/>
              <a:ext cx="412900" cy="255325"/>
              <a:chOff x="1136150" y="3952100"/>
              <a:chExt cx="412900" cy="255325"/>
            </a:xfrm>
          </p:grpSpPr>
          <p:sp>
            <p:nvSpPr>
              <p:cNvPr id="1407" name="Google Shape;1407;p34"/>
              <p:cNvSpPr/>
              <p:nvPr/>
            </p:nvSpPr>
            <p:spPr>
              <a:xfrm>
                <a:off x="1136150" y="3952100"/>
                <a:ext cx="103900" cy="158175"/>
              </a:xfrm>
              <a:custGeom>
                <a:avLst/>
                <a:gdLst/>
                <a:ahLst/>
                <a:cxnLst/>
                <a:rect l="l" t="t" r="r" b="b"/>
                <a:pathLst>
                  <a:path w="4156" h="6327" extrusionOk="0">
                    <a:moveTo>
                      <a:pt x="1" y="0"/>
                    </a:moveTo>
                    <a:lnTo>
                      <a:pt x="549" y="1345"/>
                    </a:lnTo>
                    <a:lnTo>
                      <a:pt x="2300" y="3998"/>
                    </a:lnTo>
                    <a:lnTo>
                      <a:pt x="3585" y="5966"/>
                    </a:lnTo>
                    <a:lnTo>
                      <a:pt x="3585" y="5966"/>
                    </a:lnTo>
                    <a:lnTo>
                      <a:pt x="2923" y="4614"/>
                    </a:lnTo>
                    <a:lnTo>
                      <a:pt x="2923" y="4614"/>
                    </a:lnTo>
                    <a:lnTo>
                      <a:pt x="3810" y="6176"/>
                    </a:lnTo>
                    <a:lnTo>
                      <a:pt x="3810" y="6176"/>
                    </a:lnTo>
                    <a:lnTo>
                      <a:pt x="3434" y="5207"/>
                    </a:lnTo>
                    <a:lnTo>
                      <a:pt x="4156" y="6327"/>
                    </a:lnTo>
                    <a:cubicBezTo>
                      <a:pt x="2878" y="3787"/>
                      <a:pt x="1338" y="804"/>
                      <a:pt x="1068" y="624"/>
                    </a:cubicBezTo>
                    <a:cubicBezTo>
                      <a:pt x="782" y="451"/>
                      <a:pt x="384" y="218"/>
                      <a:pt x="1"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4"/>
              <p:cNvSpPr/>
              <p:nvPr/>
            </p:nvSpPr>
            <p:spPr>
              <a:xfrm>
                <a:off x="1376950" y="4048075"/>
                <a:ext cx="117625" cy="104100"/>
              </a:xfrm>
              <a:custGeom>
                <a:avLst/>
                <a:gdLst/>
                <a:ahLst/>
                <a:cxnLst/>
                <a:rect l="l" t="t" r="r" b="b"/>
                <a:pathLst>
                  <a:path w="4705" h="4164" extrusionOk="0">
                    <a:moveTo>
                      <a:pt x="4689" y="1"/>
                    </a:moveTo>
                    <a:lnTo>
                      <a:pt x="1301" y="3006"/>
                    </a:lnTo>
                    <a:lnTo>
                      <a:pt x="1" y="4163"/>
                    </a:lnTo>
                    <a:lnTo>
                      <a:pt x="1" y="4163"/>
                    </a:lnTo>
                    <a:lnTo>
                      <a:pt x="2428" y="2413"/>
                    </a:lnTo>
                    <a:lnTo>
                      <a:pt x="2428" y="2413"/>
                    </a:lnTo>
                    <a:lnTo>
                      <a:pt x="1241" y="3389"/>
                    </a:lnTo>
                    <a:lnTo>
                      <a:pt x="1241" y="3389"/>
                    </a:lnTo>
                    <a:lnTo>
                      <a:pt x="2307" y="2653"/>
                    </a:lnTo>
                    <a:lnTo>
                      <a:pt x="1819" y="3119"/>
                    </a:lnTo>
                    <a:lnTo>
                      <a:pt x="1819" y="3119"/>
                    </a:lnTo>
                    <a:lnTo>
                      <a:pt x="2623" y="2525"/>
                    </a:lnTo>
                    <a:lnTo>
                      <a:pt x="2105" y="3044"/>
                    </a:lnTo>
                    <a:cubicBezTo>
                      <a:pt x="3111" y="2255"/>
                      <a:pt x="3915" y="1609"/>
                      <a:pt x="3915" y="1609"/>
                    </a:cubicBezTo>
                    <a:lnTo>
                      <a:pt x="3923" y="1609"/>
                    </a:lnTo>
                    <a:lnTo>
                      <a:pt x="4704" y="241"/>
                    </a:lnTo>
                    <a:lnTo>
                      <a:pt x="4689" y="1"/>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4"/>
              <p:cNvSpPr/>
              <p:nvPr/>
            </p:nvSpPr>
            <p:spPr>
              <a:xfrm>
                <a:off x="1229700" y="4035125"/>
                <a:ext cx="60875" cy="172300"/>
              </a:xfrm>
              <a:custGeom>
                <a:avLst/>
                <a:gdLst/>
                <a:ahLst/>
                <a:cxnLst/>
                <a:rect l="l" t="t" r="r" b="b"/>
                <a:pathLst>
                  <a:path w="2435" h="6892" extrusionOk="0">
                    <a:moveTo>
                      <a:pt x="0" y="0"/>
                    </a:moveTo>
                    <a:lnTo>
                      <a:pt x="211" y="1593"/>
                    </a:lnTo>
                    <a:cubicBezTo>
                      <a:pt x="737" y="3780"/>
                      <a:pt x="1360" y="5861"/>
                      <a:pt x="2044" y="6777"/>
                    </a:cubicBezTo>
                    <a:cubicBezTo>
                      <a:pt x="2147" y="6863"/>
                      <a:pt x="2234" y="6892"/>
                      <a:pt x="2307" y="6892"/>
                    </a:cubicBezTo>
                    <a:cubicBezTo>
                      <a:pt x="2356" y="6892"/>
                      <a:pt x="2398" y="6878"/>
                      <a:pt x="2435" y="6860"/>
                    </a:cubicBezTo>
                    <a:lnTo>
                      <a:pt x="1323" y="4065"/>
                    </a:lnTo>
                    <a:lnTo>
                      <a:pt x="661" y="1946"/>
                    </a:lnTo>
                    <a:lnTo>
                      <a:pt x="812" y="2968"/>
                    </a:lnTo>
                    <a:lnTo>
                      <a:pt x="459" y="1435"/>
                    </a:lnTo>
                    <a:lnTo>
                      <a:pt x="556" y="2344"/>
                    </a:lnTo>
                    <a:lnTo>
                      <a:pt x="556" y="2344"/>
                    </a:lnTo>
                    <a:lnTo>
                      <a:pt x="0" y="0"/>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4"/>
              <p:cNvSpPr/>
              <p:nvPr/>
            </p:nvSpPr>
            <p:spPr>
              <a:xfrm>
                <a:off x="1292800" y="4019525"/>
                <a:ext cx="44550" cy="182425"/>
              </a:xfrm>
              <a:custGeom>
                <a:avLst/>
                <a:gdLst/>
                <a:ahLst/>
                <a:cxnLst/>
                <a:rect l="l" t="t" r="r" b="b"/>
                <a:pathLst>
                  <a:path w="1782" h="7297" extrusionOk="0">
                    <a:moveTo>
                      <a:pt x="1661" y="1"/>
                    </a:moveTo>
                    <a:lnTo>
                      <a:pt x="1654" y="8"/>
                    </a:lnTo>
                    <a:cubicBezTo>
                      <a:pt x="850" y="3434"/>
                      <a:pt x="1" y="7214"/>
                      <a:pt x="1" y="7214"/>
                    </a:cubicBezTo>
                    <a:cubicBezTo>
                      <a:pt x="1" y="7214"/>
                      <a:pt x="28" y="7297"/>
                      <a:pt x="123" y="7297"/>
                    </a:cubicBezTo>
                    <a:cubicBezTo>
                      <a:pt x="200" y="7297"/>
                      <a:pt x="320" y="7243"/>
                      <a:pt x="504" y="7048"/>
                    </a:cubicBezTo>
                    <a:cubicBezTo>
                      <a:pt x="609" y="6725"/>
                      <a:pt x="1158" y="4576"/>
                      <a:pt x="1781" y="2104"/>
                    </a:cubicBezTo>
                    <a:lnTo>
                      <a:pt x="1781" y="2104"/>
                    </a:lnTo>
                    <a:lnTo>
                      <a:pt x="1331" y="3389"/>
                    </a:lnTo>
                    <a:lnTo>
                      <a:pt x="1609" y="2172"/>
                    </a:lnTo>
                    <a:lnTo>
                      <a:pt x="1180" y="3494"/>
                    </a:lnTo>
                    <a:lnTo>
                      <a:pt x="1376" y="2758"/>
                    </a:lnTo>
                    <a:lnTo>
                      <a:pt x="1376" y="2758"/>
                    </a:lnTo>
                    <a:lnTo>
                      <a:pt x="947" y="3863"/>
                    </a:lnTo>
                    <a:lnTo>
                      <a:pt x="1556" y="1128"/>
                    </a:lnTo>
                    <a:lnTo>
                      <a:pt x="1263" y="1977"/>
                    </a:lnTo>
                    <a:lnTo>
                      <a:pt x="1661" y="1"/>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4"/>
              <p:cNvSpPr/>
              <p:nvPr/>
            </p:nvSpPr>
            <p:spPr>
              <a:xfrm>
                <a:off x="1370575" y="4107625"/>
                <a:ext cx="178475" cy="70275"/>
              </a:xfrm>
              <a:custGeom>
                <a:avLst/>
                <a:gdLst/>
                <a:ahLst/>
                <a:cxnLst/>
                <a:rect l="l" t="t" r="r" b="b"/>
                <a:pathLst>
                  <a:path w="7139" h="2811" extrusionOk="0">
                    <a:moveTo>
                      <a:pt x="7138" y="0"/>
                    </a:moveTo>
                    <a:lnTo>
                      <a:pt x="7138" y="0"/>
                    </a:lnTo>
                    <a:cubicBezTo>
                      <a:pt x="5808" y="136"/>
                      <a:pt x="2277" y="1668"/>
                      <a:pt x="136" y="2653"/>
                    </a:cubicBezTo>
                    <a:lnTo>
                      <a:pt x="0" y="2811"/>
                    </a:lnTo>
                    <a:lnTo>
                      <a:pt x="1195" y="2247"/>
                    </a:lnTo>
                    <a:lnTo>
                      <a:pt x="1195" y="2247"/>
                    </a:lnTo>
                    <a:lnTo>
                      <a:pt x="887" y="2472"/>
                    </a:lnTo>
                    <a:lnTo>
                      <a:pt x="2495" y="1721"/>
                    </a:lnTo>
                    <a:lnTo>
                      <a:pt x="2495" y="1721"/>
                    </a:lnTo>
                    <a:cubicBezTo>
                      <a:pt x="2495" y="1721"/>
                      <a:pt x="2187" y="1909"/>
                      <a:pt x="1488" y="2239"/>
                    </a:cubicBezTo>
                    <a:cubicBezTo>
                      <a:pt x="1879" y="2082"/>
                      <a:pt x="6545" y="233"/>
                      <a:pt x="7138"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4"/>
              <p:cNvSpPr/>
              <p:nvPr/>
            </p:nvSpPr>
            <p:spPr>
              <a:xfrm>
                <a:off x="1295425" y="4054275"/>
                <a:ext cx="83250" cy="141475"/>
              </a:xfrm>
              <a:custGeom>
                <a:avLst/>
                <a:gdLst/>
                <a:ahLst/>
                <a:cxnLst/>
                <a:rect l="l" t="t" r="r" b="b"/>
                <a:pathLst>
                  <a:path w="3330" h="5659" extrusionOk="0">
                    <a:moveTo>
                      <a:pt x="3329" y="1"/>
                    </a:moveTo>
                    <a:lnTo>
                      <a:pt x="2285" y="1887"/>
                    </a:lnTo>
                    <a:lnTo>
                      <a:pt x="2541" y="1225"/>
                    </a:lnTo>
                    <a:lnTo>
                      <a:pt x="1924" y="2307"/>
                    </a:lnTo>
                    <a:lnTo>
                      <a:pt x="2202" y="1571"/>
                    </a:lnTo>
                    <a:lnTo>
                      <a:pt x="1496" y="2811"/>
                    </a:lnTo>
                    <a:lnTo>
                      <a:pt x="1496" y="2811"/>
                    </a:lnTo>
                    <a:lnTo>
                      <a:pt x="2525" y="316"/>
                    </a:lnTo>
                    <a:lnTo>
                      <a:pt x="2037" y="1090"/>
                    </a:lnTo>
                    <a:cubicBezTo>
                      <a:pt x="1083" y="3126"/>
                      <a:pt x="294" y="4907"/>
                      <a:pt x="294" y="4907"/>
                    </a:cubicBezTo>
                    <a:cubicBezTo>
                      <a:pt x="294" y="4907"/>
                      <a:pt x="1" y="5576"/>
                      <a:pt x="399" y="5658"/>
                    </a:cubicBezTo>
                    <a:cubicBezTo>
                      <a:pt x="534" y="5403"/>
                      <a:pt x="1932" y="2713"/>
                      <a:pt x="3314" y="46"/>
                    </a:cubicBezTo>
                    <a:lnTo>
                      <a:pt x="3329" y="1"/>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3" name="Google Shape;1413;p34"/>
            <p:cNvGrpSpPr/>
            <p:nvPr/>
          </p:nvGrpSpPr>
          <p:grpSpPr>
            <a:xfrm>
              <a:off x="1069300" y="4422675"/>
              <a:ext cx="388475" cy="428275"/>
              <a:chOff x="1118125" y="3861750"/>
              <a:chExt cx="388475" cy="428275"/>
            </a:xfrm>
          </p:grpSpPr>
          <p:sp>
            <p:nvSpPr>
              <p:cNvPr id="1414" name="Google Shape;1414;p34"/>
              <p:cNvSpPr/>
              <p:nvPr/>
            </p:nvSpPr>
            <p:spPr>
              <a:xfrm>
                <a:off x="1265575" y="4181825"/>
                <a:ext cx="53925" cy="40550"/>
              </a:xfrm>
              <a:custGeom>
                <a:avLst/>
                <a:gdLst/>
                <a:ahLst/>
                <a:cxnLst/>
                <a:rect l="l" t="t" r="r" b="b"/>
                <a:pathLst>
                  <a:path w="2157" h="1622" extrusionOk="0">
                    <a:moveTo>
                      <a:pt x="481" y="0"/>
                    </a:moveTo>
                    <a:lnTo>
                      <a:pt x="0" y="564"/>
                    </a:lnTo>
                    <a:cubicBezTo>
                      <a:pt x="263" y="894"/>
                      <a:pt x="278" y="1526"/>
                      <a:pt x="872" y="1616"/>
                    </a:cubicBezTo>
                    <a:cubicBezTo>
                      <a:pt x="897" y="1619"/>
                      <a:pt x="922" y="1621"/>
                      <a:pt x="948" y="1621"/>
                    </a:cubicBezTo>
                    <a:cubicBezTo>
                      <a:pt x="1523" y="1621"/>
                      <a:pt x="2157" y="684"/>
                      <a:pt x="2157" y="684"/>
                    </a:cubicBezTo>
                    <a:lnTo>
                      <a:pt x="4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4"/>
              <p:cNvSpPr/>
              <p:nvPr/>
            </p:nvSpPr>
            <p:spPr>
              <a:xfrm>
                <a:off x="1118125" y="3942150"/>
                <a:ext cx="151225" cy="256025"/>
              </a:xfrm>
              <a:custGeom>
                <a:avLst/>
                <a:gdLst/>
                <a:ahLst/>
                <a:cxnLst/>
                <a:rect l="l" t="t" r="r" b="b"/>
                <a:pathLst>
                  <a:path w="6049" h="10241" extrusionOk="0">
                    <a:moveTo>
                      <a:pt x="0" y="0"/>
                    </a:moveTo>
                    <a:lnTo>
                      <a:pt x="5335" y="9490"/>
                    </a:lnTo>
                    <a:lnTo>
                      <a:pt x="5898" y="10151"/>
                    </a:lnTo>
                    <a:cubicBezTo>
                      <a:pt x="5943" y="10181"/>
                      <a:pt x="5996" y="10218"/>
                      <a:pt x="6049" y="10241"/>
                    </a:cubicBezTo>
                    <a:lnTo>
                      <a:pt x="4846" y="7686"/>
                    </a:lnTo>
                    <a:lnTo>
                      <a:pt x="879" y="489"/>
                    </a:lnTo>
                    <a:cubicBezTo>
                      <a:pt x="571" y="316"/>
                      <a:pt x="263" y="143"/>
                      <a:pt x="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4"/>
              <p:cNvSpPr/>
              <p:nvPr/>
            </p:nvSpPr>
            <p:spPr>
              <a:xfrm>
                <a:off x="1218800" y="3934450"/>
                <a:ext cx="72350" cy="273000"/>
              </a:xfrm>
              <a:custGeom>
                <a:avLst/>
                <a:gdLst/>
                <a:ahLst/>
                <a:cxnLst/>
                <a:rect l="l" t="t" r="r" b="b"/>
                <a:pathLst>
                  <a:path w="2894" h="10920" extrusionOk="0">
                    <a:moveTo>
                      <a:pt x="1" y="0"/>
                    </a:moveTo>
                    <a:lnTo>
                      <a:pt x="1" y="0"/>
                    </a:lnTo>
                    <a:cubicBezTo>
                      <a:pt x="369" y="1833"/>
                      <a:pt x="1834" y="9009"/>
                      <a:pt x="2570" y="10865"/>
                    </a:cubicBezTo>
                    <a:cubicBezTo>
                      <a:pt x="2638" y="10904"/>
                      <a:pt x="2697" y="10919"/>
                      <a:pt x="2748" y="10919"/>
                    </a:cubicBezTo>
                    <a:cubicBezTo>
                      <a:pt x="2806" y="10919"/>
                      <a:pt x="2854" y="10900"/>
                      <a:pt x="2893" y="10872"/>
                    </a:cubicBezTo>
                    <a:cubicBezTo>
                      <a:pt x="2533" y="9617"/>
                      <a:pt x="737" y="3276"/>
                      <a:pt x="391" y="609"/>
                    </a:cubicBezTo>
                    <a:cubicBezTo>
                      <a:pt x="263" y="413"/>
                      <a:pt x="128" y="203"/>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4"/>
              <p:cNvSpPr/>
              <p:nvPr/>
            </p:nvSpPr>
            <p:spPr>
              <a:xfrm>
                <a:off x="1306525" y="3969950"/>
                <a:ext cx="184850" cy="216025"/>
              </a:xfrm>
              <a:custGeom>
                <a:avLst/>
                <a:gdLst/>
                <a:ahLst/>
                <a:cxnLst/>
                <a:rect l="l" t="t" r="r" b="b"/>
                <a:pathLst>
                  <a:path w="7394" h="8641" extrusionOk="0">
                    <a:moveTo>
                      <a:pt x="7393" y="0"/>
                    </a:moveTo>
                    <a:cubicBezTo>
                      <a:pt x="5883" y="1608"/>
                      <a:pt x="1022" y="6837"/>
                      <a:pt x="0" y="8558"/>
                    </a:cubicBezTo>
                    <a:cubicBezTo>
                      <a:pt x="0" y="8588"/>
                      <a:pt x="0" y="8618"/>
                      <a:pt x="0" y="8641"/>
                    </a:cubicBezTo>
                    <a:cubicBezTo>
                      <a:pt x="534" y="7942"/>
                      <a:pt x="1405" y="6860"/>
                      <a:pt x="1405" y="6860"/>
                    </a:cubicBezTo>
                    <a:cubicBezTo>
                      <a:pt x="1405" y="6860"/>
                      <a:pt x="5260" y="2510"/>
                      <a:pt x="7033" y="872"/>
                    </a:cubicBezTo>
                    <a:cubicBezTo>
                      <a:pt x="7131" y="639"/>
                      <a:pt x="7251" y="331"/>
                      <a:pt x="73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4"/>
              <p:cNvSpPr/>
              <p:nvPr/>
            </p:nvSpPr>
            <p:spPr>
              <a:xfrm>
                <a:off x="1308575" y="4058025"/>
                <a:ext cx="183750" cy="140925"/>
              </a:xfrm>
              <a:custGeom>
                <a:avLst/>
                <a:gdLst/>
                <a:ahLst/>
                <a:cxnLst/>
                <a:rect l="l" t="t" r="r" b="b"/>
                <a:pathLst>
                  <a:path w="7350" h="5637" extrusionOk="0">
                    <a:moveTo>
                      <a:pt x="7349" y="1"/>
                    </a:moveTo>
                    <a:lnTo>
                      <a:pt x="7349" y="1"/>
                    </a:lnTo>
                    <a:cubicBezTo>
                      <a:pt x="6057" y="940"/>
                      <a:pt x="1353" y="4389"/>
                      <a:pt x="1" y="5546"/>
                    </a:cubicBezTo>
                    <a:cubicBezTo>
                      <a:pt x="104" y="5601"/>
                      <a:pt x="245" y="5637"/>
                      <a:pt x="395" y="5637"/>
                    </a:cubicBezTo>
                    <a:cubicBezTo>
                      <a:pt x="409" y="5637"/>
                      <a:pt x="423" y="5637"/>
                      <a:pt x="437" y="5636"/>
                    </a:cubicBezTo>
                    <a:cubicBezTo>
                      <a:pt x="1549" y="4749"/>
                      <a:pt x="6102" y="1098"/>
                      <a:pt x="7109" y="407"/>
                    </a:cubicBezTo>
                    <a:lnTo>
                      <a:pt x="7116" y="407"/>
                    </a:lnTo>
                    <a:lnTo>
                      <a:pt x="734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4"/>
              <p:cNvSpPr/>
              <p:nvPr/>
            </p:nvSpPr>
            <p:spPr>
              <a:xfrm>
                <a:off x="1283975" y="3861750"/>
                <a:ext cx="16175" cy="230125"/>
              </a:xfrm>
              <a:custGeom>
                <a:avLst/>
                <a:gdLst/>
                <a:ahLst/>
                <a:cxnLst/>
                <a:rect l="l" t="t" r="r" b="b"/>
                <a:pathLst>
                  <a:path w="647" h="9205" extrusionOk="0">
                    <a:moveTo>
                      <a:pt x="451" y="0"/>
                    </a:moveTo>
                    <a:lnTo>
                      <a:pt x="1" y="714"/>
                    </a:lnTo>
                    <a:lnTo>
                      <a:pt x="151" y="8686"/>
                    </a:lnTo>
                    <a:lnTo>
                      <a:pt x="181" y="9204"/>
                    </a:lnTo>
                    <a:lnTo>
                      <a:pt x="264" y="7461"/>
                    </a:lnTo>
                    <a:lnTo>
                      <a:pt x="376" y="8318"/>
                    </a:lnTo>
                    <a:lnTo>
                      <a:pt x="414" y="6898"/>
                    </a:lnTo>
                    <a:lnTo>
                      <a:pt x="489" y="7559"/>
                    </a:lnTo>
                    <a:lnTo>
                      <a:pt x="497" y="6064"/>
                    </a:lnTo>
                    <a:lnTo>
                      <a:pt x="557" y="6920"/>
                    </a:lnTo>
                    <a:lnTo>
                      <a:pt x="579" y="6131"/>
                    </a:lnTo>
                    <a:lnTo>
                      <a:pt x="639" y="6349"/>
                    </a:lnTo>
                    <a:lnTo>
                      <a:pt x="639" y="6327"/>
                    </a:lnTo>
                    <a:lnTo>
                      <a:pt x="647" y="6327"/>
                    </a:lnTo>
                    <a:cubicBezTo>
                      <a:pt x="579" y="3073"/>
                      <a:pt x="451"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4"/>
              <p:cNvSpPr/>
              <p:nvPr/>
            </p:nvSpPr>
            <p:spPr>
              <a:xfrm>
                <a:off x="1366625" y="4032875"/>
                <a:ext cx="139975" cy="106700"/>
              </a:xfrm>
              <a:custGeom>
                <a:avLst/>
                <a:gdLst/>
                <a:ahLst/>
                <a:cxnLst/>
                <a:rect l="l" t="t" r="r" b="b"/>
                <a:pathLst>
                  <a:path w="5599" h="4268" extrusionOk="0">
                    <a:moveTo>
                      <a:pt x="5598" y="0"/>
                    </a:moveTo>
                    <a:cubicBezTo>
                      <a:pt x="5598" y="0"/>
                      <a:pt x="2578" y="2164"/>
                      <a:pt x="203" y="3930"/>
                    </a:cubicBezTo>
                    <a:lnTo>
                      <a:pt x="1638" y="2998"/>
                    </a:lnTo>
                    <a:lnTo>
                      <a:pt x="1638" y="2998"/>
                    </a:lnTo>
                    <a:lnTo>
                      <a:pt x="1" y="4268"/>
                    </a:lnTo>
                    <a:lnTo>
                      <a:pt x="1443" y="3314"/>
                    </a:lnTo>
                    <a:lnTo>
                      <a:pt x="789" y="3915"/>
                    </a:lnTo>
                    <a:lnTo>
                      <a:pt x="789" y="3915"/>
                    </a:lnTo>
                    <a:lnTo>
                      <a:pt x="1999" y="3103"/>
                    </a:lnTo>
                    <a:lnTo>
                      <a:pt x="1413" y="3652"/>
                    </a:lnTo>
                    <a:lnTo>
                      <a:pt x="4892" y="1240"/>
                    </a:lnTo>
                    <a:lnTo>
                      <a:pt x="559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4"/>
              <p:cNvSpPr/>
              <p:nvPr/>
            </p:nvSpPr>
            <p:spPr>
              <a:xfrm>
                <a:off x="1271775" y="4218625"/>
                <a:ext cx="20125" cy="71400"/>
              </a:xfrm>
              <a:custGeom>
                <a:avLst/>
                <a:gdLst/>
                <a:ahLst/>
                <a:cxnLst/>
                <a:rect l="l" t="t" r="r" b="b"/>
                <a:pathLst>
                  <a:path w="805" h="2856" extrusionOk="0">
                    <a:moveTo>
                      <a:pt x="421" y="1"/>
                    </a:moveTo>
                    <a:lnTo>
                      <a:pt x="0" y="2803"/>
                    </a:lnTo>
                    <a:lnTo>
                      <a:pt x="383" y="2856"/>
                    </a:lnTo>
                    <a:lnTo>
                      <a:pt x="804" y="61"/>
                    </a:lnTo>
                    <a:lnTo>
                      <a:pt x="4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2" name="Google Shape;1422;p34"/>
          <p:cNvGrpSpPr/>
          <p:nvPr/>
        </p:nvGrpSpPr>
        <p:grpSpPr>
          <a:xfrm rot="-2354252">
            <a:off x="8491689" y="257551"/>
            <a:ext cx="741788" cy="755492"/>
            <a:chOff x="8783892" y="3654997"/>
            <a:chExt cx="399428" cy="406745"/>
          </a:xfrm>
        </p:grpSpPr>
        <p:grpSp>
          <p:nvGrpSpPr>
            <p:cNvPr id="1423" name="Google Shape;1423;p34"/>
            <p:cNvGrpSpPr/>
            <p:nvPr/>
          </p:nvGrpSpPr>
          <p:grpSpPr>
            <a:xfrm>
              <a:off x="8803053" y="3665070"/>
              <a:ext cx="375139" cy="364700"/>
              <a:chOff x="8197303" y="3473870"/>
              <a:chExt cx="375139" cy="364700"/>
            </a:xfrm>
          </p:grpSpPr>
          <p:sp>
            <p:nvSpPr>
              <p:cNvPr id="1424" name="Google Shape;1424;p34"/>
              <p:cNvSpPr/>
              <p:nvPr/>
            </p:nvSpPr>
            <p:spPr>
              <a:xfrm rot="-5400000">
                <a:off x="8382584" y="3502379"/>
                <a:ext cx="176610" cy="203105"/>
              </a:xfrm>
              <a:custGeom>
                <a:avLst/>
                <a:gdLst/>
                <a:ahLst/>
                <a:cxnLst/>
                <a:rect l="l" t="t" r="r" b="b"/>
                <a:pathLst>
                  <a:path w="2893" h="3327" extrusionOk="0">
                    <a:moveTo>
                      <a:pt x="667" y="1"/>
                    </a:moveTo>
                    <a:cubicBezTo>
                      <a:pt x="631" y="1"/>
                      <a:pt x="595" y="9"/>
                      <a:pt x="564" y="26"/>
                    </a:cubicBezTo>
                    <a:cubicBezTo>
                      <a:pt x="473" y="79"/>
                      <a:pt x="421" y="184"/>
                      <a:pt x="368" y="282"/>
                    </a:cubicBezTo>
                    <a:cubicBezTo>
                      <a:pt x="248" y="514"/>
                      <a:pt x="128" y="755"/>
                      <a:pt x="68" y="1018"/>
                    </a:cubicBezTo>
                    <a:cubicBezTo>
                      <a:pt x="0" y="1341"/>
                      <a:pt x="23" y="1694"/>
                      <a:pt x="143" y="1995"/>
                    </a:cubicBezTo>
                    <a:cubicBezTo>
                      <a:pt x="286" y="2370"/>
                      <a:pt x="519" y="2776"/>
                      <a:pt x="894" y="2889"/>
                    </a:cubicBezTo>
                    <a:cubicBezTo>
                      <a:pt x="984" y="2914"/>
                      <a:pt x="1079" y="2920"/>
                      <a:pt x="1174" y="2920"/>
                    </a:cubicBezTo>
                    <a:cubicBezTo>
                      <a:pt x="1258" y="2920"/>
                      <a:pt x="1343" y="2915"/>
                      <a:pt x="1427" y="2915"/>
                    </a:cubicBezTo>
                    <a:cubicBezTo>
                      <a:pt x="1535" y="2915"/>
                      <a:pt x="1642" y="2922"/>
                      <a:pt x="1743" y="2956"/>
                    </a:cubicBezTo>
                    <a:cubicBezTo>
                      <a:pt x="2014" y="3054"/>
                      <a:pt x="2232" y="3309"/>
                      <a:pt x="2517" y="3324"/>
                    </a:cubicBezTo>
                    <a:cubicBezTo>
                      <a:pt x="2532" y="3326"/>
                      <a:pt x="2546" y="3327"/>
                      <a:pt x="2560" y="3327"/>
                    </a:cubicBezTo>
                    <a:cubicBezTo>
                      <a:pt x="2610" y="3327"/>
                      <a:pt x="2656" y="3315"/>
                      <a:pt x="2697" y="3279"/>
                    </a:cubicBezTo>
                    <a:cubicBezTo>
                      <a:pt x="2742" y="3242"/>
                      <a:pt x="2765" y="3189"/>
                      <a:pt x="2788" y="3129"/>
                    </a:cubicBezTo>
                    <a:cubicBezTo>
                      <a:pt x="2893" y="2806"/>
                      <a:pt x="2885" y="2430"/>
                      <a:pt x="2765" y="2107"/>
                    </a:cubicBezTo>
                    <a:cubicBezTo>
                      <a:pt x="2667" y="1852"/>
                      <a:pt x="2510" y="1626"/>
                      <a:pt x="2337" y="1416"/>
                    </a:cubicBezTo>
                    <a:cubicBezTo>
                      <a:pt x="1915" y="869"/>
                      <a:pt x="1421" y="344"/>
                      <a:pt x="804" y="55"/>
                    </a:cubicBezTo>
                    <a:lnTo>
                      <a:pt x="804" y="55"/>
                    </a:lnTo>
                    <a:cubicBezTo>
                      <a:pt x="771" y="19"/>
                      <a:pt x="720" y="1"/>
                      <a:pt x="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5" name="Google Shape;1425;p34"/>
              <p:cNvGrpSpPr/>
              <p:nvPr/>
            </p:nvGrpSpPr>
            <p:grpSpPr>
              <a:xfrm>
                <a:off x="8197303" y="3643095"/>
                <a:ext cx="323859" cy="195474"/>
                <a:chOff x="8197303" y="3643095"/>
                <a:chExt cx="323859" cy="195474"/>
              </a:xfrm>
            </p:grpSpPr>
            <p:sp>
              <p:nvSpPr>
                <p:cNvPr id="1426" name="Google Shape;1426;p34"/>
                <p:cNvSpPr/>
                <p:nvPr/>
              </p:nvSpPr>
              <p:spPr>
                <a:xfrm rot="-5400000">
                  <a:off x="8356120" y="3673528"/>
                  <a:ext cx="179846" cy="150238"/>
                </a:xfrm>
                <a:custGeom>
                  <a:avLst/>
                  <a:gdLst/>
                  <a:ahLst/>
                  <a:cxnLst/>
                  <a:rect l="l" t="t" r="r" b="b"/>
                  <a:pathLst>
                    <a:path w="2946" h="2461" extrusionOk="0">
                      <a:moveTo>
                        <a:pt x="2517" y="0"/>
                      </a:moveTo>
                      <a:cubicBezTo>
                        <a:pt x="2187" y="8"/>
                        <a:pt x="1856" y="75"/>
                        <a:pt x="1563" y="233"/>
                      </a:cubicBezTo>
                      <a:cubicBezTo>
                        <a:pt x="1263" y="383"/>
                        <a:pt x="1007" y="631"/>
                        <a:pt x="857" y="939"/>
                      </a:cubicBezTo>
                      <a:cubicBezTo>
                        <a:pt x="827" y="1007"/>
                        <a:pt x="797" y="1082"/>
                        <a:pt x="744" y="1135"/>
                      </a:cubicBezTo>
                      <a:cubicBezTo>
                        <a:pt x="699" y="1195"/>
                        <a:pt x="631" y="1232"/>
                        <a:pt x="556" y="1247"/>
                      </a:cubicBezTo>
                      <a:cubicBezTo>
                        <a:pt x="535" y="1250"/>
                        <a:pt x="513" y="1252"/>
                        <a:pt x="491" y="1252"/>
                      </a:cubicBezTo>
                      <a:cubicBezTo>
                        <a:pt x="417" y="1252"/>
                        <a:pt x="341" y="1239"/>
                        <a:pt x="264" y="1239"/>
                      </a:cubicBezTo>
                      <a:cubicBezTo>
                        <a:pt x="251" y="1239"/>
                        <a:pt x="239" y="1239"/>
                        <a:pt x="226" y="1240"/>
                      </a:cubicBezTo>
                      <a:cubicBezTo>
                        <a:pt x="121" y="1247"/>
                        <a:pt x="0" y="1337"/>
                        <a:pt x="23" y="1450"/>
                      </a:cubicBezTo>
                      <a:cubicBezTo>
                        <a:pt x="41" y="1534"/>
                        <a:pt x="125" y="1579"/>
                        <a:pt x="208" y="1579"/>
                      </a:cubicBezTo>
                      <a:cubicBezTo>
                        <a:pt x="230" y="1579"/>
                        <a:pt x="251" y="1576"/>
                        <a:pt x="271" y="1570"/>
                      </a:cubicBezTo>
                      <a:cubicBezTo>
                        <a:pt x="368" y="1548"/>
                        <a:pt x="451" y="1473"/>
                        <a:pt x="541" y="1428"/>
                      </a:cubicBezTo>
                      <a:cubicBezTo>
                        <a:pt x="584" y="1401"/>
                        <a:pt x="638" y="1383"/>
                        <a:pt x="691" y="1383"/>
                      </a:cubicBezTo>
                      <a:cubicBezTo>
                        <a:pt x="741" y="1383"/>
                        <a:pt x="790" y="1399"/>
                        <a:pt x="827" y="1435"/>
                      </a:cubicBezTo>
                      <a:cubicBezTo>
                        <a:pt x="872" y="1480"/>
                        <a:pt x="887" y="1540"/>
                        <a:pt x="909" y="1600"/>
                      </a:cubicBezTo>
                      <a:cubicBezTo>
                        <a:pt x="962" y="1743"/>
                        <a:pt x="1060" y="1878"/>
                        <a:pt x="1180" y="1976"/>
                      </a:cubicBezTo>
                      <a:cubicBezTo>
                        <a:pt x="1240" y="2029"/>
                        <a:pt x="1315" y="2066"/>
                        <a:pt x="1360" y="2141"/>
                      </a:cubicBezTo>
                      <a:cubicBezTo>
                        <a:pt x="1390" y="2179"/>
                        <a:pt x="1398" y="2224"/>
                        <a:pt x="1428" y="2269"/>
                      </a:cubicBezTo>
                      <a:cubicBezTo>
                        <a:pt x="1488" y="2367"/>
                        <a:pt x="1616" y="2389"/>
                        <a:pt x="1721" y="2419"/>
                      </a:cubicBezTo>
                      <a:cubicBezTo>
                        <a:pt x="1807" y="2449"/>
                        <a:pt x="1883" y="2460"/>
                        <a:pt x="1950" y="2460"/>
                      </a:cubicBezTo>
                      <a:cubicBezTo>
                        <a:pt x="2124" y="2460"/>
                        <a:pt x="2234" y="2381"/>
                        <a:pt x="2277" y="2322"/>
                      </a:cubicBezTo>
                      <a:cubicBezTo>
                        <a:pt x="2675" y="1758"/>
                        <a:pt x="2938" y="992"/>
                        <a:pt x="2946" y="286"/>
                      </a:cubicBezTo>
                      <a:cubicBezTo>
                        <a:pt x="2946" y="218"/>
                        <a:pt x="2938" y="135"/>
                        <a:pt x="2885" y="98"/>
                      </a:cubicBezTo>
                      <a:cubicBezTo>
                        <a:pt x="2855" y="75"/>
                        <a:pt x="2818" y="68"/>
                        <a:pt x="2773" y="68"/>
                      </a:cubicBezTo>
                      <a:cubicBezTo>
                        <a:pt x="2675" y="53"/>
                        <a:pt x="2577" y="45"/>
                        <a:pt x="2472" y="38"/>
                      </a:cubicBezTo>
                      <a:lnTo>
                        <a:pt x="25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4"/>
                <p:cNvSpPr/>
                <p:nvPr/>
              </p:nvSpPr>
              <p:spPr>
                <a:xfrm rot="-5400000">
                  <a:off x="8196235" y="3644164"/>
                  <a:ext cx="162447" cy="160311"/>
                </a:xfrm>
                <a:custGeom>
                  <a:avLst/>
                  <a:gdLst/>
                  <a:ahLst/>
                  <a:cxnLst/>
                  <a:rect l="l" t="t" r="r" b="b"/>
                  <a:pathLst>
                    <a:path w="2661" h="2626" extrusionOk="0">
                      <a:moveTo>
                        <a:pt x="1822" y="0"/>
                      </a:moveTo>
                      <a:cubicBezTo>
                        <a:pt x="1752" y="0"/>
                        <a:pt x="1685" y="8"/>
                        <a:pt x="1631" y="49"/>
                      </a:cubicBezTo>
                      <a:cubicBezTo>
                        <a:pt x="1601" y="72"/>
                        <a:pt x="1571" y="117"/>
                        <a:pt x="1533" y="139"/>
                      </a:cubicBezTo>
                      <a:cubicBezTo>
                        <a:pt x="1473" y="192"/>
                        <a:pt x="1383" y="207"/>
                        <a:pt x="1308" y="229"/>
                      </a:cubicBezTo>
                      <a:cubicBezTo>
                        <a:pt x="1165" y="274"/>
                        <a:pt x="1037" y="365"/>
                        <a:pt x="939" y="485"/>
                      </a:cubicBezTo>
                      <a:cubicBezTo>
                        <a:pt x="902" y="530"/>
                        <a:pt x="864" y="583"/>
                        <a:pt x="812" y="613"/>
                      </a:cubicBezTo>
                      <a:cubicBezTo>
                        <a:pt x="790" y="623"/>
                        <a:pt x="768" y="627"/>
                        <a:pt x="746" y="627"/>
                      </a:cubicBezTo>
                      <a:cubicBezTo>
                        <a:pt x="669" y="627"/>
                        <a:pt x="592" y="573"/>
                        <a:pt x="534" y="515"/>
                      </a:cubicBezTo>
                      <a:cubicBezTo>
                        <a:pt x="466" y="440"/>
                        <a:pt x="414" y="342"/>
                        <a:pt x="331" y="274"/>
                      </a:cubicBezTo>
                      <a:cubicBezTo>
                        <a:pt x="293" y="247"/>
                        <a:pt x="243" y="230"/>
                        <a:pt x="195" y="230"/>
                      </a:cubicBezTo>
                      <a:cubicBezTo>
                        <a:pt x="141" y="230"/>
                        <a:pt x="89" y="252"/>
                        <a:pt x="60" y="305"/>
                      </a:cubicBezTo>
                      <a:cubicBezTo>
                        <a:pt x="0" y="402"/>
                        <a:pt x="83" y="530"/>
                        <a:pt x="188" y="575"/>
                      </a:cubicBezTo>
                      <a:cubicBezTo>
                        <a:pt x="286" y="628"/>
                        <a:pt x="406" y="635"/>
                        <a:pt x="496" y="688"/>
                      </a:cubicBezTo>
                      <a:cubicBezTo>
                        <a:pt x="564" y="733"/>
                        <a:pt x="616" y="793"/>
                        <a:pt x="646" y="861"/>
                      </a:cubicBezTo>
                      <a:cubicBezTo>
                        <a:pt x="669" y="936"/>
                        <a:pt x="676" y="1011"/>
                        <a:pt x="684" y="1093"/>
                      </a:cubicBezTo>
                      <a:cubicBezTo>
                        <a:pt x="729" y="1439"/>
                        <a:pt x="894" y="1755"/>
                        <a:pt x="1127" y="2010"/>
                      </a:cubicBezTo>
                      <a:cubicBezTo>
                        <a:pt x="1353" y="2266"/>
                        <a:pt x="1646" y="2446"/>
                        <a:pt x="1961" y="2581"/>
                      </a:cubicBezTo>
                      <a:lnTo>
                        <a:pt x="1924" y="2528"/>
                      </a:lnTo>
                      <a:lnTo>
                        <a:pt x="1924" y="2528"/>
                      </a:lnTo>
                      <a:cubicBezTo>
                        <a:pt x="2021" y="2559"/>
                        <a:pt x="2119" y="2581"/>
                        <a:pt x="2217" y="2611"/>
                      </a:cubicBezTo>
                      <a:cubicBezTo>
                        <a:pt x="2243" y="2616"/>
                        <a:pt x="2269" y="2625"/>
                        <a:pt x="2294" y="2625"/>
                      </a:cubicBezTo>
                      <a:cubicBezTo>
                        <a:pt x="2306" y="2625"/>
                        <a:pt x="2318" y="2623"/>
                        <a:pt x="2329" y="2619"/>
                      </a:cubicBezTo>
                      <a:cubicBezTo>
                        <a:pt x="2397" y="2604"/>
                        <a:pt x="2427" y="2528"/>
                        <a:pt x="2450" y="2461"/>
                      </a:cubicBezTo>
                      <a:cubicBezTo>
                        <a:pt x="2660" y="1800"/>
                        <a:pt x="2653" y="981"/>
                        <a:pt x="2457" y="305"/>
                      </a:cubicBezTo>
                      <a:cubicBezTo>
                        <a:pt x="2427" y="199"/>
                        <a:pt x="2284" y="19"/>
                        <a:pt x="1961" y="4"/>
                      </a:cubicBezTo>
                      <a:cubicBezTo>
                        <a:pt x="1916" y="4"/>
                        <a:pt x="1869" y="0"/>
                        <a:pt x="18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8" name="Google Shape;1428;p34"/>
              <p:cNvSpPr/>
              <p:nvPr/>
            </p:nvSpPr>
            <p:spPr>
              <a:xfrm rot="-5400000">
                <a:off x="8189153" y="3492154"/>
                <a:ext cx="198221" cy="161654"/>
              </a:xfrm>
              <a:custGeom>
                <a:avLst/>
                <a:gdLst/>
                <a:ahLst/>
                <a:cxnLst/>
                <a:rect l="l" t="t" r="r" b="b"/>
                <a:pathLst>
                  <a:path w="3247" h="2648" extrusionOk="0">
                    <a:moveTo>
                      <a:pt x="1324" y="0"/>
                    </a:moveTo>
                    <a:cubicBezTo>
                      <a:pt x="962" y="0"/>
                      <a:pt x="647" y="283"/>
                      <a:pt x="406" y="567"/>
                    </a:cubicBezTo>
                    <a:cubicBezTo>
                      <a:pt x="204" y="807"/>
                      <a:pt x="68" y="1130"/>
                      <a:pt x="31" y="1461"/>
                    </a:cubicBezTo>
                    <a:cubicBezTo>
                      <a:pt x="1" y="1724"/>
                      <a:pt x="46" y="1994"/>
                      <a:pt x="83" y="2265"/>
                    </a:cubicBezTo>
                    <a:cubicBezTo>
                      <a:pt x="98" y="2370"/>
                      <a:pt x="121" y="2490"/>
                      <a:pt x="189" y="2573"/>
                    </a:cubicBezTo>
                    <a:cubicBezTo>
                      <a:pt x="231" y="2620"/>
                      <a:pt x="295" y="2647"/>
                      <a:pt x="355" y="2647"/>
                    </a:cubicBezTo>
                    <a:cubicBezTo>
                      <a:pt x="382" y="2647"/>
                      <a:pt x="408" y="2642"/>
                      <a:pt x="430" y="2631"/>
                    </a:cubicBezTo>
                    <a:lnTo>
                      <a:pt x="430" y="2631"/>
                    </a:lnTo>
                    <a:cubicBezTo>
                      <a:pt x="1099" y="2583"/>
                      <a:pt x="1717" y="2273"/>
                      <a:pt x="2292" y="1912"/>
                    </a:cubicBezTo>
                    <a:cubicBezTo>
                      <a:pt x="2510" y="1776"/>
                      <a:pt x="2736" y="1619"/>
                      <a:pt x="2908" y="1416"/>
                    </a:cubicBezTo>
                    <a:cubicBezTo>
                      <a:pt x="3126" y="1153"/>
                      <a:pt x="3246" y="807"/>
                      <a:pt x="3246" y="462"/>
                    </a:cubicBezTo>
                    <a:cubicBezTo>
                      <a:pt x="3246" y="401"/>
                      <a:pt x="3239" y="334"/>
                      <a:pt x="3209" y="289"/>
                    </a:cubicBezTo>
                    <a:cubicBezTo>
                      <a:pt x="3179" y="229"/>
                      <a:pt x="3119" y="199"/>
                      <a:pt x="3059" y="176"/>
                    </a:cubicBezTo>
                    <a:cubicBezTo>
                      <a:pt x="3001" y="159"/>
                      <a:pt x="2942" y="152"/>
                      <a:pt x="2884" y="152"/>
                    </a:cubicBezTo>
                    <a:cubicBezTo>
                      <a:pt x="2668" y="152"/>
                      <a:pt x="2449" y="244"/>
                      <a:pt x="2230" y="244"/>
                    </a:cubicBezTo>
                    <a:cubicBezTo>
                      <a:pt x="2223" y="244"/>
                      <a:pt x="2216" y="244"/>
                      <a:pt x="2210" y="244"/>
                    </a:cubicBezTo>
                    <a:cubicBezTo>
                      <a:pt x="1932" y="229"/>
                      <a:pt x="1669" y="26"/>
                      <a:pt x="1391" y="3"/>
                    </a:cubicBezTo>
                    <a:cubicBezTo>
                      <a:pt x="1368" y="1"/>
                      <a:pt x="1346" y="0"/>
                      <a:pt x="1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9" name="Google Shape;1429;p34"/>
            <p:cNvGrpSpPr/>
            <p:nvPr/>
          </p:nvGrpSpPr>
          <p:grpSpPr>
            <a:xfrm>
              <a:off x="8813614" y="3654997"/>
              <a:ext cx="369706" cy="226181"/>
              <a:chOff x="8322164" y="3668997"/>
              <a:chExt cx="369706" cy="226181"/>
            </a:xfrm>
          </p:grpSpPr>
          <p:grpSp>
            <p:nvGrpSpPr>
              <p:cNvPr id="1430" name="Google Shape;1430;p34"/>
              <p:cNvGrpSpPr/>
              <p:nvPr/>
            </p:nvGrpSpPr>
            <p:grpSpPr>
              <a:xfrm>
                <a:off x="8322164" y="3668997"/>
                <a:ext cx="369706" cy="226181"/>
                <a:chOff x="8207864" y="3463797"/>
                <a:chExt cx="369706" cy="226181"/>
              </a:xfrm>
            </p:grpSpPr>
            <p:sp>
              <p:nvSpPr>
                <p:cNvPr id="1431" name="Google Shape;1431;p34"/>
                <p:cNvSpPr/>
                <p:nvPr/>
              </p:nvSpPr>
              <p:spPr>
                <a:xfrm rot="-5400000">
                  <a:off x="8382279" y="3494687"/>
                  <a:ext cx="180334" cy="210248"/>
                </a:xfrm>
                <a:custGeom>
                  <a:avLst/>
                  <a:gdLst/>
                  <a:ahLst/>
                  <a:cxnLst/>
                  <a:rect l="l" t="t" r="r" b="b"/>
                  <a:pathLst>
                    <a:path w="2954" h="3444" extrusionOk="0">
                      <a:moveTo>
                        <a:pt x="1098" y="525"/>
                      </a:moveTo>
                      <a:cubicBezTo>
                        <a:pt x="1120" y="540"/>
                        <a:pt x="1135" y="555"/>
                        <a:pt x="1158" y="570"/>
                      </a:cubicBezTo>
                      <a:cubicBezTo>
                        <a:pt x="1443" y="931"/>
                        <a:pt x="1639" y="1351"/>
                        <a:pt x="1826" y="1780"/>
                      </a:cubicBezTo>
                      <a:cubicBezTo>
                        <a:pt x="1841" y="1802"/>
                        <a:pt x="1849" y="1817"/>
                        <a:pt x="1856" y="1840"/>
                      </a:cubicBezTo>
                      <a:cubicBezTo>
                        <a:pt x="1691" y="1584"/>
                        <a:pt x="1533" y="1329"/>
                        <a:pt x="1391" y="1066"/>
                      </a:cubicBezTo>
                      <a:cubicBezTo>
                        <a:pt x="1293" y="886"/>
                        <a:pt x="1218" y="683"/>
                        <a:pt x="1098" y="525"/>
                      </a:cubicBezTo>
                      <a:close/>
                      <a:moveTo>
                        <a:pt x="421" y="127"/>
                      </a:moveTo>
                      <a:cubicBezTo>
                        <a:pt x="436" y="134"/>
                        <a:pt x="451" y="149"/>
                        <a:pt x="466" y="157"/>
                      </a:cubicBezTo>
                      <a:lnTo>
                        <a:pt x="459" y="157"/>
                      </a:lnTo>
                      <a:cubicBezTo>
                        <a:pt x="271" y="435"/>
                        <a:pt x="241" y="818"/>
                        <a:pt x="264" y="1148"/>
                      </a:cubicBezTo>
                      <a:cubicBezTo>
                        <a:pt x="286" y="1494"/>
                        <a:pt x="421" y="1862"/>
                        <a:pt x="361" y="2208"/>
                      </a:cubicBezTo>
                      <a:cubicBezTo>
                        <a:pt x="331" y="2125"/>
                        <a:pt x="249" y="2058"/>
                        <a:pt x="166" y="2013"/>
                      </a:cubicBezTo>
                      <a:cubicBezTo>
                        <a:pt x="173" y="2013"/>
                        <a:pt x="181" y="2005"/>
                        <a:pt x="188" y="2005"/>
                      </a:cubicBezTo>
                      <a:cubicBezTo>
                        <a:pt x="391" y="1855"/>
                        <a:pt x="158" y="1517"/>
                        <a:pt x="136" y="1336"/>
                      </a:cubicBezTo>
                      <a:cubicBezTo>
                        <a:pt x="83" y="923"/>
                        <a:pt x="219" y="480"/>
                        <a:pt x="414" y="127"/>
                      </a:cubicBezTo>
                      <a:close/>
                      <a:moveTo>
                        <a:pt x="391" y="390"/>
                      </a:moveTo>
                      <a:lnTo>
                        <a:pt x="391" y="390"/>
                      </a:lnTo>
                      <a:cubicBezTo>
                        <a:pt x="339" y="683"/>
                        <a:pt x="391" y="1013"/>
                        <a:pt x="421" y="1291"/>
                      </a:cubicBezTo>
                      <a:cubicBezTo>
                        <a:pt x="466" y="1704"/>
                        <a:pt x="617" y="2125"/>
                        <a:pt x="572" y="2538"/>
                      </a:cubicBezTo>
                      <a:cubicBezTo>
                        <a:pt x="527" y="2463"/>
                        <a:pt x="444" y="2403"/>
                        <a:pt x="354" y="2396"/>
                      </a:cubicBezTo>
                      <a:lnTo>
                        <a:pt x="354" y="2388"/>
                      </a:lnTo>
                      <a:cubicBezTo>
                        <a:pt x="369" y="2373"/>
                        <a:pt x="376" y="2343"/>
                        <a:pt x="384" y="2321"/>
                      </a:cubicBezTo>
                      <a:cubicBezTo>
                        <a:pt x="474" y="2035"/>
                        <a:pt x="376" y="1720"/>
                        <a:pt x="331" y="1434"/>
                      </a:cubicBezTo>
                      <a:cubicBezTo>
                        <a:pt x="271" y="1058"/>
                        <a:pt x="286" y="728"/>
                        <a:pt x="391" y="390"/>
                      </a:cubicBezTo>
                      <a:close/>
                      <a:moveTo>
                        <a:pt x="504" y="172"/>
                      </a:moveTo>
                      <a:cubicBezTo>
                        <a:pt x="527" y="187"/>
                        <a:pt x="549" y="194"/>
                        <a:pt x="572" y="209"/>
                      </a:cubicBezTo>
                      <a:cubicBezTo>
                        <a:pt x="542" y="623"/>
                        <a:pt x="632" y="1051"/>
                        <a:pt x="714" y="1457"/>
                      </a:cubicBezTo>
                      <a:cubicBezTo>
                        <a:pt x="812" y="1900"/>
                        <a:pt x="895" y="2336"/>
                        <a:pt x="887" y="2786"/>
                      </a:cubicBezTo>
                      <a:cubicBezTo>
                        <a:pt x="841" y="2717"/>
                        <a:pt x="742" y="2666"/>
                        <a:pt x="658" y="2666"/>
                      </a:cubicBezTo>
                      <a:cubicBezTo>
                        <a:pt x="632" y="2666"/>
                        <a:pt x="608" y="2671"/>
                        <a:pt x="587" y="2681"/>
                      </a:cubicBezTo>
                      <a:cubicBezTo>
                        <a:pt x="587" y="2674"/>
                        <a:pt x="594" y="2651"/>
                        <a:pt x="594" y="2636"/>
                      </a:cubicBezTo>
                      <a:cubicBezTo>
                        <a:pt x="677" y="2306"/>
                        <a:pt x="564" y="1952"/>
                        <a:pt x="512" y="1622"/>
                      </a:cubicBezTo>
                      <a:cubicBezTo>
                        <a:pt x="466" y="1374"/>
                        <a:pt x="451" y="1126"/>
                        <a:pt x="429" y="878"/>
                      </a:cubicBezTo>
                      <a:cubicBezTo>
                        <a:pt x="414" y="638"/>
                        <a:pt x="399" y="390"/>
                        <a:pt x="504" y="172"/>
                      </a:cubicBezTo>
                      <a:close/>
                      <a:moveTo>
                        <a:pt x="624" y="232"/>
                      </a:moveTo>
                      <a:cubicBezTo>
                        <a:pt x="624" y="232"/>
                        <a:pt x="632" y="232"/>
                        <a:pt x="632" y="239"/>
                      </a:cubicBezTo>
                      <a:cubicBezTo>
                        <a:pt x="632" y="247"/>
                        <a:pt x="639" y="254"/>
                        <a:pt x="639" y="269"/>
                      </a:cubicBezTo>
                      <a:cubicBezTo>
                        <a:pt x="647" y="668"/>
                        <a:pt x="744" y="1066"/>
                        <a:pt x="872" y="1449"/>
                      </a:cubicBezTo>
                      <a:cubicBezTo>
                        <a:pt x="947" y="1674"/>
                        <a:pt x="1030" y="1900"/>
                        <a:pt x="1113" y="2125"/>
                      </a:cubicBezTo>
                      <a:cubicBezTo>
                        <a:pt x="1203" y="2358"/>
                        <a:pt x="1300" y="2584"/>
                        <a:pt x="1323" y="2824"/>
                      </a:cubicBezTo>
                      <a:cubicBezTo>
                        <a:pt x="1293" y="2756"/>
                        <a:pt x="1225" y="2704"/>
                        <a:pt x="1143" y="2704"/>
                      </a:cubicBezTo>
                      <a:cubicBezTo>
                        <a:pt x="1136" y="2703"/>
                        <a:pt x="1130" y="2703"/>
                        <a:pt x="1123" y="2703"/>
                      </a:cubicBezTo>
                      <a:cubicBezTo>
                        <a:pt x="1054" y="2703"/>
                        <a:pt x="980" y="2740"/>
                        <a:pt x="932" y="2801"/>
                      </a:cubicBezTo>
                      <a:cubicBezTo>
                        <a:pt x="962" y="2388"/>
                        <a:pt x="872" y="1967"/>
                        <a:pt x="790" y="1562"/>
                      </a:cubicBezTo>
                      <a:cubicBezTo>
                        <a:pt x="692" y="1118"/>
                        <a:pt x="617" y="683"/>
                        <a:pt x="624" y="232"/>
                      </a:cubicBezTo>
                      <a:close/>
                      <a:moveTo>
                        <a:pt x="677" y="269"/>
                      </a:moveTo>
                      <a:cubicBezTo>
                        <a:pt x="684" y="269"/>
                        <a:pt x="684" y="269"/>
                        <a:pt x="692" y="277"/>
                      </a:cubicBezTo>
                      <a:cubicBezTo>
                        <a:pt x="722" y="299"/>
                        <a:pt x="752" y="315"/>
                        <a:pt x="782" y="337"/>
                      </a:cubicBezTo>
                      <a:cubicBezTo>
                        <a:pt x="857" y="788"/>
                        <a:pt x="1007" y="1171"/>
                        <a:pt x="1218" y="1577"/>
                      </a:cubicBezTo>
                      <a:cubicBezTo>
                        <a:pt x="1428" y="1975"/>
                        <a:pt x="1646" y="2373"/>
                        <a:pt x="1706" y="2824"/>
                      </a:cubicBezTo>
                      <a:cubicBezTo>
                        <a:pt x="1676" y="2779"/>
                        <a:pt x="1631" y="2741"/>
                        <a:pt x="1578" y="2734"/>
                      </a:cubicBezTo>
                      <a:cubicBezTo>
                        <a:pt x="1567" y="2731"/>
                        <a:pt x="1554" y="2729"/>
                        <a:pt x="1542" y="2729"/>
                      </a:cubicBezTo>
                      <a:cubicBezTo>
                        <a:pt x="1462" y="2729"/>
                        <a:pt x="1380" y="2791"/>
                        <a:pt x="1361" y="2869"/>
                      </a:cubicBezTo>
                      <a:cubicBezTo>
                        <a:pt x="1368" y="2463"/>
                        <a:pt x="1120" y="2043"/>
                        <a:pt x="992" y="1659"/>
                      </a:cubicBezTo>
                      <a:cubicBezTo>
                        <a:pt x="857" y="1291"/>
                        <a:pt x="744" y="908"/>
                        <a:pt x="699" y="525"/>
                      </a:cubicBezTo>
                      <a:lnTo>
                        <a:pt x="699" y="525"/>
                      </a:lnTo>
                      <a:cubicBezTo>
                        <a:pt x="782" y="848"/>
                        <a:pt x="895" y="1164"/>
                        <a:pt x="1037" y="1472"/>
                      </a:cubicBezTo>
                      <a:cubicBezTo>
                        <a:pt x="1225" y="1885"/>
                        <a:pt x="1488" y="2276"/>
                        <a:pt x="1593" y="2726"/>
                      </a:cubicBezTo>
                      <a:cubicBezTo>
                        <a:pt x="1597" y="2730"/>
                        <a:pt x="1601" y="2732"/>
                        <a:pt x="1604" y="2732"/>
                      </a:cubicBezTo>
                      <a:cubicBezTo>
                        <a:pt x="1607" y="2732"/>
                        <a:pt x="1609" y="2730"/>
                        <a:pt x="1609" y="2726"/>
                      </a:cubicBezTo>
                      <a:cubicBezTo>
                        <a:pt x="1526" y="2306"/>
                        <a:pt x="1315" y="1952"/>
                        <a:pt x="1135" y="1577"/>
                      </a:cubicBezTo>
                      <a:cubicBezTo>
                        <a:pt x="940" y="1179"/>
                        <a:pt x="790" y="765"/>
                        <a:pt x="677" y="337"/>
                      </a:cubicBezTo>
                      <a:cubicBezTo>
                        <a:pt x="677" y="315"/>
                        <a:pt x="677" y="292"/>
                        <a:pt x="677" y="269"/>
                      </a:cubicBezTo>
                      <a:close/>
                      <a:moveTo>
                        <a:pt x="827" y="367"/>
                      </a:moveTo>
                      <a:cubicBezTo>
                        <a:pt x="857" y="390"/>
                        <a:pt x="895" y="405"/>
                        <a:pt x="932" y="427"/>
                      </a:cubicBezTo>
                      <a:cubicBezTo>
                        <a:pt x="1075" y="592"/>
                        <a:pt x="1165" y="810"/>
                        <a:pt x="1248" y="998"/>
                      </a:cubicBezTo>
                      <a:cubicBezTo>
                        <a:pt x="1353" y="1239"/>
                        <a:pt x="1443" y="1487"/>
                        <a:pt x="1556" y="1727"/>
                      </a:cubicBezTo>
                      <a:cubicBezTo>
                        <a:pt x="1759" y="2178"/>
                        <a:pt x="2082" y="2599"/>
                        <a:pt x="2104" y="3094"/>
                      </a:cubicBezTo>
                      <a:cubicBezTo>
                        <a:pt x="2082" y="3027"/>
                        <a:pt x="2044" y="2952"/>
                        <a:pt x="1977" y="2922"/>
                      </a:cubicBezTo>
                      <a:cubicBezTo>
                        <a:pt x="1952" y="2908"/>
                        <a:pt x="1924" y="2901"/>
                        <a:pt x="1896" y="2901"/>
                      </a:cubicBezTo>
                      <a:cubicBezTo>
                        <a:pt x="1848" y="2901"/>
                        <a:pt x="1800" y="2921"/>
                        <a:pt x="1766" y="2959"/>
                      </a:cubicBezTo>
                      <a:cubicBezTo>
                        <a:pt x="1759" y="2937"/>
                        <a:pt x="1751" y="2914"/>
                        <a:pt x="1744" y="2892"/>
                      </a:cubicBezTo>
                      <a:lnTo>
                        <a:pt x="1751" y="2892"/>
                      </a:lnTo>
                      <a:cubicBezTo>
                        <a:pt x="1714" y="2456"/>
                        <a:pt x="1518" y="2058"/>
                        <a:pt x="1315" y="1682"/>
                      </a:cubicBezTo>
                      <a:cubicBezTo>
                        <a:pt x="1203" y="1464"/>
                        <a:pt x="1090" y="1254"/>
                        <a:pt x="1000" y="1021"/>
                      </a:cubicBezTo>
                      <a:cubicBezTo>
                        <a:pt x="910" y="810"/>
                        <a:pt x="865" y="592"/>
                        <a:pt x="827" y="367"/>
                      </a:cubicBezTo>
                      <a:close/>
                      <a:moveTo>
                        <a:pt x="1898" y="2953"/>
                      </a:moveTo>
                      <a:cubicBezTo>
                        <a:pt x="1938" y="2953"/>
                        <a:pt x="1976" y="2972"/>
                        <a:pt x="2007" y="3012"/>
                      </a:cubicBezTo>
                      <a:cubicBezTo>
                        <a:pt x="2044" y="3049"/>
                        <a:pt x="2059" y="3102"/>
                        <a:pt x="2074" y="3147"/>
                      </a:cubicBezTo>
                      <a:cubicBezTo>
                        <a:pt x="2007" y="3102"/>
                        <a:pt x="1939" y="3049"/>
                        <a:pt x="1887" y="3019"/>
                      </a:cubicBezTo>
                      <a:cubicBezTo>
                        <a:pt x="1864" y="3004"/>
                        <a:pt x="1841" y="2997"/>
                        <a:pt x="1811" y="2982"/>
                      </a:cubicBezTo>
                      <a:cubicBezTo>
                        <a:pt x="1840" y="2963"/>
                        <a:pt x="1869" y="2953"/>
                        <a:pt x="1898" y="2953"/>
                      </a:cubicBezTo>
                      <a:close/>
                      <a:moveTo>
                        <a:pt x="1022" y="487"/>
                      </a:moveTo>
                      <a:cubicBezTo>
                        <a:pt x="1203" y="720"/>
                        <a:pt x="1308" y="991"/>
                        <a:pt x="1458" y="1254"/>
                      </a:cubicBezTo>
                      <a:cubicBezTo>
                        <a:pt x="1609" y="1517"/>
                        <a:pt x="1766" y="1772"/>
                        <a:pt x="1939" y="2020"/>
                      </a:cubicBezTo>
                      <a:cubicBezTo>
                        <a:pt x="2089" y="2381"/>
                        <a:pt x="2232" y="2741"/>
                        <a:pt x="2352" y="3109"/>
                      </a:cubicBezTo>
                      <a:cubicBezTo>
                        <a:pt x="2333" y="3099"/>
                        <a:pt x="2312" y="3094"/>
                        <a:pt x="2291" y="3094"/>
                      </a:cubicBezTo>
                      <a:cubicBezTo>
                        <a:pt x="2239" y="3094"/>
                        <a:pt x="2185" y="3122"/>
                        <a:pt x="2142" y="3155"/>
                      </a:cubicBezTo>
                      <a:cubicBezTo>
                        <a:pt x="2134" y="2599"/>
                        <a:pt x="1774" y="2140"/>
                        <a:pt x="1563" y="1652"/>
                      </a:cubicBezTo>
                      <a:cubicBezTo>
                        <a:pt x="1436" y="1359"/>
                        <a:pt x="1323" y="1051"/>
                        <a:pt x="1180" y="765"/>
                      </a:cubicBezTo>
                      <a:cubicBezTo>
                        <a:pt x="1135" y="675"/>
                        <a:pt x="1083" y="577"/>
                        <a:pt x="1022" y="487"/>
                      </a:cubicBezTo>
                      <a:close/>
                      <a:moveTo>
                        <a:pt x="1586" y="953"/>
                      </a:moveTo>
                      <a:lnTo>
                        <a:pt x="1593" y="961"/>
                      </a:lnTo>
                      <a:cubicBezTo>
                        <a:pt x="1601" y="968"/>
                        <a:pt x="1601" y="968"/>
                        <a:pt x="1601" y="968"/>
                      </a:cubicBezTo>
                      <a:cubicBezTo>
                        <a:pt x="1661" y="1036"/>
                        <a:pt x="1721" y="1096"/>
                        <a:pt x="1774" y="1164"/>
                      </a:cubicBezTo>
                      <a:cubicBezTo>
                        <a:pt x="1954" y="1374"/>
                        <a:pt x="2112" y="1599"/>
                        <a:pt x="2285" y="1810"/>
                      </a:cubicBezTo>
                      <a:cubicBezTo>
                        <a:pt x="2360" y="1937"/>
                        <a:pt x="2427" y="2065"/>
                        <a:pt x="2480" y="2200"/>
                      </a:cubicBezTo>
                      <a:cubicBezTo>
                        <a:pt x="2510" y="2283"/>
                        <a:pt x="2533" y="2373"/>
                        <a:pt x="2555" y="2456"/>
                      </a:cubicBezTo>
                      <a:cubicBezTo>
                        <a:pt x="2608" y="2674"/>
                        <a:pt x="2698" y="2944"/>
                        <a:pt x="2668" y="3170"/>
                      </a:cubicBezTo>
                      <a:cubicBezTo>
                        <a:pt x="2653" y="3200"/>
                        <a:pt x="2638" y="3222"/>
                        <a:pt x="2623" y="3237"/>
                      </a:cubicBezTo>
                      <a:cubicBezTo>
                        <a:pt x="2615" y="3252"/>
                        <a:pt x="2593" y="3267"/>
                        <a:pt x="2578" y="3282"/>
                      </a:cubicBezTo>
                      <a:cubicBezTo>
                        <a:pt x="2593" y="2734"/>
                        <a:pt x="2217" y="2215"/>
                        <a:pt x="1977" y="1750"/>
                      </a:cubicBezTo>
                      <a:cubicBezTo>
                        <a:pt x="1841" y="1487"/>
                        <a:pt x="1751" y="1201"/>
                        <a:pt x="1586" y="953"/>
                      </a:cubicBezTo>
                      <a:close/>
                      <a:moveTo>
                        <a:pt x="2291" y="3144"/>
                      </a:moveTo>
                      <a:cubicBezTo>
                        <a:pt x="2311" y="3144"/>
                        <a:pt x="2332" y="3151"/>
                        <a:pt x="2352" y="3170"/>
                      </a:cubicBezTo>
                      <a:cubicBezTo>
                        <a:pt x="2367" y="3177"/>
                        <a:pt x="2375" y="3192"/>
                        <a:pt x="2390" y="3215"/>
                      </a:cubicBezTo>
                      <a:cubicBezTo>
                        <a:pt x="2390" y="3222"/>
                        <a:pt x="2397" y="3237"/>
                        <a:pt x="2397" y="3252"/>
                      </a:cubicBezTo>
                      <a:cubicBezTo>
                        <a:pt x="2397" y="3252"/>
                        <a:pt x="2405" y="3260"/>
                        <a:pt x="2405" y="3260"/>
                      </a:cubicBezTo>
                      <a:cubicBezTo>
                        <a:pt x="2412" y="3282"/>
                        <a:pt x="2412" y="3305"/>
                        <a:pt x="2412" y="3327"/>
                      </a:cubicBezTo>
                      <a:cubicBezTo>
                        <a:pt x="2330" y="3320"/>
                        <a:pt x="2240" y="3267"/>
                        <a:pt x="2149" y="3207"/>
                      </a:cubicBezTo>
                      <a:lnTo>
                        <a:pt x="2157" y="3207"/>
                      </a:lnTo>
                      <a:cubicBezTo>
                        <a:pt x="2199" y="3181"/>
                        <a:pt x="2244" y="3144"/>
                        <a:pt x="2291" y="3144"/>
                      </a:cubicBezTo>
                      <a:close/>
                      <a:moveTo>
                        <a:pt x="1315" y="698"/>
                      </a:moveTo>
                      <a:lnTo>
                        <a:pt x="1361" y="735"/>
                      </a:lnTo>
                      <a:cubicBezTo>
                        <a:pt x="1436" y="818"/>
                        <a:pt x="1503" y="901"/>
                        <a:pt x="1563" y="991"/>
                      </a:cubicBezTo>
                      <a:cubicBezTo>
                        <a:pt x="1721" y="1239"/>
                        <a:pt x="1819" y="1532"/>
                        <a:pt x="1954" y="1795"/>
                      </a:cubicBezTo>
                      <a:cubicBezTo>
                        <a:pt x="2210" y="2276"/>
                        <a:pt x="2525" y="2756"/>
                        <a:pt x="2548" y="3312"/>
                      </a:cubicBezTo>
                      <a:cubicBezTo>
                        <a:pt x="2518" y="3327"/>
                        <a:pt x="2488" y="3335"/>
                        <a:pt x="2458" y="3335"/>
                      </a:cubicBezTo>
                      <a:cubicBezTo>
                        <a:pt x="2458" y="3267"/>
                        <a:pt x="2435" y="3192"/>
                        <a:pt x="2390" y="3140"/>
                      </a:cubicBezTo>
                      <a:cubicBezTo>
                        <a:pt x="2255" y="2629"/>
                        <a:pt x="2037" y="2148"/>
                        <a:pt x="1826" y="1667"/>
                      </a:cubicBezTo>
                      <a:cubicBezTo>
                        <a:pt x="1676" y="1336"/>
                        <a:pt x="1526" y="991"/>
                        <a:pt x="1315" y="698"/>
                      </a:cubicBezTo>
                      <a:close/>
                      <a:moveTo>
                        <a:pt x="537" y="0"/>
                      </a:moveTo>
                      <a:cubicBezTo>
                        <a:pt x="498" y="0"/>
                        <a:pt x="457" y="7"/>
                        <a:pt x="414" y="21"/>
                      </a:cubicBezTo>
                      <a:cubicBezTo>
                        <a:pt x="376" y="29"/>
                        <a:pt x="376" y="67"/>
                        <a:pt x="391" y="97"/>
                      </a:cubicBezTo>
                      <a:cubicBezTo>
                        <a:pt x="219" y="330"/>
                        <a:pt x="136" y="623"/>
                        <a:pt x="98" y="908"/>
                      </a:cubicBezTo>
                      <a:cubicBezTo>
                        <a:pt x="76" y="1051"/>
                        <a:pt x="68" y="1201"/>
                        <a:pt x="83" y="1344"/>
                      </a:cubicBezTo>
                      <a:cubicBezTo>
                        <a:pt x="98" y="1472"/>
                        <a:pt x="219" y="1667"/>
                        <a:pt x="211" y="1825"/>
                      </a:cubicBezTo>
                      <a:cubicBezTo>
                        <a:pt x="185" y="1760"/>
                        <a:pt x="119" y="1700"/>
                        <a:pt x="53" y="1700"/>
                      </a:cubicBezTo>
                      <a:cubicBezTo>
                        <a:pt x="43" y="1700"/>
                        <a:pt x="33" y="1701"/>
                        <a:pt x="23" y="1704"/>
                      </a:cubicBezTo>
                      <a:cubicBezTo>
                        <a:pt x="1" y="1704"/>
                        <a:pt x="16" y="1735"/>
                        <a:pt x="31" y="1742"/>
                      </a:cubicBezTo>
                      <a:cubicBezTo>
                        <a:pt x="91" y="1757"/>
                        <a:pt x="151" y="1780"/>
                        <a:pt x="173" y="1847"/>
                      </a:cubicBezTo>
                      <a:cubicBezTo>
                        <a:pt x="188" y="1885"/>
                        <a:pt x="181" y="1915"/>
                        <a:pt x="166" y="1945"/>
                      </a:cubicBezTo>
                      <a:cubicBezTo>
                        <a:pt x="158" y="1960"/>
                        <a:pt x="143" y="1975"/>
                        <a:pt x="121" y="1990"/>
                      </a:cubicBezTo>
                      <a:cubicBezTo>
                        <a:pt x="113" y="1990"/>
                        <a:pt x="113" y="1998"/>
                        <a:pt x="113" y="2005"/>
                      </a:cubicBezTo>
                      <a:cubicBezTo>
                        <a:pt x="106" y="2013"/>
                        <a:pt x="106" y="2020"/>
                        <a:pt x="113" y="2028"/>
                      </a:cubicBezTo>
                      <a:cubicBezTo>
                        <a:pt x="211" y="2095"/>
                        <a:pt x="354" y="2200"/>
                        <a:pt x="339" y="2313"/>
                      </a:cubicBezTo>
                      <a:cubicBezTo>
                        <a:pt x="331" y="2328"/>
                        <a:pt x="324" y="2343"/>
                        <a:pt x="316" y="2366"/>
                      </a:cubicBezTo>
                      <a:cubicBezTo>
                        <a:pt x="309" y="2373"/>
                        <a:pt x="301" y="2388"/>
                        <a:pt x="294" y="2403"/>
                      </a:cubicBezTo>
                      <a:cubicBezTo>
                        <a:pt x="286" y="2411"/>
                        <a:pt x="286" y="2418"/>
                        <a:pt x="301" y="2426"/>
                      </a:cubicBezTo>
                      <a:lnTo>
                        <a:pt x="316" y="2426"/>
                      </a:lnTo>
                      <a:cubicBezTo>
                        <a:pt x="316" y="2433"/>
                        <a:pt x="324" y="2433"/>
                        <a:pt x="324" y="2433"/>
                      </a:cubicBezTo>
                      <a:cubicBezTo>
                        <a:pt x="391" y="2441"/>
                        <a:pt x="459" y="2448"/>
                        <a:pt x="504" y="2508"/>
                      </a:cubicBezTo>
                      <a:cubicBezTo>
                        <a:pt x="549" y="2561"/>
                        <a:pt x="549" y="2621"/>
                        <a:pt x="542" y="2681"/>
                      </a:cubicBezTo>
                      <a:cubicBezTo>
                        <a:pt x="542" y="2696"/>
                        <a:pt x="534" y="2704"/>
                        <a:pt x="534" y="2719"/>
                      </a:cubicBezTo>
                      <a:cubicBezTo>
                        <a:pt x="529" y="2729"/>
                        <a:pt x="539" y="2740"/>
                        <a:pt x="547" y="2740"/>
                      </a:cubicBezTo>
                      <a:cubicBezTo>
                        <a:pt x="551" y="2740"/>
                        <a:pt x="554" y="2738"/>
                        <a:pt x="557" y="2734"/>
                      </a:cubicBezTo>
                      <a:cubicBezTo>
                        <a:pt x="562" y="2734"/>
                        <a:pt x="563" y="2737"/>
                        <a:pt x="566" y="2737"/>
                      </a:cubicBezTo>
                      <a:cubicBezTo>
                        <a:pt x="567" y="2737"/>
                        <a:pt x="569" y="2736"/>
                        <a:pt x="572" y="2734"/>
                      </a:cubicBezTo>
                      <a:cubicBezTo>
                        <a:pt x="605" y="2726"/>
                        <a:pt x="635" y="2720"/>
                        <a:pt x="668" y="2720"/>
                      </a:cubicBezTo>
                      <a:cubicBezTo>
                        <a:pt x="694" y="2720"/>
                        <a:pt x="721" y="2724"/>
                        <a:pt x="752" y="2734"/>
                      </a:cubicBezTo>
                      <a:cubicBezTo>
                        <a:pt x="820" y="2764"/>
                        <a:pt x="887" y="2824"/>
                        <a:pt x="887" y="2907"/>
                      </a:cubicBezTo>
                      <a:cubicBezTo>
                        <a:pt x="887" y="2921"/>
                        <a:pt x="893" y="2926"/>
                        <a:pt x="902" y="2926"/>
                      </a:cubicBezTo>
                      <a:cubicBezTo>
                        <a:pt x="906" y="2926"/>
                        <a:pt x="912" y="2924"/>
                        <a:pt x="917" y="2922"/>
                      </a:cubicBezTo>
                      <a:cubicBezTo>
                        <a:pt x="917" y="2922"/>
                        <a:pt x="925" y="2914"/>
                        <a:pt x="925" y="2907"/>
                      </a:cubicBezTo>
                      <a:lnTo>
                        <a:pt x="925" y="2899"/>
                      </a:lnTo>
                      <a:cubicBezTo>
                        <a:pt x="962" y="2809"/>
                        <a:pt x="1037" y="2741"/>
                        <a:pt x="1135" y="2741"/>
                      </a:cubicBezTo>
                      <a:cubicBezTo>
                        <a:pt x="1233" y="2749"/>
                        <a:pt x="1293" y="2839"/>
                        <a:pt x="1308" y="2929"/>
                      </a:cubicBezTo>
                      <a:cubicBezTo>
                        <a:pt x="1312" y="2937"/>
                        <a:pt x="1319" y="2940"/>
                        <a:pt x="1326" y="2940"/>
                      </a:cubicBezTo>
                      <a:cubicBezTo>
                        <a:pt x="1332" y="2940"/>
                        <a:pt x="1338" y="2937"/>
                        <a:pt x="1338" y="2929"/>
                      </a:cubicBezTo>
                      <a:cubicBezTo>
                        <a:pt x="1346" y="2929"/>
                        <a:pt x="1353" y="2922"/>
                        <a:pt x="1353" y="2914"/>
                      </a:cubicBezTo>
                      <a:cubicBezTo>
                        <a:pt x="1418" y="2868"/>
                        <a:pt x="1455" y="2772"/>
                        <a:pt x="1538" y="2772"/>
                      </a:cubicBezTo>
                      <a:cubicBezTo>
                        <a:pt x="1550" y="2772"/>
                        <a:pt x="1564" y="2774"/>
                        <a:pt x="1578" y="2779"/>
                      </a:cubicBezTo>
                      <a:cubicBezTo>
                        <a:pt x="1661" y="2801"/>
                        <a:pt x="1699" y="2869"/>
                        <a:pt x="1721" y="2944"/>
                      </a:cubicBezTo>
                      <a:cubicBezTo>
                        <a:pt x="1678" y="2931"/>
                        <a:pt x="1631" y="2923"/>
                        <a:pt x="1584" y="2923"/>
                      </a:cubicBezTo>
                      <a:cubicBezTo>
                        <a:pt x="1550" y="2923"/>
                        <a:pt x="1515" y="2927"/>
                        <a:pt x="1481" y="2937"/>
                      </a:cubicBezTo>
                      <a:cubicBezTo>
                        <a:pt x="1473" y="2937"/>
                        <a:pt x="1473" y="2959"/>
                        <a:pt x="1488" y="2959"/>
                      </a:cubicBezTo>
                      <a:cubicBezTo>
                        <a:pt x="1676" y="2974"/>
                        <a:pt x="1811" y="3027"/>
                        <a:pt x="1962" y="3147"/>
                      </a:cubicBezTo>
                      <a:cubicBezTo>
                        <a:pt x="2082" y="3237"/>
                        <a:pt x="2187" y="3365"/>
                        <a:pt x="2322" y="3425"/>
                      </a:cubicBezTo>
                      <a:cubicBezTo>
                        <a:pt x="2361" y="3437"/>
                        <a:pt x="2400" y="3443"/>
                        <a:pt x="2439" y="3443"/>
                      </a:cubicBezTo>
                      <a:cubicBezTo>
                        <a:pt x="2496" y="3443"/>
                        <a:pt x="2551" y="3430"/>
                        <a:pt x="2600" y="3403"/>
                      </a:cubicBezTo>
                      <a:cubicBezTo>
                        <a:pt x="2608" y="3403"/>
                        <a:pt x="2623" y="3403"/>
                        <a:pt x="2630" y="3395"/>
                      </a:cubicBezTo>
                      <a:cubicBezTo>
                        <a:pt x="2908" y="3200"/>
                        <a:pt x="2953" y="2801"/>
                        <a:pt x="2923" y="2478"/>
                      </a:cubicBezTo>
                      <a:cubicBezTo>
                        <a:pt x="2878" y="2065"/>
                        <a:pt x="2683" y="1667"/>
                        <a:pt x="2435" y="1336"/>
                      </a:cubicBezTo>
                      <a:cubicBezTo>
                        <a:pt x="2165" y="968"/>
                        <a:pt x="1804" y="668"/>
                        <a:pt x="1421" y="427"/>
                      </a:cubicBezTo>
                      <a:cubicBezTo>
                        <a:pt x="1233" y="299"/>
                        <a:pt x="1030" y="194"/>
                        <a:pt x="827" y="89"/>
                      </a:cubicBezTo>
                      <a:cubicBezTo>
                        <a:pt x="730" y="41"/>
                        <a:pt x="638" y="0"/>
                        <a:pt x="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4"/>
                <p:cNvSpPr/>
                <p:nvPr/>
              </p:nvSpPr>
              <p:spPr>
                <a:xfrm rot="-5400000">
                  <a:off x="8183934" y="3487728"/>
                  <a:ext cx="209637" cy="161776"/>
                </a:xfrm>
                <a:custGeom>
                  <a:avLst/>
                  <a:gdLst/>
                  <a:ahLst/>
                  <a:cxnLst/>
                  <a:rect l="l" t="t" r="r" b="b"/>
                  <a:pathLst>
                    <a:path w="3434" h="2650" extrusionOk="0">
                      <a:moveTo>
                        <a:pt x="2914" y="165"/>
                      </a:moveTo>
                      <a:cubicBezTo>
                        <a:pt x="2946" y="165"/>
                        <a:pt x="2977" y="169"/>
                        <a:pt x="3005" y="177"/>
                      </a:cubicBezTo>
                      <a:cubicBezTo>
                        <a:pt x="2998" y="192"/>
                        <a:pt x="2990" y="214"/>
                        <a:pt x="2975" y="237"/>
                      </a:cubicBezTo>
                      <a:lnTo>
                        <a:pt x="2968" y="237"/>
                      </a:lnTo>
                      <a:cubicBezTo>
                        <a:pt x="2960" y="252"/>
                        <a:pt x="2953" y="259"/>
                        <a:pt x="2945" y="274"/>
                      </a:cubicBezTo>
                      <a:cubicBezTo>
                        <a:pt x="2930" y="289"/>
                        <a:pt x="2915" y="297"/>
                        <a:pt x="2893" y="304"/>
                      </a:cubicBezTo>
                      <a:cubicBezTo>
                        <a:pt x="2883" y="307"/>
                        <a:pt x="2873" y="308"/>
                        <a:pt x="2864" y="308"/>
                      </a:cubicBezTo>
                      <a:cubicBezTo>
                        <a:pt x="2799" y="308"/>
                        <a:pt x="2759" y="244"/>
                        <a:pt x="2720" y="192"/>
                      </a:cubicBezTo>
                      <a:cubicBezTo>
                        <a:pt x="2789" y="177"/>
                        <a:pt x="2854" y="165"/>
                        <a:pt x="2914" y="165"/>
                      </a:cubicBezTo>
                      <a:close/>
                      <a:moveTo>
                        <a:pt x="2630" y="222"/>
                      </a:moveTo>
                      <a:lnTo>
                        <a:pt x="2630" y="222"/>
                      </a:lnTo>
                      <a:cubicBezTo>
                        <a:pt x="2600" y="259"/>
                        <a:pt x="2570" y="304"/>
                        <a:pt x="2525" y="327"/>
                      </a:cubicBezTo>
                      <a:cubicBezTo>
                        <a:pt x="2498" y="343"/>
                        <a:pt x="2472" y="350"/>
                        <a:pt x="2448" y="350"/>
                      </a:cubicBezTo>
                      <a:cubicBezTo>
                        <a:pt x="2403" y="350"/>
                        <a:pt x="2363" y="325"/>
                        <a:pt x="2329" y="282"/>
                      </a:cubicBezTo>
                      <a:cubicBezTo>
                        <a:pt x="2359" y="282"/>
                        <a:pt x="2382" y="274"/>
                        <a:pt x="2412" y="274"/>
                      </a:cubicBezTo>
                      <a:cubicBezTo>
                        <a:pt x="2472" y="259"/>
                        <a:pt x="2547" y="237"/>
                        <a:pt x="2630" y="222"/>
                      </a:cubicBezTo>
                      <a:close/>
                      <a:moveTo>
                        <a:pt x="3148" y="274"/>
                      </a:moveTo>
                      <a:cubicBezTo>
                        <a:pt x="3156" y="297"/>
                        <a:pt x="3171" y="319"/>
                        <a:pt x="3178" y="334"/>
                      </a:cubicBezTo>
                      <a:cubicBezTo>
                        <a:pt x="3186" y="357"/>
                        <a:pt x="3186" y="387"/>
                        <a:pt x="3193" y="417"/>
                      </a:cubicBezTo>
                      <a:cubicBezTo>
                        <a:pt x="3156" y="642"/>
                        <a:pt x="2983" y="868"/>
                        <a:pt x="2870" y="1048"/>
                      </a:cubicBezTo>
                      <a:cubicBezTo>
                        <a:pt x="2818" y="1123"/>
                        <a:pt x="2765" y="1191"/>
                        <a:pt x="2712" y="1259"/>
                      </a:cubicBezTo>
                      <a:cubicBezTo>
                        <a:pt x="2622" y="1371"/>
                        <a:pt x="2517" y="1469"/>
                        <a:pt x="2412" y="1559"/>
                      </a:cubicBezTo>
                      <a:cubicBezTo>
                        <a:pt x="2179" y="1694"/>
                        <a:pt x="1961" y="1852"/>
                        <a:pt x="1728" y="1980"/>
                      </a:cubicBezTo>
                      <a:cubicBezTo>
                        <a:pt x="1653" y="2017"/>
                        <a:pt x="1578" y="2062"/>
                        <a:pt x="1503" y="2100"/>
                      </a:cubicBezTo>
                      <a:lnTo>
                        <a:pt x="1498" y="2100"/>
                      </a:lnTo>
                      <a:cubicBezTo>
                        <a:pt x="1718" y="1928"/>
                        <a:pt x="1897" y="1699"/>
                        <a:pt x="2104" y="1499"/>
                      </a:cubicBezTo>
                      <a:cubicBezTo>
                        <a:pt x="2472" y="1153"/>
                        <a:pt x="2990" y="800"/>
                        <a:pt x="3148" y="274"/>
                      </a:cubicBezTo>
                      <a:close/>
                      <a:moveTo>
                        <a:pt x="1022" y="244"/>
                      </a:moveTo>
                      <a:lnTo>
                        <a:pt x="1022" y="244"/>
                      </a:lnTo>
                      <a:cubicBezTo>
                        <a:pt x="939" y="650"/>
                        <a:pt x="661" y="996"/>
                        <a:pt x="496" y="1364"/>
                      </a:cubicBezTo>
                      <a:cubicBezTo>
                        <a:pt x="383" y="1619"/>
                        <a:pt x="226" y="1912"/>
                        <a:pt x="180" y="2205"/>
                      </a:cubicBezTo>
                      <a:cubicBezTo>
                        <a:pt x="188" y="1852"/>
                        <a:pt x="286" y="1529"/>
                        <a:pt x="451" y="1198"/>
                      </a:cubicBezTo>
                      <a:cubicBezTo>
                        <a:pt x="579" y="943"/>
                        <a:pt x="774" y="680"/>
                        <a:pt x="774" y="387"/>
                      </a:cubicBezTo>
                      <a:cubicBezTo>
                        <a:pt x="782" y="357"/>
                        <a:pt x="782" y="327"/>
                        <a:pt x="774" y="304"/>
                      </a:cubicBezTo>
                      <a:lnTo>
                        <a:pt x="774" y="304"/>
                      </a:lnTo>
                      <a:cubicBezTo>
                        <a:pt x="795" y="310"/>
                        <a:pt x="818" y="313"/>
                        <a:pt x="841" y="313"/>
                      </a:cubicBezTo>
                      <a:cubicBezTo>
                        <a:pt x="907" y="313"/>
                        <a:pt x="977" y="289"/>
                        <a:pt x="1022" y="244"/>
                      </a:cubicBezTo>
                      <a:close/>
                      <a:moveTo>
                        <a:pt x="3051" y="192"/>
                      </a:moveTo>
                      <a:cubicBezTo>
                        <a:pt x="3081" y="199"/>
                        <a:pt x="3103" y="214"/>
                        <a:pt x="3126" y="237"/>
                      </a:cubicBezTo>
                      <a:cubicBezTo>
                        <a:pt x="2930" y="755"/>
                        <a:pt x="2487" y="1093"/>
                        <a:pt x="2096" y="1454"/>
                      </a:cubicBezTo>
                      <a:cubicBezTo>
                        <a:pt x="1886" y="1649"/>
                        <a:pt x="1706" y="1890"/>
                        <a:pt x="1473" y="2062"/>
                      </a:cubicBezTo>
                      <a:cubicBezTo>
                        <a:pt x="1390" y="2130"/>
                        <a:pt x="1300" y="2183"/>
                        <a:pt x="1210" y="2235"/>
                      </a:cubicBezTo>
                      <a:cubicBezTo>
                        <a:pt x="1187" y="2243"/>
                        <a:pt x="1172" y="2243"/>
                        <a:pt x="1150" y="2250"/>
                      </a:cubicBezTo>
                      <a:cubicBezTo>
                        <a:pt x="1443" y="2047"/>
                        <a:pt x="1691" y="1777"/>
                        <a:pt x="1931" y="1521"/>
                      </a:cubicBezTo>
                      <a:cubicBezTo>
                        <a:pt x="2284" y="1153"/>
                        <a:pt x="2637" y="770"/>
                        <a:pt x="2923" y="342"/>
                      </a:cubicBezTo>
                      <a:cubicBezTo>
                        <a:pt x="2983" y="319"/>
                        <a:pt x="3028" y="252"/>
                        <a:pt x="3051" y="192"/>
                      </a:cubicBezTo>
                      <a:close/>
                      <a:moveTo>
                        <a:pt x="2014" y="1371"/>
                      </a:moveTo>
                      <a:lnTo>
                        <a:pt x="2014" y="1371"/>
                      </a:lnTo>
                      <a:cubicBezTo>
                        <a:pt x="1999" y="1386"/>
                        <a:pt x="1984" y="1409"/>
                        <a:pt x="1969" y="1424"/>
                      </a:cubicBezTo>
                      <a:cubicBezTo>
                        <a:pt x="1661" y="1754"/>
                        <a:pt x="1345" y="2077"/>
                        <a:pt x="962" y="2318"/>
                      </a:cubicBezTo>
                      <a:lnTo>
                        <a:pt x="962" y="2310"/>
                      </a:lnTo>
                      <a:cubicBezTo>
                        <a:pt x="939" y="2318"/>
                        <a:pt x="917" y="2325"/>
                        <a:pt x="887" y="2333"/>
                      </a:cubicBezTo>
                      <a:cubicBezTo>
                        <a:pt x="1052" y="2228"/>
                        <a:pt x="1180" y="2070"/>
                        <a:pt x="1330" y="1935"/>
                      </a:cubicBezTo>
                      <a:cubicBezTo>
                        <a:pt x="1548" y="1739"/>
                        <a:pt x="1781" y="1552"/>
                        <a:pt x="2014" y="1371"/>
                      </a:cubicBezTo>
                      <a:close/>
                      <a:moveTo>
                        <a:pt x="2697" y="237"/>
                      </a:moveTo>
                      <a:cubicBezTo>
                        <a:pt x="2731" y="298"/>
                        <a:pt x="2790" y="359"/>
                        <a:pt x="2862" y="359"/>
                      </a:cubicBezTo>
                      <a:cubicBezTo>
                        <a:pt x="2870" y="359"/>
                        <a:pt x="2877" y="358"/>
                        <a:pt x="2885" y="357"/>
                      </a:cubicBezTo>
                      <a:lnTo>
                        <a:pt x="2885" y="357"/>
                      </a:lnTo>
                      <a:cubicBezTo>
                        <a:pt x="2652" y="665"/>
                        <a:pt x="2404" y="950"/>
                        <a:pt x="2149" y="1228"/>
                      </a:cubicBezTo>
                      <a:cubicBezTo>
                        <a:pt x="1916" y="1401"/>
                        <a:pt x="1683" y="1582"/>
                        <a:pt x="1458" y="1777"/>
                      </a:cubicBezTo>
                      <a:cubicBezTo>
                        <a:pt x="1240" y="1972"/>
                        <a:pt x="1052" y="2190"/>
                        <a:pt x="812" y="2340"/>
                      </a:cubicBezTo>
                      <a:cubicBezTo>
                        <a:pt x="894" y="2280"/>
                        <a:pt x="969" y="2205"/>
                        <a:pt x="1044" y="2138"/>
                      </a:cubicBezTo>
                      <a:cubicBezTo>
                        <a:pt x="1270" y="1920"/>
                        <a:pt x="1465" y="1672"/>
                        <a:pt x="1683" y="1446"/>
                      </a:cubicBezTo>
                      <a:cubicBezTo>
                        <a:pt x="2036" y="1063"/>
                        <a:pt x="2517" y="755"/>
                        <a:pt x="2697" y="237"/>
                      </a:cubicBezTo>
                      <a:close/>
                      <a:moveTo>
                        <a:pt x="2284" y="282"/>
                      </a:moveTo>
                      <a:cubicBezTo>
                        <a:pt x="2311" y="348"/>
                        <a:pt x="2373" y="397"/>
                        <a:pt x="2444" y="397"/>
                      </a:cubicBezTo>
                      <a:cubicBezTo>
                        <a:pt x="2453" y="397"/>
                        <a:pt x="2462" y="396"/>
                        <a:pt x="2472" y="394"/>
                      </a:cubicBezTo>
                      <a:cubicBezTo>
                        <a:pt x="2540" y="387"/>
                        <a:pt x="2600" y="342"/>
                        <a:pt x="2645" y="282"/>
                      </a:cubicBezTo>
                      <a:lnTo>
                        <a:pt x="2645" y="282"/>
                      </a:lnTo>
                      <a:cubicBezTo>
                        <a:pt x="2465" y="740"/>
                        <a:pt x="2029" y="1018"/>
                        <a:pt x="1698" y="1364"/>
                      </a:cubicBezTo>
                      <a:cubicBezTo>
                        <a:pt x="1518" y="1552"/>
                        <a:pt x="1360" y="1754"/>
                        <a:pt x="1180" y="1942"/>
                      </a:cubicBezTo>
                      <a:cubicBezTo>
                        <a:pt x="1044" y="2093"/>
                        <a:pt x="887" y="2265"/>
                        <a:pt x="706" y="2363"/>
                      </a:cubicBezTo>
                      <a:cubicBezTo>
                        <a:pt x="661" y="2371"/>
                        <a:pt x="624" y="2378"/>
                        <a:pt x="586" y="2386"/>
                      </a:cubicBezTo>
                      <a:cubicBezTo>
                        <a:pt x="691" y="2183"/>
                        <a:pt x="804" y="1995"/>
                        <a:pt x="954" y="1830"/>
                      </a:cubicBezTo>
                      <a:cubicBezTo>
                        <a:pt x="1105" y="1649"/>
                        <a:pt x="1285" y="1484"/>
                        <a:pt x="1458" y="1326"/>
                      </a:cubicBezTo>
                      <a:cubicBezTo>
                        <a:pt x="1766" y="1041"/>
                        <a:pt x="2074" y="740"/>
                        <a:pt x="2239" y="342"/>
                      </a:cubicBezTo>
                      <a:lnTo>
                        <a:pt x="2247" y="342"/>
                      </a:lnTo>
                      <a:cubicBezTo>
                        <a:pt x="2254" y="327"/>
                        <a:pt x="2269" y="304"/>
                        <a:pt x="2284" y="282"/>
                      </a:cubicBezTo>
                      <a:close/>
                      <a:moveTo>
                        <a:pt x="1871" y="222"/>
                      </a:moveTo>
                      <a:cubicBezTo>
                        <a:pt x="1863" y="312"/>
                        <a:pt x="1946" y="417"/>
                        <a:pt x="2036" y="432"/>
                      </a:cubicBezTo>
                      <a:cubicBezTo>
                        <a:pt x="2050" y="436"/>
                        <a:pt x="2064" y="438"/>
                        <a:pt x="2078" y="438"/>
                      </a:cubicBezTo>
                      <a:cubicBezTo>
                        <a:pt x="2117" y="438"/>
                        <a:pt x="2154" y="424"/>
                        <a:pt x="2187" y="402"/>
                      </a:cubicBezTo>
                      <a:lnTo>
                        <a:pt x="2187" y="402"/>
                      </a:lnTo>
                      <a:cubicBezTo>
                        <a:pt x="1984" y="800"/>
                        <a:pt x="1661" y="1093"/>
                        <a:pt x="1338" y="1394"/>
                      </a:cubicBezTo>
                      <a:cubicBezTo>
                        <a:pt x="1007" y="1694"/>
                        <a:pt x="744" y="2002"/>
                        <a:pt x="534" y="2401"/>
                      </a:cubicBezTo>
                      <a:cubicBezTo>
                        <a:pt x="496" y="2408"/>
                        <a:pt x="466" y="2416"/>
                        <a:pt x="428" y="2423"/>
                      </a:cubicBezTo>
                      <a:cubicBezTo>
                        <a:pt x="428" y="2431"/>
                        <a:pt x="421" y="2431"/>
                        <a:pt x="413" y="2431"/>
                      </a:cubicBezTo>
                      <a:cubicBezTo>
                        <a:pt x="421" y="2408"/>
                        <a:pt x="428" y="2386"/>
                        <a:pt x="443" y="2363"/>
                      </a:cubicBezTo>
                      <a:cubicBezTo>
                        <a:pt x="676" y="2002"/>
                        <a:pt x="947" y="1664"/>
                        <a:pt x="1255" y="1364"/>
                      </a:cubicBezTo>
                      <a:cubicBezTo>
                        <a:pt x="1548" y="1071"/>
                        <a:pt x="1848" y="815"/>
                        <a:pt x="2059" y="455"/>
                      </a:cubicBezTo>
                      <a:cubicBezTo>
                        <a:pt x="2064" y="449"/>
                        <a:pt x="2058" y="444"/>
                        <a:pt x="2054" y="444"/>
                      </a:cubicBezTo>
                      <a:cubicBezTo>
                        <a:pt x="2053" y="444"/>
                        <a:pt x="2051" y="445"/>
                        <a:pt x="2051" y="447"/>
                      </a:cubicBezTo>
                      <a:cubicBezTo>
                        <a:pt x="1803" y="830"/>
                        <a:pt x="1435" y="1101"/>
                        <a:pt x="1127" y="1424"/>
                      </a:cubicBezTo>
                      <a:cubicBezTo>
                        <a:pt x="902" y="1664"/>
                        <a:pt x="691" y="1920"/>
                        <a:pt x="511" y="2190"/>
                      </a:cubicBezTo>
                      <a:cubicBezTo>
                        <a:pt x="676" y="1845"/>
                        <a:pt x="909" y="1529"/>
                        <a:pt x="1142" y="1228"/>
                      </a:cubicBezTo>
                      <a:cubicBezTo>
                        <a:pt x="1390" y="920"/>
                        <a:pt x="1751" y="612"/>
                        <a:pt x="1871" y="222"/>
                      </a:cubicBezTo>
                      <a:close/>
                      <a:moveTo>
                        <a:pt x="1450" y="132"/>
                      </a:moveTo>
                      <a:cubicBezTo>
                        <a:pt x="1480" y="207"/>
                        <a:pt x="1540" y="282"/>
                        <a:pt x="1616" y="304"/>
                      </a:cubicBezTo>
                      <a:cubicBezTo>
                        <a:pt x="1635" y="310"/>
                        <a:pt x="1655" y="313"/>
                        <a:pt x="1674" y="313"/>
                      </a:cubicBezTo>
                      <a:cubicBezTo>
                        <a:pt x="1728" y="313"/>
                        <a:pt x="1780" y="291"/>
                        <a:pt x="1818" y="252"/>
                      </a:cubicBezTo>
                      <a:lnTo>
                        <a:pt x="1818" y="252"/>
                      </a:lnTo>
                      <a:cubicBezTo>
                        <a:pt x="1728" y="470"/>
                        <a:pt x="1563" y="650"/>
                        <a:pt x="1413" y="830"/>
                      </a:cubicBezTo>
                      <a:cubicBezTo>
                        <a:pt x="1255" y="1011"/>
                        <a:pt x="1105" y="1191"/>
                        <a:pt x="962" y="1379"/>
                      </a:cubicBezTo>
                      <a:cubicBezTo>
                        <a:pt x="729" y="1694"/>
                        <a:pt x="511" y="2032"/>
                        <a:pt x="376" y="2408"/>
                      </a:cubicBezTo>
                      <a:cubicBezTo>
                        <a:pt x="376" y="2416"/>
                        <a:pt x="368" y="2423"/>
                        <a:pt x="361" y="2431"/>
                      </a:cubicBezTo>
                      <a:cubicBezTo>
                        <a:pt x="361" y="2438"/>
                        <a:pt x="353" y="2438"/>
                        <a:pt x="353" y="2438"/>
                      </a:cubicBezTo>
                      <a:cubicBezTo>
                        <a:pt x="489" y="2010"/>
                        <a:pt x="699" y="1627"/>
                        <a:pt x="924" y="1243"/>
                      </a:cubicBezTo>
                      <a:cubicBezTo>
                        <a:pt x="1127" y="898"/>
                        <a:pt x="1345" y="530"/>
                        <a:pt x="1450" y="132"/>
                      </a:cubicBezTo>
                      <a:close/>
                      <a:moveTo>
                        <a:pt x="1082" y="116"/>
                      </a:moveTo>
                      <a:cubicBezTo>
                        <a:pt x="1122" y="156"/>
                        <a:pt x="1184" y="175"/>
                        <a:pt x="1248" y="175"/>
                      </a:cubicBezTo>
                      <a:cubicBezTo>
                        <a:pt x="1305" y="175"/>
                        <a:pt x="1363" y="160"/>
                        <a:pt x="1405" y="132"/>
                      </a:cubicBezTo>
                      <a:lnTo>
                        <a:pt x="1405" y="132"/>
                      </a:lnTo>
                      <a:cubicBezTo>
                        <a:pt x="1262" y="552"/>
                        <a:pt x="1052" y="935"/>
                        <a:pt x="827" y="1319"/>
                      </a:cubicBezTo>
                      <a:cubicBezTo>
                        <a:pt x="616" y="1672"/>
                        <a:pt x="398" y="2040"/>
                        <a:pt x="301" y="2446"/>
                      </a:cubicBezTo>
                      <a:cubicBezTo>
                        <a:pt x="271" y="2446"/>
                        <a:pt x="248" y="2446"/>
                        <a:pt x="218" y="2453"/>
                      </a:cubicBezTo>
                      <a:cubicBezTo>
                        <a:pt x="195" y="2205"/>
                        <a:pt x="286" y="1980"/>
                        <a:pt x="376" y="1762"/>
                      </a:cubicBezTo>
                      <a:cubicBezTo>
                        <a:pt x="466" y="1529"/>
                        <a:pt x="564" y="1304"/>
                        <a:pt x="684" y="1086"/>
                      </a:cubicBezTo>
                      <a:cubicBezTo>
                        <a:pt x="834" y="800"/>
                        <a:pt x="1052" y="507"/>
                        <a:pt x="1075" y="162"/>
                      </a:cubicBezTo>
                      <a:cubicBezTo>
                        <a:pt x="1082" y="147"/>
                        <a:pt x="1082" y="132"/>
                        <a:pt x="1082" y="116"/>
                      </a:cubicBezTo>
                      <a:close/>
                      <a:moveTo>
                        <a:pt x="729" y="485"/>
                      </a:moveTo>
                      <a:cubicBezTo>
                        <a:pt x="676" y="823"/>
                        <a:pt x="428" y="1123"/>
                        <a:pt x="301" y="1439"/>
                      </a:cubicBezTo>
                      <a:cubicBezTo>
                        <a:pt x="180" y="1747"/>
                        <a:pt x="83" y="2115"/>
                        <a:pt x="180" y="2446"/>
                      </a:cubicBezTo>
                      <a:cubicBezTo>
                        <a:pt x="180" y="2453"/>
                        <a:pt x="180" y="2453"/>
                        <a:pt x="180" y="2453"/>
                      </a:cubicBezTo>
                      <a:cubicBezTo>
                        <a:pt x="165" y="2453"/>
                        <a:pt x="150" y="2461"/>
                        <a:pt x="135" y="2461"/>
                      </a:cubicBezTo>
                      <a:lnTo>
                        <a:pt x="128" y="2461"/>
                      </a:lnTo>
                      <a:cubicBezTo>
                        <a:pt x="53" y="2055"/>
                        <a:pt x="60" y="1597"/>
                        <a:pt x="241" y="1221"/>
                      </a:cubicBezTo>
                      <a:cubicBezTo>
                        <a:pt x="316" y="1056"/>
                        <a:pt x="639" y="823"/>
                        <a:pt x="496" y="612"/>
                      </a:cubicBezTo>
                      <a:cubicBezTo>
                        <a:pt x="491" y="607"/>
                        <a:pt x="489" y="602"/>
                        <a:pt x="486" y="596"/>
                      </a:cubicBezTo>
                      <a:lnTo>
                        <a:pt x="486" y="596"/>
                      </a:lnTo>
                      <a:cubicBezTo>
                        <a:pt x="575" y="581"/>
                        <a:pt x="670" y="551"/>
                        <a:pt x="729" y="485"/>
                      </a:cubicBezTo>
                      <a:close/>
                      <a:moveTo>
                        <a:pt x="1453" y="0"/>
                      </a:moveTo>
                      <a:cubicBezTo>
                        <a:pt x="1446" y="0"/>
                        <a:pt x="1439" y="4"/>
                        <a:pt x="1435" y="11"/>
                      </a:cubicBezTo>
                      <a:cubicBezTo>
                        <a:pt x="1413" y="94"/>
                        <a:pt x="1330" y="124"/>
                        <a:pt x="1255" y="124"/>
                      </a:cubicBezTo>
                      <a:cubicBezTo>
                        <a:pt x="1248" y="125"/>
                        <a:pt x="1241" y="125"/>
                        <a:pt x="1235" y="125"/>
                      </a:cubicBezTo>
                      <a:cubicBezTo>
                        <a:pt x="1178" y="125"/>
                        <a:pt x="1136" y="97"/>
                        <a:pt x="1082" y="56"/>
                      </a:cubicBezTo>
                      <a:lnTo>
                        <a:pt x="1075" y="56"/>
                      </a:lnTo>
                      <a:cubicBezTo>
                        <a:pt x="1072" y="51"/>
                        <a:pt x="1067" y="48"/>
                        <a:pt x="1061" y="48"/>
                      </a:cubicBezTo>
                      <a:cubicBezTo>
                        <a:pt x="1053" y="48"/>
                        <a:pt x="1044" y="55"/>
                        <a:pt x="1044" y="64"/>
                      </a:cubicBezTo>
                      <a:cubicBezTo>
                        <a:pt x="1044" y="79"/>
                        <a:pt x="1044" y="86"/>
                        <a:pt x="1044" y="101"/>
                      </a:cubicBezTo>
                      <a:cubicBezTo>
                        <a:pt x="1037" y="162"/>
                        <a:pt x="1014" y="214"/>
                        <a:pt x="962" y="252"/>
                      </a:cubicBezTo>
                      <a:cubicBezTo>
                        <a:pt x="930" y="269"/>
                        <a:pt x="899" y="275"/>
                        <a:pt x="868" y="275"/>
                      </a:cubicBezTo>
                      <a:cubicBezTo>
                        <a:pt x="833" y="275"/>
                        <a:pt x="799" y="267"/>
                        <a:pt x="766" y="259"/>
                      </a:cubicBezTo>
                      <a:cubicBezTo>
                        <a:pt x="759" y="252"/>
                        <a:pt x="759" y="252"/>
                        <a:pt x="751" y="252"/>
                      </a:cubicBezTo>
                      <a:lnTo>
                        <a:pt x="736" y="252"/>
                      </a:lnTo>
                      <a:cubicBezTo>
                        <a:pt x="729" y="252"/>
                        <a:pt x="721" y="267"/>
                        <a:pt x="721" y="274"/>
                      </a:cubicBezTo>
                      <a:cubicBezTo>
                        <a:pt x="729" y="289"/>
                        <a:pt x="736" y="304"/>
                        <a:pt x="736" y="319"/>
                      </a:cubicBezTo>
                      <a:lnTo>
                        <a:pt x="736" y="372"/>
                      </a:lnTo>
                      <a:cubicBezTo>
                        <a:pt x="714" y="485"/>
                        <a:pt x="549" y="530"/>
                        <a:pt x="436" y="560"/>
                      </a:cubicBezTo>
                      <a:cubicBezTo>
                        <a:pt x="428" y="560"/>
                        <a:pt x="421" y="575"/>
                        <a:pt x="428" y="582"/>
                      </a:cubicBezTo>
                      <a:cubicBezTo>
                        <a:pt x="428" y="590"/>
                        <a:pt x="428" y="597"/>
                        <a:pt x="428" y="605"/>
                      </a:cubicBezTo>
                      <a:cubicBezTo>
                        <a:pt x="443" y="620"/>
                        <a:pt x="451" y="642"/>
                        <a:pt x="458" y="657"/>
                      </a:cubicBezTo>
                      <a:cubicBezTo>
                        <a:pt x="466" y="688"/>
                        <a:pt x="458" y="718"/>
                        <a:pt x="436" y="755"/>
                      </a:cubicBezTo>
                      <a:cubicBezTo>
                        <a:pt x="409" y="793"/>
                        <a:pt x="366" y="804"/>
                        <a:pt x="321" y="804"/>
                      </a:cubicBezTo>
                      <a:cubicBezTo>
                        <a:pt x="304" y="804"/>
                        <a:pt x="287" y="802"/>
                        <a:pt x="271" y="800"/>
                      </a:cubicBezTo>
                      <a:cubicBezTo>
                        <a:pt x="256" y="800"/>
                        <a:pt x="233" y="823"/>
                        <a:pt x="248" y="838"/>
                      </a:cubicBezTo>
                      <a:cubicBezTo>
                        <a:pt x="269" y="852"/>
                        <a:pt x="292" y="858"/>
                        <a:pt x="317" y="858"/>
                      </a:cubicBezTo>
                      <a:cubicBezTo>
                        <a:pt x="371" y="858"/>
                        <a:pt x="430" y="827"/>
                        <a:pt x="466" y="785"/>
                      </a:cubicBezTo>
                      <a:lnTo>
                        <a:pt x="466" y="785"/>
                      </a:lnTo>
                      <a:cubicBezTo>
                        <a:pt x="421" y="935"/>
                        <a:pt x="248" y="1078"/>
                        <a:pt x="195" y="1198"/>
                      </a:cubicBezTo>
                      <a:cubicBezTo>
                        <a:pt x="135" y="1326"/>
                        <a:pt x="98" y="1469"/>
                        <a:pt x="75" y="1604"/>
                      </a:cubicBezTo>
                      <a:cubicBezTo>
                        <a:pt x="23" y="1890"/>
                        <a:pt x="0" y="2198"/>
                        <a:pt x="98" y="2476"/>
                      </a:cubicBezTo>
                      <a:cubicBezTo>
                        <a:pt x="68" y="2498"/>
                        <a:pt x="60" y="2536"/>
                        <a:pt x="90" y="2558"/>
                      </a:cubicBezTo>
                      <a:cubicBezTo>
                        <a:pt x="178" y="2631"/>
                        <a:pt x="269" y="2650"/>
                        <a:pt x="367" y="2650"/>
                      </a:cubicBezTo>
                      <a:cubicBezTo>
                        <a:pt x="411" y="2650"/>
                        <a:pt x="456" y="2646"/>
                        <a:pt x="504" y="2641"/>
                      </a:cubicBezTo>
                      <a:cubicBezTo>
                        <a:pt x="729" y="2618"/>
                        <a:pt x="947" y="2588"/>
                        <a:pt x="1172" y="2543"/>
                      </a:cubicBezTo>
                      <a:cubicBezTo>
                        <a:pt x="1608" y="2453"/>
                        <a:pt x="2036" y="2303"/>
                        <a:pt x="2412" y="2055"/>
                      </a:cubicBezTo>
                      <a:cubicBezTo>
                        <a:pt x="2743" y="1830"/>
                        <a:pt x="3051" y="1529"/>
                        <a:pt x="3216" y="1161"/>
                      </a:cubicBezTo>
                      <a:cubicBezTo>
                        <a:pt x="3351" y="860"/>
                        <a:pt x="3434" y="477"/>
                        <a:pt x="3231" y="192"/>
                      </a:cubicBezTo>
                      <a:cubicBezTo>
                        <a:pt x="3223" y="177"/>
                        <a:pt x="3216" y="177"/>
                        <a:pt x="3201" y="169"/>
                      </a:cubicBezTo>
                      <a:cubicBezTo>
                        <a:pt x="3141" y="101"/>
                        <a:pt x="3051" y="56"/>
                        <a:pt x="2953" y="56"/>
                      </a:cubicBezTo>
                      <a:cubicBezTo>
                        <a:pt x="2803" y="56"/>
                        <a:pt x="2660" y="139"/>
                        <a:pt x="2525" y="184"/>
                      </a:cubicBezTo>
                      <a:cubicBezTo>
                        <a:pt x="2434" y="210"/>
                        <a:pt x="2354" y="224"/>
                        <a:pt x="2273" y="224"/>
                      </a:cubicBezTo>
                      <a:cubicBezTo>
                        <a:pt x="2192" y="224"/>
                        <a:pt x="2111" y="210"/>
                        <a:pt x="2021" y="184"/>
                      </a:cubicBezTo>
                      <a:cubicBezTo>
                        <a:pt x="2006" y="184"/>
                        <a:pt x="1999" y="199"/>
                        <a:pt x="2006" y="207"/>
                      </a:cubicBezTo>
                      <a:cubicBezTo>
                        <a:pt x="2074" y="259"/>
                        <a:pt x="2156" y="274"/>
                        <a:pt x="2239" y="282"/>
                      </a:cubicBezTo>
                      <a:cubicBezTo>
                        <a:pt x="2197" y="338"/>
                        <a:pt x="2142" y="388"/>
                        <a:pt x="2067" y="388"/>
                      </a:cubicBezTo>
                      <a:cubicBezTo>
                        <a:pt x="2062" y="388"/>
                        <a:pt x="2057" y="387"/>
                        <a:pt x="2051" y="387"/>
                      </a:cubicBezTo>
                      <a:cubicBezTo>
                        <a:pt x="1931" y="379"/>
                        <a:pt x="1931" y="259"/>
                        <a:pt x="1878" y="177"/>
                      </a:cubicBezTo>
                      <a:cubicBezTo>
                        <a:pt x="1878" y="169"/>
                        <a:pt x="1878" y="162"/>
                        <a:pt x="1871" y="162"/>
                      </a:cubicBezTo>
                      <a:cubicBezTo>
                        <a:pt x="1871" y="151"/>
                        <a:pt x="1859" y="144"/>
                        <a:pt x="1849" y="144"/>
                      </a:cubicBezTo>
                      <a:cubicBezTo>
                        <a:pt x="1846" y="144"/>
                        <a:pt x="1843" y="145"/>
                        <a:pt x="1841" y="147"/>
                      </a:cubicBezTo>
                      <a:cubicBezTo>
                        <a:pt x="1804" y="214"/>
                        <a:pt x="1742" y="267"/>
                        <a:pt x="1670" y="267"/>
                      </a:cubicBezTo>
                      <a:cubicBezTo>
                        <a:pt x="1655" y="267"/>
                        <a:pt x="1639" y="265"/>
                        <a:pt x="1623" y="259"/>
                      </a:cubicBezTo>
                      <a:cubicBezTo>
                        <a:pt x="1525" y="229"/>
                        <a:pt x="1480" y="139"/>
                        <a:pt x="1473" y="41"/>
                      </a:cubicBezTo>
                      <a:cubicBezTo>
                        <a:pt x="1473" y="34"/>
                        <a:pt x="1473" y="34"/>
                        <a:pt x="1473" y="34"/>
                      </a:cubicBezTo>
                      <a:cubicBezTo>
                        <a:pt x="1473" y="19"/>
                        <a:pt x="1473" y="19"/>
                        <a:pt x="1465" y="11"/>
                      </a:cubicBezTo>
                      <a:cubicBezTo>
                        <a:pt x="1465" y="4"/>
                        <a:pt x="1460" y="0"/>
                        <a:pt x="14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3" name="Google Shape;1433;p34"/>
              <p:cNvSpPr/>
              <p:nvPr/>
            </p:nvSpPr>
            <p:spPr>
              <a:xfrm rot="3398333">
                <a:off x="8518551" y="3803463"/>
                <a:ext cx="20674" cy="56924"/>
              </a:xfrm>
              <a:custGeom>
                <a:avLst/>
                <a:gdLst/>
                <a:ahLst/>
                <a:cxnLst/>
                <a:rect l="l" t="t" r="r" b="b"/>
                <a:pathLst>
                  <a:path w="827" h="2277" extrusionOk="0">
                    <a:moveTo>
                      <a:pt x="827" y="0"/>
                    </a:moveTo>
                    <a:cubicBezTo>
                      <a:pt x="664" y="418"/>
                      <a:pt x="611" y="644"/>
                      <a:pt x="594" y="737"/>
                    </a:cubicBezTo>
                    <a:lnTo>
                      <a:pt x="594" y="737"/>
                    </a:lnTo>
                    <a:lnTo>
                      <a:pt x="699" y="23"/>
                    </a:lnTo>
                    <a:lnTo>
                      <a:pt x="481" y="631"/>
                    </a:lnTo>
                    <a:lnTo>
                      <a:pt x="549" y="233"/>
                    </a:lnTo>
                    <a:lnTo>
                      <a:pt x="444" y="496"/>
                    </a:lnTo>
                    <a:lnTo>
                      <a:pt x="526" y="60"/>
                    </a:lnTo>
                    <a:lnTo>
                      <a:pt x="526" y="60"/>
                    </a:lnTo>
                    <a:cubicBezTo>
                      <a:pt x="526" y="61"/>
                      <a:pt x="128" y="1240"/>
                      <a:pt x="0" y="1593"/>
                    </a:cubicBezTo>
                    <a:cubicBezTo>
                      <a:pt x="256" y="1143"/>
                      <a:pt x="331" y="962"/>
                      <a:pt x="331" y="962"/>
                    </a:cubicBezTo>
                    <a:lnTo>
                      <a:pt x="331" y="962"/>
                    </a:lnTo>
                    <a:cubicBezTo>
                      <a:pt x="331" y="962"/>
                      <a:pt x="173" y="1698"/>
                      <a:pt x="105" y="2044"/>
                    </a:cubicBezTo>
                    <a:cubicBezTo>
                      <a:pt x="323" y="1436"/>
                      <a:pt x="458" y="1105"/>
                      <a:pt x="459" y="1105"/>
                    </a:cubicBezTo>
                    <a:lnTo>
                      <a:pt x="459" y="1105"/>
                    </a:lnTo>
                    <a:cubicBezTo>
                      <a:pt x="459" y="1105"/>
                      <a:pt x="278" y="2006"/>
                      <a:pt x="226" y="2277"/>
                    </a:cubicBezTo>
                    <a:cubicBezTo>
                      <a:pt x="421" y="1668"/>
                      <a:pt x="579" y="1143"/>
                      <a:pt x="579" y="1142"/>
                    </a:cubicBezTo>
                    <a:lnTo>
                      <a:pt x="579" y="1142"/>
                    </a:lnTo>
                    <a:cubicBezTo>
                      <a:pt x="579" y="1143"/>
                      <a:pt x="549" y="1856"/>
                      <a:pt x="489" y="2104"/>
                    </a:cubicBezTo>
                    <a:cubicBezTo>
                      <a:pt x="684" y="1578"/>
                      <a:pt x="729" y="361"/>
                      <a:pt x="8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4"/>
              <p:cNvSpPr/>
              <p:nvPr/>
            </p:nvSpPr>
            <p:spPr>
              <a:xfrm rot="-4350001">
                <a:off x="8425462" y="3801102"/>
                <a:ext cx="27650" cy="61624"/>
              </a:xfrm>
              <a:custGeom>
                <a:avLst/>
                <a:gdLst/>
                <a:ahLst/>
                <a:cxnLst/>
                <a:rect l="l" t="t" r="r" b="b"/>
                <a:pathLst>
                  <a:path w="1106" h="2465" extrusionOk="0">
                    <a:moveTo>
                      <a:pt x="444" y="53"/>
                    </a:moveTo>
                    <a:cubicBezTo>
                      <a:pt x="444" y="53"/>
                      <a:pt x="444" y="60"/>
                      <a:pt x="444" y="73"/>
                    </a:cubicBezTo>
                    <a:lnTo>
                      <a:pt x="444" y="73"/>
                    </a:lnTo>
                    <a:cubicBezTo>
                      <a:pt x="449" y="60"/>
                      <a:pt x="452" y="53"/>
                      <a:pt x="452" y="53"/>
                    </a:cubicBezTo>
                    <a:close/>
                    <a:moveTo>
                      <a:pt x="173" y="1920"/>
                    </a:moveTo>
                    <a:cubicBezTo>
                      <a:pt x="169" y="1931"/>
                      <a:pt x="164" y="1942"/>
                      <a:pt x="159" y="1953"/>
                    </a:cubicBezTo>
                    <a:cubicBezTo>
                      <a:pt x="163" y="1945"/>
                      <a:pt x="168" y="1933"/>
                      <a:pt x="173" y="1920"/>
                    </a:cubicBezTo>
                    <a:close/>
                    <a:moveTo>
                      <a:pt x="373" y="2058"/>
                    </a:moveTo>
                    <a:cubicBezTo>
                      <a:pt x="371" y="2060"/>
                      <a:pt x="370" y="2063"/>
                      <a:pt x="369" y="2066"/>
                    </a:cubicBezTo>
                    <a:cubicBezTo>
                      <a:pt x="370" y="2064"/>
                      <a:pt x="371" y="2061"/>
                      <a:pt x="373" y="2058"/>
                    </a:cubicBezTo>
                    <a:close/>
                    <a:moveTo>
                      <a:pt x="752" y="0"/>
                    </a:moveTo>
                    <a:lnTo>
                      <a:pt x="752" y="0"/>
                    </a:lnTo>
                    <a:cubicBezTo>
                      <a:pt x="752" y="0"/>
                      <a:pt x="512" y="416"/>
                      <a:pt x="483" y="622"/>
                    </a:cubicBezTo>
                    <a:lnTo>
                      <a:pt x="483" y="622"/>
                    </a:lnTo>
                    <a:cubicBezTo>
                      <a:pt x="515" y="375"/>
                      <a:pt x="640" y="30"/>
                      <a:pt x="640" y="30"/>
                    </a:cubicBezTo>
                    <a:lnTo>
                      <a:pt x="640" y="30"/>
                    </a:lnTo>
                    <a:cubicBezTo>
                      <a:pt x="639" y="30"/>
                      <a:pt x="459" y="316"/>
                      <a:pt x="407" y="511"/>
                    </a:cubicBezTo>
                    <a:cubicBezTo>
                      <a:pt x="437" y="308"/>
                      <a:pt x="443" y="131"/>
                      <a:pt x="444" y="73"/>
                    </a:cubicBezTo>
                    <a:lnTo>
                      <a:pt x="444" y="73"/>
                    </a:lnTo>
                    <a:cubicBezTo>
                      <a:pt x="387" y="223"/>
                      <a:pt x="29" y="1171"/>
                      <a:pt x="1" y="1503"/>
                    </a:cubicBezTo>
                    <a:cubicBezTo>
                      <a:pt x="114" y="1022"/>
                      <a:pt x="354" y="827"/>
                      <a:pt x="354" y="826"/>
                    </a:cubicBezTo>
                    <a:lnTo>
                      <a:pt x="354" y="826"/>
                    </a:lnTo>
                    <a:lnTo>
                      <a:pt x="151" y="1345"/>
                    </a:lnTo>
                    <a:lnTo>
                      <a:pt x="392" y="962"/>
                    </a:lnTo>
                    <a:lnTo>
                      <a:pt x="392" y="962"/>
                    </a:lnTo>
                    <a:cubicBezTo>
                      <a:pt x="392" y="962"/>
                      <a:pt x="258" y="1704"/>
                      <a:pt x="173" y="1920"/>
                    </a:cubicBezTo>
                    <a:lnTo>
                      <a:pt x="173" y="1920"/>
                    </a:lnTo>
                    <a:cubicBezTo>
                      <a:pt x="397" y="1417"/>
                      <a:pt x="519" y="1180"/>
                      <a:pt x="519" y="1180"/>
                    </a:cubicBezTo>
                    <a:lnTo>
                      <a:pt x="519" y="1180"/>
                    </a:lnTo>
                    <a:cubicBezTo>
                      <a:pt x="519" y="1180"/>
                      <a:pt x="426" y="1913"/>
                      <a:pt x="373" y="2058"/>
                    </a:cubicBezTo>
                    <a:lnTo>
                      <a:pt x="373" y="2058"/>
                    </a:lnTo>
                    <a:cubicBezTo>
                      <a:pt x="595" y="1500"/>
                      <a:pt x="670" y="1255"/>
                      <a:pt x="670" y="1255"/>
                    </a:cubicBezTo>
                    <a:lnTo>
                      <a:pt x="670" y="1255"/>
                    </a:lnTo>
                    <a:cubicBezTo>
                      <a:pt x="670" y="1255"/>
                      <a:pt x="543" y="2301"/>
                      <a:pt x="490" y="2463"/>
                    </a:cubicBezTo>
                    <a:lnTo>
                      <a:pt x="490" y="2463"/>
                    </a:lnTo>
                    <a:cubicBezTo>
                      <a:pt x="722" y="1758"/>
                      <a:pt x="812" y="1180"/>
                      <a:pt x="812" y="1180"/>
                    </a:cubicBezTo>
                    <a:lnTo>
                      <a:pt x="812" y="1180"/>
                    </a:lnTo>
                    <a:cubicBezTo>
                      <a:pt x="812" y="1180"/>
                      <a:pt x="760" y="1878"/>
                      <a:pt x="745" y="2029"/>
                    </a:cubicBezTo>
                    <a:cubicBezTo>
                      <a:pt x="925" y="1375"/>
                      <a:pt x="1053" y="421"/>
                      <a:pt x="1105" y="8"/>
                    </a:cubicBezTo>
                    <a:lnTo>
                      <a:pt x="1105" y="8"/>
                    </a:lnTo>
                    <a:cubicBezTo>
                      <a:pt x="910" y="556"/>
                      <a:pt x="850" y="857"/>
                      <a:pt x="850" y="857"/>
                    </a:cubicBezTo>
                    <a:lnTo>
                      <a:pt x="895" y="218"/>
                    </a:lnTo>
                    <a:lnTo>
                      <a:pt x="700" y="684"/>
                    </a:lnTo>
                    <a:lnTo>
                      <a:pt x="872" y="105"/>
                    </a:lnTo>
                    <a:lnTo>
                      <a:pt x="872" y="105"/>
                    </a:lnTo>
                    <a:cubicBezTo>
                      <a:pt x="872" y="105"/>
                      <a:pt x="587" y="624"/>
                      <a:pt x="557" y="736"/>
                    </a:cubicBezTo>
                    <a:cubicBezTo>
                      <a:pt x="625" y="338"/>
                      <a:pt x="752" y="0"/>
                      <a:pt x="752" y="0"/>
                    </a:cubicBezTo>
                    <a:close/>
                    <a:moveTo>
                      <a:pt x="490" y="2463"/>
                    </a:moveTo>
                    <a:cubicBezTo>
                      <a:pt x="490" y="2464"/>
                      <a:pt x="489" y="2464"/>
                      <a:pt x="489" y="2464"/>
                    </a:cubicBezTo>
                    <a:cubicBezTo>
                      <a:pt x="489" y="2464"/>
                      <a:pt x="490" y="2464"/>
                      <a:pt x="490" y="246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4"/>
              <p:cNvSpPr/>
              <p:nvPr/>
            </p:nvSpPr>
            <p:spPr>
              <a:xfrm rot="-8771255">
                <a:off x="8519476" y="3777009"/>
                <a:ext cx="23701" cy="79303"/>
              </a:xfrm>
              <a:custGeom>
                <a:avLst/>
                <a:gdLst/>
                <a:ahLst/>
                <a:cxnLst/>
                <a:rect l="l" t="t" r="r" b="b"/>
                <a:pathLst>
                  <a:path w="948" h="3172" extrusionOk="0">
                    <a:moveTo>
                      <a:pt x="820" y="1"/>
                    </a:moveTo>
                    <a:lnTo>
                      <a:pt x="820" y="1"/>
                    </a:lnTo>
                    <a:cubicBezTo>
                      <a:pt x="752" y="459"/>
                      <a:pt x="422" y="1248"/>
                      <a:pt x="31" y="2120"/>
                    </a:cubicBezTo>
                    <a:cubicBezTo>
                      <a:pt x="316" y="1654"/>
                      <a:pt x="437" y="1466"/>
                      <a:pt x="437" y="1466"/>
                    </a:cubicBezTo>
                    <a:lnTo>
                      <a:pt x="437" y="1466"/>
                    </a:lnTo>
                    <a:cubicBezTo>
                      <a:pt x="437" y="1466"/>
                      <a:pt x="114" y="2330"/>
                      <a:pt x="1" y="2593"/>
                    </a:cubicBezTo>
                    <a:cubicBezTo>
                      <a:pt x="294" y="2082"/>
                      <a:pt x="444" y="1789"/>
                      <a:pt x="444" y="1789"/>
                    </a:cubicBezTo>
                    <a:lnTo>
                      <a:pt x="444" y="1789"/>
                    </a:lnTo>
                    <a:cubicBezTo>
                      <a:pt x="444" y="1789"/>
                      <a:pt x="144" y="2841"/>
                      <a:pt x="16" y="3172"/>
                    </a:cubicBezTo>
                    <a:cubicBezTo>
                      <a:pt x="390" y="2465"/>
                      <a:pt x="502" y="2103"/>
                      <a:pt x="517" y="2051"/>
                    </a:cubicBezTo>
                    <a:lnTo>
                      <a:pt x="517" y="2051"/>
                    </a:lnTo>
                    <a:cubicBezTo>
                      <a:pt x="499" y="2114"/>
                      <a:pt x="356" y="2614"/>
                      <a:pt x="271" y="2811"/>
                    </a:cubicBezTo>
                    <a:cubicBezTo>
                      <a:pt x="429" y="2480"/>
                      <a:pt x="587" y="2112"/>
                      <a:pt x="722" y="1789"/>
                    </a:cubicBezTo>
                    <a:cubicBezTo>
                      <a:pt x="887" y="1150"/>
                      <a:pt x="948" y="534"/>
                      <a:pt x="8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4"/>
              <p:cNvSpPr/>
              <p:nvPr/>
            </p:nvSpPr>
            <p:spPr>
              <a:xfrm rot="3975318">
                <a:off x="8385764" y="3770052"/>
                <a:ext cx="71719" cy="36074"/>
              </a:xfrm>
              <a:custGeom>
                <a:avLst/>
                <a:gdLst/>
                <a:ahLst/>
                <a:cxnLst/>
                <a:rect l="l" t="t" r="r" b="b"/>
                <a:pathLst>
                  <a:path w="2345" h="1443" extrusionOk="0">
                    <a:moveTo>
                      <a:pt x="4" y="1207"/>
                    </a:moveTo>
                    <a:lnTo>
                      <a:pt x="4" y="1207"/>
                    </a:lnTo>
                    <a:cubicBezTo>
                      <a:pt x="3" y="1208"/>
                      <a:pt x="2" y="1209"/>
                      <a:pt x="1" y="1210"/>
                    </a:cubicBezTo>
                    <a:cubicBezTo>
                      <a:pt x="2" y="1209"/>
                      <a:pt x="3" y="1208"/>
                      <a:pt x="4" y="1207"/>
                    </a:cubicBezTo>
                    <a:close/>
                    <a:moveTo>
                      <a:pt x="421" y="1227"/>
                    </a:moveTo>
                    <a:cubicBezTo>
                      <a:pt x="419" y="1229"/>
                      <a:pt x="416" y="1231"/>
                      <a:pt x="414" y="1232"/>
                    </a:cubicBezTo>
                    <a:cubicBezTo>
                      <a:pt x="416" y="1230"/>
                      <a:pt x="419" y="1229"/>
                      <a:pt x="421" y="1227"/>
                    </a:cubicBezTo>
                    <a:close/>
                    <a:moveTo>
                      <a:pt x="613" y="1370"/>
                    </a:moveTo>
                    <a:lnTo>
                      <a:pt x="613" y="1370"/>
                    </a:lnTo>
                    <a:cubicBezTo>
                      <a:pt x="599" y="1380"/>
                      <a:pt x="588" y="1390"/>
                      <a:pt x="579" y="1398"/>
                    </a:cubicBezTo>
                    <a:cubicBezTo>
                      <a:pt x="591" y="1388"/>
                      <a:pt x="602" y="1379"/>
                      <a:pt x="613" y="1370"/>
                    </a:cubicBezTo>
                    <a:close/>
                    <a:moveTo>
                      <a:pt x="2225" y="0"/>
                    </a:moveTo>
                    <a:lnTo>
                      <a:pt x="2225" y="0"/>
                    </a:lnTo>
                    <a:cubicBezTo>
                      <a:pt x="1834" y="150"/>
                      <a:pt x="947" y="511"/>
                      <a:pt x="354" y="849"/>
                    </a:cubicBezTo>
                    <a:cubicBezTo>
                      <a:pt x="504" y="797"/>
                      <a:pt x="1165" y="571"/>
                      <a:pt x="1165" y="571"/>
                    </a:cubicBezTo>
                    <a:lnTo>
                      <a:pt x="1165" y="571"/>
                    </a:lnTo>
                    <a:cubicBezTo>
                      <a:pt x="1165" y="571"/>
                      <a:pt x="626" y="803"/>
                      <a:pt x="4" y="1207"/>
                    </a:cubicBezTo>
                    <a:lnTo>
                      <a:pt x="4" y="1207"/>
                    </a:lnTo>
                    <a:cubicBezTo>
                      <a:pt x="153" y="1113"/>
                      <a:pt x="1128" y="729"/>
                      <a:pt x="1128" y="729"/>
                    </a:cubicBezTo>
                    <a:lnTo>
                      <a:pt x="1128" y="729"/>
                    </a:lnTo>
                    <a:cubicBezTo>
                      <a:pt x="1128" y="729"/>
                      <a:pt x="905" y="870"/>
                      <a:pt x="421" y="1227"/>
                    </a:cubicBezTo>
                    <a:lnTo>
                      <a:pt x="421" y="1227"/>
                    </a:lnTo>
                    <a:cubicBezTo>
                      <a:pt x="549" y="1137"/>
                      <a:pt x="1233" y="857"/>
                      <a:pt x="1233" y="857"/>
                    </a:cubicBezTo>
                    <a:lnTo>
                      <a:pt x="1233" y="857"/>
                    </a:lnTo>
                    <a:cubicBezTo>
                      <a:pt x="1233" y="857"/>
                      <a:pt x="1033" y="1035"/>
                      <a:pt x="613" y="1370"/>
                    </a:cubicBezTo>
                    <a:lnTo>
                      <a:pt x="613" y="1370"/>
                    </a:lnTo>
                    <a:cubicBezTo>
                      <a:pt x="807" y="1232"/>
                      <a:pt x="1473" y="932"/>
                      <a:pt x="1473" y="932"/>
                    </a:cubicBezTo>
                    <a:lnTo>
                      <a:pt x="1473" y="932"/>
                    </a:lnTo>
                    <a:lnTo>
                      <a:pt x="1165" y="1255"/>
                    </a:lnTo>
                    <a:lnTo>
                      <a:pt x="1616" y="932"/>
                    </a:lnTo>
                    <a:lnTo>
                      <a:pt x="1616" y="932"/>
                    </a:lnTo>
                    <a:cubicBezTo>
                      <a:pt x="1616" y="932"/>
                      <a:pt x="1496" y="1210"/>
                      <a:pt x="1053" y="1443"/>
                    </a:cubicBezTo>
                    <a:cubicBezTo>
                      <a:pt x="1398" y="1323"/>
                      <a:pt x="2345" y="646"/>
                      <a:pt x="2345" y="646"/>
                    </a:cubicBezTo>
                    <a:lnTo>
                      <a:pt x="2345" y="639"/>
                    </a:lnTo>
                    <a:cubicBezTo>
                      <a:pt x="2345" y="639"/>
                      <a:pt x="2142" y="699"/>
                      <a:pt x="1917" y="789"/>
                    </a:cubicBezTo>
                    <a:cubicBezTo>
                      <a:pt x="2089" y="699"/>
                      <a:pt x="2322" y="451"/>
                      <a:pt x="2322" y="451"/>
                    </a:cubicBezTo>
                    <a:lnTo>
                      <a:pt x="2322" y="451"/>
                    </a:lnTo>
                    <a:cubicBezTo>
                      <a:pt x="2322" y="451"/>
                      <a:pt x="2030" y="646"/>
                      <a:pt x="1807" y="748"/>
                    </a:cubicBezTo>
                    <a:lnTo>
                      <a:pt x="1807" y="748"/>
                    </a:lnTo>
                    <a:cubicBezTo>
                      <a:pt x="1999" y="655"/>
                      <a:pt x="2315" y="338"/>
                      <a:pt x="2315" y="338"/>
                    </a:cubicBezTo>
                    <a:lnTo>
                      <a:pt x="2315" y="338"/>
                    </a:lnTo>
                    <a:cubicBezTo>
                      <a:pt x="2315" y="338"/>
                      <a:pt x="2022" y="549"/>
                      <a:pt x="1654" y="706"/>
                    </a:cubicBezTo>
                    <a:cubicBezTo>
                      <a:pt x="1759" y="654"/>
                      <a:pt x="2187" y="248"/>
                      <a:pt x="2187" y="248"/>
                    </a:cubicBezTo>
                    <a:lnTo>
                      <a:pt x="2187" y="248"/>
                    </a:lnTo>
                    <a:lnTo>
                      <a:pt x="1669" y="564"/>
                    </a:lnTo>
                    <a:lnTo>
                      <a:pt x="1669" y="564"/>
                    </a:lnTo>
                    <a:lnTo>
                      <a:pt x="2074" y="248"/>
                    </a:lnTo>
                    <a:lnTo>
                      <a:pt x="2074" y="248"/>
                    </a:lnTo>
                    <a:lnTo>
                      <a:pt x="1466" y="451"/>
                    </a:lnTo>
                    <a:cubicBezTo>
                      <a:pt x="1466" y="451"/>
                      <a:pt x="1744" y="323"/>
                      <a:pt x="2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4"/>
              <p:cNvSpPr/>
              <p:nvPr/>
            </p:nvSpPr>
            <p:spPr>
              <a:xfrm rot="1167089">
                <a:off x="8552299" y="3835338"/>
                <a:ext cx="49049" cy="34949"/>
              </a:xfrm>
              <a:custGeom>
                <a:avLst/>
                <a:gdLst/>
                <a:ahLst/>
                <a:cxnLst/>
                <a:rect l="l" t="t" r="r" b="b"/>
                <a:pathLst>
                  <a:path w="1962" h="1398" extrusionOk="0">
                    <a:moveTo>
                      <a:pt x="1916" y="0"/>
                    </a:moveTo>
                    <a:lnTo>
                      <a:pt x="1916" y="0"/>
                    </a:lnTo>
                    <a:cubicBezTo>
                      <a:pt x="1608" y="218"/>
                      <a:pt x="489" y="699"/>
                      <a:pt x="61" y="1067"/>
                    </a:cubicBezTo>
                    <a:cubicBezTo>
                      <a:pt x="278" y="924"/>
                      <a:pt x="932" y="631"/>
                      <a:pt x="932" y="631"/>
                    </a:cubicBezTo>
                    <a:lnTo>
                      <a:pt x="932" y="631"/>
                    </a:lnTo>
                    <a:cubicBezTo>
                      <a:pt x="932" y="631"/>
                      <a:pt x="496" y="970"/>
                      <a:pt x="0" y="1375"/>
                    </a:cubicBezTo>
                    <a:cubicBezTo>
                      <a:pt x="233" y="1225"/>
                      <a:pt x="1007" y="737"/>
                      <a:pt x="1007" y="737"/>
                    </a:cubicBezTo>
                    <a:lnTo>
                      <a:pt x="1007" y="737"/>
                    </a:lnTo>
                    <a:cubicBezTo>
                      <a:pt x="1007" y="737"/>
                      <a:pt x="752" y="977"/>
                      <a:pt x="256" y="1398"/>
                    </a:cubicBezTo>
                    <a:cubicBezTo>
                      <a:pt x="556" y="1210"/>
                      <a:pt x="1187" y="804"/>
                      <a:pt x="1188" y="804"/>
                    </a:cubicBezTo>
                    <a:lnTo>
                      <a:pt x="1188" y="804"/>
                    </a:lnTo>
                    <a:cubicBezTo>
                      <a:pt x="1188" y="804"/>
                      <a:pt x="1045" y="940"/>
                      <a:pt x="714" y="1338"/>
                    </a:cubicBezTo>
                    <a:cubicBezTo>
                      <a:pt x="1000" y="1097"/>
                      <a:pt x="1961" y="301"/>
                      <a:pt x="1961" y="301"/>
                    </a:cubicBezTo>
                    <a:lnTo>
                      <a:pt x="1961" y="301"/>
                    </a:lnTo>
                    <a:lnTo>
                      <a:pt x="1586" y="534"/>
                    </a:lnTo>
                    <a:lnTo>
                      <a:pt x="1586" y="534"/>
                    </a:lnTo>
                    <a:lnTo>
                      <a:pt x="1796" y="346"/>
                    </a:lnTo>
                    <a:lnTo>
                      <a:pt x="1796" y="346"/>
                    </a:lnTo>
                    <a:lnTo>
                      <a:pt x="1443" y="549"/>
                    </a:lnTo>
                    <a:lnTo>
                      <a:pt x="1931" y="128"/>
                    </a:lnTo>
                    <a:lnTo>
                      <a:pt x="1300" y="483"/>
                    </a:lnTo>
                    <a:lnTo>
                      <a:pt x="1300" y="483"/>
                    </a:lnTo>
                    <a:cubicBezTo>
                      <a:pt x="1376" y="437"/>
                      <a:pt x="1568" y="309"/>
                      <a:pt x="1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4"/>
              <p:cNvSpPr/>
              <p:nvPr/>
            </p:nvSpPr>
            <p:spPr>
              <a:xfrm>
                <a:off x="8613650" y="3732738"/>
                <a:ext cx="70097" cy="21935"/>
              </a:xfrm>
              <a:custGeom>
                <a:avLst/>
                <a:gdLst/>
                <a:ahLst/>
                <a:cxnLst/>
                <a:rect l="l" t="t" r="r" b="b"/>
                <a:pathLst>
                  <a:path w="4231" h="1324" extrusionOk="0">
                    <a:moveTo>
                      <a:pt x="3283" y="1"/>
                    </a:moveTo>
                    <a:cubicBezTo>
                      <a:pt x="1523" y="1"/>
                      <a:pt x="121" y="640"/>
                      <a:pt x="121" y="640"/>
                    </a:cubicBezTo>
                    <a:lnTo>
                      <a:pt x="1173" y="377"/>
                    </a:lnTo>
                    <a:lnTo>
                      <a:pt x="1173" y="377"/>
                    </a:lnTo>
                    <a:lnTo>
                      <a:pt x="1" y="880"/>
                    </a:lnTo>
                    <a:lnTo>
                      <a:pt x="842" y="677"/>
                    </a:lnTo>
                    <a:lnTo>
                      <a:pt x="466" y="940"/>
                    </a:lnTo>
                    <a:lnTo>
                      <a:pt x="1330" y="625"/>
                    </a:lnTo>
                    <a:lnTo>
                      <a:pt x="1330" y="625"/>
                    </a:lnTo>
                    <a:lnTo>
                      <a:pt x="594" y="1016"/>
                    </a:lnTo>
                    <a:lnTo>
                      <a:pt x="594" y="1016"/>
                    </a:lnTo>
                    <a:lnTo>
                      <a:pt x="2127" y="647"/>
                    </a:lnTo>
                    <a:lnTo>
                      <a:pt x="2127" y="647"/>
                    </a:lnTo>
                    <a:lnTo>
                      <a:pt x="1255" y="985"/>
                    </a:lnTo>
                    <a:lnTo>
                      <a:pt x="2811" y="790"/>
                    </a:lnTo>
                    <a:lnTo>
                      <a:pt x="2811" y="790"/>
                    </a:lnTo>
                    <a:cubicBezTo>
                      <a:pt x="2811" y="790"/>
                      <a:pt x="2698" y="985"/>
                      <a:pt x="1894" y="1324"/>
                    </a:cubicBezTo>
                    <a:cubicBezTo>
                      <a:pt x="2367" y="1286"/>
                      <a:pt x="4230" y="595"/>
                      <a:pt x="4231" y="595"/>
                    </a:cubicBezTo>
                    <a:lnTo>
                      <a:pt x="4231" y="595"/>
                    </a:lnTo>
                    <a:lnTo>
                      <a:pt x="3156" y="768"/>
                    </a:lnTo>
                    <a:cubicBezTo>
                      <a:pt x="3156" y="768"/>
                      <a:pt x="3306" y="610"/>
                      <a:pt x="3960" y="399"/>
                    </a:cubicBezTo>
                    <a:lnTo>
                      <a:pt x="3960" y="399"/>
                    </a:lnTo>
                    <a:cubicBezTo>
                      <a:pt x="3675" y="437"/>
                      <a:pt x="2593" y="557"/>
                      <a:pt x="2593" y="557"/>
                    </a:cubicBezTo>
                    <a:cubicBezTo>
                      <a:pt x="2593" y="557"/>
                      <a:pt x="2886" y="369"/>
                      <a:pt x="3569" y="302"/>
                    </a:cubicBezTo>
                    <a:cubicBezTo>
                      <a:pt x="3497" y="291"/>
                      <a:pt x="3404" y="286"/>
                      <a:pt x="3299" y="286"/>
                    </a:cubicBezTo>
                    <a:cubicBezTo>
                      <a:pt x="2828" y="286"/>
                      <a:pt x="2134" y="377"/>
                      <a:pt x="2134" y="377"/>
                    </a:cubicBezTo>
                    <a:lnTo>
                      <a:pt x="2991" y="212"/>
                    </a:lnTo>
                    <a:lnTo>
                      <a:pt x="2991" y="212"/>
                    </a:lnTo>
                    <a:lnTo>
                      <a:pt x="1796" y="242"/>
                    </a:lnTo>
                    <a:cubicBezTo>
                      <a:pt x="1796" y="242"/>
                      <a:pt x="2518" y="99"/>
                      <a:pt x="3344" y="1"/>
                    </a:cubicBezTo>
                    <a:cubicBezTo>
                      <a:pt x="3324" y="1"/>
                      <a:pt x="3303" y="1"/>
                      <a:pt x="32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4"/>
              <p:cNvSpPr/>
              <p:nvPr/>
            </p:nvSpPr>
            <p:spPr>
              <a:xfrm rot="1296814" flipH="1">
                <a:off x="8334075" y="3693314"/>
                <a:ext cx="70097" cy="21935"/>
              </a:xfrm>
              <a:custGeom>
                <a:avLst/>
                <a:gdLst/>
                <a:ahLst/>
                <a:cxnLst/>
                <a:rect l="l" t="t" r="r" b="b"/>
                <a:pathLst>
                  <a:path w="4231" h="1324" extrusionOk="0">
                    <a:moveTo>
                      <a:pt x="3283" y="1"/>
                    </a:moveTo>
                    <a:cubicBezTo>
                      <a:pt x="1523" y="1"/>
                      <a:pt x="121" y="640"/>
                      <a:pt x="121" y="640"/>
                    </a:cubicBezTo>
                    <a:lnTo>
                      <a:pt x="1173" y="377"/>
                    </a:lnTo>
                    <a:lnTo>
                      <a:pt x="1173" y="377"/>
                    </a:lnTo>
                    <a:lnTo>
                      <a:pt x="1" y="880"/>
                    </a:lnTo>
                    <a:lnTo>
                      <a:pt x="842" y="677"/>
                    </a:lnTo>
                    <a:lnTo>
                      <a:pt x="466" y="940"/>
                    </a:lnTo>
                    <a:lnTo>
                      <a:pt x="1330" y="625"/>
                    </a:lnTo>
                    <a:lnTo>
                      <a:pt x="1330" y="625"/>
                    </a:lnTo>
                    <a:lnTo>
                      <a:pt x="594" y="1016"/>
                    </a:lnTo>
                    <a:lnTo>
                      <a:pt x="594" y="1016"/>
                    </a:lnTo>
                    <a:lnTo>
                      <a:pt x="2127" y="647"/>
                    </a:lnTo>
                    <a:lnTo>
                      <a:pt x="2127" y="647"/>
                    </a:lnTo>
                    <a:lnTo>
                      <a:pt x="1255" y="985"/>
                    </a:lnTo>
                    <a:lnTo>
                      <a:pt x="2811" y="790"/>
                    </a:lnTo>
                    <a:lnTo>
                      <a:pt x="2811" y="790"/>
                    </a:lnTo>
                    <a:cubicBezTo>
                      <a:pt x="2811" y="790"/>
                      <a:pt x="2698" y="985"/>
                      <a:pt x="1894" y="1324"/>
                    </a:cubicBezTo>
                    <a:cubicBezTo>
                      <a:pt x="2367" y="1286"/>
                      <a:pt x="4230" y="595"/>
                      <a:pt x="4231" y="595"/>
                    </a:cubicBezTo>
                    <a:lnTo>
                      <a:pt x="4231" y="595"/>
                    </a:lnTo>
                    <a:lnTo>
                      <a:pt x="3156" y="768"/>
                    </a:lnTo>
                    <a:cubicBezTo>
                      <a:pt x="3156" y="768"/>
                      <a:pt x="3306" y="610"/>
                      <a:pt x="3960" y="399"/>
                    </a:cubicBezTo>
                    <a:lnTo>
                      <a:pt x="3960" y="399"/>
                    </a:lnTo>
                    <a:cubicBezTo>
                      <a:pt x="3675" y="437"/>
                      <a:pt x="2593" y="557"/>
                      <a:pt x="2593" y="557"/>
                    </a:cubicBezTo>
                    <a:cubicBezTo>
                      <a:pt x="2593" y="557"/>
                      <a:pt x="2886" y="369"/>
                      <a:pt x="3569" y="302"/>
                    </a:cubicBezTo>
                    <a:cubicBezTo>
                      <a:pt x="3497" y="291"/>
                      <a:pt x="3404" y="286"/>
                      <a:pt x="3299" y="286"/>
                    </a:cubicBezTo>
                    <a:cubicBezTo>
                      <a:pt x="2828" y="286"/>
                      <a:pt x="2134" y="377"/>
                      <a:pt x="2134" y="377"/>
                    </a:cubicBezTo>
                    <a:lnTo>
                      <a:pt x="2991" y="212"/>
                    </a:lnTo>
                    <a:lnTo>
                      <a:pt x="2991" y="212"/>
                    </a:lnTo>
                    <a:lnTo>
                      <a:pt x="1796" y="242"/>
                    </a:lnTo>
                    <a:cubicBezTo>
                      <a:pt x="1796" y="242"/>
                      <a:pt x="2518" y="99"/>
                      <a:pt x="3344" y="1"/>
                    </a:cubicBezTo>
                    <a:cubicBezTo>
                      <a:pt x="3324" y="1"/>
                      <a:pt x="3303" y="1"/>
                      <a:pt x="32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0" name="Google Shape;1440;p34"/>
            <p:cNvGrpSpPr/>
            <p:nvPr/>
          </p:nvGrpSpPr>
          <p:grpSpPr>
            <a:xfrm>
              <a:off x="8813736" y="3834783"/>
              <a:ext cx="304995" cy="136747"/>
              <a:chOff x="8207986" y="3643583"/>
              <a:chExt cx="304995" cy="136747"/>
            </a:xfrm>
          </p:grpSpPr>
          <p:sp>
            <p:nvSpPr>
              <p:cNvPr id="1441" name="Google Shape;1441;p34"/>
              <p:cNvSpPr/>
              <p:nvPr/>
            </p:nvSpPr>
            <p:spPr>
              <a:xfrm rot="-5400000">
                <a:off x="8372572" y="3639920"/>
                <a:ext cx="134427" cy="146392"/>
              </a:xfrm>
              <a:custGeom>
                <a:avLst/>
                <a:gdLst/>
                <a:ahLst/>
                <a:cxnLst/>
                <a:rect l="l" t="t" r="r" b="b"/>
                <a:pathLst>
                  <a:path w="2202" h="2398" extrusionOk="0">
                    <a:moveTo>
                      <a:pt x="1907" y="0"/>
                    </a:moveTo>
                    <a:cubicBezTo>
                      <a:pt x="1674" y="0"/>
                      <a:pt x="1361" y="184"/>
                      <a:pt x="1158" y="244"/>
                    </a:cubicBezTo>
                    <a:cubicBezTo>
                      <a:pt x="992" y="296"/>
                      <a:pt x="834" y="364"/>
                      <a:pt x="684" y="439"/>
                    </a:cubicBezTo>
                    <a:cubicBezTo>
                      <a:pt x="391" y="589"/>
                      <a:pt x="83" y="800"/>
                      <a:pt x="38" y="1138"/>
                    </a:cubicBezTo>
                    <a:cubicBezTo>
                      <a:pt x="1" y="1356"/>
                      <a:pt x="121" y="1499"/>
                      <a:pt x="226" y="1762"/>
                    </a:cubicBezTo>
                    <a:cubicBezTo>
                      <a:pt x="309" y="1964"/>
                      <a:pt x="519" y="2115"/>
                      <a:pt x="699" y="2242"/>
                    </a:cubicBezTo>
                    <a:cubicBezTo>
                      <a:pt x="804" y="2322"/>
                      <a:pt x="928" y="2397"/>
                      <a:pt x="1052" y="2397"/>
                    </a:cubicBezTo>
                    <a:cubicBezTo>
                      <a:pt x="1080" y="2397"/>
                      <a:pt x="1108" y="2393"/>
                      <a:pt x="1135" y="2385"/>
                    </a:cubicBezTo>
                    <a:cubicBezTo>
                      <a:pt x="1270" y="2340"/>
                      <a:pt x="1345" y="2205"/>
                      <a:pt x="1406" y="2077"/>
                    </a:cubicBezTo>
                    <a:cubicBezTo>
                      <a:pt x="1623" y="1634"/>
                      <a:pt x="1834" y="1183"/>
                      <a:pt x="2052" y="740"/>
                    </a:cubicBezTo>
                    <a:cubicBezTo>
                      <a:pt x="2097" y="657"/>
                      <a:pt x="2134" y="574"/>
                      <a:pt x="2157" y="484"/>
                    </a:cubicBezTo>
                    <a:cubicBezTo>
                      <a:pt x="2202" y="281"/>
                      <a:pt x="2172" y="101"/>
                      <a:pt x="2067" y="41"/>
                    </a:cubicBezTo>
                    <a:cubicBezTo>
                      <a:pt x="2021" y="12"/>
                      <a:pt x="1967" y="0"/>
                      <a:pt x="1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4"/>
              <p:cNvSpPr/>
              <p:nvPr/>
            </p:nvSpPr>
            <p:spPr>
              <a:xfrm rot="-5400000">
                <a:off x="8231062" y="3620507"/>
                <a:ext cx="113793" cy="159944"/>
              </a:xfrm>
              <a:custGeom>
                <a:avLst/>
                <a:gdLst/>
                <a:ahLst/>
                <a:cxnLst/>
                <a:rect l="l" t="t" r="r" b="b"/>
                <a:pathLst>
                  <a:path w="1864" h="2620" extrusionOk="0">
                    <a:moveTo>
                      <a:pt x="1273" y="1"/>
                    </a:moveTo>
                    <a:cubicBezTo>
                      <a:pt x="1192" y="1"/>
                      <a:pt x="1107" y="20"/>
                      <a:pt x="1030" y="39"/>
                    </a:cubicBezTo>
                    <a:cubicBezTo>
                      <a:pt x="827" y="99"/>
                      <a:pt x="579" y="160"/>
                      <a:pt x="436" y="325"/>
                    </a:cubicBezTo>
                    <a:cubicBezTo>
                      <a:pt x="256" y="535"/>
                      <a:pt x="98" y="618"/>
                      <a:pt x="60" y="836"/>
                    </a:cubicBezTo>
                    <a:cubicBezTo>
                      <a:pt x="0" y="1174"/>
                      <a:pt x="226" y="1482"/>
                      <a:pt x="451" y="1730"/>
                    </a:cubicBezTo>
                    <a:cubicBezTo>
                      <a:pt x="571" y="1865"/>
                      <a:pt x="699" y="1985"/>
                      <a:pt x="842" y="2091"/>
                    </a:cubicBezTo>
                    <a:cubicBezTo>
                      <a:pt x="1048" y="2247"/>
                      <a:pt x="1336" y="2620"/>
                      <a:pt x="1589" y="2620"/>
                    </a:cubicBezTo>
                    <a:cubicBezTo>
                      <a:pt x="1603" y="2620"/>
                      <a:pt x="1617" y="2619"/>
                      <a:pt x="1631" y="2616"/>
                    </a:cubicBezTo>
                    <a:cubicBezTo>
                      <a:pt x="1751" y="2594"/>
                      <a:pt x="1833" y="2436"/>
                      <a:pt x="1856" y="2226"/>
                    </a:cubicBezTo>
                    <a:cubicBezTo>
                      <a:pt x="1864" y="2136"/>
                      <a:pt x="1848" y="2038"/>
                      <a:pt x="1841" y="1948"/>
                    </a:cubicBezTo>
                    <a:cubicBezTo>
                      <a:pt x="1773" y="1452"/>
                      <a:pt x="1706" y="956"/>
                      <a:pt x="1646" y="460"/>
                    </a:cubicBezTo>
                    <a:cubicBezTo>
                      <a:pt x="1623" y="317"/>
                      <a:pt x="1601" y="160"/>
                      <a:pt x="1488" y="69"/>
                    </a:cubicBezTo>
                    <a:cubicBezTo>
                      <a:pt x="1426" y="18"/>
                      <a:pt x="1351"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3" name="Google Shape;1443;p34"/>
            <p:cNvGrpSpPr/>
            <p:nvPr/>
          </p:nvGrpSpPr>
          <p:grpSpPr>
            <a:xfrm>
              <a:off x="8816972" y="3847847"/>
              <a:ext cx="296328" cy="121118"/>
              <a:chOff x="8211222" y="3656647"/>
              <a:chExt cx="296328" cy="121118"/>
            </a:xfrm>
          </p:grpSpPr>
          <p:sp>
            <p:nvSpPr>
              <p:cNvPr id="1444" name="Google Shape;1444;p34"/>
              <p:cNvSpPr/>
              <p:nvPr/>
            </p:nvSpPr>
            <p:spPr>
              <a:xfrm rot="-5400000">
                <a:off x="8375502" y="3648162"/>
                <a:ext cx="121118" cy="138089"/>
              </a:xfrm>
              <a:custGeom>
                <a:avLst/>
                <a:gdLst/>
                <a:ahLst/>
                <a:cxnLst/>
                <a:rect l="l" t="t" r="r" b="b"/>
                <a:pathLst>
                  <a:path w="1984" h="2262" extrusionOk="0">
                    <a:moveTo>
                      <a:pt x="1955" y="0"/>
                    </a:moveTo>
                    <a:cubicBezTo>
                      <a:pt x="1951" y="0"/>
                      <a:pt x="1947" y="2"/>
                      <a:pt x="1942" y="4"/>
                    </a:cubicBezTo>
                    <a:cubicBezTo>
                      <a:pt x="1604" y="132"/>
                      <a:pt x="1258" y="282"/>
                      <a:pt x="920" y="425"/>
                    </a:cubicBezTo>
                    <a:cubicBezTo>
                      <a:pt x="620" y="560"/>
                      <a:pt x="297" y="703"/>
                      <a:pt x="71" y="943"/>
                    </a:cubicBezTo>
                    <a:cubicBezTo>
                      <a:pt x="64" y="951"/>
                      <a:pt x="71" y="951"/>
                      <a:pt x="71" y="951"/>
                    </a:cubicBezTo>
                    <a:cubicBezTo>
                      <a:pt x="334" y="770"/>
                      <a:pt x="612" y="628"/>
                      <a:pt x="898" y="500"/>
                    </a:cubicBezTo>
                    <a:lnTo>
                      <a:pt x="898" y="500"/>
                    </a:lnTo>
                    <a:cubicBezTo>
                      <a:pt x="732" y="628"/>
                      <a:pt x="590" y="770"/>
                      <a:pt x="432" y="906"/>
                    </a:cubicBezTo>
                    <a:cubicBezTo>
                      <a:pt x="282" y="1026"/>
                      <a:pt x="124" y="1138"/>
                      <a:pt x="11" y="1296"/>
                    </a:cubicBezTo>
                    <a:cubicBezTo>
                      <a:pt x="0" y="1307"/>
                      <a:pt x="9" y="1317"/>
                      <a:pt x="17" y="1317"/>
                    </a:cubicBezTo>
                    <a:cubicBezTo>
                      <a:pt x="20" y="1317"/>
                      <a:pt x="24" y="1316"/>
                      <a:pt x="26" y="1311"/>
                    </a:cubicBezTo>
                    <a:cubicBezTo>
                      <a:pt x="154" y="1146"/>
                      <a:pt x="327" y="1033"/>
                      <a:pt x="484" y="898"/>
                    </a:cubicBezTo>
                    <a:cubicBezTo>
                      <a:pt x="650" y="755"/>
                      <a:pt x="815" y="620"/>
                      <a:pt x="965" y="470"/>
                    </a:cubicBezTo>
                    <a:cubicBezTo>
                      <a:pt x="1243" y="350"/>
                      <a:pt x="1521" y="237"/>
                      <a:pt x="1799" y="117"/>
                    </a:cubicBezTo>
                    <a:lnTo>
                      <a:pt x="1799" y="117"/>
                    </a:lnTo>
                    <a:cubicBezTo>
                      <a:pt x="1514" y="304"/>
                      <a:pt x="1281" y="567"/>
                      <a:pt x="1010" y="793"/>
                    </a:cubicBezTo>
                    <a:cubicBezTo>
                      <a:pt x="717" y="1033"/>
                      <a:pt x="297" y="1153"/>
                      <a:pt x="94" y="1499"/>
                    </a:cubicBezTo>
                    <a:cubicBezTo>
                      <a:pt x="83" y="1510"/>
                      <a:pt x="91" y="1520"/>
                      <a:pt x="100" y="1520"/>
                    </a:cubicBezTo>
                    <a:cubicBezTo>
                      <a:pt x="103" y="1520"/>
                      <a:pt x="107" y="1519"/>
                      <a:pt x="109" y="1514"/>
                    </a:cubicBezTo>
                    <a:cubicBezTo>
                      <a:pt x="304" y="1221"/>
                      <a:pt x="635" y="1101"/>
                      <a:pt x="913" y="913"/>
                    </a:cubicBezTo>
                    <a:lnTo>
                      <a:pt x="913" y="913"/>
                    </a:lnTo>
                    <a:cubicBezTo>
                      <a:pt x="845" y="1003"/>
                      <a:pt x="777" y="1116"/>
                      <a:pt x="710" y="1206"/>
                    </a:cubicBezTo>
                    <a:cubicBezTo>
                      <a:pt x="560" y="1416"/>
                      <a:pt x="402" y="1627"/>
                      <a:pt x="252" y="1837"/>
                    </a:cubicBezTo>
                    <a:cubicBezTo>
                      <a:pt x="246" y="1848"/>
                      <a:pt x="256" y="1858"/>
                      <a:pt x="265" y="1858"/>
                    </a:cubicBezTo>
                    <a:cubicBezTo>
                      <a:pt x="268" y="1858"/>
                      <a:pt x="272" y="1857"/>
                      <a:pt x="274" y="1852"/>
                    </a:cubicBezTo>
                    <a:cubicBezTo>
                      <a:pt x="417" y="1672"/>
                      <a:pt x="545" y="1484"/>
                      <a:pt x="680" y="1296"/>
                    </a:cubicBezTo>
                    <a:cubicBezTo>
                      <a:pt x="792" y="1146"/>
                      <a:pt x="898" y="966"/>
                      <a:pt x="1033" y="823"/>
                    </a:cubicBezTo>
                    <a:cubicBezTo>
                      <a:pt x="1040" y="815"/>
                      <a:pt x="1048" y="808"/>
                      <a:pt x="1055" y="800"/>
                    </a:cubicBezTo>
                    <a:cubicBezTo>
                      <a:pt x="1198" y="680"/>
                      <a:pt x="1333" y="537"/>
                      <a:pt x="1476" y="410"/>
                    </a:cubicBezTo>
                    <a:cubicBezTo>
                      <a:pt x="1566" y="335"/>
                      <a:pt x="1657" y="259"/>
                      <a:pt x="1754" y="192"/>
                    </a:cubicBezTo>
                    <a:lnTo>
                      <a:pt x="1754" y="192"/>
                    </a:lnTo>
                    <a:cubicBezTo>
                      <a:pt x="1521" y="507"/>
                      <a:pt x="1296" y="845"/>
                      <a:pt x="1086" y="1176"/>
                    </a:cubicBezTo>
                    <a:cubicBezTo>
                      <a:pt x="890" y="1492"/>
                      <a:pt x="702" y="1830"/>
                      <a:pt x="627" y="2198"/>
                    </a:cubicBezTo>
                    <a:cubicBezTo>
                      <a:pt x="627" y="2207"/>
                      <a:pt x="636" y="2214"/>
                      <a:pt x="642" y="2214"/>
                    </a:cubicBezTo>
                    <a:cubicBezTo>
                      <a:pt x="646" y="2214"/>
                      <a:pt x="650" y="2211"/>
                      <a:pt x="650" y="2205"/>
                    </a:cubicBezTo>
                    <a:cubicBezTo>
                      <a:pt x="762" y="1867"/>
                      <a:pt x="905" y="1559"/>
                      <a:pt x="1086" y="1259"/>
                    </a:cubicBezTo>
                    <a:lnTo>
                      <a:pt x="1086" y="1259"/>
                    </a:lnTo>
                    <a:cubicBezTo>
                      <a:pt x="1010" y="1574"/>
                      <a:pt x="973" y="1927"/>
                      <a:pt x="973" y="2250"/>
                    </a:cubicBezTo>
                    <a:cubicBezTo>
                      <a:pt x="973" y="2258"/>
                      <a:pt x="977" y="2262"/>
                      <a:pt x="980" y="2262"/>
                    </a:cubicBezTo>
                    <a:cubicBezTo>
                      <a:pt x="984" y="2262"/>
                      <a:pt x="988" y="2258"/>
                      <a:pt x="988" y="2250"/>
                    </a:cubicBezTo>
                    <a:cubicBezTo>
                      <a:pt x="1033" y="1890"/>
                      <a:pt x="1086" y="1537"/>
                      <a:pt x="1138" y="1176"/>
                    </a:cubicBezTo>
                    <a:cubicBezTo>
                      <a:pt x="1146" y="1161"/>
                      <a:pt x="1153" y="1146"/>
                      <a:pt x="1161" y="1138"/>
                    </a:cubicBezTo>
                    <a:cubicBezTo>
                      <a:pt x="1379" y="793"/>
                      <a:pt x="1626" y="470"/>
                      <a:pt x="1844" y="124"/>
                    </a:cubicBezTo>
                    <a:lnTo>
                      <a:pt x="1957" y="49"/>
                    </a:lnTo>
                    <a:cubicBezTo>
                      <a:pt x="1957" y="49"/>
                      <a:pt x="1957" y="42"/>
                      <a:pt x="1957" y="42"/>
                    </a:cubicBezTo>
                    <a:lnTo>
                      <a:pt x="1965" y="42"/>
                    </a:lnTo>
                    <a:cubicBezTo>
                      <a:pt x="1983" y="29"/>
                      <a:pt x="1976" y="0"/>
                      <a:pt x="19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4"/>
              <p:cNvSpPr/>
              <p:nvPr/>
            </p:nvSpPr>
            <p:spPr>
              <a:xfrm rot="-5400000">
                <a:off x="8500346" y="3706156"/>
                <a:ext cx="7387" cy="7020"/>
              </a:xfrm>
              <a:custGeom>
                <a:avLst/>
                <a:gdLst/>
                <a:ahLst/>
                <a:cxnLst/>
                <a:rect l="l" t="t" r="r" b="b"/>
                <a:pathLst>
                  <a:path w="121" h="115" extrusionOk="0">
                    <a:moveTo>
                      <a:pt x="57" y="1"/>
                    </a:moveTo>
                    <a:cubicBezTo>
                      <a:pt x="44" y="1"/>
                      <a:pt x="32" y="5"/>
                      <a:pt x="23" y="11"/>
                    </a:cubicBezTo>
                    <a:cubicBezTo>
                      <a:pt x="0" y="33"/>
                      <a:pt x="0" y="71"/>
                      <a:pt x="15" y="94"/>
                    </a:cubicBezTo>
                    <a:cubicBezTo>
                      <a:pt x="29" y="107"/>
                      <a:pt x="47" y="115"/>
                      <a:pt x="64" y="115"/>
                    </a:cubicBezTo>
                    <a:cubicBezTo>
                      <a:pt x="77" y="115"/>
                      <a:pt x="89" y="110"/>
                      <a:pt x="98" y="101"/>
                    </a:cubicBezTo>
                    <a:cubicBezTo>
                      <a:pt x="121" y="86"/>
                      <a:pt x="121" y="48"/>
                      <a:pt x="106" y="26"/>
                    </a:cubicBezTo>
                    <a:cubicBezTo>
                      <a:pt x="92" y="8"/>
                      <a:pt x="74" y="1"/>
                      <a:pt x="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4"/>
              <p:cNvSpPr/>
              <p:nvPr/>
            </p:nvSpPr>
            <p:spPr>
              <a:xfrm rot="-5400000">
                <a:off x="8496195" y="3725997"/>
                <a:ext cx="6471" cy="4884"/>
              </a:xfrm>
              <a:custGeom>
                <a:avLst/>
                <a:gdLst/>
                <a:ahLst/>
                <a:cxnLst/>
                <a:rect l="l" t="t" r="r" b="b"/>
                <a:pathLst>
                  <a:path w="106" h="80" extrusionOk="0">
                    <a:moveTo>
                      <a:pt x="52" y="1"/>
                    </a:moveTo>
                    <a:cubicBezTo>
                      <a:pt x="45" y="1"/>
                      <a:pt x="37" y="3"/>
                      <a:pt x="30" y="9"/>
                    </a:cubicBezTo>
                    <a:cubicBezTo>
                      <a:pt x="0" y="33"/>
                      <a:pt x="22" y="80"/>
                      <a:pt x="51" y="80"/>
                    </a:cubicBezTo>
                    <a:cubicBezTo>
                      <a:pt x="59" y="80"/>
                      <a:pt x="67" y="77"/>
                      <a:pt x="75" y="69"/>
                    </a:cubicBezTo>
                    <a:cubicBezTo>
                      <a:pt x="105" y="45"/>
                      <a:pt x="82" y="1"/>
                      <a:pt x="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4"/>
              <p:cNvSpPr/>
              <p:nvPr/>
            </p:nvSpPr>
            <p:spPr>
              <a:xfrm rot="-5400000">
                <a:off x="8481299" y="3744128"/>
                <a:ext cx="8364" cy="8119"/>
              </a:xfrm>
              <a:custGeom>
                <a:avLst/>
                <a:gdLst/>
                <a:ahLst/>
                <a:cxnLst/>
                <a:rect l="l" t="t" r="r" b="b"/>
                <a:pathLst>
                  <a:path w="137" h="133" extrusionOk="0">
                    <a:moveTo>
                      <a:pt x="53" y="1"/>
                    </a:moveTo>
                    <a:cubicBezTo>
                      <a:pt x="16" y="8"/>
                      <a:pt x="1" y="38"/>
                      <a:pt x="8" y="68"/>
                    </a:cubicBezTo>
                    <a:cubicBezTo>
                      <a:pt x="8" y="74"/>
                      <a:pt x="12" y="92"/>
                      <a:pt x="12" y="92"/>
                    </a:cubicBezTo>
                    <a:cubicBezTo>
                      <a:pt x="11" y="92"/>
                      <a:pt x="10" y="89"/>
                      <a:pt x="8" y="83"/>
                    </a:cubicBezTo>
                    <a:lnTo>
                      <a:pt x="8" y="83"/>
                    </a:lnTo>
                    <a:cubicBezTo>
                      <a:pt x="14" y="108"/>
                      <a:pt x="36" y="133"/>
                      <a:pt x="64" y="133"/>
                    </a:cubicBezTo>
                    <a:cubicBezTo>
                      <a:pt x="70" y="133"/>
                      <a:pt x="77" y="131"/>
                      <a:pt x="83" y="129"/>
                    </a:cubicBezTo>
                    <a:cubicBezTo>
                      <a:pt x="121" y="121"/>
                      <a:pt x="136" y="83"/>
                      <a:pt x="121" y="46"/>
                    </a:cubicBezTo>
                    <a:cubicBezTo>
                      <a:pt x="114" y="16"/>
                      <a:pt x="83" y="1"/>
                      <a:pt x="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4"/>
              <p:cNvSpPr/>
              <p:nvPr/>
            </p:nvSpPr>
            <p:spPr>
              <a:xfrm rot="-5400000">
                <a:off x="8459200" y="3759024"/>
                <a:ext cx="7875" cy="8119"/>
              </a:xfrm>
              <a:custGeom>
                <a:avLst/>
                <a:gdLst/>
                <a:ahLst/>
                <a:cxnLst/>
                <a:rect l="l" t="t" r="r" b="b"/>
                <a:pathLst>
                  <a:path w="129" h="133" extrusionOk="0">
                    <a:moveTo>
                      <a:pt x="60" y="0"/>
                    </a:moveTo>
                    <a:cubicBezTo>
                      <a:pt x="48" y="0"/>
                      <a:pt x="36" y="4"/>
                      <a:pt x="23" y="14"/>
                    </a:cubicBezTo>
                    <a:cubicBezTo>
                      <a:pt x="8" y="21"/>
                      <a:pt x="0" y="44"/>
                      <a:pt x="0" y="66"/>
                    </a:cubicBezTo>
                    <a:lnTo>
                      <a:pt x="0" y="74"/>
                    </a:lnTo>
                    <a:lnTo>
                      <a:pt x="0" y="81"/>
                    </a:lnTo>
                    <a:cubicBezTo>
                      <a:pt x="0" y="104"/>
                      <a:pt x="15" y="126"/>
                      <a:pt x="38" y="126"/>
                    </a:cubicBezTo>
                    <a:cubicBezTo>
                      <a:pt x="46" y="130"/>
                      <a:pt x="54" y="132"/>
                      <a:pt x="62" y="132"/>
                    </a:cubicBezTo>
                    <a:cubicBezTo>
                      <a:pt x="83" y="132"/>
                      <a:pt x="102" y="118"/>
                      <a:pt x="113" y="96"/>
                    </a:cubicBezTo>
                    <a:cubicBezTo>
                      <a:pt x="128" y="66"/>
                      <a:pt x="121" y="44"/>
                      <a:pt x="106" y="21"/>
                    </a:cubicBezTo>
                    <a:cubicBezTo>
                      <a:pt x="92" y="8"/>
                      <a:pt x="77" y="0"/>
                      <a:pt x="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4"/>
              <p:cNvSpPr/>
              <p:nvPr/>
            </p:nvSpPr>
            <p:spPr>
              <a:xfrm rot="-5400000">
                <a:off x="8442961" y="3766777"/>
                <a:ext cx="10500" cy="7814"/>
              </a:xfrm>
              <a:custGeom>
                <a:avLst/>
                <a:gdLst/>
                <a:ahLst/>
                <a:cxnLst/>
                <a:rect l="l" t="t" r="r" b="b"/>
                <a:pathLst>
                  <a:path w="172" h="128" extrusionOk="0">
                    <a:moveTo>
                      <a:pt x="86" y="0"/>
                    </a:moveTo>
                    <a:cubicBezTo>
                      <a:pt x="74" y="0"/>
                      <a:pt x="61" y="5"/>
                      <a:pt x="49" y="15"/>
                    </a:cubicBezTo>
                    <a:cubicBezTo>
                      <a:pt x="1" y="57"/>
                      <a:pt x="39" y="128"/>
                      <a:pt x="87" y="128"/>
                    </a:cubicBezTo>
                    <a:cubicBezTo>
                      <a:pt x="99" y="128"/>
                      <a:pt x="112" y="123"/>
                      <a:pt x="124" y="113"/>
                    </a:cubicBezTo>
                    <a:cubicBezTo>
                      <a:pt x="172" y="71"/>
                      <a:pt x="134" y="0"/>
                      <a:pt x="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4"/>
              <p:cNvSpPr/>
              <p:nvPr/>
            </p:nvSpPr>
            <p:spPr>
              <a:xfrm rot="-5400000">
                <a:off x="8427088" y="3767754"/>
                <a:ext cx="8302" cy="7692"/>
              </a:xfrm>
              <a:custGeom>
                <a:avLst/>
                <a:gdLst/>
                <a:ahLst/>
                <a:cxnLst/>
                <a:rect l="l" t="t" r="r" b="b"/>
                <a:pathLst>
                  <a:path w="136" h="126" extrusionOk="0">
                    <a:moveTo>
                      <a:pt x="65" y="1"/>
                    </a:moveTo>
                    <a:cubicBezTo>
                      <a:pt x="52" y="1"/>
                      <a:pt x="40" y="5"/>
                      <a:pt x="31" y="14"/>
                    </a:cubicBezTo>
                    <a:cubicBezTo>
                      <a:pt x="8" y="37"/>
                      <a:pt x="1" y="74"/>
                      <a:pt x="23" y="104"/>
                    </a:cubicBezTo>
                    <a:cubicBezTo>
                      <a:pt x="36" y="117"/>
                      <a:pt x="52" y="126"/>
                      <a:pt x="69" y="126"/>
                    </a:cubicBezTo>
                    <a:cubicBezTo>
                      <a:pt x="81" y="126"/>
                      <a:pt x="93" y="121"/>
                      <a:pt x="106" y="112"/>
                    </a:cubicBezTo>
                    <a:cubicBezTo>
                      <a:pt x="128" y="89"/>
                      <a:pt x="136" y="52"/>
                      <a:pt x="113" y="22"/>
                    </a:cubicBezTo>
                    <a:cubicBezTo>
                      <a:pt x="100" y="9"/>
                      <a:pt x="82"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4"/>
              <p:cNvSpPr/>
              <p:nvPr/>
            </p:nvSpPr>
            <p:spPr>
              <a:xfrm rot="-5400000">
                <a:off x="8243241" y="3628779"/>
                <a:ext cx="92487" cy="156526"/>
              </a:xfrm>
              <a:custGeom>
                <a:avLst/>
                <a:gdLst/>
                <a:ahLst/>
                <a:cxnLst/>
                <a:rect l="l" t="t" r="r" b="b"/>
                <a:pathLst>
                  <a:path w="1515" h="2564" extrusionOk="0">
                    <a:moveTo>
                      <a:pt x="932" y="1"/>
                    </a:moveTo>
                    <a:cubicBezTo>
                      <a:pt x="928" y="1"/>
                      <a:pt x="925" y="3"/>
                      <a:pt x="925" y="9"/>
                    </a:cubicBezTo>
                    <a:cubicBezTo>
                      <a:pt x="880" y="385"/>
                      <a:pt x="947" y="775"/>
                      <a:pt x="1030" y="1136"/>
                    </a:cubicBezTo>
                    <a:cubicBezTo>
                      <a:pt x="1128" y="1534"/>
                      <a:pt x="1233" y="1932"/>
                      <a:pt x="1361" y="2316"/>
                    </a:cubicBezTo>
                    <a:cubicBezTo>
                      <a:pt x="1293" y="2210"/>
                      <a:pt x="1225" y="2113"/>
                      <a:pt x="1165" y="2000"/>
                    </a:cubicBezTo>
                    <a:cubicBezTo>
                      <a:pt x="1068" y="1827"/>
                      <a:pt x="985" y="1654"/>
                      <a:pt x="887" y="1482"/>
                    </a:cubicBezTo>
                    <a:cubicBezTo>
                      <a:pt x="887" y="1474"/>
                      <a:pt x="880" y="1466"/>
                      <a:pt x="872" y="1459"/>
                    </a:cubicBezTo>
                    <a:cubicBezTo>
                      <a:pt x="790" y="1279"/>
                      <a:pt x="745" y="1061"/>
                      <a:pt x="692" y="880"/>
                    </a:cubicBezTo>
                    <a:cubicBezTo>
                      <a:pt x="624" y="655"/>
                      <a:pt x="557" y="430"/>
                      <a:pt x="482" y="212"/>
                    </a:cubicBezTo>
                    <a:cubicBezTo>
                      <a:pt x="479" y="202"/>
                      <a:pt x="473" y="198"/>
                      <a:pt x="467" y="198"/>
                    </a:cubicBezTo>
                    <a:cubicBezTo>
                      <a:pt x="459" y="198"/>
                      <a:pt x="452" y="206"/>
                      <a:pt x="452" y="219"/>
                    </a:cubicBezTo>
                    <a:cubicBezTo>
                      <a:pt x="527" y="475"/>
                      <a:pt x="609" y="723"/>
                      <a:pt x="685" y="978"/>
                    </a:cubicBezTo>
                    <a:cubicBezTo>
                      <a:pt x="722" y="1091"/>
                      <a:pt x="752" y="1211"/>
                      <a:pt x="790" y="1331"/>
                    </a:cubicBezTo>
                    <a:cubicBezTo>
                      <a:pt x="587" y="1053"/>
                      <a:pt x="309" y="813"/>
                      <a:pt x="219" y="475"/>
                    </a:cubicBezTo>
                    <a:cubicBezTo>
                      <a:pt x="219" y="465"/>
                      <a:pt x="213" y="461"/>
                      <a:pt x="208" y="461"/>
                    </a:cubicBezTo>
                    <a:cubicBezTo>
                      <a:pt x="200" y="461"/>
                      <a:pt x="192" y="469"/>
                      <a:pt x="196" y="482"/>
                    </a:cubicBezTo>
                    <a:cubicBezTo>
                      <a:pt x="279" y="880"/>
                      <a:pt x="639" y="1136"/>
                      <a:pt x="842" y="1474"/>
                    </a:cubicBezTo>
                    <a:cubicBezTo>
                      <a:pt x="1023" y="1782"/>
                      <a:pt x="1158" y="2113"/>
                      <a:pt x="1376" y="2398"/>
                    </a:cubicBezTo>
                    <a:cubicBezTo>
                      <a:pt x="1150" y="2188"/>
                      <a:pt x="917" y="1977"/>
                      <a:pt x="700" y="1760"/>
                    </a:cubicBezTo>
                    <a:cubicBezTo>
                      <a:pt x="602" y="1564"/>
                      <a:pt x="489" y="1376"/>
                      <a:pt x="376" y="1188"/>
                    </a:cubicBezTo>
                    <a:cubicBezTo>
                      <a:pt x="271" y="1001"/>
                      <a:pt x="144" y="828"/>
                      <a:pt x="76" y="625"/>
                    </a:cubicBezTo>
                    <a:cubicBezTo>
                      <a:pt x="76" y="619"/>
                      <a:pt x="73" y="617"/>
                      <a:pt x="69" y="617"/>
                    </a:cubicBezTo>
                    <a:cubicBezTo>
                      <a:pt x="62" y="617"/>
                      <a:pt x="53" y="623"/>
                      <a:pt x="53" y="633"/>
                    </a:cubicBezTo>
                    <a:cubicBezTo>
                      <a:pt x="113" y="828"/>
                      <a:pt x="226" y="986"/>
                      <a:pt x="331" y="1158"/>
                    </a:cubicBezTo>
                    <a:cubicBezTo>
                      <a:pt x="437" y="1339"/>
                      <a:pt x="534" y="1527"/>
                      <a:pt x="639" y="1707"/>
                    </a:cubicBezTo>
                    <a:cubicBezTo>
                      <a:pt x="414" y="1482"/>
                      <a:pt x="196" y="1249"/>
                      <a:pt x="8" y="986"/>
                    </a:cubicBezTo>
                    <a:cubicBezTo>
                      <a:pt x="8" y="983"/>
                      <a:pt x="7" y="982"/>
                      <a:pt x="6" y="982"/>
                    </a:cubicBezTo>
                    <a:cubicBezTo>
                      <a:pt x="4" y="982"/>
                      <a:pt x="1" y="986"/>
                      <a:pt x="1" y="986"/>
                    </a:cubicBezTo>
                    <a:cubicBezTo>
                      <a:pt x="144" y="1301"/>
                      <a:pt x="399" y="1549"/>
                      <a:pt x="647" y="1790"/>
                    </a:cubicBezTo>
                    <a:cubicBezTo>
                      <a:pt x="917" y="2045"/>
                      <a:pt x="1188" y="2308"/>
                      <a:pt x="1473" y="2556"/>
                    </a:cubicBezTo>
                    <a:cubicBezTo>
                      <a:pt x="1479" y="2562"/>
                      <a:pt x="1485" y="2564"/>
                      <a:pt x="1490" y="2564"/>
                    </a:cubicBezTo>
                    <a:cubicBezTo>
                      <a:pt x="1505" y="2564"/>
                      <a:pt x="1515" y="2543"/>
                      <a:pt x="1503" y="2526"/>
                    </a:cubicBezTo>
                    <a:lnTo>
                      <a:pt x="1496" y="2526"/>
                    </a:lnTo>
                    <a:cubicBezTo>
                      <a:pt x="1496" y="2526"/>
                      <a:pt x="1496" y="2518"/>
                      <a:pt x="1496" y="2518"/>
                    </a:cubicBezTo>
                    <a:cubicBezTo>
                      <a:pt x="1473" y="2481"/>
                      <a:pt x="1443" y="2443"/>
                      <a:pt x="1421" y="2406"/>
                    </a:cubicBezTo>
                    <a:cubicBezTo>
                      <a:pt x="1323" y="2000"/>
                      <a:pt x="1195" y="1609"/>
                      <a:pt x="1090" y="1204"/>
                    </a:cubicBezTo>
                    <a:cubicBezTo>
                      <a:pt x="1090" y="1188"/>
                      <a:pt x="1090" y="1173"/>
                      <a:pt x="1083" y="1158"/>
                    </a:cubicBezTo>
                    <a:cubicBezTo>
                      <a:pt x="1143" y="805"/>
                      <a:pt x="1210" y="452"/>
                      <a:pt x="1278" y="92"/>
                    </a:cubicBezTo>
                    <a:cubicBezTo>
                      <a:pt x="1282" y="84"/>
                      <a:pt x="1278" y="80"/>
                      <a:pt x="1273" y="80"/>
                    </a:cubicBezTo>
                    <a:cubicBezTo>
                      <a:pt x="1269" y="80"/>
                      <a:pt x="1263" y="84"/>
                      <a:pt x="1263" y="92"/>
                    </a:cubicBezTo>
                    <a:cubicBezTo>
                      <a:pt x="1158" y="392"/>
                      <a:pt x="1090" y="738"/>
                      <a:pt x="1060" y="1061"/>
                    </a:cubicBezTo>
                    <a:cubicBezTo>
                      <a:pt x="985" y="715"/>
                      <a:pt x="947" y="370"/>
                      <a:pt x="947" y="16"/>
                    </a:cubicBezTo>
                    <a:cubicBezTo>
                      <a:pt x="947" y="7"/>
                      <a:pt x="939" y="1"/>
                      <a:pt x="9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4"/>
              <p:cNvSpPr/>
              <p:nvPr/>
            </p:nvSpPr>
            <p:spPr>
              <a:xfrm rot="-5400000">
                <a:off x="8216564" y="3664430"/>
                <a:ext cx="7387" cy="6959"/>
              </a:xfrm>
              <a:custGeom>
                <a:avLst/>
                <a:gdLst/>
                <a:ahLst/>
                <a:cxnLst/>
                <a:rect l="l" t="t" r="r" b="b"/>
                <a:pathLst>
                  <a:path w="121" h="114" extrusionOk="0">
                    <a:moveTo>
                      <a:pt x="60" y="1"/>
                    </a:moveTo>
                    <a:cubicBezTo>
                      <a:pt x="50" y="1"/>
                      <a:pt x="40" y="3"/>
                      <a:pt x="30" y="8"/>
                    </a:cubicBezTo>
                    <a:cubicBezTo>
                      <a:pt x="8" y="23"/>
                      <a:pt x="0" y="61"/>
                      <a:pt x="15" y="83"/>
                    </a:cubicBezTo>
                    <a:cubicBezTo>
                      <a:pt x="25" y="103"/>
                      <a:pt x="42" y="113"/>
                      <a:pt x="61" y="113"/>
                    </a:cubicBezTo>
                    <a:cubicBezTo>
                      <a:pt x="70" y="113"/>
                      <a:pt x="80" y="111"/>
                      <a:pt x="90" y="106"/>
                    </a:cubicBezTo>
                    <a:cubicBezTo>
                      <a:pt x="113" y="91"/>
                      <a:pt x="120" y="53"/>
                      <a:pt x="105" y="31"/>
                    </a:cubicBezTo>
                    <a:cubicBezTo>
                      <a:pt x="95" y="11"/>
                      <a:pt x="79" y="1"/>
                      <a:pt x="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4"/>
              <p:cNvSpPr/>
              <p:nvPr/>
            </p:nvSpPr>
            <p:spPr>
              <a:xfrm rot="-5400000">
                <a:off x="8214457" y="3684728"/>
                <a:ext cx="6349" cy="4884"/>
              </a:xfrm>
              <a:custGeom>
                <a:avLst/>
                <a:gdLst/>
                <a:ahLst/>
                <a:cxnLst/>
                <a:rect l="l" t="t" r="r" b="b"/>
                <a:pathLst>
                  <a:path w="104" h="80" extrusionOk="0">
                    <a:moveTo>
                      <a:pt x="54" y="0"/>
                    </a:moveTo>
                    <a:cubicBezTo>
                      <a:pt x="28" y="0"/>
                      <a:pt x="0" y="32"/>
                      <a:pt x="22" y="64"/>
                    </a:cubicBezTo>
                    <a:cubicBezTo>
                      <a:pt x="28" y="75"/>
                      <a:pt x="38" y="79"/>
                      <a:pt x="49" y="79"/>
                    </a:cubicBezTo>
                    <a:cubicBezTo>
                      <a:pt x="75" y="79"/>
                      <a:pt x="103" y="51"/>
                      <a:pt x="82" y="19"/>
                    </a:cubicBezTo>
                    <a:cubicBezTo>
                      <a:pt x="75" y="6"/>
                      <a:pt x="65" y="0"/>
                      <a:pt x="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4"/>
              <p:cNvSpPr/>
              <p:nvPr/>
            </p:nvSpPr>
            <p:spPr>
              <a:xfrm rot="-5400000">
                <a:off x="8219433" y="3706187"/>
                <a:ext cx="8302" cy="7875"/>
              </a:xfrm>
              <a:custGeom>
                <a:avLst/>
                <a:gdLst/>
                <a:ahLst/>
                <a:cxnLst/>
                <a:rect l="l" t="t" r="r" b="b"/>
                <a:pathLst>
                  <a:path w="136" h="129" extrusionOk="0">
                    <a:moveTo>
                      <a:pt x="68" y="1"/>
                    </a:moveTo>
                    <a:cubicBezTo>
                      <a:pt x="48" y="1"/>
                      <a:pt x="29" y="10"/>
                      <a:pt x="15" y="29"/>
                    </a:cubicBezTo>
                    <a:cubicBezTo>
                      <a:pt x="19" y="25"/>
                      <a:pt x="21" y="24"/>
                      <a:pt x="22" y="24"/>
                    </a:cubicBezTo>
                    <a:lnTo>
                      <a:pt x="22" y="24"/>
                    </a:lnTo>
                    <a:cubicBezTo>
                      <a:pt x="24" y="24"/>
                      <a:pt x="15" y="36"/>
                      <a:pt x="15" y="36"/>
                    </a:cubicBezTo>
                    <a:cubicBezTo>
                      <a:pt x="0" y="66"/>
                      <a:pt x="8" y="104"/>
                      <a:pt x="38" y="119"/>
                    </a:cubicBezTo>
                    <a:cubicBezTo>
                      <a:pt x="47" y="125"/>
                      <a:pt x="58" y="129"/>
                      <a:pt x="69" y="129"/>
                    </a:cubicBezTo>
                    <a:cubicBezTo>
                      <a:pt x="84" y="129"/>
                      <a:pt x="100" y="121"/>
                      <a:pt x="113" y="104"/>
                    </a:cubicBezTo>
                    <a:cubicBezTo>
                      <a:pt x="136" y="81"/>
                      <a:pt x="136" y="36"/>
                      <a:pt x="106" y="14"/>
                    </a:cubicBezTo>
                    <a:cubicBezTo>
                      <a:pt x="94" y="5"/>
                      <a:pt x="81" y="1"/>
                      <a:pt x="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4"/>
              <p:cNvSpPr/>
              <p:nvPr/>
            </p:nvSpPr>
            <p:spPr>
              <a:xfrm rot="-5400000">
                <a:off x="8235092" y="3727462"/>
                <a:ext cx="7875" cy="7997"/>
              </a:xfrm>
              <a:custGeom>
                <a:avLst/>
                <a:gdLst/>
                <a:ahLst/>
                <a:cxnLst/>
                <a:rect l="l" t="t" r="r" b="b"/>
                <a:pathLst>
                  <a:path w="129" h="131" extrusionOk="0">
                    <a:moveTo>
                      <a:pt x="57" y="0"/>
                    </a:moveTo>
                    <a:cubicBezTo>
                      <a:pt x="41" y="0"/>
                      <a:pt x="28" y="14"/>
                      <a:pt x="16" y="32"/>
                    </a:cubicBezTo>
                    <a:cubicBezTo>
                      <a:pt x="16" y="32"/>
                      <a:pt x="16" y="32"/>
                      <a:pt x="16" y="40"/>
                    </a:cubicBezTo>
                    <a:cubicBezTo>
                      <a:pt x="8" y="47"/>
                      <a:pt x="8" y="47"/>
                      <a:pt x="8" y="47"/>
                    </a:cubicBezTo>
                    <a:cubicBezTo>
                      <a:pt x="1" y="70"/>
                      <a:pt x="1" y="92"/>
                      <a:pt x="16" y="107"/>
                    </a:cubicBezTo>
                    <a:cubicBezTo>
                      <a:pt x="30" y="122"/>
                      <a:pt x="48" y="130"/>
                      <a:pt x="67" y="130"/>
                    </a:cubicBezTo>
                    <a:cubicBezTo>
                      <a:pt x="77" y="130"/>
                      <a:pt x="88" y="128"/>
                      <a:pt x="98" y="122"/>
                    </a:cubicBezTo>
                    <a:cubicBezTo>
                      <a:pt x="114" y="115"/>
                      <a:pt x="129" y="92"/>
                      <a:pt x="129" y="62"/>
                    </a:cubicBezTo>
                    <a:cubicBezTo>
                      <a:pt x="129" y="25"/>
                      <a:pt x="106" y="2"/>
                      <a:pt x="68" y="2"/>
                    </a:cubicBezTo>
                    <a:cubicBezTo>
                      <a:pt x="64" y="1"/>
                      <a:pt x="61" y="0"/>
                      <a:pt x="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4"/>
              <p:cNvSpPr/>
              <p:nvPr/>
            </p:nvSpPr>
            <p:spPr>
              <a:xfrm rot="-5400000">
                <a:off x="8245623" y="3739031"/>
                <a:ext cx="9829" cy="7814"/>
              </a:xfrm>
              <a:custGeom>
                <a:avLst/>
                <a:gdLst/>
                <a:ahLst/>
                <a:cxnLst/>
                <a:rect l="l" t="t" r="r" b="b"/>
                <a:pathLst>
                  <a:path w="161" h="128" extrusionOk="0">
                    <a:moveTo>
                      <a:pt x="82" y="1"/>
                    </a:moveTo>
                    <a:cubicBezTo>
                      <a:pt x="42" y="1"/>
                      <a:pt x="1" y="45"/>
                      <a:pt x="32" y="98"/>
                    </a:cubicBezTo>
                    <a:cubicBezTo>
                      <a:pt x="44" y="118"/>
                      <a:pt x="61" y="127"/>
                      <a:pt x="79" y="127"/>
                    </a:cubicBezTo>
                    <a:cubicBezTo>
                      <a:pt x="120" y="127"/>
                      <a:pt x="161" y="82"/>
                      <a:pt x="130" y="30"/>
                    </a:cubicBezTo>
                    <a:cubicBezTo>
                      <a:pt x="118" y="9"/>
                      <a:pt x="100" y="1"/>
                      <a:pt x="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4"/>
              <p:cNvSpPr/>
              <p:nvPr/>
            </p:nvSpPr>
            <p:spPr>
              <a:xfrm rot="-5400000">
                <a:off x="8262167" y="3745380"/>
                <a:ext cx="8364" cy="7448"/>
              </a:xfrm>
              <a:custGeom>
                <a:avLst/>
                <a:gdLst/>
                <a:ahLst/>
                <a:cxnLst/>
                <a:rect l="l" t="t" r="r" b="b"/>
                <a:pathLst>
                  <a:path w="137" h="122" extrusionOk="0">
                    <a:moveTo>
                      <a:pt x="68" y="1"/>
                    </a:moveTo>
                    <a:cubicBezTo>
                      <a:pt x="58" y="1"/>
                      <a:pt x="48" y="3"/>
                      <a:pt x="38" y="8"/>
                    </a:cubicBezTo>
                    <a:cubicBezTo>
                      <a:pt x="8" y="23"/>
                      <a:pt x="1" y="61"/>
                      <a:pt x="16" y="91"/>
                    </a:cubicBezTo>
                    <a:cubicBezTo>
                      <a:pt x="31" y="111"/>
                      <a:pt x="49" y="121"/>
                      <a:pt x="69" y="121"/>
                    </a:cubicBezTo>
                    <a:cubicBezTo>
                      <a:pt x="78" y="121"/>
                      <a:pt x="88" y="119"/>
                      <a:pt x="98" y="114"/>
                    </a:cubicBezTo>
                    <a:cubicBezTo>
                      <a:pt x="129" y="99"/>
                      <a:pt x="136" y="53"/>
                      <a:pt x="121" y="31"/>
                    </a:cubicBezTo>
                    <a:cubicBezTo>
                      <a:pt x="106" y="11"/>
                      <a:pt x="88" y="1"/>
                      <a:pt x="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8" name="Google Shape;1458;p34"/>
            <p:cNvSpPr/>
            <p:nvPr/>
          </p:nvSpPr>
          <p:spPr>
            <a:xfrm rot="5718793" flipH="1">
              <a:off x="8910203" y="3836839"/>
              <a:ext cx="32700" cy="69700"/>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4"/>
            <p:cNvSpPr/>
            <p:nvPr/>
          </p:nvSpPr>
          <p:spPr>
            <a:xfrm rot="4053810" flipH="1">
              <a:off x="8916658" y="3854154"/>
              <a:ext cx="36156" cy="79815"/>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4"/>
            <p:cNvSpPr/>
            <p:nvPr/>
          </p:nvSpPr>
          <p:spPr>
            <a:xfrm rot="-5718793">
              <a:off x="9002485" y="3837989"/>
              <a:ext cx="32700" cy="69700"/>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4"/>
            <p:cNvSpPr/>
            <p:nvPr/>
          </p:nvSpPr>
          <p:spPr>
            <a:xfrm rot="-4053810">
              <a:off x="8992574" y="3855304"/>
              <a:ext cx="36156" cy="79815"/>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4"/>
            <p:cNvSpPr/>
            <p:nvPr/>
          </p:nvSpPr>
          <p:spPr>
            <a:xfrm rot="10567640" flipH="1">
              <a:off x="8860350" y="3831862"/>
              <a:ext cx="118905" cy="21501"/>
            </a:xfrm>
            <a:custGeom>
              <a:avLst/>
              <a:gdLst/>
              <a:ahLst/>
              <a:cxnLst/>
              <a:rect l="l" t="t" r="r" b="b"/>
              <a:pathLst>
                <a:path w="7778" h="1406" extrusionOk="0">
                  <a:moveTo>
                    <a:pt x="1" y="1"/>
                  </a:moveTo>
                  <a:lnTo>
                    <a:pt x="1744" y="436"/>
                  </a:lnTo>
                  <a:lnTo>
                    <a:pt x="782" y="452"/>
                  </a:lnTo>
                  <a:lnTo>
                    <a:pt x="2127" y="639"/>
                  </a:lnTo>
                  <a:lnTo>
                    <a:pt x="647" y="624"/>
                  </a:lnTo>
                  <a:lnTo>
                    <a:pt x="2976" y="962"/>
                  </a:lnTo>
                  <a:cubicBezTo>
                    <a:pt x="2976" y="962"/>
                    <a:pt x="2563" y="1000"/>
                    <a:pt x="1256" y="1120"/>
                  </a:cubicBezTo>
                  <a:cubicBezTo>
                    <a:pt x="1408" y="1136"/>
                    <a:pt x="1601" y="1143"/>
                    <a:pt x="1814" y="1143"/>
                  </a:cubicBezTo>
                  <a:cubicBezTo>
                    <a:pt x="2811" y="1143"/>
                    <a:pt x="4268" y="1000"/>
                    <a:pt x="4269" y="1000"/>
                  </a:cubicBezTo>
                  <a:lnTo>
                    <a:pt x="4269" y="1000"/>
                  </a:lnTo>
                  <a:cubicBezTo>
                    <a:pt x="4268" y="1000"/>
                    <a:pt x="3863" y="1203"/>
                    <a:pt x="3014" y="1406"/>
                  </a:cubicBezTo>
                  <a:cubicBezTo>
                    <a:pt x="4885" y="1278"/>
                    <a:pt x="6530" y="947"/>
                    <a:pt x="7777" y="474"/>
                  </a:cubicBezTo>
                  <a:lnTo>
                    <a:pt x="7777" y="474"/>
                  </a:lnTo>
                  <a:cubicBezTo>
                    <a:pt x="7465" y="518"/>
                    <a:pt x="6931" y="543"/>
                    <a:pt x="6263" y="543"/>
                  </a:cubicBezTo>
                  <a:cubicBezTo>
                    <a:pt x="4555" y="543"/>
                    <a:pt x="1973" y="38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4"/>
            <p:cNvSpPr/>
            <p:nvPr/>
          </p:nvSpPr>
          <p:spPr>
            <a:xfrm rot="-9306934">
              <a:off x="8972154" y="3847678"/>
              <a:ext cx="118900" cy="21501"/>
            </a:xfrm>
            <a:custGeom>
              <a:avLst/>
              <a:gdLst/>
              <a:ahLst/>
              <a:cxnLst/>
              <a:rect l="l" t="t" r="r" b="b"/>
              <a:pathLst>
                <a:path w="7778" h="1406" extrusionOk="0">
                  <a:moveTo>
                    <a:pt x="1" y="1"/>
                  </a:moveTo>
                  <a:lnTo>
                    <a:pt x="1744" y="436"/>
                  </a:lnTo>
                  <a:lnTo>
                    <a:pt x="782" y="452"/>
                  </a:lnTo>
                  <a:lnTo>
                    <a:pt x="2127" y="639"/>
                  </a:lnTo>
                  <a:lnTo>
                    <a:pt x="647" y="624"/>
                  </a:lnTo>
                  <a:lnTo>
                    <a:pt x="2976" y="962"/>
                  </a:lnTo>
                  <a:cubicBezTo>
                    <a:pt x="2976" y="962"/>
                    <a:pt x="2563" y="1000"/>
                    <a:pt x="1256" y="1120"/>
                  </a:cubicBezTo>
                  <a:cubicBezTo>
                    <a:pt x="1408" y="1136"/>
                    <a:pt x="1601" y="1143"/>
                    <a:pt x="1814" y="1143"/>
                  </a:cubicBezTo>
                  <a:cubicBezTo>
                    <a:pt x="2811" y="1143"/>
                    <a:pt x="4268" y="1000"/>
                    <a:pt x="4269" y="1000"/>
                  </a:cubicBezTo>
                  <a:lnTo>
                    <a:pt x="4269" y="1000"/>
                  </a:lnTo>
                  <a:cubicBezTo>
                    <a:pt x="4268" y="1000"/>
                    <a:pt x="3863" y="1203"/>
                    <a:pt x="3014" y="1406"/>
                  </a:cubicBezTo>
                  <a:cubicBezTo>
                    <a:pt x="4885" y="1278"/>
                    <a:pt x="6530" y="947"/>
                    <a:pt x="7777" y="474"/>
                  </a:cubicBezTo>
                  <a:lnTo>
                    <a:pt x="7777" y="474"/>
                  </a:lnTo>
                  <a:cubicBezTo>
                    <a:pt x="7465" y="518"/>
                    <a:pt x="6931" y="543"/>
                    <a:pt x="6263" y="543"/>
                  </a:cubicBezTo>
                  <a:cubicBezTo>
                    <a:pt x="4555" y="543"/>
                    <a:pt x="1973" y="38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4"/>
            <p:cNvSpPr/>
            <p:nvPr/>
          </p:nvSpPr>
          <p:spPr>
            <a:xfrm rot="-2700000">
              <a:off x="9051488" y="3891200"/>
              <a:ext cx="21742" cy="66671"/>
            </a:xfrm>
            <a:custGeom>
              <a:avLst/>
              <a:gdLst/>
              <a:ahLst/>
              <a:cxnLst/>
              <a:rect l="l" t="t" r="r" b="b"/>
              <a:pathLst>
                <a:path w="1549" h="4750" extrusionOk="0">
                  <a:moveTo>
                    <a:pt x="639" y="1"/>
                  </a:moveTo>
                  <a:lnTo>
                    <a:pt x="654" y="1518"/>
                  </a:lnTo>
                  <a:lnTo>
                    <a:pt x="489" y="745"/>
                  </a:lnTo>
                  <a:lnTo>
                    <a:pt x="414" y="1729"/>
                  </a:lnTo>
                  <a:lnTo>
                    <a:pt x="8" y="467"/>
                  </a:lnTo>
                  <a:lnTo>
                    <a:pt x="1" y="474"/>
                  </a:lnTo>
                  <a:cubicBezTo>
                    <a:pt x="1" y="474"/>
                    <a:pt x="188" y="2938"/>
                    <a:pt x="279" y="3262"/>
                  </a:cubicBezTo>
                  <a:cubicBezTo>
                    <a:pt x="264" y="2127"/>
                    <a:pt x="264" y="1984"/>
                    <a:pt x="264" y="1984"/>
                  </a:cubicBezTo>
                  <a:lnTo>
                    <a:pt x="264" y="1984"/>
                  </a:lnTo>
                  <a:cubicBezTo>
                    <a:pt x="264" y="1985"/>
                    <a:pt x="767" y="3742"/>
                    <a:pt x="887" y="4208"/>
                  </a:cubicBezTo>
                  <a:cubicBezTo>
                    <a:pt x="857" y="3157"/>
                    <a:pt x="767" y="2518"/>
                    <a:pt x="767" y="2518"/>
                  </a:cubicBezTo>
                  <a:lnTo>
                    <a:pt x="767" y="2518"/>
                  </a:lnTo>
                  <a:cubicBezTo>
                    <a:pt x="767" y="2518"/>
                    <a:pt x="1150" y="4156"/>
                    <a:pt x="1218" y="4464"/>
                  </a:cubicBezTo>
                  <a:cubicBezTo>
                    <a:pt x="1173" y="3255"/>
                    <a:pt x="1045" y="2586"/>
                    <a:pt x="1045" y="2585"/>
                  </a:cubicBezTo>
                  <a:lnTo>
                    <a:pt x="1045" y="2585"/>
                  </a:lnTo>
                  <a:cubicBezTo>
                    <a:pt x="1045" y="2587"/>
                    <a:pt x="1391" y="4284"/>
                    <a:pt x="1481" y="4749"/>
                  </a:cubicBezTo>
                  <a:cubicBezTo>
                    <a:pt x="1548" y="2631"/>
                    <a:pt x="812" y="69"/>
                    <a:pt x="812" y="68"/>
                  </a:cubicBezTo>
                  <a:lnTo>
                    <a:pt x="812" y="68"/>
                  </a:lnTo>
                  <a:lnTo>
                    <a:pt x="835" y="1045"/>
                  </a:lnTo>
                  <a:lnTo>
                    <a:pt x="6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4"/>
            <p:cNvSpPr/>
            <p:nvPr/>
          </p:nvSpPr>
          <p:spPr>
            <a:xfrm rot="3651075" flipH="1">
              <a:off x="8866482" y="3875983"/>
              <a:ext cx="21745" cy="66679"/>
            </a:xfrm>
            <a:custGeom>
              <a:avLst/>
              <a:gdLst/>
              <a:ahLst/>
              <a:cxnLst/>
              <a:rect l="l" t="t" r="r" b="b"/>
              <a:pathLst>
                <a:path w="1549" h="4750" extrusionOk="0">
                  <a:moveTo>
                    <a:pt x="639" y="1"/>
                  </a:moveTo>
                  <a:lnTo>
                    <a:pt x="654" y="1518"/>
                  </a:lnTo>
                  <a:lnTo>
                    <a:pt x="489" y="745"/>
                  </a:lnTo>
                  <a:lnTo>
                    <a:pt x="414" y="1729"/>
                  </a:lnTo>
                  <a:lnTo>
                    <a:pt x="8" y="467"/>
                  </a:lnTo>
                  <a:lnTo>
                    <a:pt x="1" y="474"/>
                  </a:lnTo>
                  <a:cubicBezTo>
                    <a:pt x="1" y="474"/>
                    <a:pt x="188" y="2938"/>
                    <a:pt x="279" y="3262"/>
                  </a:cubicBezTo>
                  <a:cubicBezTo>
                    <a:pt x="264" y="2127"/>
                    <a:pt x="264" y="1984"/>
                    <a:pt x="264" y="1984"/>
                  </a:cubicBezTo>
                  <a:lnTo>
                    <a:pt x="264" y="1984"/>
                  </a:lnTo>
                  <a:cubicBezTo>
                    <a:pt x="264" y="1985"/>
                    <a:pt x="767" y="3742"/>
                    <a:pt x="887" y="4208"/>
                  </a:cubicBezTo>
                  <a:cubicBezTo>
                    <a:pt x="857" y="3157"/>
                    <a:pt x="767" y="2518"/>
                    <a:pt x="767" y="2518"/>
                  </a:cubicBezTo>
                  <a:lnTo>
                    <a:pt x="767" y="2518"/>
                  </a:lnTo>
                  <a:cubicBezTo>
                    <a:pt x="767" y="2518"/>
                    <a:pt x="1150" y="4156"/>
                    <a:pt x="1218" y="4464"/>
                  </a:cubicBezTo>
                  <a:cubicBezTo>
                    <a:pt x="1173" y="3255"/>
                    <a:pt x="1045" y="2586"/>
                    <a:pt x="1045" y="2585"/>
                  </a:cubicBezTo>
                  <a:lnTo>
                    <a:pt x="1045" y="2585"/>
                  </a:lnTo>
                  <a:cubicBezTo>
                    <a:pt x="1045" y="2587"/>
                    <a:pt x="1391" y="4284"/>
                    <a:pt x="1481" y="4749"/>
                  </a:cubicBezTo>
                  <a:cubicBezTo>
                    <a:pt x="1548" y="2631"/>
                    <a:pt x="812" y="69"/>
                    <a:pt x="812" y="68"/>
                  </a:cubicBezTo>
                  <a:lnTo>
                    <a:pt x="812" y="68"/>
                  </a:lnTo>
                  <a:lnTo>
                    <a:pt x="835" y="1045"/>
                  </a:lnTo>
                  <a:lnTo>
                    <a:pt x="6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6" name="Google Shape;1466;p34"/>
            <p:cNvGrpSpPr/>
            <p:nvPr/>
          </p:nvGrpSpPr>
          <p:grpSpPr>
            <a:xfrm>
              <a:off x="8783892" y="3947448"/>
              <a:ext cx="92497" cy="83663"/>
              <a:chOff x="8178142" y="3756248"/>
              <a:chExt cx="92497" cy="83663"/>
            </a:xfrm>
          </p:grpSpPr>
          <p:sp>
            <p:nvSpPr>
              <p:cNvPr id="1467" name="Google Shape;1467;p34"/>
              <p:cNvSpPr/>
              <p:nvPr/>
            </p:nvSpPr>
            <p:spPr>
              <a:xfrm rot="4741826" flipH="1">
                <a:off x="8187449" y="3758107"/>
                <a:ext cx="60741" cy="69060"/>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4"/>
              <p:cNvSpPr/>
              <p:nvPr/>
            </p:nvSpPr>
            <p:spPr>
              <a:xfrm rot="3954243" flipH="1">
                <a:off x="8196347" y="3763557"/>
                <a:ext cx="60744" cy="69059"/>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 name="Google Shape;1469;p34"/>
            <p:cNvGrpSpPr/>
            <p:nvPr/>
          </p:nvGrpSpPr>
          <p:grpSpPr>
            <a:xfrm rot="520039" flipH="1">
              <a:off x="9012431" y="3971586"/>
              <a:ext cx="92498" cy="83665"/>
              <a:chOff x="8178142" y="3756248"/>
              <a:chExt cx="92497" cy="83663"/>
            </a:xfrm>
          </p:grpSpPr>
          <p:sp>
            <p:nvSpPr>
              <p:cNvPr id="1470" name="Google Shape;1470;p34"/>
              <p:cNvSpPr/>
              <p:nvPr/>
            </p:nvSpPr>
            <p:spPr>
              <a:xfrm rot="4741826" flipH="1">
                <a:off x="8187449" y="3758107"/>
                <a:ext cx="60741" cy="69060"/>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4"/>
              <p:cNvSpPr/>
              <p:nvPr/>
            </p:nvSpPr>
            <p:spPr>
              <a:xfrm rot="3954243" flipH="1">
                <a:off x="8196347" y="3763557"/>
                <a:ext cx="60744" cy="69059"/>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2" name="Google Shape;1472;p34"/>
            <p:cNvGrpSpPr/>
            <p:nvPr/>
          </p:nvGrpSpPr>
          <p:grpSpPr>
            <a:xfrm>
              <a:off x="8958482" y="3746690"/>
              <a:ext cx="48716" cy="165501"/>
              <a:chOff x="8352732" y="3555490"/>
              <a:chExt cx="48716" cy="165501"/>
            </a:xfrm>
          </p:grpSpPr>
          <p:sp>
            <p:nvSpPr>
              <p:cNvPr id="1473" name="Google Shape;1473;p34"/>
              <p:cNvSpPr/>
              <p:nvPr/>
            </p:nvSpPr>
            <p:spPr>
              <a:xfrm rot="-5400000">
                <a:off x="8307984" y="3649809"/>
                <a:ext cx="115929" cy="26434"/>
              </a:xfrm>
              <a:custGeom>
                <a:avLst/>
                <a:gdLst/>
                <a:ahLst/>
                <a:cxnLst/>
                <a:rect l="l" t="t" r="r" b="b"/>
                <a:pathLst>
                  <a:path w="1899" h="433" extrusionOk="0">
                    <a:moveTo>
                      <a:pt x="129" y="0"/>
                    </a:moveTo>
                    <a:cubicBezTo>
                      <a:pt x="65" y="0"/>
                      <a:pt x="0" y="10"/>
                      <a:pt x="5" y="50"/>
                    </a:cubicBezTo>
                    <a:cubicBezTo>
                      <a:pt x="5" y="50"/>
                      <a:pt x="946" y="433"/>
                      <a:pt x="1543" y="433"/>
                    </a:cubicBezTo>
                    <a:cubicBezTo>
                      <a:pt x="1589" y="433"/>
                      <a:pt x="1632" y="431"/>
                      <a:pt x="1673" y="426"/>
                    </a:cubicBezTo>
                    <a:cubicBezTo>
                      <a:pt x="1771" y="418"/>
                      <a:pt x="1899" y="366"/>
                      <a:pt x="1891" y="268"/>
                    </a:cubicBezTo>
                    <a:cubicBezTo>
                      <a:pt x="1891" y="170"/>
                      <a:pt x="1778" y="118"/>
                      <a:pt x="1688" y="103"/>
                    </a:cubicBezTo>
                    <a:cubicBezTo>
                      <a:pt x="1570" y="84"/>
                      <a:pt x="1450" y="78"/>
                      <a:pt x="1329" y="78"/>
                    </a:cubicBezTo>
                    <a:cubicBezTo>
                      <a:pt x="1177" y="78"/>
                      <a:pt x="1025" y="87"/>
                      <a:pt x="873" y="87"/>
                    </a:cubicBezTo>
                    <a:cubicBezTo>
                      <a:pt x="718" y="87"/>
                      <a:pt x="563" y="78"/>
                      <a:pt x="411" y="43"/>
                    </a:cubicBezTo>
                    <a:cubicBezTo>
                      <a:pt x="343" y="28"/>
                      <a:pt x="283" y="13"/>
                      <a:pt x="216" y="5"/>
                    </a:cubicBezTo>
                    <a:cubicBezTo>
                      <a:pt x="193" y="3"/>
                      <a:pt x="161"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4"/>
              <p:cNvSpPr/>
              <p:nvPr/>
            </p:nvSpPr>
            <p:spPr>
              <a:xfrm rot="-5400000">
                <a:off x="8360424" y="3576918"/>
                <a:ext cx="53111" cy="28937"/>
              </a:xfrm>
              <a:custGeom>
                <a:avLst/>
                <a:gdLst/>
                <a:ahLst/>
                <a:cxnLst/>
                <a:rect l="l" t="t" r="r" b="b"/>
                <a:pathLst>
                  <a:path w="870" h="474" extrusionOk="0">
                    <a:moveTo>
                      <a:pt x="63" y="1"/>
                    </a:moveTo>
                    <a:cubicBezTo>
                      <a:pt x="43" y="1"/>
                      <a:pt x="24" y="4"/>
                      <a:pt x="8" y="12"/>
                    </a:cubicBezTo>
                    <a:cubicBezTo>
                      <a:pt x="0" y="19"/>
                      <a:pt x="8" y="34"/>
                      <a:pt x="15" y="34"/>
                    </a:cubicBezTo>
                    <a:cubicBezTo>
                      <a:pt x="26" y="31"/>
                      <a:pt x="37" y="30"/>
                      <a:pt x="48" y="30"/>
                    </a:cubicBezTo>
                    <a:cubicBezTo>
                      <a:pt x="127" y="30"/>
                      <a:pt x="227" y="91"/>
                      <a:pt x="286" y="124"/>
                    </a:cubicBezTo>
                    <a:cubicBezTo>
                      <a:pt x="346" y="154"/>
                      <a:pt x="406" y="192"/>
                      <a:pt x="459" y="230"/>
                    </a:cubicBezTo>
                    <a:cubicBezTo>
                      <a:pt x="511" y="267"/>
                      <a:pt x="564" y="305"/>
                      <a:pt x="616" y="342"/>
                    </a:cubicBezTo>
                    <a:cubicBezTo>
                      <a:pt x="669" y="380"/>
                      <a:pt x="752" y="410"/>
                      <a:pt x="804" y="462"/>
                    </a:cubicBezTo>
                    <a:cubicBezTo>
                      <a:pt x="813" y="470"/>
                      <a:pt x="821" y="473"/>
                      <a:pt x="828" y="473"/>
                    </a:cubicBezTo>
                    <a:cubicBezTo>
                      <a:pt x="861" y="473"/>
                      <a:pt x="870" y="402"/>
                      <a:pt x="832" y="402"/>
                    </a:cubicBezTo>
                    <a:cubicBezTo>
                      <a:pt x="830" y="402"/>
                      <a:pt x="828" y="402"/>
                      <a:pt x="827" y="402"/>
                    </a:cubicBezTo>
                    <a:cubicBezTo>
                      <a:pt x="823" y="403"/>
                      <a:pt x="820" y="403"/>
                      <a:pt x="816" y="403"/>
                    </a:cubicBezTo>
                    <a:cubicBezTo>
                      <a:pt x="729" y="403"/>
                      <a:pt x="644" y="318"/>
                      <a:pt x="579" y="267"/>
                    </a:cubicBezTo>
                    <a:cubicBezTo>
                      <a:pt x="504" y="214"/>
                      <a:pt x="436" y="162"/>
                      <a:pt x="353" y="117"/>
                    </a:cubicBezTo>
                    <a:cubicBezTo>
                      <a:pt x="285" y="79"/>
                      <a:pt x="159"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4"/>
              <p:cNvSpPr/>
              <p:nvPr/>
            </p:nvSpPr>
            <p:spPr>
              <a:xfrm rot="-5400000">
                <a:off x="8342995" y="3580550"/>
                <a:ext cx="59277" cy="9157"/>
              </a:xfrm>
              <a:custGeom>
                <a:avLst/>
                <a:gdLst/>
                <a:ahLst/>
                <a:cxnLst/>
                <a:rect l="l" t="t" r="r" b="b"/>
                <a:pathLst>
                  <a:path w="971" h="150" extrusionOk="0">
                    <a:moveTo>
                      <a:pt x="128" y="0"/>
                    </a:moveTo>
                    <a:cubicBezTo>
                      <a:pt x="89" y="0"/>
                      <a:pt x="49" y="3"/>
                      <a:pt x="8" y="9"/>
                    </a:cubicBezTo>
                    <a:cubicBezTo>
                      <a:pt x="1" y="9"/>
                      <a:pt x="1" y="32"/>
                      <a:pt x="8" y="32"/>
                    </a:cubicBezTo>
                    <a:cubicBezTo>
                      <a:pt x="35" y="30"/>
                      <a:pt x="62" y="29"/>
                      <a:pt x="88" y="29"/>
                    </a:cubicBezTo>
                    <a:cubicBezTo>
                      <a:pt x="232" y="29"/>
                      <a:pt x="372" y="60"/>
                      <a:pt x="512" y="92"/>
                    </a:cubicBezTo>
                    <a:cubicBezTo>
                      <a:pt x="572" y="100"/>
                      <a:pt x="639" y="115"/>
                      <a:pt x="700" y="122"/>
                    </a:cubicBezTo>
                    <a:cubicBezTo>
                      <a:pt x="763" y="134"/>
                      <a:pt x="826" y="150"/>
                      <a:pt x="887" y="150"/>
                    </a:cubicBezTo>
                    <a:cubicBezTo>
                      <a:pt x="905" y="150"/>
                      <a:pt x="923" y="148"/>
                      <a:pt x="940" y="145"/>
                    </a:cubicBezTo>
                    <a:cubicBezTo>
                      <a:pt x="970" y="137"/>
                      <a:pt x="963" y="92"/>
                      <a:pt x="933" y="92"/>
                    </a:cubicBezTo>
                    <a:cubicBezTo>
                      <a:pt x="911" y="88"/>
                      <a:pt x="889" y="87"/>
                      <a:pt x="866" y="87"/>
                    </a:cubicBezTo>
                    <a:cubicBezTo>
                      <a:pt x="816" y="87"/>
                      <a:pt x="763" y="94"/>
                      <a:pt x="710" y="94"/>
                    </a:cubicBezTo>
                    <a:cubicBezTo>
                      <a:pt x="697" y="94"/>
                      <a:pt x="683" y="93"/>
                      <a:pt x="670" y="92"/>
                    </a:cubicBezTo>
                    <a:cubicBezTo>
                      <a:pt x="587" y="77"/>
                      <a:pt x="504" y="55"/>
                      <a:pt x="422" y="40"/>
                    </a:cubicBezTo>
                    <a:cubicBezTo>
                      <a:pt x="325" y="18"/>
                      <a:pt x="228"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76" name="Google Shape;1476;p34"/>
          <p:cNvSpPr/>
          <p:nvPr/>
        </p:nvSpPr>
        <p:spPr>
          <a:xfrm>
            <a:off x="5975250" y="1257175"/>
            <a:ext cx="2568900" cy="3317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279A893F-D18F-DF80-C9B9-1214FD6D0E0B}"/>
              </a:ext>
            </a:extLst>
          </p:cNvPr>
          <p:cNvSpPr txBox="1"/>
          <p:nvPr/>
        </p:nvSpPr>
        <p:spPr>
          <a:xfrm>
            <a:off x="5815122" y="1684568"/>
            <a:ext cx="2653154" cy="882486"/>
          </a:xfrm>
          <a:prstGeom prst="rect">
            <a:avLst/>
          </a:prstGeom>
          <a:noFill/>
        </p:spPr>
        <p:txBody>
          <a:bodyPr wrap="square">
            <a:spAutoFit/>
          </a:bodyPr>
          <a:lstStyle/>
          <a:p>
            <a:pPr marR="0" lvl="0" algn="ctr">
              <a:lnSpc>
                <a:spcPct val="150000"/>
              </a:lnSpc>
              <a:spcBef>
                <a:spcPts val="0"/>
              </a:spcBef>
              <a:spcAft>
                <a:spcPts val="800"/>
              </a:spcAft>
              <a:buClr>
                <a:srgbClr val="C00000"/>
              </a:buClr>
              <a:tabLst>
                <a:tab pos="90170" algn="l"/>
                <a:tab pos="180340" algn="l"/>
                <a:tab pos="270510" algn="l"/>
              </a:tabLst>
            </a:pPr>
            <a:r>
              <a:rPr lang="en-US" sz="4000" kern="100">
                <a:solidFill>
                  <a:schemeClr val="accent3">
                    <a:lumMod val="50000"/>
                  </a:schemeClr>
                </a:solidFill>
                <a:effectLst/>
                <a:latin typeface="#9Slide03 Encode SeEx SemiBold" panose="00000705000000000000" pitchFamily="2" charset="0"/>
                <a:ea typeface="Calibri" panose="020F0502020204030204" pitchFamily="34" charset="0"/>
                <a:cs typeface="Times New Roman" panose="02020603050405020304" pitchFamily="18" charset="0"/>
              </a:rPr>
              <a:t>2. Vần</a:t>
            </a:r>
          </a:p>
        </p:txBody>
      </p:sp>
      <p:sp>
        <p:nvSpPr>
          <p:cNvPr id="4" name="TextBox 3">
            <a:extLst>
              <a:ext uri="{FF2B5EF4-FFF2-40B4-BE49-F238E27FC236}">
                <a16:creationId xmlns:a16="http://schemas.microsoft.com/office/drawing/2014/main" id="{7C63DDA0-ADFE-F9B5-3EBC-E46393D7FE48}"/>
              </a:ext>
            </a:extLst>
          </p:cNvPr>
          <p:cNvSpPr txBox="1"/>
          <p:nvPr/>
        </p:nvSpPr>
        <p:spPr>
          <a:xfrm>
            <a:off x="250312" y="461744"/>
            <a:ext cx="5355406" cy="3666132"/>
          </a:xfrm>
          <a:prstGeom prst="rect">
            <a:avLst/>
          </a:prstGeom>
          <a:noFill/>
        </p:spPr>
        <p:txBody>
          <a:bodyPr wrap="square">
            <a:spAutoFit/>
          </a:bodyPr>
          <a:lstStyle/>
          <a:p>
            <a:pPr marL="0" marR="0" algn="just">
              <a:lnSpc>
                <a:spcPct val="150000"/>
              </a:lnSpc>
              <a:spcBef>
                <a:spcPts val="0"/>
              </a:spcBef>
              <a:spcAft>
                <a:spcPts val="800"/>
              </a:spcAft>
              <a:tabLst>
                <a:tab pos="90170" algn="l"/>
                <a:tab pos="180340" algn="l"/>
                <a:tab pos="270510" algn="l"/>
              </a:tabLst>
            </a:pPr>
            <a:r>
              <a:rPr lang="en-US" sz="20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Bên cạnh vần chân và vần lưng ( đã học ở chương trình lớp 7 ), vần trong thơ còn được chia thành vần liền và vần cách ( thuộc vần chân ).</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800"/>
              </a:spcAft>
              <a:tabLst>
                <a:tab pos="90170" algn="l"/>
                <a:tab pos="180340" algn="l"/>
                <a:tab pos="270510" algn="l"/>
              </a:tabLst>
            </a:pPr>
            <a:r>
              <a:rPr lang="en-US" sz="2400" b="1" kern="10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 Vần liền </a:t>
            </a:r>
            <a:r>
              <a:rPr lang="en-US" sz="20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là trường hợp tiếng cuối của hai dòng thơ liên tiếp vần với nhau.</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800"/>
              </a:spcAft>
              <a:tabLst>
                <a:tab pos="90170" algn="l"/>
                <a:tab pos="180340" algn="l"/>
                <a:tab pos="270510" algn="l"/>
              </a:tabLst>
            </a:pPr>
            <a:r>
              <a:rPr lang="en-US" sz="2400" b="1" kern="10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 Vần cách </a:t>
            </a:r>
            <a:r>
              <a:rPr lang="en-US" sz="20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là trường hợp tiếng cuối ở hai dòng cách nhau vần với nhau.</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2971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sp>
        <p:nvSpPr>
          <p:cNvPr id="1394" name="Google Shape;1394;p34"/>
          <p:cNvSpPr txBox="1"/>
          <p:nvPr/>
        </p:nvSpPr>
        <p:spPr>
          <a:xfrm>
            <a:off x="5974813" y="1005150"/>
            <a:ext cx="2569800" cy="2520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b="1">
              <a:solidFill>
                <a:schemeClr val="dk1"/>
              </a:solidFill>
              <a:latin typeface="Charmonman"/>
              <a:ea typeface="Charmonman"/>
              <a:cs typeface="Charmonman"/>
              <a:sym typeface="Charmonman"/>
            </a:endParaRPr>
          </a:p>
        </p:txBody>
      </p:sp>
      <p:grpSp>
        <p:nvGrpSpPr>
          <p:cNvPr id="1396" name="Google Shape;1396;p34"/>
          <p:cNvGrpSpPr/>
          <p:nvPr/>
        </p:nvGrpSpPr>
        <p:grpSpPr>
          <a:xfrm>
            <a:off x="-198308" y="4242182"/>
            <a:ext cx="1098377" cy="1054370"/>
            <a:chOff x="1054075" y="4422675"/>
            <a:chExt cx="446150" cy="428275"/>
          </a:xfrm>
        </p:grpSpPr>
        <p:grpSp>
          <p:nvGrpSpPr>
            <p:cNvPr id="1397" name="Google Shape;1397;p34"/>
            <p:cNvGrpSpPr/>
            <p:nvPr/>
          </p:nvGrpSpPr>
          <p:grpSpPr>
            <a:xfrm>
              <a:off x="1054075" y="4422675"/>
              <a:ext cx="446150" cy="345725"/>
              <a:chOff x="1102900" y="3861750"/>
              <a:chExt cx="446150" cy="345725"/>
            </a:xfrm>
          </p:grpSpPr>
          <p:sp>
            <p:nvSpPr>
              <p:cNvPr id="1398" name="Google Shape;1398;p34"/>
              <p:cNvSpPr/>
              <p:nvPr/>
            </p:nvSpPr>
            <p:spPr>
              <a:xfrm>
                <a:off x="1102900" y="3933700"/>
                <a:ext cx="182225" cy="267600"/>
              </a:xfrm>
              <a:custGeom>
                <a:avLst/>
                <a:gdLst/>
                <a:ahLst/>
                <a:cxnLst/>
                <a:rect l="l" t="t" r="r" b="b"/>
                <a:pathLst>
                  <a:path w="7289" h="10704" extrusionOk="0">
                    <a:moveTo>
                      <a:pt x="1" y="0"/>
                    </a:moveTo>
                    <a:lnTo>
                      <a:pt x="5290" y="9520"/>
                    </a:lnTo>
                    <a:lnTo>
                      <a:pt x="6011" y="9925"/>
                    </a:lnTo>
                    <a:cubicBezTo>
                      <a:pt x="6011" y="9925"/>
                      <a:pt x="6442" y="10704"/>
                      <a:pt x="7105" y="10704"/>
                    </a:cubicBezTo>
                    <a:cubicBezTo>
                      <a:pt x="7165" y="10704"/>
                      <a:pt x="7226" y="10698"/>
                      <a:pt x="7289" y="10684"/>
                    </a:cubicBezTo>
                    <a:cubicBezTo>
                      <a:pt x="7289" y="10684"/>
                      <a:pt x="2871" y="1668"/>
                      <a:pt x="2398" y="1360"/>
                    </a:cubicBezTo>
                    <a:cubicBezTo>
                      <a:pt x="1601" y="872"/>
                      <a:pt x="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4"/>
              <p:cNvSpPr/>
              <p:nvPr/>
            </p:nvSpPr>
            <p:spPr>
              <a:xfrm>
                <a:off x="1199650" y="3907025"/>
                <a:ext cx="95050" cy="300450"/>
              </a:xfrm>
              <a:custGeom>
                <a:avLst/>
                <a:gdLst/>
                <a:ahLst/>
                <a:cxnLst/>
                <a:rect l="l" t="t" r="r" b="b"/>
                <a:pathLst>
                  <a:path w="3802" h="12018" extrusionOk="0">
                    <a:moveTo>
                      <a:pt x="0" y="0"/>
                    </a:moveTo>
                    <a:lnTo>
                      <a:pt x="0" y="0"/>
                    </a:lnTo>
                    <a:cubicBezTo>
                      <a:pt x="489" y="1939"/>
                      <a:pt x="1706" y="9843"/>
                      <a:pt x="3246" y="11901"/>
                    </a:cubicBezTo>
                    <a:cubicBezTo>
                      <a:pt x="3349" y="11986"/>
                      <a:pt x="3437" y="12017"/>
                      <a:pt x="3510" y="12017"/>
                    </a:cubicBezTo>
                    <a:cubicBezTo>
                      <a:pt x="3710" y="12017"/>
                      <a:pt x="3802" y="11789"/>
                      <a:pt x="3802" y="11789"/>
                    </a:cubicBezTo>
                    <a:lnTo>
                      <a:pt x="1713" y="2600"/>
                    </a:lnTo>
                    <a:cubicBezTo>
                      <a:pt x="1713" y="2600"/>
                      <a:pt x="473" y="571"/>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4"/>
              <p:cNvSpPr/>
              <p:nvPr/>
            </p:nvSpPr>
            <p:spPr>
              <a:xfrm>
                <a:off x="1283975" y="3861750"/>
                <a:ext cx="22375" cy="342625"/>
              </a:xfrm>
              <a:custGeom>
                <a:avLst/>
                <a:gdLst/>
                <a:ahLst/>
                <a:cxnLst/>
                <a:rect l="l" t="t" r="r" b="b"/>
                <a:pathLst>
                  <a:path w="895" h="13705" extrusionOk="0">
                    <a:moveTo>
                      <a:pt x="451" y="0"/>
                    </a:moveTo>
                    <a:lnTo>
                      <a:pt x="1" y="714"/>
                    </a:lnTo>
                    <a:lnTo>
                      <a:pt x="241" y="13419"/>
                    </a:lnTo>
                    <a:cubicBezTo>
                      <a:pt x="241" y="13419"/>
                      <a:pt x="269" y="13704"/>
                      <a:pt x="354" y="13704"/>
                    </a:cubicBezTo>
                    <a:cubicBezTo>
                      <a:pt x="400" y="13704"/>
                      <a:pt x="464" y="13618"/>
                      <a:pt x="549" y="13352"/>
                    </a:cubicBezTo>
                    <a:cubicBezTo>
                      <a:pt x="895" y="10805"/>
                      <a:pt x="451" y="0"/>
                      <a:pt x="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4"/>
              <p:cNvSpPr/>
              <p:nvPr/>
            </p:nvSpPr>
            <p:spPr>
              <a:xfrm>
                <a:off x="1292800" y="3866075"/>
                <a:ext cx="95650" cy="335875"/>
              </a:xfrm>
              <a:custGeom>
                <a:avLst/>
                <a:gdLst/>
                <a:ahLst/>
                <a:cxnLst/>
                <a:rect l="l" t="t" r="r" b="b"/>
                <a:pathLst>
                  <a:path w="3826" h="13435" extrusionOk="0">
                    <a:moveTo>
                      <a:pt x="3825" y="0"/>
                    </a:moveTo>
                    <a:cubicBezTo>
                      <a:pt x="3825" y="0"/>
                      <a:pt x="3464" y="398"/>
                      <a:pt x="3066" y="752"/>
                    </a:cubicBezTo>
                    <a:cubicBezTo>
                      <a:pt x="2646" y="1533"/>
                      <a:pt x="1" y="13352"/>
                      <a:pt x="1" y="13352"/>
                    </a:cubicBezTo>
                    <a:cubicBezTo>
                      <a:pt x="1" y="13352"/>
                      <a:pt x="28" y="13435"/>
                      <a:pt x="123" y="13435"/>
                    </a:cubicBezTo>
                    <a:cubicBezTo>
                      <a:pt x="200" y="13435"/>
                      <a:pt x="320" y="13381"/>
                      <a:pt x="504" y="13186"/>
                    </a:cubicBezTo>
                    <a:cubicBezTo>
                      <a:pt x="775" y="12382"/>
                      <a:pt x="3825" y="1"/>
                      <a:pt x="38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4"/>
              <p:cNvSpPr/>
              <p:nvPr/>
            </p:nvSpPr>
            <p:spPr>
              <a:xfrm>
                <a:off x="1295425" y="3916975"/>
                <a:ext cx="154825" cy="278775"/>
              </a:xfrm>
              <a:custGeom>
                <a:avLst/>
                <a:gdLst/>
                <a:ahLst/>
                <a:cxnLst/>
                <a:rect l="l" t="t" r="r" b="b"/>
                <a:pathLst>
                  <a:path w="6193" h="11151" extrusionOk="0">
                    <a:moveTo>
                      <a:pt x="6192" y="0"/>
                    </a:moveTo>
                    <a:cubicBezTo>
                      <a:pt x="6192" y="0"/>
                      <a:pt x="5666" y="339"/>
                      <a:pt x="5080" y="767"/>
                    </a:cubicBezTo>
                    <a:cubicBezTo>
                      <a:pt x="3938" y="2134"/>
                      <a:pt x="294" y="10399"/>
                      <a:pt x="294" y="10399"/>
                    </a:cubicBezTo>
                    <a:cubicBezTo>
                      <a:pt x="294" y="10399"/>
                      <a:pt x="1" y="11068"/>
                      <a:pt x="399" y="11150"/>
                    </a:cubicBezTo>
                    <a:cubicBezTo>
                      <a:pt x="670" y="10624"/>
                      <a:pt x="6192" y="1"/>
                      <a:pt x="61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4"/>
              <p:cNvSpPr/>
              <p:nvPr/>
            </p:nvSpPr>
            <p:spPr>
              <a:xfrm>
                <a:off x="1305950" y="3929375"/>
                <a:ext cx="204775" cy="257350"/>
              </a:xfrm>
              <a:custGeom>
                <a:avLst/>
                <a:gdLst/>
                <a:ahLst/>
                <a:cxnLst/>
                <a:rect l="l" t="t" r="r" b="b"/>
                <a:pathLst>
                  <a:path w="8191" h="10294" extrusionOk="0">
                    <a:moveTo>
                      <a:pt x="8190" y="0"/>
                    </a:moveTo>
                    <a:cubicBezTo>
                      <a:pt x="6522" y="729"/>
                      <a:pt x="61" y="9798"/>
                      <a:pt x="61" y="9798"/>
                    </a:cubicBezTo>
                    <a:cubicBezTo>
                      <a:pt x="61" y="9798"/>
                      <a:pt x="1" y="10226"/>
                      <a:pt x="31" y="10294"/>
                    </a:cubicBezTo>
                    <a:cubicBezTo>
                      <a:pt x="699" y="9873"/>
                      <a:pt x="6883" y="2946"/>
                      <a:pt x="6883" y="2946"/>
                    </a:cubicBezTo>
                    <a:cubicBezTo>
                      <a:pt x="6883" y="2946"/>
                      <a:pt x="7634" y="962"/>
                      <a:pt x="8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4"/>
              <p:cNvSpPr/>
              <p:nvPr/>
            </p:nvSpPr>
            <p:spPr>
              <a:xfrm>
                <a:off x="1299700" y="4032875"/>
                <a:ext cx="206900" cy="166175"/>
              </a:xfrm>
              <a:custGeom>
                <a:avLst/>
                <a:gdLst/>
                <a:ahLst/>
                <a:cxnLst/>
                <a:rect l="l" t="t" r="r" b="b"/>
                <a:pathLst>
                  <a:path w="8276" h="6647" extrusionOk="0">
                    <a:moveTo>
                      <a:pt x="8275" y="0"/>
                    </a:moveTo>
                    <a:cubicBezTo>
                      <a:pt x="8275" y="0"/>
                      <a:pt x="1227" y="5034"/>
                      <a:pt x="213" y="6011"/>
                    </a:cubicBezTo>
                    <a:cubicBezTo>
                      <a:pt x="0" y="6376"/>
                      <a:pt x="318" y="6647"/>
                      <a:pt x="767" y="6647"/>
                    </a:cubicBezTo>
                    <a:cubicBezTo>
                      <a:pt x="937" y="6647"/>
                      <a:pt x="1125" y="6608"/>
                      <a:pt x="1310" y="6522"/>
                    </a:cubicBezTo>
                    <a:cubicBezTo>
                      <a:pt x="1986" y="6214"/>
                      <a:pt x="7013" y="2217"/>
                      <a:pt x="7013" y="2217"/>
                    </a:cubicBezTo>
                    <a:lnTo>
                      <a:pt x="82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4"/>
              <p:cNvSpPr/>
              <p:nvPr/>
            </p:nvSpPr>
            <p:spPr>
              <a:xfrm>
                <a:off x="1330325" y="4107625"/>
                <a:ext cx="218725" cy="88725"/>
              </a:xfrm>
              <a:custGeom>
                <a:avLst/>
                <a:gdLst/>
                <a:ahLst/>
                <a:cxnLst/>
                <a:rect l="l" t="t" r="r" b="b"/>
                <a:pathLst>
                  <a:path w="8749" h="3549" extrusionOk="0">
                    <a:moveTo>
                      <a:pt x="8748" y="0"/>
                    </a:moveTo>
                    <a:lnTo>
                      <a:pt x="8748" y="0"/>
                    </a:lnTo>
                    <a:cubicBezTo>
                      <a:pt x="6787" y="203"/>
                      <a:pt x="10" y="3457"/>
                      <a:pt x="10" y="3457"/>
                    </a:cubicBezTo>
                    <a:cubicBezTo>
                      <a:pt x="0" y="3520"/>
                      <a:pt x="54" y="3549"/>
                      <a:pt x="160" y="3549"/>
                    </a:cubicBezTo>
                    <a:cubicBezTo>
                      <a:pt x="1263" y="3549"/>
                      <a:pt x="8034" y="429"/>
                      <a:pt x="8034" y="429"/>
                    </a:cubicBezTo>
                    <a:cubicBezTo>
                      <a:pt x="8034" y="429"/>
                      <a:pt x="8252" y="271"/>
                      <a:pt x="87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6" name="Google Shape;1406;p34"/>
            <p:cNvGrpSpPr/>
            <p:nvPr/>
          </p:nvGrpSpPr>
          <p:grpSpPr>
            <a:xfrm>
              <a:off x="1087325" y="4513025"/>
              <a:ext cx="412900" cy="255325"/>
              <a:chOff x="1136150" y="3952100"/>
              <a:chExt cx="412900" cy="255325"/>
            </a:xfrm>
          </p:grpSpPr>
          <p:sp>
            <p:nvSpPr>
              <p:cNvPr id="1407" name="Google Shape;1407;p34"/>
              <p:cNvSpPr/>
              <p:nvPr/>
            </p:nvSpPr>
            <p:spPr>
              <a:xfrm>
                <a:off x="1136150" y="3952100"/>
                <a:ext cx="103900" cy="158175"/>
              </a:xfrm>
              <a:custGeom>
                <a:avLst/>
                <a:gdLst/>
                <a:ahLst/>
                <a:cxnLst/>
                <a:rect l="l" t="t" r="r" b="b"/>
                <a:pathLst>
                  <a:path w="4156" h="6327" extrusionOk="0">
                    <a:moveTo>
                      <a:pt x="1" y="0"/>
                    </a:moveTo>
                    <a:lnTo>
                      <a:pt x="549" y="1345"/>
                    </a:lnTo>
                    <a:lnTo>
                      <a:pt x="2300" y="3998"/>
                    </a:lnTo>
                    <a:lnTo>
                      <a:pt x="3585" y="5966"/>
                    </a:lnTo>
                    <a:lnTo>
                      <a:pt x="3585" y="5966"/>
                    </a:lnTo>
                    <a:lnTo>
                      <a:pt x="2923" y="4614"/>
                    </a:lnTo>
                    <a:lnTo>
                      <a:pt x="2923" y="4614"/>
                    </a:lnTo>
                    <a:lnTo>
                      <a:pt x="3810" y="6176"/>
                    </a:lnTo>
                    <a:lnTo>
                      <a:pt x="3810" y="6176"/>
                    </a:lnTo>
                    <a:lnTo>
                      <a:pt x="3434" y="5207"/>
                    </a:lnTo>
                    <a:lnTo>
                      <a:pt x="4156" y="6327"/>
                    </a:lnTo>
                    <a:cubicBezTo>
                      <a:pt x="2878" y="3787"/>
                      <a:pt x="1338" y="804"/>
                      <a:pt x="1068" y="624"/>
                    </a:cubicBezTo>
                    <a:cubicBezTo>
                      <a:pt x="782" y="451"/>
                      <a:pt x="384" y="218"/>
                      <a:pt x="1"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4"/>
              <p:cNvSpPr/>
              <p:nvPr/>
            </p:nvSpPr>
            <p:spPr>
              <a:xfrm>
                <a:off x="1376950" y="4048075"/>
                <a:ext cx="117625" cy="104100"/>
              </a:xfrm>
              <a:custGeom>
                <a:avLst/>
                <a:gdLst/>
                <a:ahLst/>
                <a:cxnLst/>
                <a:rect l="l" t="t" r="r" b="b"/>
                <a:pathLst>
                  <a:path w="4705" h="4164" extrusionOk="0">
                    <a:moveTo>
                      <a:pt x="4689" y="1"/>
                    </a:moveTo>
                    <a:lnTo>
                      <a:pt x="1301" y="3006"/>
                    </a:lnTo>
                    <a:lnTo>
                      <a:pt x="1" y="4163"/>
                    </a:lnTo>
                    <a:lnTo>
                      <a:pt x="1" y="4163"/>
                    </a:lnTo>
                    <a:lnTo>
                      <a:pt x="2428" y="2413"/>
                    </a:lnTo>
                    <a:lnTo>
                      <a:pt x="2428" y="2413"/>
                    </a:lnTo>
                    <a:lnTo>
                      <a:pt x="1241" y="3389"/>
                    </a:lnTo>
                    <a:lnTo>
                      <a:pt x="1241" y="3389"/>
                    </a:lnTo>
                    <a:lnTo>
                      <a:pt x="2307" y="2653"/>
                    </a:lnTo>
                    <a:lnTo>
                      <a:pt x="1819" y="3119"/>
                    </a:lnTo>
                    <a:lnTo>
                      <a:pt x="1819" y="3119"/>
                    </a:lnTo>
                    <a:lnTo>
                      <a:pt x="2623" y="2525"/>
                    </a:lnTo>
                    <a:lnTo>
                      <a:pt x="2105" y="3044"/>
                    </a:lnTo>
                    <a:cubicBezTo>
                      <a:pt x="3111" y="2255"/>
                      <a:pt x="3915" y="1609"/>
                      <a:pt x="3915" y="1609"/>
                    </a:cubicBezTo>
                    <a:lnTo>
                      <a:pt x="3923" y="1609"/>
                    </a:lnTo>
                    <a:lnTo>
                      <a:pt x="4704" y="241"/>
                    </a:lnTo>
                    <a:lnTo>
                      <a:pt x="4689" y="1"/>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4"/>
              <p:cNvSpPr/>
              <p:nvPr/>
            </p:nvSpPr>
            <p:spPr>
              <a:xfrm>
                <a:off x="1229700" y="4035125"/>
                <a:ext cx="60875" cy="172300"/>
              </a:xfrm>
              <a:custGeom>
                <a:avLst/>
                <a:gdLst/>
                <a:ahLst/>
                <a:cxnLst/>
                <a:rect l="l" t="t" r="r" b="b"/>
                <a:pathLst>
                  <a:path w="2435" h="6892" extrusionOk="0">
                    <a:moveTo>
                      <a:pt x="0" y="0"/>
                    </a:moveTo>
                    <a:lnTo>
                      <a:pt x="211" y="1593"/>
                    </a:lnTo>
                    <a:cubicBezTo>
                      <a:pt x="737" y="3780"/>
                      <a:pt x="1360" y="5861"/>
                      <a:pt x="2044" y="6777"/>
                    </a:cubicBezTo>
                    <a:cubicBezTo>
                      <a:pt x="2147" y="6863"/>
                      <a:pt x="2234" y="6892"/>
                      <a:pt x="2307" y="6892"/>
                    </a:cubicBezTo>
                    <a:cubicBezTo>
                      <a:pt x="2356" y="6892"/>
                      <a:pt x="2398" y="6878"/>
                      <a:pt x="2435" y="6860"/>
                    </a:cubicBezTo>
                    <a:lnTo>
                      <a:pt x="1323" y="4065"/>
                    </a:lnTo>
                    <a:lnTo>
                      <a:pt x="661" y="1946"/>
                    </a:lnTo>
                    <a:lnTo>
                      <a:pt x="812" y="2968"/>
                    </a:lnTo>
                    <a:lnTo>
                      <a:pt x="459" y="1435"/>
                    </a:lnTo>
                    <a:lnTo>
                      <a:pt x="556" y="2344"/>
                    </a:lnTo>
                    <a:lnTo>
                      <a:pt x="556" y="2344"/>
                    </a:lnTo>
                    <a:lnTo>
                      <a:pt x="0" y="0"/>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4"/>
              <p:cNvSpPr/>
              <p:nvPr/>
            </p:nvSpPr>
            <p:spPr>
              <a:xfrm>
                <a:off x="1292800" y="4019525"/>
                <a:ext cx="44550" cy="182425"/>
              </a:xfrm>
              <a:custGeom>
                <a:avLst/>
                <a:gdLst/>
                <a:ahLst/>
                <a:cxnLst/>
                <a:rect l="l" t="t" r="r" b="b"/>
                <a:pathLst>
                  <a:path w="1782" h="7297" extrusionOk="0">
                    <a:moveTo>
                      <a:pt x="1661" y="1"/>
                    </a:moveTo>
                    <a:lnTo>
                      <a:pt x="1654" y="8"/>
                    </a:lnTo>
                    <a:cubicBezTo>
                      <a:pt x="850" y="3434"/>
                      <a:pt x="1" y="7214"/>
                      <a:pt x="1" y="7214"/>
                    </a:cubicBezTo>
                    <a:cubicBezTo>
                      <a:pt x="1" y="7214"/>
                      <a:pt x="28" y="7297"/>
                      <a:pt x="123" y="7297"/>
                    </a:cubicBezTo>
                    <a:cubicBezTo>
                      <a:pt x="200" y="7297"/>
                      <a:pt x="320" y="7243"/>
                      <a:pt x="504" y="7048"/>
                    </a:cubicBezTo>
                    <a:cubicBezTo>
                      <a:pt x="609" y="6725"/>
                      <a:pt x="1158" y="4576"/>
                      <a:pt x="1781" y="2104"/>
                    </a:cubicBezTo>
                    <a:lnTo>
                      <a:pt x="1781" y="2104"/>
                    </a:lnTo>
                    <a:lnTo>
                      <a:pt x="1331" y="3389"/>
                    </a:lnTo>
                    <a:lnTo>
                      <a:pt x="1609" y="2172"/>
                    </a:lnTo>
                    <a:lnTo>
                      <a:pt x="1180" y="3494"/>
                    </a:lnTo>
                    <a:lnTo>
                      <a:pt x="1376" y="2758"/>
                    </a:lnTo>
                    <a:lnTo>
                      <a:pt x="1376" y="2758"/>
                    </a:lnTo>
                    <a:lnTo>
                      <a:pt x="947" y="3863"/>
                    </a:lnTo>
                    <a:lnTo>
                      <a:pt x="1556" y="1128"/>
                    </a:lnTo>
                    <a:lnTo>
                      <a:pt x="1263" y="1977"/>
                    </a:lnTo>
                    <a:lnTo>
                      <a:pt x="1661" y="1"/>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4"/>
              <p:cNvSpPr/>
              <p:nvPr/>
            </p:nvSpPr>
            <p:spPr>
              <a:xfrm>
                <a:off x="1370575" y="4107625"/>
                <a:ext cx="178475" cy="70275"/>
              </a:xfrm>
              <a:custGeom>
                <a:avLst/>
                <a:gdLst/>
                <a:ahLst/>
                <a:cxnLst/>
                <a:rect l="l" t="t" r="r" b="b"/>
                <a:pathLst>
                  <a:path w="7139" h="2811" extrusionOk="0">
                    <a:moveTo>
                      <a:pt x="7138" y="0"/>
                    </a:moveTo>
                    <a:lnTo>
                      <a:pt x="7138" y="0"/>
                    </a:lnTo>
                    <a:cubicBezTo>
                      <a:pt x="5808" y="136"/>
                      <a:pt x="2277" y="1668"/>
                      <a:pt x="136" y="2653"/>
                    </a:cubicBezTo>
                    <a:lnTo>
                      <a:pt x="0" y="2811"/>
                    </a:lnTo>
                    <a:lnTo>
                      <a:pt x="1195" y="2247"/>
                    </a:lnTo>
                    <a:lnTo>
                      <a:pt x="1195" y="2247"/>
                    </a:lnTo>
                    <a:lnTo>
                      <a:pt x="887" y="2472"/>
                    </a:lnTo>
                    <a:lnTo>
                      <a:pt x="2495" y="1721"/>
                    </a:lnTo>
                    <a:lnTo>
                      <a:pt x="2495" y="1721"/>
                    </a:lnTo>
                    <a:cubicBezTo>
                      <a:pt x="2495" y="1721"/>
                      <a:pt x="2187" y="1909"/>
                      <a:pt x="1488" y="2239"/>
                    </a:cubicBezTo>
                    <a:cubicBezTo>
                      <a:pt x="1879" y="2082"/>
                      <a:pt x="6545" y="233"/>
                      <a:pt x="7138"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4"/>
              <p:cNvSpPr/>
              <p:nvPr/>
            </p:nvSpPr>
            <p:spPr>
              <a:xfrm>
                <a:off x="1295425" y="4054275"/>
                <a:ext cx="83250" cy="141475"/>
              </a:xfrm>
              <a:custGeom>
                <a:avLst/>
                <a:gdLst/>
                <a:ahLst/>
                <a:cxnLst/>
                <a:rect l="l" t="t" r="r" b="b"/>
                <a:pathLst>
                  <a:path w="3330" h="5659" extrusionOk="0">
                    <a:moveTo>
                      <a:pt x="3329" y="1"/>
                    </a:moveTo>
                    <a:lnTo>
                      <a:pt x="2285" y="1887"/>
                    </a:lnTo>
                    <a:lnTo>
                      <a:pt x="2541" y="1225"/>
                    </a:lnTo>
                    <a:lnTo>
                      <a:pt x="1924" y="2307"/>
                    </a:lnTo>
                    <a:lnTo>
                      <a:pt x="2202" y="1571"/>
                    </a:lnTo>
                    <a:lnTo>
                      <a:pt x="1496" y="2811"/>
                    </a:lnTo>
                    <a:lnTo>
                      <a:pt x="1496" y="2811"/>
                    </a:lnTo>
                    <a:lnTo>
                      <a:pt x="2525" y="316"/>
                    </a:lnTo>
                    <a:lnTo>
                      <a:pt x="2037" y="1090"/>
                    </a:lnTo>
                    <a:cubicBezTo>
                      <a:pt x="1083" y="3126"/>
                      <a:pt x="294" y="4907"/>
                      <a:pt x="294" y="4907"/>
                    </a:cubicBezTo>
                    <a:cubicBezTo>
                      <a:pt x="294" y="4907"/>
                      <a:pt x="1" y="5576"/>
                      <a:pt x="399" y="5658"/>
                    </a:cubicBezTo>
                    <a:cubicBezTo>
                      <a:pt x="534" y="5403"/>
                      <a:pt x="1932" y="2713"/>
                      <a:pt x="3314" y="46"/>
                    </a:cubicBezTo>
                    <a:lnTo>
                      <a:pt x="3329" y="1"/>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3" name="Google Shape;1413;p34"/>
            <p:cNvGrpSpPr/>
            <p:nvPr/>
          </p:nvGrpSpPr>
          <p:grpSpPr>
            <a:xfrm>
              <a:off x="1069300" y="4422675"/>
              <a:ext cx="388475" cy="428275"/>
              <a:chOff x="1118125" y="3861750"/>
              <a:chExt cx="388475" cy="428275"/>
            </a:xfrm>
          </p:grpSpPr>
          <p:sp>
            <p:nvSpPr>
              <p:cNvPr id="1414" name="Google Shape;1414;p34"/>
              <p:cNvSpPr/>
              <p:nvPr/>
            </p:nvSpPr>
            <p:spPr>
              <a:xfrm>
                <a:off x="1265575" y="4181825"/>
                <a:ext cx="53925" cy="40550"/>
              </a:xfrm>
              <a:custGeom>
                <a:avLst/>
                <a:gdLst/>
                <a:ahLst/>
                <a:cxnLst/>
                <a:rect l="l" t="t" r="r" b="b"/>
                <a:pathLst>
                  <a:path w="2157" h="1622" extrusionOk="0">
                    <a:moveTo>
                      <a:pt x="481" y="0"/>
                    </a:moveTo>
                    <a:lnTo>
                      <a:pt x="0" y="564"/>
                    </a:lnTo>
                    <a:cubicBezTo>
                      <a:pt x="263" y="894"/>
                      <a:pt x="278" y="1526"/>
                      <a:pt x="872" y="1616"/>
                    </a:cubicBezTo>
                    <a:cubicBezTo>
                      <a:pt x="897" y="1619"/>
                      <a:pt x="922" y="1621"/>
                      <a:pt x="948" y="1621"/>
                    </a:cubicBezTo>
                    <a:cubicBezTo>
                      <a:pt x="1523" y="1621"/>
                      <a:pt x="2157" y="684"/>
                      <a:pt x="2157" y="684"/>
                    </a:cubicBezTo>
                    <a:lnTo>
                      <a:pt x="4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4"/>
              <p:cNvSpPr/>
              <p:nvPr/>
            </p:nvSpPr>
            <p:spPr>
              <a:xfrm>
                <a:off x="1118125" y="3942150"/>
                <a:ext cx="151225" cy="256025"/>
              </a:xfrm>
              <a:custGeom>
                <a:avLst/>
                <a:gdLst/>
                <a:ahLst/>
                <a:cxnLst/>
                <a:rect l="l" t="t" r="r" b="b"/>
                <a:pathLst>
                  <a:path w="6049" h="10241" extrusionOk="0">
                    <a:moveTo>
                      <a:pt x="0" y="0"/>
                    </a:moveTo>
                    <a:lnTo>
                      <a:pt x="5335" y="9490"/>
                    </a:lnTo>
                    <a:lnTo>
                      <a:pt x="5898" y="10151"/>
                    </a:lnTo>
                    <a:cubicBezTo>
                      <a:pt x="5943" y="10181"/>
                      <a:pt x="5996" y="10218"/>
                      <a:pt x="6049" y="10241"/>
                    </a:cubicBezTo>
                    <a:lnTo>
                      <a:pt x="4846" y="7686"/>
                    </a:lnTo>
                    <a:lnTo>
                      <a:pt x="879" y="489"/>
                    </a:lnTo>
                    <a:cubicBezTo>
                      <a:pt x="571" y="316"/>
                      <a:pt x="263" y="143"/>
                      <a:pt x="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4"/>
              <p:cNvSpPr/>
              <p:nvPr/>
            </p:nvSpPr>
            <p:spPr>
              <a:xfrm>
                <a:off x="1218800" y="3934450"/>
                <a:ext cx="72350" cy="273000"/>
              </a:xfrm>
              <a:custGeom>
                <a:avLst/>
                <a:gdLst/>
                <a:ahLst/>
                <a:cxnLst/>
                <a:rect l="l" t="t" r="r" b="b"/>
                <a:pathLst>
                  <a:path w="2894" h="10920" extrusionOk="0">
                    <a:moveTo>
                      <a:pt x="1" y="0"/>
                    </a:moveTo>
                    <a:lnTo>
                      <a:pt x="1" y="0"/>
                    </a:lnTo>
                    <a:cubicBezTo>
                      <a:pt x="369" y="1833"/>
                      <a:pt x="1834" y="9009"/>
                      <a:pt x="2570" y="10865"/>
                    </a:cubicBezTo>
                    <a:cubicBezTo>
                      <a:pt x="2638" y="10904"/>
                      <a:pt x="2697" y="10919"/>
                      <a:pt x="2748" y="10919"/>
                    </a:cubicBezTo>
                    <a:cubicBezTo>
                      <a:pt x="2806" y="10919"/>
                      <a:pt x="2854" y="10900"/>
                      <a:pt x="2893" y="10872"/>
                    </a:cubicBezTo>
                    <a:cubicBezTo>
                      <a:pt x="2533" y="9617"/>
                      <a:pt x="737" y="3276"/>
                      <a:pt x="391" y="609"/>
                    </a:cubicBezTo>
                    <a:cubicBezTo>
                      <a:pt x="263" y="413"/>
                      <a:pt x="128" y="203"/>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4"/>
              <p:cNvSpPr/>
              <p:nvPr/>
            </p:nvSpPr>
            <p:spPr>
              <a:xfrm>
                <a:off x="1306525" y="3969950"/>
                <a:ext cx="184850" cy="216025"/>
              </a:xfrm>
              <a:custGeom>
                <a:avLst/>
                <a:gdLst/>
                <a:ahLst/>
                <a:cxnLst/>
                <a:rect l="l" t="t" r="r" b="b"/>
                <a:pathLst>
                  <a:path w="7394" h="8641" extrusionOk="0">
                    <a:moveTo>
                      <a:pt x="7393" y="0"/>
                    </a:moveTo>
                    <a:cubicBezTo>
                      <a:pt x="5883" y="1608"/>
                      <a:pt x="1022" y="6837"/>
                      <a:pt x="0" y="8558"/>
                    </a:cubicBezTo>
                    <a:cubicBezTo>
                      <a:pt x="0" y="8588"/>
                      <a:pt x="0" y="8618"/>
                      <a:pt x="0" y="8641"/>
                    </a:cubicBezTo>
                    <a:cubicBezTo>
                      <a:pt x="534" y="7942"/>
                      <a:pt x="1405" y="6860"/>
                      <a:pt x="1405" y="6860"/>
                    </a:cubicBezTo>
                    <a:cubicBezTo>
                      <a:pt x="1405" y="6860"/>
                      <a:pt x="5260" y="2510"/>
                      <a:pt x="7033" y="872"/>
                    </a:cubicBezTo>
                    <a:cubicBezTo>
                      <a:pt x="7131" y="639"/>
                      <a:pt x="7251" y="331"/>
                      <a:pt x="73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4"/>
              <p:cNvSpPr/>
              <p:nvPr/>
            </p:nvSpPr>
            <p:spPr>
              <a:xfrm>
                <a:off x="1308575" y="4058025"/>
                <a:ext cx="183750" cy="140925"/>
              </a:xfrm>
              <a:custGeom>
                <a:avLst/>
                <a:gdLst/>
                <a:ahLst/>
                <a:cxnLst/>
                <a:rect l="l" t="t" r="r" b="b"/>
                <a:pathLst>
                  <a:path w="7350" h="5637" extrusionOk="0">
                    <a:moveTo>
                      <a:pt x="7349" y="1"/>
                    </a:moveTo>
                    <a:lnTo>
                      <a:pt x="7349" y="1"/>
                    </a:lnTo>
                    <a:cubicBezTo>
                      <a:pt x="6057" y="940"/>
                      <a:pt x="1353" y="4389"/>
                      <a:pt x="1" y="5546"/>
                    </a:cubicBezTo>
                    <a:cubicBezTo>
                      <a:pt x="104" y="5601"/>
                      <a:pt x="245" y="5637"/>
                      <a:pt x="395" y="5637"/>
                    </a:cubicBezTo>
                    <a:cubicBezTo>
                      <a:pt x="409" y="5637"/>
                      <a:pt x="423" y="5637"/>
                      <a:pt x="437" y="5636"/>
                    </a:cubicBezTo>
                    <a:cubicBezTo>
                      <a:pt x="1549" y="4749"/>
                      <a:pt x="6102" y="1098"/>
                      <a:pt x="7109" y="407"/>
                    </a:cubicBezTo>
                    <a:lnTo>
                      <a:pt x="7116" y="407"/>
                    </a:lnTo>
                    <a:lnTo>
                      <a:pt x="734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4"/>
              <p:cNvSpPr/>
              <p:nvPr/>
            </p:nvSpPr>
            <p:spPr>
              <a:xfrm>
                <a:off x="1283975" y="3861750"/>
                <a:ext cx="16175" cy="230125"/>
              </a:xfrm>
              <a:custGeom>
                <a:avLst/>
                <a:gdLst/>
                <a:ahLst/>
                <a:cxnLst/>
                <a:rect l="l" t="t" r="r" b="b"/>
                <a:pathLst>
                  <a:path w="647" h="9205" extrusionOk="0">
                    <a:moveTo>
                      <a:pt x="451" y="0"/>
                    </a:moveTo>
                    <a:lnTo>
                      <a:pt x="1" y="714"/>
                    </a:lnTo>
                    <a:lnTo>
                      <a:pt x="151" y="8686"/>
                    </a:lnTo>
                    <a:lnTo>
                      <a:pt x="181" y="9204"/>
                    </a:lnTo>
                    <a:lnTo>
                      <a:pt x="264" y="7461"/>
                    </a:lnTo>
                    <a:lnTo>
                      <a:pt x="376" y="8318"/>
                    </a:lnTo>
                    <a:lnTo>
                      <a:pt x="414" y="6898"/>
                    </a:lnTo>
                    <a:lnTo>
                      <a:pt x="489" y="7559"/>
                    </a:lnTo>
                    <a:lnTo>
                      <a:pt x="497" y="6064"/>
                    </a:lnTo>
                    <a:lnTo>
                      <a:pt x="557" y="6920"/>
                    </a:lnTo>
                    <a:lnTo>
                      <a:pt x="579" y="6131"/>
                    </a:lnTo>
                    <a:lnTo>
                      <a:pt x="639" y="6349"/>
                    </a:lnTo>
                    <a:lnTo>
                      <a:pt x="639" y="6327"/>
                    </a:lnTo>
                    <a:lnTo>
                      <a:pt x="647" y="6327"/>
                    </a:lnTo>
                    <a:cubicBezTo>
                      <a:pt x="579" y="3073"/>
                      <a:pt x="451"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4"/>
              <p:cNvSpPr/>
              <p:nvPr/>
            </p:nvSpPr>
            <p:spPr>
              <a:xfrm>
                <a:off x="1366625" y="4032875"/>
                <a:ext cx="139975" cy="106700"/>
              </a:xfrm>
              <a:custGeom>
                <a:avLst/>
                <a:gdLst/>
                <a:ahLst/>
                <a:cxnLst/>
                <a:rect l="l" t="t" r="r" b="b"/>
                <a:pathLst>
                  <a:path w="5599" h="4268" extrusionOk="0">
                    <a:moveTo>
                      <a:pt x="5598" y="0"/>
                    </a:moveTo>
                    <a:cubicBezTo>
                      <a:pt x="5598" y="0"/>
                      <a:pt x="2578" y="2164"/>
                      <a:pt x="203" y="3930"/>
                    </a:cubicBezTo>
                    <a:lnTo>
                      <a:pt x="1638" y="2998"/>
                    </a:lnTo>
                    <a:lnTo>
                      <a:pt x="1638" y="2998"/>
                    </a:lnTo>
                    <a:lnTo>
                      <a:pt x="1" y="4268"/>
                    </a:lnTo>
                    <a:lnTo>
                      <a:pt x="1443" y="3314"/>
                    </a:lnTo>
                    <a:lnTo>
                      <a:pt x="789" y="3915"/>
                    </a:lnTo>
                    <a:lnTo>
                      <a:pt x="789" y="3915"/>
                    </a:lnTo>
                    <a:lnTo>
                      <a:pt x="1999" y="3103"/>
                    </a:lnTo>
                    <a:lnTo>
                      <a:pt x="1413" y="3652"/>
                    </a:lnTo>
                    <a:lnTo>
                      <a:pt x="4892" y="1240"/>
                    </a:lnTo>
                    <a:lnTo>
                      <a:pt x="559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4"/>
              <p:cNvSpPr/>
              <p:nvPr/>
            </p:nvSpPr>
            <p:spPr>
              <a:xfrm>
                <a:off x="1271775" y="4218625"/>
                <a:ext cx="20125" cy="71400"/>
              </a:xfrm>
              <a:custGeom>
                <a:avLst/>
                <a:gdLst/>
                <a:ahLst/>
                <a:cxnLst/>
                <a:rect l="l" t="t" r="r" b="b"/>
                <a:pathLst>
                  <a:path w="805" h="2856" extrusionOk="0">
                    <a:moveTo>
                      <a:pt x="421" y="1"/>
                    </a:moveTo>
                    <a:lnTo>
                      <a:pt x="0" y="2803"/>
                    </a:lnTo>
                    <a:lnTo>
                      <a:pt x="383" y="2856"/>
                    </a:lnTo>
                    <a:lnTo>
                      <a:pt x="804" y="61"/>
                    </a:lnTo>
                    <a:lnTo>
                      <a:pt x="4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2" name="Google Shape;1422;p34"/>
          <p:cNvGrpSpPr/>
          <p:nvPr/>
        </p:nvGrpSpPr>
        <p:grpSpPr>
          <a:xfrm rot="-2354252">
            <a:off x="8491689" y="257551"/>
            <a:ext cx="741788" cy="755492"/>
            <a:chOff x="8783892" y="3654997"/>
            <a:chExt cx="399428" cy="406745"/>
          </a:xfrm>
        </p:grpSpPr>
        <p:grpSp>
          <p:nvGrpSpPr>
            <p:cNvPr id="1423" name="Google Shape;1423;p34"/>
            <p:cNvGrpSpPr/>
            <p:nvPr/>
          </p:nvGrpSpPr>
          <p:grpSpPr>
            <a:xfrm>
              <a:off x="8803053" y="3665070"/>
              <a:ext cx="375139" cy="364700"/>
              <a:chOff x="8197303" y="3473870"/>
              <a:chExt cx="375139" cy="364700"/>
            </a:xfrm>
          </p:grpSpPr>
          <p:sp>
            <p:nvSpPr>
              <p:cNvPr id="1424" name="Google Shape;1424;p34"/>
              <p:cNvSpPr/>
              <p:nvPr/>
            </p:nvSpPr>
            <p:spPr>
              <a:xfrm rot="-5400000">
                <a:off x="8382584" y="3502379"/>
                <a:ext cx="176610" cy="203105"/>
              </a:xfrm>
              <a:custGeom>
                <a:avLst/>
                <a:gdLst/>
                <a:ahLst/>
                <a:cxnLst/>
                <a:rect l="l" t="t" r="r" b="b"/>
                <a:pathLst>
                  <a:path w="2893" h="3327" extrusionOk="0">
                    <a:moveTo>
                      <a:pt x="667" y="1"/>
                    </a:moveTo>
                    <a:cubicBezTo>
                      <a:pt x="631" y="1"/>
                      <a:pt x="595" y="9"/>
                      <a:pt x="564" y="26"/>
                    </a:cubicBezTo>
                    <a:cubicBezTo>
                      <a:pt x="473" y="79"/>
                      <a:pt x="421" y="184"/>
                      <a:pt x="368" y="282"/>
                    </a:cubicBezTo>
                    <a:cubicBezTo>
                      <a:pt x="248" y="514"/>
                      <a:pt x="128" y="755"/>
                      <a:pt x="68" y="1018"/>
                    </a:cubicBezTo>
                    <a:cubicBezTo>
                      <a:pt x="0" y="1341"/>
                      <a:pt x="23" y="1694"/>
                      <a:pt x="143" y="1995"/>
                    </a:cubicBezTo>
                    <a:cubicBezTo>
                      <a:pt x="286" y="2370"/>
                      <a:pt x="519" y="2776"/>
                      <a:pt x="894" y="2889"/>
                    </a:cubicBezTo>
                    <a:cubicBezTo>
                      <a:pt x="984" y="2914"/>
                      <a:pt x="1079" y="2920"/>
                      <a:pt x="1174" y="2920"/>
                    </a:cubicBezTo>
                    <a:cubicBezTo>
                      <a:pt x="1258" y="2920"/>
                      <a:pt x="1343" y="2915"/>
                      <a:pt x="1427" y="2915"/>
                    </a:cubicBezTo>
                    <a:cubicBezTo>
                      <a:pt x="1535" y="2915"/>
                      <a:pt x="1642" y="2922"/>
                      <a:pt x="1743" y="2956"/>
                    </a:cubicBezTo>
                    <a:cubicBezTo>
                      <a:pt x="2014" y="3054"/>
                      <a:pt x="2232" y="3309"/>
                      <a:pt x="2517" y="3324"/>
                    </a:cubicBezTo>
                    <a:cubicBezTo>
                      <a:pt x="2532" y="3326"/>
                      <a:pt x="2546" y="3327"/>
                      <a:pt x="2560" y="3327"/>
                    </a:cubicBezTo>
                    <a:cubicBezTo>
                      <a:pt x="2610" y="3327"/>
                      <a:pt x="2656" y="3315"/>
                      <a:pt x="2697" y="3279"/>
                    </a:cubicBezTo>
                    <a:cubicBezTo>
                      <a:pt x="2742" y="3242"/>
                      <a:pt x="2765" y="3189"/>
                      <a:pt x="2788" y="3129"/>
                    </a:cubicBezTo>
                    <a:cubicBezTo>
                      <a:pt x="2893" y="2806"/>
                      <a:pt x="2885" y="2430"/>
                      <a:pt x="2765" y="2107"/>
                    </a:cubicBezTo>
                    <a:cubicBezTo>
                      <a:pt x="2667" y="1852"/>
                      <a:pt x="2510" y="1626"/>
                      <a:pt x="2337" y="1416"/>
                    </a:cubicBezTo>
                    <a:cubicBezTo>
                      <a:pt x="1915" y="869"/>
                      <a:pt x="1421" y="344"/>
                      <a:pt x="804" y="55"/>
                    </a:cubicBezTo>
                    <a:lnTo>
                      <a:pt x="804" y="55"/>
                    </a:lnTo>
                    <a:cubicBezTo>
                      <a:pt x="771" y="19"/>
                      <a:pt x="720" y="1"/>
                      <a:pt x="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5" name="Google Shape;1425;p34"/>
              <p:cNvGrpSpPr/>
              <p:nvPr/>
            </p:nvGrpSpPr>
            <p:grpSpPr>
              <a:xfrm>
                <a:off x="8197303" y="3643095"/>
                <a:ext cx="323859" cy="195474"/>
                <a:chOff x="8197303" y="3643095"/>
                <a:chExt cx="323859" cy="195474"/>
              </a:xfrm>
            </p:grpSpPr>
            <p:sp>
              <p:nvSpPr>
                <p:cNvPr id="1426" name="Google Shape;1426;p34"/>
                <p:cNvSpPr/>
                <p:nvPr/>
              </p:nvSpPr>
              <p:spPr>
                <a:xfrm rot="-5400000">
                  <a:off x="8356120" y="3673528"/>
                  <a:ext cx="179846" cy="150238"/>
                </a:xfrm>
                <a:custGeom>
                  <a:avLst/>
                  <a:gdLst/>
                  <a:ahLst/>
                  <a:cxnLst/>
                  <a:rect l="l" t="t" r="r" b="b"/>
                  <a:pathLst>
                    <a:path w="2946" h="2461" extrusionOk="0">
                      <a:moveTo>
                        <a:pt x="2517" y="0"/>
                      </a:moveTo>
                      <a:cubicBezTo>
                        <a:pt x="2187" y="8"/>
                        <a:pt x="1856" y="75"/>
                        <a:pt x="1563" y="233"/>
                      </a:cubicBezTo>
                      <a:cubicBezTo>
                        <a:pt x="1263" y="383"/>
                        <a:pt x="1007" y="631"/>
                        <a:pt x="857" y="939"/>
                      </a:cubicBezTo>
                      <a:cubicBezTo>
                        <a:pt x="827" y="1007"/>
                        <a:pt x="797" y="1082"/>
                        <a:pt x="744" y="1135"/>
                      </a:cubicBezTo>
                      <a:cubicBezTo>
                        <a:pt x="699" y="1195"/>
                        <a:pt x="631" y="1232"/>
                        <a:pt x="556" y="1247"/>
                      </a:cubicBezTo>
                      <a:cubicBezTo>
                        <a:pt x="535" y="1250"/>
                        <a:pt x="513" y="1252"/>
                        <a:pt x="491" y="1252"/>
                      </a:cubicBezTo>
                      <a:cubicBezTo>
                        <a:pt x="417" y="1252"/>
                        <a:pt x="341" y="1239"/>
                        <a:pt x="264" y="1239"/>
                      </a:cubicBezTo>
                      <a:cubicBezTo>
                        <a:pt x="251" y="1239"/>
                        <a:pt x="239" y="1239"/>
                        <a:pt x="226" y="1240"/>
                      </a:cubicBezTo>
                      <a:cubicBezTo>
                        <a:pt x="121" y="1247"/>
                        <a:pt x="0" y="1337"/>
                        <a:pt x="23" y="1450"/>
                      </a:cubicBezTo>
                      <a:cubicBezTo>
                        <a:pt x="41" y="1534"/>
                        <a:pt x="125" y="1579"/>
                        <a:pt x="208" y="1579"/>
                      </a:cubicBezTo>
                      <a:cubicBezTo>
                        <a:pt x="230" y="1579"/>
                        <a:pt x="251" y="1576"/>
                        <a:pt x="271" y="1570"/>
                      </a:cubicBezTo>
                      <a:cubicBezTo>
                        <a:pt x="368" y="1548"/>
                        <a:pt x="451" y="1473"/>
                        <a:pt x="541" y="1428"/>
                      </a:cubicBezTo>
                      <a:cubicBezTo>
                        <a:pt x="584" y="1401"/>
                        <a:pt x="638" y="1383"/>
                        <a:pt x="691" y="1383"/>
                      </a:cubicBezTo>
                      <a:cubicBezTo>
                        <a:pt x="741" y="1383"/>
                        <a:pt x="790" y="1399"/>
                        <a:pt x="827" y="1435"/>
                      </a:cubicBezTo>
                      <a:cubicBezTo>
                        <a:pt x="872" y="1480"/>
                        <a:pt x="887" y="1540"/>
                        <a:pt x="909" y="1600"/>
                      </a:cubicBezTo>
                      <a:cubicBezTo>
                        <a:pt x="962" y="1743"/>
                        <a:pt x="1060" y="1878"/>
                        <a:pt x="1180" y="1976"/>
                      </a:cubicBezTo>
                      <a:cubicBezTo>
                        <a:pt x="1240" y="2029"/>
                        <a:pt x="1315" y="2066"/>
                        <a:pt x="1360" y="2141"/>
                      </a:cubicBezTo>
                      <a:cubicBezTo>
                        <a:pt x="1390" y="2179"/>
                        <a:pt x="1398" y="2224"/>
                        <a:pt x="1428" y="2269"/>
                      </a:cubicBezTo>
                      <a:cubicBezTo>
                        <a:pt x="1488" y="2367"/>
                        <a:pt x="1616" y="2389"/>
                        <a:pt x="1721" y="2419"/>
                      </a:cubicBezTo>
                      <a:cubicBezTo>
                        <a:pt x="1807" y="2449"/>
                        <a:pt x="1883" y="2460"/>
                        <a:pt x="1950" y="2460"/>
                      </a:cubicBezTo>
                      <a:cubicBezTo>
                        <a:pt x="2124" y="2460"/>
                        <a:pt x="2234" y="2381"/>
                        <a:pt x="2277" y="2322"/>
                      </a:cubicBezTo>
                      <a:cubicBezTo>
                        <a:pt x="2675" y="1758"/>
                        <a:pt x="2938" y="992"/>
                        <a:pt x="2946" y="286"/>
                      </a:cubicBezTo>
                      <a:cubicBezTo>
                        <a:pt x="2946" y="218"/>
                        <a:pt x="2938" y="135"/>
                        <a:pt x="2885" y="98"/>
                      </a:cubicBezTo>
                      <a:cubicBezTo>
                        <a:pt x="2855" y="75"/>
                        <a:pt x="2818" y="68"/>
                        <a:pt x="2773" y="68"/>
                      </a:cubicBezTo>
                      <a:cubicBezTo>
                        <a:pt x="2675" y="53"/>
                        <a:pt x="2577" y="45"/>
                        <a:pt x="2472" y="38"/>
                      </a:cubicBezTo>
                      <a:lnTo>
                        <a:pt x="25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4"/>
                <p:cNvSpPr/>
                <p:nvPr/>
              </p:nvSpPr>
              <p:spPr>
                <a:xfrm rot="-5400000">
                  <a:off x="8196235" y="3644164"/>
                  <a:ext cx="162447" cy="160311"/>
                </a:xfrm>
                <a:custGeom>
                  <a:avLst/>
                  <a:gdLst/>
                  <a:ahLst/>
                  <a:cxnLst/>
                  <a:rect l="l" t="t" r="r" b="b"/>
                  <a:pathLst>
                    <a:path w="2661" h="2626" extrusionOk="0">
                      <a:moveTo>
                        <a:pt x="1822" y="0"/>
                      </a:moveTo>
                      <a:cubicBezTo>
                        <a:pt x="1752" y="0"/>
                        <a:pt x="1685" y="8"/>
                        <a:pt x="1631" y="49"/>
                      </a:cubicBezTo>
                      <a:cubicBezTo>
                        <a:pt x="1601" y="72"/>
                        <a:pt x="1571" y="117"/>
                        <a:pt x="1533" y="139"/>
                      </a:cubicBezTo>
                      <a:cubicBezTo>
                        <a:pt x="1473" y="192"/>
                        <a:pt x="1383" y="207"/>
                        <a:pt x="1308" y="229"/>
                      </a:cubicBezTo>
                      <a:cubicBezTo>
                        <a:pt x="1165" y="274"/>
                        <a:pt x="1037" y="365"/>
                        <a:pt x="939" y="485"/>
                      </a:cubicBezTo>
                      <a:cubicBezTo>
                        <a:pt x="902" y="530"/>
                        <a:pt x="864" y="583"/>
                        <a:pt x="812" y="613"/>
                      </a:cubicBezTo>
                      <a:cubicBezTo>
                        <a:pt x="790" y="623"/>
                        <a:pt x="768" y="627"/>
                        <a:pt x="746" y="627"/>
                      </a:cubicBezTo>
                      <a:cubicBezTo>
                        <a:pt x="669" y="627"/>
                        <a:pt x="592" y="573"/>
                        <a:pt x="534" y="515"/>
                      </a:cubicBezTo>
                      <a:cubicBezTo>
                        <a:pt x="466" y="440"/>
                        <a:pt x="414" y="342"/>
                        <a:pt x="331" y="274"/>
                      </a:cubicBezTo>
                      <a:cubicBezTo>
                        <a:pt x="293" y="247"/>
                        <a:pt x="243" y="230"/>
                        <a:pt x="195" y="230"/>
                      </a:cubicBezTo>
                      <a:cubicBezTo>
                        <a:pt x="141" y="230"/>
                        <a:pt x="89" y="252"/>
                        <a:pt x="60" y="305"/>
                      </a:cubicBezTo>
                      <a:cubicBezTo>
                        <a:pt x="0" y="402"/>
                        <a:pt x="83" y="530"/>
                        <a:pt x="188" y="575"/>
                      </a:cubicBezTo>
                      <a:cubicBezTo>
                        <a:pt x="286" y="628"/>
                        <a:pt x="406" y="635"/>
                        <a:pt x="496" y="688"/>
                      </a:cubicBezTo>
                      <a:cubicBezTo>
                        <a:pt x="564" y="733"/>
                        <a:pt x="616" y="793"/>
                        <a:pt x="646" y="861"/>
                      </a:cubicBezTo>
                      <a:cubicBezTo>
                        <a:pt x="669" y="936"/>
                        <a:pt x="676" y="1011"/>
                        <a:pt x="684" y="1093"/>
                      </a:cubicBezTo>
                      <a:cubicBezTo>
                        <a:pt x="729" y="1439"/>
                        <a:pt x="894" y="1755"/>
                        <a:pt x="1127" y="2010"/>
                      </a:cubicBezTo>
                      <a:cubicBezTo>
                        <a:pt x="1353" y="2266"/>
                        <a:pt x="1646" y="2446"/>
                        <a:pt x="1961" y="2581"/>
                      </a:cubicBezTo>
                      <a:lnTo>
                        <a:pt x="1924" y="2528"/>
                      </a:lnTo>
                      <a:lnTo>
                        <a:pt x="1924" y="2528"/>
                      </a:lnTo>
                      <a:cubicBezTo>
                        <a:pt x="2021" y="2559"/>
                        <a:pt x="2119" y="2581"/>
                        <a:pt x="2217" y="2611"/>
                      </a:cubicBezTo>
                      <a:cubicBezTo>
                        <a:pt x="2243" y="2616"/>
                        <a:pt x="2269" y="2625"/>
                        <a:pt x="2294" y="2625"/>
                      </a:cubicBezTo>
                      <a:cubicBezTo>
                        <a:pt x="2306" y="2625"/>
                        <a:pt x="2318" y="2623"/>
                        <a:pt x="2329" y="2619"/>
                      </a:cubicBezTo>
                      <a:cubicBezTo>
                        <a:pt x="2397" y="2604"/>
                        <a:pt x="2427" y="2528"/>
                        <a:pt x="2450" y="2461"/>
                      </a:cubicBezTo>
                      <a:cubicBezTo>
                        <a:pt x="2660" y="1800"/>
                        <a:pt x="2653" y="981"/>
                        <a:pt x="2457" y="305"/>
                      </a:cubicBezTo>
                      <a:cubicBezTo>
                        <a:pt x="2427" y="199"/>
                        <a:pt x="2284" y="19"/>
                        <a:pt x="1961" y="4"/>
                      </a:cubicBezTo>
                      <a:cubicBezTo>
                        <a:pt x="1916" y="4"/>
                        <a:pt x="1869" y="0"/>
                        <a:pt x="18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8" name="Google Shape;1428;p34"/>
              <p:cNvSpPr/>
              <p:nvPr/>
            </p:nvSpPr>
            <p:spPr>
              <a:xfrm rot="-5400000">
                <a:off x="8189153" y="3492154"/>
                <a:ext cx="198221" cy="161654"/>
              </a:xfrm>
              <a:custGeom>
                <a:avLst/>
                <a:gdLst/>
                <a:ahLst/>
                <a:cxnLst/>
                <a:rect l="l" t="t" r="r" b="b"/>
                <a:pathLst>
                  <a:path w="3247" h="2648" extrusionOk="0">
                    <a:moveTo>
                      <a:pt x="1324" y="0"/>
                    </a:moveTo>
                    <a:cubicBezTo>
                      <a:pt x="962" y="0"/>
                      <a:pt x="647" y="283"/>
                      <a:pt x="406" y="567"/>
                    </a:cubicBezTo>
                    <a:cubicBezTo>
                      <a:pt x="204" y="807"/>
                      <a:pt x="68" y="1130"/>
                      <a:pt x="31" y="1461"/>
                    </a:cubicBezTo>
                    <a:cubicBezTo>
                      <a:pt x="1" y="1724"/>
                      <a:pt x="46" y="1994"/>
                      <a:pt x="83" y="2265"/>
                    </a:cubicBezTo>
                    <a:cubicBezTo>
                      <a:pt x="98" y="2370"/>
                      <a:pt x="121" y="2490"/>
                      <a:pt x="189" y="2573"/>
                    </a:cubicBezTo>
                    <a:cubicBezTo>
                      <a:pt x="231" y="2620"/>
                      <a:pt x="295" y="2647"/>
                      <a:pt x="355" y="2647"/>
                    </a:cubicBezTo>
                    <a:cubicBezTo>
                      <a:pt x="382" y="2647"/>
                      <a:pt x="408" y="2642"/>
                      <a:pt x="430" y="2631"/>
                    </a:cubicBezTo>
                    <a:lnTo>
                      <a:pt x="430" y="2631"/>
                    </a:lnTo>
                    <a:cubicBezTo>
                      <a:pt x="1099" y="2583"/>
                      <a:pt x="1717" y="2273"/>
                      <a:pt x="2292" y="1912"/>
                    </a:cubicBezTo>
                    <a:cubicBezTo>
                      <a:pt x="2510" y="1776"/>
                      <a:pt x="2736" y="1619"/>
                      <a:pt x="2908" y="1416"/>
                    </a:cubicBezTo>
                    <a:cubicBezTo>
                      <a:pt x="3126" y="1153"/>
                      <a:pt x="3246" y="807"/>
                      <a:pt x="3246" y="462"/>
                    </a:cubicBezTo>
                    <a:cubicBezTo>
                      <a:pt x="3246" y="401"/>
                      <a:pt x="3239" y="334"/>
                      <a:pt x="3209" y="289"/>
                    </a:cubicBezTo>
                    <a:cubicBezTo>
                      <a:pt x="3179" y="229"/>
                      <a:pt x="3119" y="199"/>
                      <a:pt x="3059" y="176"/>
                    </a:cubicBezTo>
                    <a:cubicBezTo>
                      <a:pt x="3001" y="159"/>
                      <a:pt x="2942" y="152"/>
                      <a:pt x="2884" y="152"/>
                    </a:cubicBezTo>
                    <a:cubicBezTo>
                      <a:pt x="2668" y="152"/>
                      <a:pt x="2449" y="244"/>
                      <a:pt x="2230" y="244"/>
                    </a:cubicBezTo>
                    <a:cubicBezTo>
                      <a:pt x="2223" y="244"/>
                      <a:pt x="2216" y="244"/>
                      <a:pt x="2210" y="244"/>
                    </a:cubicBezTo>
                    <a:cubicBezTo>
                      <a:pt x="1932" y="229"/>
                      <a:pt x="1669" y="26"/>
                      <a:pt x="1391" y="3"/>
                    </a:cubicBezTo>
                    <a:cubicBezTo>
                      <a:pt x="1368" y="1"/>
                      <a:pt x="1346" y="0"/>
                      <a:pt x="1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9" name="Google Shape;1429;p34"/>
            <p:cNvGrpSpPr/>
            <p:nvPr/>
          </p:nvGrpSpPr>
          <p:grpSpPr>
            <a:xfrm>
              <a:off x="8813614" y="3654997"/>
              <a:ext cx="369706" cy="226181"/>
              <a:chOff x="8322164" y="3668997"/>
              <a:chExt cx="369706" cy="226181"/>
            </a:xfrm>
          </p:grpSpPr>
          <p:grpSp>
            <p:nvGrpSpPr>
              <p:cNvPr id="1430" name="Google Shape;1430;p34"/>
              <p:cNvGrpSpPr/>
              <p:nvPr/>
            </p:nvGrpSpPr>
            <p:grpSpPr>
              <a:xfrm>
                <a:off x="8322164" y="3668997"/>
                <a:ext cx="369706" cy="226181"/>
                <a:chOff x="8207864" y="3463797"/>
                <a:chExt cx="369706" cy="226181"/>
              </a:xfrm>
            </p:grpSpPr>
            <p:sp>
              <p:nvSpPr>
                <p:cNvPr id="1431" name="Google Shape;1431;p34"/>
                <p:cNvSpPr/>
                <p:nvPr/>
              </p:nvSpPr>
              <p:spPr>
                <a:xfrm rot="-5400000">
                  <a:off x="8382279" y="3494687"/>
                  <a:ext cx="180334" cy="210248"/>
                </a:xfrm>
                <a:custGeom>
                  <a:avLst/>
                  <a:gdLst/>
                  <a:ahLst/>
                  <a:cxnLst/>
                  <a:rect l="l" t="t" r="r" b="b"/>
                  <a:pathLst>
                    <a:path w="2954" h="3444" extrusionOk="0">
                      <a:moveTo>
                        <a:pt x="1098" y="525"/>
                      </a:moveTo>
                      <a:cubicBezTo>
                        <a:pt x="1120" y="540"/>
                        <a:pt x="1135" y="555"/>
                        <a:pt x="1158" y="570"/>
                      </a:cubicBezTo>
                      <a:cubicBezTo>
                        <a:pt x="1443" y="931"/>
                        <a:pt x="1639" y="1351"/>
                        <a:pt x="1826" y="1780"/>
                      </a:cubicBezTo>
                      <a:cubicBezTo>
                        <a:pt x="1841" y="1802"/>
                        <a:pt x="1849" y="1817"/>
                        <a:pt x="1856" y="1840"/>
                      </a:cubicBezTo>
                      <a:cubicBezTo>
                        <a:pt x="1691" y="1584"/>
                        <a:pt x="1533" y="1329"/>
                        <a:pt x="1391" y="1066"/>
                      </a:cubicBezTo>
                      <a:cubicBezTo>
                        <a:pt x="1293" y="886"/>
                        <a:pt x="1218" y="683"/>
                        <a:pt x="1098" y="525"/>
                      </a:cubicBezTo>
                      <a:close/>
                      <a:moveTo>
                        <a:pt x="421" y="127"/>
                      </a:moveTo>
                      <a:cubicBezTo>
                        <a:pt x="436" y="134"/>
                        <a:pt x="451" y="149"/>
                        <a:pt x="466" y="157"/>
                      </a:cubicBezTo>
                      <a:lnTo>
                        <a:pt x="459" y="157"/>
                      </a:lnTo>
                      <a:cubicBezTo>
                        <a:pt x="271" y="435"/>
                        <a:pt x="241" y="818"/>
                        <a:pt x="264" y="1148"/>
                      </a:cubicBezTo>
                      <a:cubicBezTo>
                        <a:pt x="286" y="1494"/>
                        <a:pt x="421" y="1862"/>
                        <a:pt x="361" y="2208"/>
                      </a:cubicBezTo>
                      <a:cubicBezTo>
                        <a:pt x="331" y="2125"/>
                        <a:pt x="249" y="2058"/>
                        <a:pt x="166" y="2013"/>
                      </a:cubicBezTo>
                      <a:cubicBezTo>
                        <a:pt x="173" y="2013"/>
                        <a:pt x="181" y="2005"/>
                        <a:pt x="188" y="2005"/>
                      </a:cubicBezTo>
                      <a:cubicBezTo>
                        <a:pt x="391" y="1855"/>
                        <a:pt x="158" y="1517"/>
                        <a:pt x="136" y="1336"/>
                      </a:cubicBezTo>
                      <a:cubicBezTo>
                        <a:pt x="83" y="923"/>
                        <a:pt x="219" y="480"/>
                        <a:pt x="414" y="127"/>
                      </a:cubicBezTo>
                      <a:close/>
                      <a:moveTo>
                        <a:pt x="391" y="390"/>
                      </a:moveTo>
                      <a:lnTo>
                        <a:pt x="391" y="390"/>
                      </a:lnTo>
                      <a:cubicBezTo>
                        <a:pt x="339" y="683"/>
                        <a:pt x="391" y="1013"/>
                        <a:pt x="421" y="1291"/>
                      </a:cubicBezTo>
                      <a:cubicBezTo>
                        <a:pt x="466" y="1704"/>
                        <a:pt x="617" y="2125"/>
                        <a:pt x="572" y="2538"/>
                      </a:cubicBezTo>
                      <a:cubicBezTo>
                        <a:pt x="527" y="2463"/>
                        <a:pt x="444" y="2403"/>
                        <a:pt x="354" y="2396"/>
                      </a:cubicBezTo>
                      <a:lnTo>
                        <a:pt x="354" y="2388"/>
                      </a:lnTo>
                      <a:cubicBezTo>
                        <a:pt x="369" y="2373"/>
                        <a:pt x="376" y="2343"/>
                        <a:pt x="384" y="2321"/>
                      </a:cubicBezTo>
                      <a:cubicBezTo>
                        <a:pt x="474" y="2035"/>
                        <a:pt x="376" y="1720"/>
                        <a:pt x="331" y="1434"/>
                      </a:cubicBezTo>
                      <a:cubicBezTo>
                        <a:pt x="271" y="1058"/>
                        <a:pt x="286" y="728"/>
                        <a:pt x="391" y="390"/>
                      </a:cubicBezTo>
                      <a:close/>
                      <a:moveTo>
                        <a:pt x="504" y="172"/>
                      </a:moveTo>
                      <a:cubicBezTo>
                        <a:pt x="527" y="187"/>
                        <a:pt x="549" y="194"/>
                        <a:pt x="572" y="209"/>
                      </a:cubicBezTo>
                      <a:cubicBezTo>
                        <a:pt x="542" y="623"/>
                        <a:pt x="632" y="1051"/>
                        <a:pt x="714" y="1457"/>
                      </a:cubicBezTo>
                      <a:cubicBezTo>
                        <a:pt x="812" y="1900"/>
                        <a:pt x="895" y="2336"/>
                        <a:pt x="887" y="2786"/>
                      </a:cubicBezTo>
                      <a:cubicBezTo>
                        <a:pt x="841" y="2717"/>
                        <a:pt x="742" y="2666"/>
                        <a:pt x="658" y="2666"/>
                      </a:cubicBezTo>
                      <a:cubicBezTo>
                        <a:pt x="632" y="2666"/>
                        <a:pt x="608" y="2671"/>
                        <a:pt x="587" y="2681"/>
                      </a:cubicBezTo>
                      <a:cubicBezTo>
                        <a:pt x="587" y="2674"/>
                        <a:pt x="594" y="2651"/>
                        <a:pt x="594" y="2636"/>
                      </a:cubicBezTo>
                      <a:cubicBezTo>
                        <a:pt x="677" y="2306"/>
                        <a:pt x="564" y="1952"/>
                        <a:pt x="512" y="1622"/>
                      </a:cubicBezTo>
                      <a:cubicBezTo>
                        <a:pt x="466" y="1374"/>
                        <a:pt x="451" y="1126"/>
                        <a:pt x="429" y="878"/>
                      </a:cubicBezTo>
                      <a:cubicBezTo>
                        <a:pt x="414" y="638"/>
                        <a:pt x="399" y="390"/>
                        <a:pt x="504" y="172"/>
                      </a:cubicBezTo>
                      <a:close/>
                      <a:moveTo>
                        <a:pt x="624" y="232"/>
                      </a:moveTo>
                      <a:cubicBezTo>
                        <a:pt x="624" y="232"/>
                        <a:pt x="632" y="232"/>
                        <a:pt x="632" y="239"/>
                      </a:cubicBezTo>
                      <a:cubicBezTo>
                        <a:pt x="632" y="247"/>
                        <a:pt x="639" y="254"/>
                        <a:pt x="639" y="269"/>
                      </a:cubicBezTo>
                      <a:cubicBezTo>
                        <a:pt x="647" y="668"/>
                        <a:pt x="744" y="1066"/>
                        <a:pt x="872" y="1449"/>
                      </a:cubicBezTo>
                      <a:cubicBezTo>
                        <a:pt x="947" y="1674"/>
                        <a:pt x="1030" y="1900"/>
                        <a:pt x="1113" y="2125"/>
                      </a:cubicBezTo>
                      <a:cubicBezTo>
                        <a:pt x="1203" y="2358"/>
                        <a:pt x="1300" y="2584"/>
                        <a:pt x="1323" y="2824"/>
                      </a:cubicBezTo>
                      <a:cubicBezTo>
                        <a:pt x="1293" y="2756"/>
                        <a:pt x="1225" y="2704"/>
                        <a:pt x="1143" y="2704"/>
                      </a:cubicBezTo>
                      <a:cubicBezTo>
                        <a:pt x="1136" y="2703"/>
                        <a:pt x="1130" y="2703"/>
                        <a:pt x="1123" y="2703"/>
                      </a:cubicBezTo>
                      <a:cubicBezTo>
                        <a:pt x="1054" y="2703"/>
                        <a:pt x="980" y="2740"/>
                        <a:pt x="932" y="2801"/>
                      </a:cubicBezTo>
                      <a:cubicBezTo>
                        <a:pt x="962" y="2388"/>
                        <a:pt x="872" y="1967"/>
                        <a:pt x="790" y="1562"/>
                      </a:cubicBezTo>
                      <a:cubicBezTo>
                        <a:pt x="692" y="1118"/>
                        <a:pt x="617" y="683"/>
                        <a:pt x="624" y="232"/>
                      </a:cubicBezTo>
                      <a:close/>
                      <a:moveTo>
                        <a:pt x="677" y="269"/>
                      </a:moveTo>
                      <a:cubicBezTo>
                        <a:pt x="684" y="269"/>
                        <a:pt x="684" y="269"/>
                        <a:pt x="692" y="277"/>
                      </a:cubicBezTo>
                      <a:cubicBezTo>
                        <a:pt x="722" y="299"/>
                        <a:pt x="752" y="315"/>
                        <a:pt x="782" y="337"/>
                      </a:cubicBezTo>
                      <a:cubicBezTo>
                        <a:pt x="857" y="788"/>
                        <a:pt x="1007" y="1171"/>
                        <a:pt x="1218" y="1577"/>
                      </a:cubicBezTo>
                      <a:cubicBezTo>
                        <a:pt x="1428" y="1975"/>
                        <a:pt x="1646" y="2373"/>
                        <a:pt x="1706" y="2824"/>
                      </a:cubicBezTo>
                      <a:cubicBezTo>
                        <a:pt x="1676" y="2779"/>
                        <a:pt x="1631" y="2741"/>
                        <a:pt x="1578" y="2734"/>
                      </a:cubicBezTo>
                      <a:cubicBezTo>
                        <a:pt x="1567" y="2731"/>
                        <a:pt x="1554" y="2729"/>
                        <a:pt x="1542" y="2729"/>
                      </a:cubicBezTo>
                      <a:cubicBezTo>
                        <a:pt x="1462" y="2729"/>
                        <a:pt x="1380" y="2791"/>
                        <a:pt x="1361" y="2869"/>
                      </a:cubicBezTo>
                      <a:cubicBezTo>
                        <a:pt x="1368" y="2463"/>
                        <a:pt x="1120" y="2043"/>
                        <a:pt x="992" y="1659"/>
                      </a:cubicBezTo>
                      <a:cubicBezTo>
                        <a:pt x="857" y="1291"/>
                        <a:pt x="744" y="908"/>
                        <a:pt x="699" y="525"/>
                      </a:cubicBezTo>
                      <a:lnTo>
                        <a:pt x="699" y="525"/>
                      </a:lnTo>
                      <a:cubicBezTo>
                        <a:pt x="782" y="848"/>
                        <a:pt x="895" y="1164"/>
                        <a:pt x="1037" y="1472"/>
                      </a:cubicBezTo>
                      <a:cubicBezTo>
                        <a:pt x="1225" y="1885"/>
                        <a:pt x="1488" y="2276"/>
                        <a:pt x="1593" y="2726"/>
                      </a:cubicBezTo>
                      <a:cubicBezTo>
                        <a:pt x="1597" y="2730"/>
                        <a:pt x="1601" y="2732"/>
                        <a:pt x="1604" y="2732"/>
                      </a:cubicBezTo>
                      <a:cubicBezTo>
                        <a:pt x="1607" y="2732"/>
                        <a:pt x="1609" y="2730"/>
                        <a:pt x="1609" y="2726"/>
                      </a:cubicBezTo>
                      <a:cubicBezTo>
                        <a:pt x="1526" y="2306"/>
                        <a:pt x="1315" y="1952"/>
                        <a:pt x="1135" y="1577"/>
                      </a:cubicBezTo>
                      <a:cubicBezTo>
                        <a:pt x="940" y="1179"/>
                        <a:pt x="790" y="765"/>
                        <a:pt x="677" y="337"/>
                      </a:cubicBezTo>
                      <a:cubicBezTo>
                        <a:pt x="677" y="315"/>
                        <a:pt x="677" y="292"/>
                        <a:pt x="677" y="269"/>
                      </a:cubicBezTo>
                      <a:close/>
                      <a:moveTo>
                        <a:pt x="827" y="367"/>
                      </a:moveTo>
                      <a:cubicBezTo>
                        <a:pt x="857" y="390"/>
                        <a:pt x="895" y="405"/>
                        <a:pt x="932" y="427"/>
                      </a:cubicBezTo>
                      <a:cubicBezTo>
                        <a:pt x="1075" y="592"/>
                        <a:pt x="1165" y="810"/>
                        <a:pt x="1248" y="998"/>
                      </a:cubicBezTo>
                      <a:cubicBezTo>
                        <a:pt x="1353" y="1239"/>
                        <a:pt x="1443" y="1487"/>
                        <a:pt x="1556" y="1727"/>
                      </a:cubicBezTo>
                      <a:cubicBezTo>
                        <a:pt x="1759" y="2178"/>
                        <a:pt x="2082" y="2599"/>
                        <a:pt x="2104" y="3094"/>
                      </a:cubicBezTo>
                      <a:cubicBezTo>
                        <a:pt x="2082" y="3027"/>
                        <a:pt x="2044" y="2952"/>
                        <a:pt x="1977" y="2922"/>
                      </a:cubicBezTo>
                      <a:cubicBezTo>
                        <a:pt x="1952" y="2908"/>
                        <a:pt x="1924" y="2901"/>
                        <a:pt x="1896" y="2901"/>
                      </a:cubicBezTo>
                      <a:cubicBezTo>
                        <a:pt x="1848" y="2901"/>
                        <a:pt x="1800" y="2921"/>
                        <a:pt x="1766" y="2959"/>
                      </a:cubicBezTo>
                      <a:cubicBezTo>
                        <a:pt x="1759" y="2937"/>
                        <a:pt x="1751" y="2914"/>
                        <a:pt x="1744" y="2892"/>
                      </a:cubicBezTo>
                      <a:lnTo>
                        <a:pt x="1751" y="2892"/>
                      </a:lnTo>
                      <a:cubicBezTo>
                        <a:pt x="1714" y="2456"/>
                        <a:pt x="1518" y="2058"/>
                        <a:pt x="1315" y="1682"/>
                      </a:cubicBezTo>
                      <a:cubicBezTo>
                        <a:pt x="1203" y="1464"/>
                        <a:pt x="1090" y="1254"/>
                        <a:pt x="1000" y="1021"/>
                      </a:cubicBezTo>
                      <a:cubicBezTo>
                        <a:pt x="910" y="810"/>
                        <a:pt x="865" y="592"/>
                        <a:pt x="827" y="367"/>
                      </a:cubicBezTo>
                      <a:close/>
                      <a:moveTo>
                        <a:pt x="1898" y="2953"/>
                      </a:moveTo>
                      <a:cubicBezTo>
                        <a:pt x="1938" y="2953"/>
                        <a:pt x="1976" y="2972"/>
                        <a:pt x="2007" y="3012"/>
                      </a:cubicBezTo>
                      <a:cubicBezTo>
                        <a:pt x="2044" y="3049"/>
                        <a:pt x="2059" y="3102"/>
                        <a:pt x="2074" y="3147"/>
                      </a:cubicBezTo>
                      <a:cubicBezTo>
                        <a:pt x="2007" y="3102"/>
                        <a:pt x="1939" y="3049"/>
                        <a:pt x="1887" y="3019"/>
                      </a:cubicBezTo>
                      <a:cubicBezTo>
                        <a:pt x="1864" y="3004"/>
                        <a:pt x="1841" y="2997"/>
                        <a:pt x="1811" y="2982"/>
                      </a:cubicBezTo>
                      <a:cubicBezTo>
                        <a:pt x="1840" y="2963"/>
                        <a:pt x="1869" y="2953"/>
                        <a:pt x="1898" y="2953"/>
                      </a:cubicBezTo>
                      <a:close/>
                      <a:moveTo>
                        <a:pt x="1022" y="487"/>
                      </a:moveTo>
                      <a:cubicBezTo>
                        <a:pt x="1203" y="720"/>
                        <a:pt x="1308" y="991"/>
                        <a:pt x="1458" y="1254"/>
                      </a:cubicBezTo>
                      <a:cubicBezTo>
                        <a:pt x="1609" y="1517"/>
                        <a:pt x="1766" y="1772"/>
                        <a:pt x="1939" y="2020"/>
                      </a:cubicBezTo>
                      <a:cubicBezTo>
                        <a:pt x="2089" y="2381"/>
                        <a:pt x="2232" y="2741"/>
                        <a:pt x="2352" y="3109"/>
                      </a:cubicBezTo>
                      <a:cubicBezTo>
                        <a:pt x="2333" y="3099"/>
                        <a:pt x="2312" y="3094"/>
                        <a:pt x="2291" y="3094"/>
                      </a:cubicBezTo>
                      <a:cubicBezTo>
                        <a:pt x="2239" y="3094"/>
                        <a:pt x="2185" y="3122"/>
                        <a:pt x="2142" y="3155"/>
                      </a:cubicBezTo>
                      <a:cubicBezTo>
                        <a:pt x="2134" y="2599"/>
                        <a:pt x="1774" y="2140"/>
                        <a:pt x="1563" y="1652"/>
                      </a:cubicBezTo>
                      <a:cubicBezTo>
                        <a:pt x="1436" y="1359"/>
                        <a:pt x="1323" y="1051"/>
                        <a:pt x="1180" y="765"/>
                      </a:cubicBezTo>
                      <a:cubicBezTo>
                        <a:pt x="1135" y="675"/>
                        <a:pt x="1083" y="577"/>
                        <a:pt x="1022" y="487"/>
                      </a:cubicBezTo>
                      <a:close/>
                      <a:moveTo>
                        <a:pt x="1586" y="953"/>
                      </a:moveTo>
                      <a:lnTo>
                        <a:pt x="1593" y="961"/>
                      </a:lnTo>
                      <a:cubicBezTo>
                        <a:pt x="1601" y="968"/>
                        <a:pt x="1601" y="968"/>
                        <a:pt x="1601" y="968"/>
                      </a:cubicBezTo>
                      <a:cubicBezTo>
                        <a:pt x="1661" y="1036"/>
                        <a:pt x="1721" y="1096"/>
                        <a:pt x="1774" y="1164"/>
                      </a:cubicBezTo>
                      <a:cubicBezTo>
                        <a:pt x="1954" y="1374"/>
                        <a:pt x="2112" y="1599"/>
                        <a:pt x="2285" y="1810"/>
                      </a:cubicBezTo>
                      <a:cubicBezTo>
                        <a:pt x="2360" y="1937"/>
                        <a:pt x="2427" y="2065"/>
                        <a:pt x="2480" y="2200"/>
                      </a:cubicBezTo>
                      <a:cubicBezTo>
                        <a:pt x="2510" y="2283"/>
                        <a:pt x="2533" y="2373"/>
                        <a:pt x="2555" y="2456"/>
                      </a:cubicBezTo>
                      <a:cubicBezTo>
                        <a:pt x="2608" y="2674"/>
                        <a:pt x="2698" y="2944"/>
                        <a:pt x="2668" y="3170"/>
                      </a:cubicBezTo>
                      <a:cubicBezTo>
                        <a:pt x="2653" y="3200"/>
                        <a:pt x="2638" y="3222"/>
                        <a:pt x="2623" y="3237"/>
                      </a:cubicBezTo>
                      <a:cubicBezTo>
                        <a:pt x="2615" y="3252"/>
                        <a:pt x="2593" y="3267"/>
                        <a:pt x="2578" y="3282"/>
                      </a:cubicBezTo>
                      <a:cubicBezTo>
                        <a:pt x="2593" y="2734"/>
                        <a:pt x="2217" y="2215"/>
                        <a:pt x="1977" y="1750"/>
                      </a:cubicBezTo>
                      <a:cubicBezTo>
                        <a:pt x="1841" y="1487"/>
                        <a:pt x="1751" y="1201"/>
                        <a:pt x="1586" y="953"/>
                      </a:cubicBezTo>
                      <a:close/>
                      <a:moveTo>
                        <a:pt x="2291" y="3144"/>
                      </a:moveTo>
                      <a:cubicBezTo>
                        <a:pt x="2311" y="3144"/>
                        <a:pt x="2332" y="3151"/>
                        <a:pt x="2352" y="3170"/>
                      </a:cubicBezTo>
                      <a:cubicBezTo>
                        <a:pt x="2367" y="3177"/>
                        <a:pt x="2375" y="3192"/>
                        <a:pt x="2390" y="3215"/>
                      </a:cubicBezTo>
                      <a:cubicBezTo>
                        <a:pt x="2390" y="3222"/>
                        <a:pt x="2397" y="3237"/>
                        <a:pt x="2397" y="3252"/>
                      </a:cubicBezTo>
                      <a:cubicBezTo>
                        <a:pt x="2397" y="3252"/>
                        <a:pt x="2405" y="3260"/>
                        <a:pt x="2405" y="3260"/>
                      </a:cubicBezTo>
                      <a:cubicBezTo>
                        <a:pt x="2412" y="3282"/>
                        <a:pt x="2412" y="3305"/>
                        <a:pt x="2412" y="3327"/>
                      </a:cubicBezTo>
                      <a:cubicBezTo>
                        <a:pt x="2330" y="3320"/>
                        <a:pt x="2240" y="3267"/>
                        <a:pt x="2149" y="3207"/>
                      </a:cubicBezTo>
                      <a:lnTo>
                        <a:pt x="2157" y="3207"/>
                      </a:lnTo>
                      <a:cubicBezTo>
                        <a:pt x="2199" y="3181"/>
                        <a:pt x="2244" y="3144"/>
                        <a:pt x="2291" y="3144"/>
                      </a:cubicBezTo>
                      <a:close/>
                      <a:moveTo>
                        <a:pt x="1315" y="698"/>
                      </a:moveTo>
                      <a:lnTo>
                        <a:pt x="1361" y="735"/>
                      </a:lnTo>
                      <a:cubicBezTo>
                        <a:pt x="1436" y="818"/>
                        <a:pt x="1503" y="901"/>
                        <a:pt x="1563" y="991"/>
                      </a:cubicBezTo>
                      <a:cubicBezTo>
                        <a:pt x="1721" y="1239"/>
                        <a:pt x="1819" y="1532"/>
                        <a:pt x="1954" y="1795"/>
                      </a:cubicBezTo>
                      <a:cubicBezTo>
                        <a:pt x="2210" y="2276"/>
                        <a:pt x="2525" y="2756"/>
                        <a:pt x="2548" y="3312"/>
                      </a:cubicBezTo>
                      <a:cubicBezTo>
                        <a:pt x="2518" y="3327"/>
                        <a:pt x="2488" y="3335"/>
                        <a:pt x="2458" y="3335"/>
                      </a:cubicBezTo>
                      <a:cubicBezTo>
                        <a:pt x="2458" y="3267"/>
                        <a:pt x="2435" y="3192"/>
                        <a:pt x="2390" y="3140"/>
                      </a:cubicBezTo>
                      <a:cubicBezTo>
                        <a:pt x="2255" y="2629"/>
                        <a:pt x="2037" y="2148"/>
                        <a:pt x="1826" y="1667"/>
                      </a:cubicBezTo>
                      <a:cubicBezTo>
                        <a:pt x="1676" y="1336"/>
                        <a:pt x="1526" y="991"/>
                        <a:pt x="1315" y="698"/>
                      </a:cubicBezTo>
                      <a:close/>
                      <a:moveTo>
                        <a:pt x="537" y="0"/>
                      </a:moveTo>
                      <a:cubicBezTo>
                        <a:pt x="498" y="0"/>
                        <a:pt x="457" y="7"/>
                        <a:pt x="414" y="21"/>
                      </a:cubicBezTo>
                      <a:cubicBezTo>
                        <a:pt x="376" y="29"/>
                        <a:pt x="376" y="67"/>
                        <a:pt x="391" y="97"/>
                      </a:cubicBezTo>
                      <a:cubicBezTo>
                        <a:pt x="219" y="330"/>
                        <a:pt x="136" y="623"/>
                        <a:pt x="98" y="908"/>
                      </a:cubicBezTo>
                      <a:cubicBezTo>
                        <a:pt x="76" y="1051"/>
                        <a:pt x="68" y="1201"/>
                        <a:pt x="83" y="1344"/>
                      </a:cubicBezTo>
                      <a:cubicBezTo>
                        <a:pt x="98" y="1472"/>
                        <a:pt x="219" y="1667"/>
                        <a:pt x="211" y="1825"/>
                      </a:cubicBezTo>
                      <a:cubicBezTo>
                        <a:pt x="185" y="1760"/>
                        <a:pt x="119" y="1700"/>
                        <a:pt x="53" y="1700"/>
                      </a:cubicBezTo>
                      <a:cubicBezTo>
                        <a:pt x="43" y="1700"/>
                        <a:pt x="33" y="1701"/>
                        <a:pt x="23" y="1704"/>
                      </a:cubicBezTo>
                      <a:cubicBezTo>
                        <a:pt x="1" y="1704"/>
                        <a:pt x="16" y="1735"/>
                        <a:pt x="31" y="1742"/>
                      </a:cubicBezTo>
                      <a:cubicBezTo>
                        <a:pt x="91" y="1757"/>
                        <a:pt x="151" y="1780"/>
                        <a:pt x="173" y="1847"/>
                      </a:cubicBezTo>
                      <a:cubicBezTo>
                        <a:pt x="188" y="1885"/>
                        <a:pt x="181" y="1915"/>
                        <a:pt x="166" y="1945"/>
                      </a:cubicBezTo>
                      <a:cubicBezTo>
                        <a:pt x="158" y="1960"/>
                        <a:pt x="143" y="1975"/>
                        <a:pt x="121" y="1990"/>
                      </a:cubicBezTo>
                      <a:cubicBezTo>
                        <a:pt x="113" y="1990"/>
                        <a:pt x="113" y="1998"/>
                        <a:pt x="113" y="2005"/>
                      </a:cubicBezTo>
                      <a:cubicBezTo>
                        <a:pt x="106" y="2013"/>
                        <a:pt x="106" y="2020"/>
                        <a:pt x="113" y="2028"/>
                      </a:cubicBezTo>
                      <a:cubicBezTo>
                        <a:pt x="211" y="2095"/>
                        <a:pt x="354" y="2200"/>
                        <a:pt x="339" y="2313"/>
                      </a:cubicBezTo>
                      <a:cubicBezTo>
                        <a:pt x="331" y="2328"/>
                        <a:pt x="324" y="2343"/>
                        <a:pt x="316" y="2366"/>
                      </a:cubicBezTo>
                      <a:cubicBezTo>
                        <a:pt x="309" y="2373"/>
                        <a:pt x="301" y="2388"/>
                        <a:pt x="294" y="2403"/>
                      </a:cubicBezTo>
                      <a:cubicBezTo>
                        <a:pt x="286" y="2411"/>
                        <a:pt x="286" y="2418"/>
                        <a:pt x="301" y="2426"/>
                      </a:cubicBezTo>
                      <a:lnTo>
                        <a:pt x="316" y="2426"/>
                      </a:lnTo>
                      <a:cubicBezTo>
                        <a:pt x="316" y="2433"/>
                        <a:pt x="324" y="2433"/>
                        <a:pt x="324" y="2433"/>
                      </a:cubicBezTo>
                      <a:cubicBezTo>
                        <a:pt x="391" y="2441"/>
                        <a:pt x="459" y="2448"/>
                        <a:pt x="504" y="2508"/>
                      </a:cubicBezTo>
                      <a:cubicBezTo>
                        <a:pt x="549" y="2561"/>
                        <a:pt x="549" y="2621"/>
                        <a:pt x="542" y="2681"/>
                      </a:cubicBezTo>
                      <a:cubicBezTo>
                        <a:pt x="542" y="2696"/>
                        <a:pt x="534" y="2704"/>
                        <a:pt x="534" y="2719"/>
                      </a:cubicBezTo>
                      <a:cubicBezTo>
                        <a:pt x="529" y="2729"/>
                        <a:pt x="539" y="2740"/>
                        <a:pt x="547" y="2740"/>
                      </a:cubicBezTo>
                      <a:cubicBezTo>
                        <a:pt x="551" y="2740"/>
                        <a:pt x="554" y="2738"/>
                        <a:pt x="557" y="2734"/>
                      </a:cubicBezTo>
                      <a:cubicBezTo>
                        <a:pt x="562" y="2734"/>
                        <a:pt x="563" y="2737"/>
                        <a:pt x="566" y="2737"/>
                      </a:cubicBezTo>
                      <a:cubicBezTo>
                        <a:pt x="567" y="2737"/>
                        <a:pt x="569" y="2736"/>
                        <a:pt x="572" y="2734"/>
                      </a:cubicBezTo>
                      <a:cubicBezTo>
                        <a:pt x="605" y="2726"/>
                        <a:pt x="635" y="2720"/>
                        <a:pt x="668" y="2720"/>
                      </a:cubicBezTo>
                      <a:cubicBezTo>
                        <a:pt x="694" y="2720"/>
                        <a:pt x="721" y="2724"/>
                        <a:pt x="752" y="2734"/>
                      </a:cubicBezTo>
                      <a:cubicBezTo>
                        <a:pt x="820" y="2764"/>
                        <a:pt x="887" y="2824"/>
                        <a:pt x="887" y="2907"/>
                      </a:cubicBezTo>
                      <a:cubicBezTo>
                        <a:pt x="887" y="2921"/>
                        <a:pt x="893" y="2926"/>
                        <a:pt x="902" y="2926"/>
                      </a:cubicBezTo>
                      <a:cubicBezTo>
                        <a:pt x="906" y="2926"/>
                        <a:pt x="912" y="2924"/>
                        <a:pt x="917" y="2922"/>
                      </a:cubicBezTo>
                      <a:cubicBezTo>
                        <a:pt x="917" y="2922"/>
                        <a:pt x="925" y="2914"/>
                        <a:pt x="925" y="2907"/>
                      </a:cubicBezTo>
                      <a:lnTo>
                        <a:pt x="925" y="2899"/>
                      </a:lnTo>
                      <a:cubicBezTo>
                        <a:pt x="962" y="2809"/>
                        <a:pt x="1037" y="2741"/>
                        <a:pt x="1135" y="2741"/>
                      </a:cubicBezTo>
                      <a:cubicBezTo>
                        <a:pt x="1233" y="2749"/>
                        <a:pt x="1293" y="2839"/>
                        <a:pt x="1308" y="2929"/>
                      </a:cubicBezTo>
                      <a:cubicBezTo>
                        <a:pt x="1312" y="2937"/>
                        <a:pt x="1319" y="2940"/>
                        <a:pt x="1326" y="2940"/>
                      </a:cubicBezTo>
                      <a:cubicBezTo>
                        <a:pt x="1332" y="2940"/>
                        <a:pt x="1338" y="2937"/>
                        <a:pt x="1338" y="2929"/>
                      </a:cubicBezTo>
                      <a:cubicBezTo>
                        <a:pt x="1346" y="2929"/>
                        <a:pt x="1353" y="2922"/>
                        <a:pt x="1353" y="2914"/>
                      </a:cubicBezTo>
                      <a:cubicBezTo>
                        <a:pt x="1418" y="2868"/>
                        <a:pt x="1455" y="2772"/>
                        <a:pt x="1538" y="2772"/>
                      </a:cubicBezTo>
                      <a:cubicBezTo>
                        <a:pt x="1550" y="2772"/>
                        <a:pt x="1564" y="2774"/>
                        <a:pt x="1578" y="2779"/>
                      </a:cubicBezTo>
                      <a:cubicBezTo>
                        <a:pt x="1661" y="2801"/>
                        <a:pt x="1699" y="2869"/>
                        <a:pt x="1721" y="2944"/>
                      </a:cubicBezTo>
                      <a:cubicBezTo>
                        <a:pt x="1678" y="2931"/>
                        <a:pt x="1631" y="2923"/>
                        <a:pt x="1584" y="2923"/>
                      </a:cubicBezTo>
                      <a:cubicBezTo>
                        <a:pt x="1550" y="2923"/>
                        <a:pt x="1515" y="2927"/>
                        <a:pt x="1481" y="2937"/>
                      </a:cubicBezTo>
                      <a:cubicBezTo>
                        <a:pt x="1473" y="2937"/>
                        <a:pt x="1473" y="2959"/>
                        <a:pt x="1488" y="2959"/>
                      </a:cubicBezTo>
                      <a:cubicBezTo>
                        <a:pt x="1676" y="2974"/>
                        <a:pt x="1811" y="3027"/>
                        <a:pt x="1962" y="3147"/>
                      </a:cubicBezTo>
                      <a:cubicBezTo>
                        <a:pt x="2082" y="3237"/>
                        <a:pt x="2187" y="3365"/>
                        <a:pt x="2322" y="3425"/>
                      </a:cubicBezTo>
                      <a:cubicBezTo>
                        <a:pt x="2361" y="3437"/>
                        <a:pt x="2400" y="3443"/>
                        <a:pt x="2439" y="3443"/>
                      </a:cubicBezTo>
                      <a:cubicBezTo>
                        <a:pt x="2496" y="3443"/>
                        <a:pt x="2551" y="3430"/>
                        <a:pt x="2600" y="3403"/>
                      </a:cubicBezTo>
                      <a:cubicBezTo>
                        <a:pt x="2608" y="3403"/>
                        <a:pt x="2623" y="3403"/>
                        <a:pt x="2630" y="3395"/>
                      </a:cubicBezTo>
                      <a:cubicBezTo>
                        <a:pt x="2908" y="3200"/>
                        <a:pt x="2953" y="2801"/>
                        <a:pt x="2923" y="2478"/>
                      </a:cubicBezTo>
                      <a:cubicBezTo>
                        <a:pt x="2878" y="2065"/>
                        <a:pt x="2683" y="1667"/>
                        <a:pt x="2435" y="1336"/>
                      </a:cubicBezTo>
                      <a:cubicBezTo>
                        <a:pt x="2165" y="968"/>
                        <a:pt x="1804" y="668"/>
                        <a:pt x="1421" y="427"/>
                      </a:cubicBezTo>
                      <a:cubicBezTo>
                        <a:pt x="1233" y="299"/>
                        <a:pt x="1030" y="194"/>
                        <a:pt x="827" y="89"/>
                      </a:cubicBezTo>
                      <a:cubicBezTo>
                        <a:pt x="730" y="41"/>
                        <a:pt x="638" y="0"/>
                        <a:pt x="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4"/>
                <p:cNvSpPr/>
                <p:nvPr/>
              </p:nvSpPr>
              <p:spPr>
                <a:xfrm rot="-5400000">
                  <a:off x="8183934" y="3487728"/>
                  <a:ext cx="209637" cy="161776"/>
                </a:xfrm>
                <a:custGeom>
                  <a:avLst/>
                  <a:gdLst/>
                  <a:ahLst/>
                  <a:cxnLst/>
                  <a:rect l="l" t="t" r="r" b="b"/>
                  <a:pathLst>
                    <a:path w="3434" h="2650" extrusionOk="0">
                      <a:moveTo>
                        <a:pt x="2914" y="165"/>
                      </a:moveTo>
                      <a:cubicBezTo>
                        <a:pt x="2946" y="165"/>
                        <a:pt x="2977" y="169"/>
                        <a:pt x="3005" y="177"/>
                      </a:cubicBezTo>
                      <a:cubicBezTo>
                        <a:pt x="2998" y="192"/>
                        <a:pt x="2990" y="214"/>
                        <a:pt x="2975" y="237"/>
                      </a:cubicBezTo>
                      <a:lnTo>
                        <a:pt x="2968" y="237"/>
                      </a:lnTo>
                      <a:cubicBezTo>
                        <a:pt x="2960" y="252"/>
                        <a:pt x="2953" y="259"/>
                        <a:pt x="2945" y="274"/>
                      </a:cubicBezTo>
                      <a:cubicBezTo>
                        <a:pt x="2930" y="289"/>
                        <a:pt x="2915" y="297"/>
                        <a:pt x="2893" y="304"/>
                      </a:cubicBezTo>
                      <a:cubicBezTo>
                        <a:pt x="2883" y="307"/>
                        <a:pt x="2873" y="308"/>
                        <a:pt x="2864" y="308"/>
                      </a:cubicBezTo>
                      <a:cubicBezTo>
                        <a:pt x="2799" y="308"/>
                        <a:pt x="2759" y="244"/>
                        <a:pt x="2720" y="192"/>
                      </a:cubicBezTo>
                      <a:cubicBezTo>
                        <a:pt x="2789" y="177"/>
                        <a:pt x="2854" y="165"/>
                        <a:pt x="2914" y="165"/>
                      </a:cubicBezTo>
                      <a:close/>
                      <a:moveTo>
                        <a:pt x="2630" y="222"/>
                      </a:moveTo>
                      <a:lnTo>
                        <a:pt x="2630" y="222"/>
                      </a:lnTo>
                      <a:cubicBezTo>
                        <a:pt x="2600" y="259"/>
                        <a:pt x="2570" y="304"/>
                        <a:pt x="2525" y="327"/>
                      </a:cubicBezTo>
                      <a:cubicBezTo>
                        <a:pt x="2498" y="343"/>
                        <a:pt x="2472" y="350"/>
                        <a:pt x="2448" y="350"/>
                      </a:cubicBezTo>
                      <a:cubicBezTo>
                        <a:pt x="2403" y="350"/>
                        <a:pt x="2363" y="325"/>
                        <a:pt x="2329" y="282"/>
                      </a:cubicBezTo>
                      <a:cubicBezTo>
                        <a:pt x="2359" y="282"/>
                        <a:pt x="2382" y="274"/>
                        <a:pt x="2412" y="274"/>
                      </a:cubicBezTo>
                      <a:cubicBezTo>
                        <a:pt x="2472" y="259"/>
                        <a:pt x="2547" y="237"/>
                        <a:pt x="2630" y="222"/>
                      </a:cubicBezTo>
                      <a:close/>
                      <a:moveTo>
                        <a:pt x="3148" y="274"/>
                      </a:moveTo>
                      <a:cubicBezTo>
                        <a:pt x="3156" y="297"/>
                        <a:pt x="3171" y="319"/>
                        <a:pt x="3178" y="334"/>
                      </a:cubicBezTo>
                      <a:cubicBezTo>
                        <a:pt x="3186" y="357"/>
                        <a:pt x="3186" y="387"/>
                        <a:pt x="3193" y="417"/>
                      </a:cubicBezTo>
                      <a:cubicBezTo>
                        <a:pt x="3156" y="642"/>
                        <a:pt x="2983" y="868"/>
                        <a:pt x="2870" y="1048"/>
                      </a:cubicBezTo>
                      <a:cubicBezTo>
                        <a:pt x="2818" y="1123"/>
                        <a:pt x="2765" y="1191"/>
                        <a:pt x="2712" y="1259"/>
                      </a:cubicBezTo>
                      <a:cubicBezTo>
                        <a:pt x="2622" y="1371"/>
                        <a:pt x="2517" y="1469"/>
                        <a:pt x="2412" y="1559"/>
                      </a:cubicBezTo>
                      <a:cubicBezTo>
                        <a:pt x="2179" y="1694"/>
                        <a:pt x="1961" y="1852"/>
                        <a:pt x="1728" y="1980"/>
                      </a:cubicBezTo>
                      <a:cubicBezTo>
                        <a:pt x="1653" y="2017"/>
                        <a:pt x="1578" y="2062"/>
                        <a:pt x="1503" y="2100"/>
                      </a:cubicBezTo>
                      <a:lnTo>
                        <a:pt x="1498" y="2100"/>
                      </a:lnTo>
                      <a:cubicBezTo>
                        <a:pt x="1718" y="1928"/>
                        <a:pt x="1897" y="1699"/>
                        <a:pt x="2104" y="1499"/>
                      </a:cubicBezTo>
                      <a:cubicBezTo>
                        <a:pt x="2472" y="1153"/>
                        <a:pt x="2990" y="800"/>
                        <a:pt x="3148" y="274"/>
                      </a:cubicBezTo>
                      <a:close/>
                      <a:moveTo>
                        <a:pt x="1022" y="244"/>
                      </a:moveTo>
                      <a:lnTo>
                        <a:pt x="1022" y="244"/>
                      </a:lnTo>
                      <a:cubicBezTo>
                        <a:pt x="939" y="650"/>
                        <a:pt x="661" y="996"/>
                        <a:pt x="496" y="1364"/>
                      </a:cubicBezTo>
                      <a:cubicBezTo>
                        <a:pt x="383" y="1619"/>
                        <a:pt x="226" y="1912"/>
                        <a:pt x="180" y="2205"/>
                      </a:cubicBezTo>
                      <a:cubicBezTo>
                        <a:pt x="188" y="1852"/>
                        <a:pt x="286" y="1529"/>
                        <a:pt x="451" y="1198"/>
                      </a:cubicBezTo>
                      <a:cubicBezTo>
                        <a:pt x="579" y="943"/>
                        <a:pt x="774" y="680"/>
                        <a:pt x="774" y="387"/>
                      </a:cubicBezTo>
                      <a:cubicBezTo>
                        <a:pt x="782" y="357"/>
                        <a:pt x="782" y="327"/>
                        <a:pt x="774" y="304"/>
                      </a:cubicBezTo>
                      <a:lnTo>
                        <a:pt x="774" y="304"/>
                      </a:lnTo>
                      <a:cubicBezTo>
                        <a:pt x="795" y="310"/>
                        <a:pt x="818" y="313"/>
                        <a:pt x="841" y="313"/>
                      </a:cubicBezTo>
                      <a:cubicBezTo>
                        <a:pt x="907" y="313"/>
                        <a:pt x="977" y="289"/>
                        <a:pt x="1022" y="244"/>
                      </a:cubicBezTo>
                      <a:close/>
                      <a:moveTo>
                        <a:pt x="3051" y="192"/>
                      </a:moveTo>
                      <a:cubicBezTo>
                        <a:pt x="3081" y="199"/>
                        <a:pt x="3103" y="214"/>
                        <a:pt x="3126" y="237"/>
                      </a:cubicBezTo>
                      <a:cubicBezTo>
                        <a:pt x="2930" y="755"/>
                        <a:pt x="2487" y="1093"/>
                        <a:pt x="2096" y="1454"/>
                      </a:cubicBezTo>
                      <a:cubicBezTo>
                        <a:pt x="1886" y="1649"/>
                        <a:pt x="1706" y="1890"/>
                        <a:pt x="1473" y="2062"/>
                      </a:cubicBezTo>
                      <a:cubicBezTo>
                        <a:pt x="1390" y="2130"/>
                        <a:pt x="1300" y="2183"/>
                        <a:pt x="1210" y="2235"/>
                      </a:cubicBezTo>
                      <a:cubicBezTo>
                        <a:pt x="1187" y="2243"/>
                        <a:pt x="1172" y="2243"/>
                        <a:pt x="1150" y="2250"/>
                      </a:cubicBezTo>
                      <a:cubicBezTo>
                        <a:pt x="1443" y="2047"/>
                        <a:pt x="1691" y="1777"/>
                        <a:pt x="1931" y="1521"/>
                      </a:cubicBezTo>
                      <a:cubicBezTo>
                        <a:pt x="2284" y="1153"/>
                        <a:pt x="2637" y="770"/>
                        <a:pt x="2923" y="342"/>
                      </a:cubicBezTo>
                      <a:cubicBezTo>
                        <a:pt x="2983" y="319"/>
                        <a:pt x="3028" y="252"/>
                        <a:pt x="3051" y="192"/>
                      </a:cubicBezTo>
                      <a:close/>
                      <a:moveTo>
                        <a:pt x="2014" y="1371"/>
                      </a:moveTo>
                      <a:lnTo>
                        <a:pt x="2014" y="1371"/>
                      </a:lnTo>
                      <a:cubicBezTo>
                        <a:pt x="1999" y="1386"/>
                        <a:pt x="1984" y="1409"/>
                        <a:pt x="1969" y="1424"/>
                      </a:cubicBezTo>
                      <a:cubicBezTo>
                        <a:pt x="1661" y="1754"/>
                        <a:pt x="1345" y="2077"/>
                        <a:pt x="962" y="2318"/>
                      </a:cubicBezTo>
                      <a:lnTo>
                        <a:pt x="962" y="2310"/>
                      </a:lnTo>
                      <a:cubicBezTo>
                        <a:pt x="939" y="2318"/>
                        <a:pt x="917" y="2325"/>
                        <a:pt x="887" y="2333"/>
                      </a:cubicBezTo>
                      <a:cubicBezTo>
                        <a:pt x="1052" y="2228"/>
                        <a:pt x="1180" y="2070"/>
                        <a:pt x="1330" y="1935"/>
                      </a:cubicBezTo>
                      <a:cubicBezTo>
                        <a:pt x="1548" y="1739"/>
                        <a:pt x="1781" y="1552"/>
                        <a:pt x="2014" y="1371"/>
                      </a:cubicBezTo>
                      <a:close/>
                      <a:moveTo>
                        <a:pt x="2697" y="237"/>
                      </a:moveTo>
                      <a:cubicBezTo>
                        <a:pt x="2731" y="298"/>
                        <a:pt x="2790" y="359"/>
                        <a:pt x="2862" y="359"/>
                      </a:cubicBezTo>
                      <a:cubicBezTo>
                        <a:pt x="2870" y="359"/>
                        <a:pt x="2877" y="358"/>
                        <a:pt x="2885" y="357"/>
                      </a:cubicBezTo>
                      <a:lnTo>
                        <a:pt x="2885" y="357"/>
                      </a:lnTo>
                      <a:cubicBezTo>
                        <a:pt x="2652" y="665"/>
                        <a:pt x="2404" y="950"/>
                        <a:pt x="2149" y="1228"/>
                      </a:cubicBezTo>
                      <a:cubicBezTo>
                        <a:pt x="1916" y="1401"/>
                        <a:pt x="1683" y="1582"/>
                        <a:pt x="1458" y="1777"/>
                      </a:cubicBezTo>
                      <a:cubicBezTo>
                        <a:pt x="1240" y="1972"/>
                        <a:pt x="1052" y="2190"/>
                        <a:pt x="812" y="2340"/>
                      </a:cubicBezTo>
                      <a:cubicBezTo>
                        <a:pt x="894" y="2280"/>
                        <a:pt x="969" y="2205"/>
                        <a:pt x="1044" y="2138"/>
                      </a:cubicBezTo>
                      <a:cubicBezTo>
                        <a:pt x="1270" y="1920"/>
                        <a:pt x="1465" y="1672"/>
                        <a:pt x="1683" y="1446"/>
                      </a:cubicBezTo>
                      <a:cubicBezTo>
                        <a:pt x="2036" y="1063"/>
                        <a:pt x="2517" y="755"/>
                        <a:pt x="2697" y="237"/>
                      </a:cubicBezTo>
                      <a:close/>
                      <a:moveTo>
                        <a:pt x="2284" y="282"/>
                      </a:moveTo>
                      <a:cubicBezTo>
                        <a:pt x="2311" y="348"/>
                        <a:pt x="2373" y="397"/>
                        <a:pt x="2444" y="397"/>
                      </a:cubicBezTo>
                      <a:cubicBezTo>
                        <a:pt x="2453" y="397"/>
                        <a:pt x="2462" y="396"/>
                        <a:pt x="2472" y="394"/>
                      </a:cubicBezTo>
                      <a:cubicBezTo>
                        <a:pt x="2540" y="387"/>
                        <a:pt x="2600" y="342"/>
                        <a:pt x="2645" y="282"/>
                      </a:cubicBezTo>
                      <a:lnTo>
                        <a:pt x="2645" y="282"/>
                      </a:lnTo>
                      <a:cubicBezTo>
                        <a:pt x="2465" y="740"/>
                        <a:pt x="2029" y="1018"/>
                        <a:pt x="1698" y="1364"/>
                      </a:cubicBezTo>
                      <a:cubicBezTo>
                        <a:pt x="1518" y="1552"/>
                        <a:pt x="1360" y="1754"/>
                        <a:pt x="1180" y="1942"/>
                      </a:cubicBezTo>
                      <a:cubicBezTo>
                        <a:pt x="1044" y="2093"/>
                        <a:pt x="887" y="2265"/>
                        <a:pt x="706" y="2363"/>
                      </a:cubicBezTo>
                      <a:cubicBezTo>
                        <a:pt x="661" y="2371"/>
                        <a:pt x="624" y="2378"/>
                        <a:pt x="586" y="2386"/>
                      </a:cubicBezTo>
                      <a:cubicBezTo>
                        <a:pt x="691" y="2183"/>
                        <a:pt x="804" y="1995"/>
                        <a:pt x="954" y="1830"/>
                      </a:cubicBezTo>
                      <a:cubicBezTo>
                        <a:pt x="1105" y="1649"/>
                        <a:pt x="1285" y="1484"/>
                        <a:pt x="1458" y="1326"/>
                      </a:cubicBezTo>
                      <a:cubicBezTo>
                        <a:pt x="1766" y="1041"/>
                        <a:pt x="2074" y="740"/>
                        <a:pt x="2239" y="342"/>
                      </a:cubicBezTo>
                      <a:lnTo>
                        <a:pt x="2247" y="342"/>
                      </a:lnTo>
                      <a:cubicBezTo>
                        <a:pt x="2254" y="327"/>
                        <a:pt x="2269" y="304"/>
                        <a:pt x="2284" y="282"/>
                      </a:cubicBezTo>
                      <a:close/>
                      <a:moveTo>
                        <a:pt x="1871" y="222"/>
                      </a:moveTo>
                      <a:cubicBezTo>
                        <a:pt x="1863" y="312"/>
                        <a:pt x="1946" y="417"/>
                        <a:pt x="2036" y="432"/>
                      </a:cubicBezTo>
                      <a:cubicBezTo>
                        <a:pt x="2050" y="436"/>
                        <a:pt x="2064" y="438"/>
                        <a:pt x="2078" y="438"/>
                      </a:cubicBezTo>
                      <a:cubicBezTo>
                        <a:pt x="2117" y="438"/>
                        <a:pt x="2154" y="424"/>
                        <a:pt x="2187" y="402"/>
                      </a:cubicBezTo>
                      <a:lnTo>
                        <a:pt x="2187" y="402"/>
                      </a:lnTo>
                      <a:cubicBezTo>
                        <a:pt x="1984" y="800"/>
                        <a:pt x="1661" y="1093"/>
                        <a:pt x="1338" y="1394"/>
                      </a:cubicBezTo>
                      <a:cubicBezTo>
                        <a:pt x="1007" y="1694"/>
                        <a:pt x="744" y="2002"/>
                        <a:pt x="534" y="2401"/>
                      </a:cubicBezTo>
                      <a:cubicBezTo>
                        <a:pt x="496" y="2408"/>
                        <a:pt x="466" y="2416"/>
                        <a:pt x="428" y="2423"/>
                      </a:cubicBezTo>
                      <a:cubicBezTo>
                        <a:pt x="428" y="2431"/>
                        <a:pt x="421" y="2431"/>
                        <a:pt x="413" y="2431"/>
                      </a:cubicBezTo>
                      <a:cubicBezTo>
                        <a:pt x="421" y="2408"/>
                        <a:pt x="428" y="2386"/>
                        <a:pt x="443" y="2363"/>
                      </a:cubicBezTo>
                      <a:cubicBezTo>
                        <a:pt x="676" y="2002"/>
                        <a:pt x="947" y="1664"/>
                        <a:pt x="1255" y="1364"/>
                      </a:cubicBezTo>
                      <a:cubicBezTo>
                        <a:pt x="1548" y="1071"/>
                        <a:pt x="1848" y="815"/>
                        <a:pt x="2059" y="455"/>
                      </a:cubicBezTo>
                      <a:cubicBezTo>
                        <a:pt x="2064" y="449"/>
                        <a:pt x="2058" y="444"/>
                        <a:pt x="2054" y="444"/>
                      </a:cubicBezTo>
                      <a:cubicBezTo>
                        <a:pt x="2053" y="444"/>
                        <a:pt x="2051" y="445"/>
                        <a:pt x="2051" y="447"/>
                      </a:cubicBezTo>
                      <a:cubicBezTo>
                        <a:pt x="1803" y="830"/>
                        <a:pt x="1435" y="1101"/>
                        <a:pt x="1127" y="1424"/>
                      </a:cubicBezTo>
                      <a:cubicBezTo>
                        <a:pt x="902" y="1664"/>
                        <a:pt x="691" y="1920"/>
                        <a:pt x="511" y="2190"/>
                      </a:cubicBezTo>
                      <a:cubicBezTo>
                        <a:pt x="676" y="1845"/>
                        <a:pt x="909" y="1529"/>
                        <a:pt x="1142" y="1228"/>
                      </a:cubicBezTo>
                      <a:cubicBezTo>
                        <a:pt x="1390" y="920"/>
                        <a:pt x="1751" y="612"/>
                        <a:pt x="1871" y="222"/>
                      </a:cubicBezTo>
                      <a:close/>
                      <a:moveTo>
                        <a:pt x="1450" y="132"/>
                      </a:moveTo>
                      <a:cubicBezTo>
                        <a:pt x="1480" y="207"/>
                        <a:pt x="1540" y="282"/>
                        <a:pt x="1616" y="304"/>
                      </a:cubicBezTo>
                      <a:cubicBezTo>
                        <a:pt x="1635" y="310"/>
                        <a:pt x="1655" y="313"/>
                        <a:pt x="1674" y="313"/>
                      </a:cubicBezTo>
                      <a:cubicBezTo>
                        <a:pt x="1728" y="313"/>
                        <a:pt x="1780" y="291"/>
                        <a:pt x="1818" y="252"/>
                      </a:cubicBezTo>
                      <a:lnTo>
                        <a:pt x="1818" y="252"/>
                      </a:lnTo>
                      <a:cubicBezTo>
                        <a:pt x="1728" y="470"/>
                        <a:pt x="1563" y="650"/>
                        <a:pt x="1413" y="830"/>
                      </a:cubicBezTo>
                      <a:cubicBezTo>
                        <a:pt x="1255" y="1011"/>
                        <a:pt x="1105" y="1191"/>
                        <a:pt x="962" y="1379"/>
                      </a:cubicBezTo>
                      <a:cubicBezTo>
                        <a:pt x="729" y="1694"/>
                        <a:pt x="511" y="2032"/>
                        <a:pt x="376" y="2408"/>
                      </a:cubicBezTo>
                      <a:cubicBezTo>
                        <a:pt x="376" y="2416"/>
                        <a:pt x="368" y="2423"/>
                        <a:pt x="361" y="2431"/>
                      </a:cubicBezTo>
                      <a:cubicBezTo>
                        <a:pt x="361" y="2438"/>
                        <a:pt x="353" y="2438"/>
                        <a:pt x="353" y="2438"/>
                      </a:cubicBezTo>
                      <a:cubicBezTo>
                        <a:pt x="489" y="2010"/>
                        <a:pt x="699" y="1627"/>
                        <a:pt x="924" y="1243"/>
                      </a:cubicBezTo>
                      <a:cubicBezTo>
                        <a:pt x="1127" y="898"/>
                        <a:pt x="1345" y="530"/>
                        <a:pt x="1450" y="132"/>
                      </a:cubicBezTo>
                      <a:close/>
                      <a:moveTo>
                        <a:pt x="1082" y="116"/>
                      </a:moveTo>
                      <a:cubicBezTo>
                        <a:pt x="1122" y="156"/>
                        <a:pt x="1184" y="175"/>
                        <a:pt x="1248" y="175"/>
                      </a:cubicBezTo>
                      <a:cubicBezTo>
                        <a:pt x="1305" y="175"/>
                        <a:pt x="1363" y="160"/>
                        <a:pt x="1405" y="132"/>
                      </a:cubicBezTo>
                      <a:lnTo>
                        <a:pt x="1405" y="132"/>
                      </a:lnTo>
                      <a:cubicBezTo>
                        <a:pt x="1262" y="552"/>
                        <a:pt x="1052" y="935"/>
                        <a:pt x="827" y="1319"/>
                      </a:cubicBezTo>
                      <a:cubicBezTo>
                        <a:pt x="616" y="1672"/>
                        <a:pt x="398" y="2040"/>
                        <a:pt x="301" y="2446"/>
                      </a:cubicBezTo>
                      <a:cubicBezTo>
                        <a:pt x="271" y="2446"/>
                        <a:pt x="248" y="2446"/>
                        <a:pt x="218" y="2453"/>
                      </a:cubicBezTo>
                      <a:cubicBezTo>
                        <a:pt x="195" y="2205"/>
                        <a:pt x="286" y="1980"/>
                        <a:pt x="376" y="1762"/>
                      </a:cubicBezTo>
                      <a:cubicBezTo>
                        <a:pt x="466" y="1529"/>
                        <a:pt x="564" y="1304"/>
                        <a:pt x="684" y="1086"/>
                      </a:cubicBezTo>
                      <a:cubicBezTo>
                        <a:pt x="834" y="800"/>
                        <a:pt x="1052" y="507"/>
                        <a:pt x="1075" y="162"/>
                      </a:cubicBezTo>
                      <a:cubicBezTo>
                        <a:pt x="1082" y="147"/>
                        <a:pt x="1082" y="132"/>
                        <a:pt x="1082" y="116"/>
                      </a:cubicBezTo>
                      <a:close/>
                      <a:moveTo>
                        <a:pt x="729" y="485"/>
                      </a:moveTo>
                      <a:cubicBezTo>
                        <a:pt x="676" y="823"/>
                        <a:pt x="428" y="1123"/>
                        <a:pt x="301" y="1439"/>
                      </a:cubicBezTo>
                      <a:cubicBezTo>
                        <a:pt x="180" y="1747"/>
                        <a:pt x="83" y="2115"/>
                        <a:pt x="180" y="2446"/>
                      </a:cubicBezTo>
                      <a:cubicBezTo>
                        <a:pt x="180" y="2453"/>
                        <a:pt x="180" y="2453"/>
                        <a:pt x="180" y="2453"/>
                      </a:cubicBezTo>
                      <a:cubicBezTo>
                        <a:pt x="165" y="2453"/>
                        <a:pt x="150" y="2461"/>
                        <a:pt x="135" y="2461"/>
                      </a:cubicBezTo>
                      <a:lnTo>
                        <a:pt x="128" y="2461"/>
                      </a:lnTo>
                      <a:cubicBezTo>
                        <a:pt x="53" y="2055"/>
                        <a:pt x="60" y="1597"/>
                        <a:pt x="241" y="1221"/>
                      </a:cubicBezTo>
                      <a:cubicBezTo>
                        <a:pt x="316" y="1056"/>
                        <a:pt x="639" y="823"/>
                        <a:pt x="496" y="612"/>
                      </a:cubicBezTo>
                      <a:cubicBezTo>
                        <a:pt x="491" y="607"/>
                        <a:pt x="489" y="602"/>
                        <a:pt x="486" y="596"/>
                      </a:cubicBezTo>
                      <a:lnTo>
                        <a:pt x="486" y="596"/>
                      </a:lnTo>
                      <a:cubicBezTo>
                        <a:pt x="575" y="581"/>
                        <a:pt x="670" y="551"/>
                        <a:pt x="729" y="485"/>
                      </a:cubicBezTo>
                      <a:close/>
                      <a:moveTo>
                        <a:pt x="1453" y="0"/>
                      </a:moveTo>
                      <a:cubicBezTo>
                        <a:pt x="1446" y="0"/>
                        <a:pt x="1439" y="4"/>
                        <a:pt x="1435" y="11"/>
                      </a:cubicBezTo>
                      <a:cubicBezTo>
                        <a:pt x="1413" y="94"/>
                        <a:pt x="1330" y="124"/>
                        <a:pt x="1255" y="124"/>
                      </a:cubicBezTo>
                      <a:cubicBezTo>
                        <a:pt x="1248" y="125"/>
                        <a:pt x="1241" y="125"/>
                        <a:pt x="1235" y="125"/>
                      </a:cubicBezTo>
                      <a:cubicBezTo>
                        <a:pt x="1178" y="125"/>
                        <a:pt x="1136" y="97"/>
                        <a:pt x="1082" y="56"/>
                      </a:cubicBezTo>
                      <a:lnTo>
                        <a:pt x="1075" y="56"/>
                      </a:lnTo>
                      <a:cubicBezTo>
                        <a:pt x="1072" y="51"/>
                        <a:pt x="1067" y="48"/>
                        <a:pt x="1061" y="48"/>
                      </a:cubicBezTo>
                      <a:cubicBezTo>
                        <a:pt x="1053" y="48"/>
                        <a:pt x="1044" y="55"/>
                        <a:pt x="1044" y="64"/>
                      </a:cubicBezTo>
                      <a:cubicBezTo>
                        <a:pt x="1044" y="79"/>
                        <a:pt x="1044" y="86"/>
                        <a:pt x="1044" y="101"/>
                      </a:cubicBezTo>
                      <a:cubicBezTo>
                        <a:pt x="1037" y="162"/>
                        <a:pt x="1014" y="214"/>
                        <a:pt x="962" y="252"/>
                      </a:cubicBezTo>
                      <a:cubicBezTo>
                        <a:pt x="930" y="269"/>
                        <a:pt x="899" y="275"/>
                        <a:pt x="868" y="275"/>
                      </a:cubicBezTo>
                      <a:cubicBezTo>
                        <a:pt x="833" y="275"/>
                        <a:pt x="799" y="267"/>
                        <a:pt x="766" y="259"/>
                      </a:cubicBezTo>
                      <a:cubicBezTo>
                        <a:pt x="759" y="252"/>
                        <a:pt x="759" y="252"/>
                        <a:pt x="751" y="252"/>
                      </a:cubicBezTo>
                      <a:lnTo>
                        <a:pt x="736" y="252"/>
                      </a:lnTo>
                      <a:cubicBezTo>
                        <a:pt x="729" y="252"/>
                        <a:pt x="721" y="267"/>
                        <a:pt x="721" y="274"/>
                      </a:cubicBezTo>
                      <a:cubicBezTo>
                        <a:pt x="729" y="289"/>
                        <a:pt x="736" y="304"/>
                        <a:pt x="736" y="319"/>
                      </a:cubicBezTo>
                      <a:lnTo>
                        <a:pt x="736" y="372"/>
                      </a:lnTo>
                      <a:cubicBezTo>
                        <a:pt x="714" y="485"/>
                        <a:pt x="549" y="530"/>
                        <a:pt x="436" y="560"/>
                      </a:cubicBezTo>
                      <a:cubicBezTo>
                        <a:pt x="428" y="560"/>
                        <a:pt x="421" y="575"/>
                        <a:pt x="428" y="582"/>
                      </a:cubicBezTo>
                      <a:cubicBezTo>
                        <a:pt x="428" y="590"/>
                        <a:pt x="428" y="597"/>
                        <a:pt x="428" y="605"/>
                      </a:cubicBezTo>
                      <a:cubicBezTo>
                        <a:pt x="443" y="620"/>
                        <a:pt x="451" y="642"/>
                        <a:pt x="458" y="657"/>
                      </a:cubicBezTo>
                      <a:cubicBezTo>
                        <a:pt x="466" y="688"/>
                        <a:pt x="458" y="718"/>
                        <a:pt x="436" y="755"/>
                      </a:cubicBezTo>
                      <a:cubicBezTo>
                        <a:pt x="409" y="793"/>
                        <a:pt x="366" y="804"/>
                        <a:pt x="321" y="804"/>
                      </a:cubicBezTo>
                      <a:cubicBezTo>
                        <a:pt x="304" y="804"/>
                        <a:pt x="287" y="802"/>
                        <a:pt x="271" y="800"/>
                      </a:cubicBezTo>
                      <a:cubicBezTo>
                        <a:pt x="256" y="800"/>
                        <a:pt x="233" y="823"/>
                        <a:pt x="248" y="838"/>
                      </a:cubicBezTo>
                      <a:cubicBezTo>
                        <a:pt x="269" y="852"/>
                        <a:pt x="292" y="858"/>
                        <a:pt x="317" y="858"/>
                      </a:cubicBezTo>
                      <a:cubicBezTo>
                        <a:pt x="371" y="858"/>
                        <a:pt x="430" y="827"/>
                        <a:pt x="466" y="785"/>
                      </a:cubicBezTo>
                      <a:lnTo>
                        <a:pt x="466" y="785"/>
                      </a:lnTo>
                      <a:cubicBezTo>
                        <a:pt x="421" y="935"/>
                        <a:pt x="248" y="1078"/>
                        <a:pt x="195" y="1198"/>
                      </a:cubicBezTo>
                      <a:cubicBezTo>
                        <a:pt x="135" y="1326"/>
                        <a:pt x="98" y="1469"/>
                        <a:pt x="75" y="1604"/>
                      </a:cubicBezTo>
                      <a:cubicBezTo>
                        <a:pt x="23" y="1890"/>
                        <a:pt x="0" y="2198"/>
                        <a:pt x="98" y="2476"/>
                      </a:cubicBezTo>
                      <a:cubicBezTo>
                        <a:pt x="68" y="2498"/>
                        <a:pt x="60" y="2536"/>
                        <a:pt x="90" y="2558"/>
                      </a:cubicBezTo>
                      <a:cubicBezTo>
                        <a:pt x="178" y="2631"/>
                        <a:pt x="269" y="2650"/>
                        <a:pt x="367" y="2650"/>
                      </a:cubicBezTo>
                      <a:cubicBezTo>
                        <a:pt x="411" y="2650"/>
                        <a:pt x="456" y="2646"/>
                        <a:pt x="504" y="2641"/>
                      </a:cubicBezTo>
                      <a:cubicBezTo>
                        <a:pt x="729" y="2618"/>
                        <a:pt x="947" y="2588"/>
                        <a:pt x="1172" y="2543"/>
                      </a:cubicBezTo>
                      <a:cubicBezTo>
                        <a:pt x="1608" y="2453"/>
                        <a:pt x="2036" y="2303"/>
                        <a:pt x="2412" y="2055"/>
                      </a:cubicBezTo>
                      <a:cubicBezTo>
                        <a:pt x="2743" y="1830"/>
                        <a:pt x="3051" y="1529"/>
                        <a:pt x="3216" y="1161"/>
                      </a:cubicBezTo>
                      <a:cubicBezTo>
                        <a:pt x="3351" y="860"/>
                        <a:pt x="3434" y="477"/>
                        <a:pt x="3231" y="192"/>
                      </a:cubicBezTo>
                      <a:cubicBezTo>
                        <a:pt x="3223" y="177"/>
                        <a:pt x="3216" y="177"/>
                        <a:pt x="3201" y="169"/>
                      </a:cubicBezTo>
                      <a:cubicBezTo>
                        <a:pt x="3141" y="101"/>
                        <a:pt x="3051" y="56"/>
                        <a:pt x="2953" y="56"/>
                      </a:cubicBezTo>
                      <a:cubicBezTo>
                        <a:pt x="2803" y="56"/>
                        <a:pt x="2660" y="139"/>
                        <a:pt x="2525" y="184"/>
                      </a:cubicBezTo>
                      <a:cubicBezTo>
                        <a:pt x="2434" y="210"/>
                        <a:pt x="2354" y="224"/>
                        <a:pt x="2273" y="224"/>
                      </a:cubicBezTo>
                      <a:cubicBezTo>
                        <a:pt x="2192" y="224"/>
                        <a:pt x="2111" y="210"/>
                        <a:pt x="2021" y="184"/>
                      </a:cubicBezTo>
                      <a:cubicBezTo>
                        <a:pt x="2006" y="184"/>
                        <a:pt x="1999" y="199"/>
                        <a:pt x="2006" y="207"/>
                      </a:cubicBezTo>
                      <a:cubicBezTo>
                        <a:pt x="2074" y="259"/>
                        <a:pt x="2156" y="274"/>
                        <a:pt x="2239" y="282"/>
                      </a:cubicBezTo>
                      <a:cubicBezTo>
                        <a:pt x="2197" y="338"/>
                        <a:pt x="2142" y="388"/>
                        <a:pt x="2067" y="388"/>
                      </a:cubicBezTo>
                      <a:cubicBezTo>
                        <a:pt x="2062" y="388"/>
                        <a:pt x="2057" y="387"/>
                        <a:pt x="2051" y="387"/>
                      </a:cubicBezTo>
                      <a:cubicBezTo>
                        <a:pt x="1931" y="379"/>
                        <a:pt x="1931" y="259"/>
                        <a:pt x="1878" y="177"/>
                      </a:cubicBezTo>
                      <a:cubicBezTo>
                        <a:pt x="1878" y="169"/>
                        <a:pt x="1878" y="162"/>
                        <a:pt x="1871" y="162"/>
                      </a:cubicBezTo>
                      <a:cubicBezTo>
                        <a:pt x="1871" y="151"/>
                        <a:pt x="1859" y="144"/>
                        <a:pt x="1849" y="144"/>
                      </a:cubicBezTo>
                      <a:cubicBezTo>
                        <a:pt x="1846" y="144"/>
                        <a:pt x="1843" y="145"/>
                        <a:pt x="1841" y="147"/>
                      </a:cubicBezTo>
                      <a:cubicBezTo>
                        <a:pt x="1804" y="214"/>
                        <a:pt x="1742" y="267"/>
                        <a:pt x="1670" y="267"/>
                      </a:cubicBezTo>
                      <a:cubicBezTo>
                        <a:pt x="1655" y="267"/>
                        <a:pt x="1639" y="265"/>
                        <a:pt x="1623" y="259"/>
                      </a:cubicBezTo>
                      <a:cubicBezTo>
                        <a:pt x="1525" y="229"/>
                        <a:pt x="1480" y="139"/>
                        <a:pt x="1473" y="41"/>
                      </a:cubicBezTo>
                      <a:cubicBezTo>
                        <a:pt x="1473" y="34"/>
                        <a:pt x="1473" y="34"/>
                        <a:pt x="1473" y="34"/>
                      </a:cubicBezTo>
                      <a:cubicBezTo>
                        <a:pt x="1473" y="19"/>
                        <a:pt x="1473" y="19"/>
                        <a:pt x="1465" y="11"/>
                      </a:cubicBezTo>
                      <a:cubicBezTo>
                        <a:pt x="1465" y="4"/>
                        <a:pt x="1460" y="0"/>
                        <a:pt x="14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3" name="Google Shape;1433;p34"/>
              <p:cNvSpPr/>
              <p:nvPr/>
            </p:nvSpPr>
            <p:spPr>
              <a:xfrm rot="3398333">
                <a:off x="8518551" y="3803463"/>
                <a:ext cx="20674" cy="56924"/>
              </a:xfrm>
              <a:custGeom>
                <a:avLst/>
                <a:gdLst/>
                <a:ahLst/>
                <a:cxnLst/>
                <a:rect l="l" t="t" r="r" b="b"/>
                <a:pathLst>
                  <a:path w="827" h="2277" extrusionOk="0">
                    <a:moveTo>
                      <a:pt x="827" y="0"/>
                    </a:moveTo>
                    <a:cubicBezTo>
                      <a:pt x="664" y="418"/>
                      <a:pt x="611" y="644"/>
                      <a:pt x="594" y="737"/>
                    </a:cubicBezTo>
                    <a:lnTo>
                      <a:pt x="594" y="737"/>
                    </a:lnTo>
                    <a:lnTo>
                      <a:pt x="699" y="23"/>
                    </a:lnTo>
                    <a:lnTo>
                      <a:pt x="481" y="631"/>
                    </a:lnTo>
                    <a:lnTo>
                      <a:pt x="549" y="233"/>
                    </a:lnTo>
                    <a:lnTo>
                      <a:pt x="444" y="496"/>
                    </a:lnTo>
                    <a:lnTo>
                      <a:pt x="526" y="60"/>
                    </a:lnTo>
                    <a:lnTo>
                      <a:pt x="526" y="60"/>
                    </a:lnTo>
                    <a:cubicBezTo>
                      <a:pt x="526" y="61"/>
                      <a:pt x="128" y="1240"/>
                      <a:pt x="0" y="1593"/>
                    </a:cubicBezTo>
                    <a:cubicBezTo>
                      <a:pt x="256" y="1143"/>
                      <a:pt x="331" y="962"/>
                      <a:pt x="331" y="962"/>
                    </a:cubicBezTo>
                    <a:lnTo>
                      <a:pt x="331" y="962"/>
                    </a:lnTo>
                    <a:cubicBezTo>
                      <a:pt x="331" y="962"/>
                      <a:pt x="173" y="1698"/>
                      <a:pt x="105" y="2044"/>
                    </a:cubicBezTo>
                    <a:cubicBezTo>
                      <a:pt x="323" y="1436"/>
                      <a:pt x="458" y="1105"/>
                      <a:pt x="459" y="1105"/>
                    </a:cubicBezTo>
                    <a:lnTo>
                      <a:pt x="459" y="1105"/>
                    </a:lnTo>
                    <a:cubicBezTo>
                      <a:pt x="459" y="1105"/>
                      <a:pt x="278" y="2006"/>
                      <a:pt x="226" y="2277"/>
                    </a:cubicBezTo>
                    <a:cubicBezTo>
                      <a:pt x="421" y="1668"/>
                      <a:pt x="579" y="1143"/>
                      <a:pt x="579" y="1142"/>
                    </a:cubicBezTo>
                    <a:lnTo>
                      <a:pt x="579" y="1142"/>
                    </a:lnTo>
                    <a:cubicBezTo>
                      <a:pt x="579" y="1143"/>
                      <a:pt x="549" y="1856"/>
                      <a:pt x="489" y="2104"/>
                    </a:cubicBezTo>
                    <a:cubicBezTo>
                      <a:pt x="684" y="1578"/>
                      <a:pt x="729" y="361"/>
                      <a:pt x="8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4"/>
              <p:cNvSpPr/>
              <p:nvPr/>
            </p:nvSpPr>
            <p:spPr>
              <a:xfrm rot="-4350001">
                <a:off x="8425462" y="3801102"/>
                <a:ext cx="27650" cy="61624"/>
              </a:xfrm>
              <a:custGeom>
                <a:avLst/>
                <a:gdLst/>
                <a:ahLst/>
                <a:cxnLst/>
                <a:rect l="l" t="t" r="r" b="b"/>
                <a:pathLst>
                  <a:path w="1106" h="2465" extrusionOk="0">
                    <a:moveTo>
                      <a:pt x="444" y="53"/>
                    </a:moveTo>
                    <a:cubicBezTo>
                      <a:pt x="444" y="53"/>
                      <a:pt x="444" y="60"/>
                      <a:pt x="444" y="73"/>
                    </a:cubicBezTo>
                    <a:lnTo>
                      <a:pt x="444" y="73"/>
                    </a:lnTo>
                    <a:cubicBezTo>
                      <a:pt x="449" y="60"/>
                      <a:pt x="452" y="53"/>
                      <a:pt x="452" y="53"/>
                    </a:cubicBezTo>
                    <a:close/>
                    <a:moveTo>
                      <a:pt x="173" y="1920"/>
                    </a:moveTo>
                    <a:cubicBezTo>
                      <a:pt x="169" y="1931"/>
                      <a:pt x="164" y="1942"/>
                      <a:pt x="159" y="1953"/>
                    </a:cubicBezTo>
                    <a:cubicBezTo>
                      <a:pt x="163" y="1945"/>
                      <a:pt x="168" y="1933"/>
                      <a:pt x="173" y="1920"/>
                    </a:cubicBezTo>
                    <a:close/>
                    <a:moveTo>
                      <a:pt x="373" y="2058"/>
                    </a:moveTo>
                    <a:cubicBezTo>
                      <a:pt x="371" y="2060"/>
                      <a:pt x="370" y="2063"/>
                      <a:pt x="369" y="2066"/>
                    </a:cubicBezTo>
                    <a:cubicBezTo>
                      <a:pt x="370" y="2064"/>
                      <a:pt x="371" y="2061"/>
                      <a:pt x="373" y="2058"/>
                    </a:cubicBezTo>
                    <a:close/>
                    <a:moveTo>
                      <a:pt x="752" y="0"/>
                    </a:moveTo>
                    <a:lnTo>
                      <a:pt x="752" y="0"/>
                    </a:lnTo>
                    <a:cubicBezTo>
                      <a:pt x="752" y="0"/>
                      <a:pt x="512" y="416"/>
                      <a:pt x="483" y="622"/>
                    </a:cubicBezTo>
                    <a:lnTo>
                      <a:pt x="483" y="622"/>
                    </a:lnTo>
                    <a:cubicBezTo>
                      <a:pt x="515" y="375"/>
                      <a:pt x="640" y="30"/>
                      <a:pt x="640" y="30"/>
                    </a:cubicBezTo>
                    <a:lnTo>
                      <a:pt x="640" y="30"/>
                    </a:lnTo>
                    <a:cubicBezTo>
                      <a:pt x="639" y="30"/>
                      <a:pt x="459" y="316"/>
                      <a:pt x="407" y="511"/>
                    </a:cubicBezTo>
                    <a:cubicBezTo>
                      <a:pt x="437" y="308"/>
                      <a:pt x="443" y="131"/>
                      <a:pt x="444" y="73"/>
                    </a:cubicBezTo>
                    <a:lnTo>
                      <a:pt x="444" y="73"/>
                    </a:lnTo>
                    <a:cubicBezTo>
                      <a:pt x="387" y="223"/>
                      <a:pt x="29" y="1171"/>
                      <a:pt x="1" y="1503"/>
                    </a:cubicBezTo>
                    <a:cubicBezTo>
                      <a:pt x="114" y="1022"/>
                      <a:pt x="354" y="827"/>
                      <a:pt x="354" y="826"/>
                    </a:cubicBezTo>
                    <a:lnTo>
                      <a:pt x="354" y="826"/>
                    </a:lnTo>
                    <a:lnTo>
                      <a:pt x="151" y="1345"/>
                    </a:lnTo>
                    <a:lnTo>
                      <a:pt x="392" y="962"/>
                    </a:lnTo>
                    <a:lnTo>
                      <a:pt x="392" y="962"/>
                    </a:lnTo>
                    <a:cubicBezTo>
                      <a:pt x="392" y="962"/>
                      <a:pt x="258" y="1704"/>
                      <a:pt x="173" y="1920"/>
                    </a:cubicBezTo>
                    <a:lnTo>
                      <a:pt x="173" y="1920"/>
                    </a:lnTo>
                    <a:cubicBezTo>
                      <a:pt x="397" y="1417"/>
                      <a:pt x="519" y="1180"/>
                      <a:pt x="519" y="1180"/>
                    </a:cubicBezTo>
                    <a:lnTo>
                      <a:pt x="519" y="1180"/>
                    </a:lnTo>
                    <a:cubicBezTo>
                      <a:pt x="519" y="1180"/>
                      <a:pt x="426" y="1913"/>
                      <a:pt x="373" y="2058"/>
                    </a:cubicBezTo>
                    <a:lnTo>
                      <a:pt x="373" y="2058"/>
                    </a:lnTo>
                    <a:cubicBezTo>
                      <a:pt x="595" y="1500"/>
                      <a:pt x="670" y="1255"/>
                      <a:pt x="670" y="1255"/>
                    </a:cubicBezTo>
                    <a:lnTo>
                      <a:pt x="670" y="1255"/>
                    </a:lnTo>
                    <a:cubicBezTo>
                      <a:pt x="670" y="1255"/>
                      <a:pt x="543" y="2301"/>
                      <a:pt x="490" y="2463"/>
                    </a:cubicBezTo>
                    <a:lnTo>
                      <a:pt x="490" y="2463"/>
                    </a:lnTo>
                    <a:cubicBezTo>
                      <a:pt x="722" y="1758"/>
                      <a:pt x="812" y="1180"/>
                      <a:pt x="812" y="1180"/>
                    </a:cubicBezTo>
                    <a:lnTo>
                      <a:pt x="812" y="1180"/>
                    </a:lnTo>
                    <a:cubicBezTo>
                      <a:pt x="812" y="1180"/>
                      <a:pt x="760" y="1878"/>
                      <a:pt x="745" y="2029"/>
                    </a:cubicBezTo>
                    <a:cubicBezTo>
                      <a:pt x="925" y="1375"/>
                      <a:pt x="1053" y="421"/>
                      <a:pt x="1105" y="8"/>
                    </a:cubicBezTo>
                    <a:lnTo>
                      <a:pt x="1105" y="8"/>
                    </a:lnTo>
                    <a:cubicBezTo>
                      <a:pt x="910" y="556"/>
                      <a:pt x="850" y="857"/>
                      <a:pt x="850" y="857"/>
                    </a:cubicBezTo>
                    <a:lnTo>
                      <a:pt x="895" y="218"/>
                    </a:lnTo>
                    <a:lnTo>
                      <a:pt x="700" y="684"/>
                    </a:lnTo>
                    <a:lnTo>
                      <a:pt x="872" y="105"/>
                    </a:lnTo>
                    <a:lnTo>
                      <a:pt x="872" y="105"/>
                    </a:lnTo>
                    <a:cubicBezTo>
                      <a:pt x="872" y="105"/>
                      <a:pt x="587" y="624"/>
                      <a:pt x="557" y="736"/>
                    </a:cubicBezTo>
                    <a:cubicBezTo>
                      <a:pt x="625" y="338"/>
                      <a:pt x="752" y="0"/>
                      <a:pt x="752" y="0"/>
                    </a:cubicBezTo>
                    <a:close/>
                    <a:moveTo>
                      <a:pt x="490" y="2463"/>
                    </a:moveTo>
                    <a:cubicBezTo>
                      <a:pt x="490" y="2464"/>
                      <a:pt x="489" y="2464"/>
                      <a:pt x="489" y="2464"/>
                    </a:cubicBezTo>
                    <a:cubicBezTo>
                      <a:pt x="489" y="2464"/>
                      <a:pt x="490" y="2464"/>
                      <a:pt x="490" y="246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4"/>
              <p:cNvSpPr/>
              <p:nvPr/>
            </p:nvSpPr>
            <p:spPr>
              <a:xfrm rot="-8771255">
                <a:off x="8519476" y="3777009"/>
                <a:ext cx="23701" cy="79303"/>
              </a:xfrm>
              <a:custGeom>
                <a:avLst/>
                <a:gdLst/>
                <a:ahLst/>
                <a:cxnLst/>
                <a:rect l="l" t="t" r="r" b="b"/>
                <a:pathLst>
                  <a:path w="948" h="3172" extrusionOk="0">
                    <a:moveTo>
                      <a:pt x="820" y="1"/>
                    </a:moveTo>
                    <a:lnTo>
                      <a:pt x="820" y="1"/>
                    </a:lnTo>
                    <a:cubicBezTo>
                      <a:pt x="752" y="459"/>
                      <a:pt x="422" y="1248"/>
                      <a:pt x="31" y="2120"/>
                    </a:cubicBezTo>
                    <a:cubicBezTo>
                      <a:pt x="316" y="1654"/>
                      <a:pt x="437" y="1466"/>
                      <a:pt x="437" y="1466"/>
                    </a:cubicBezTo>
                    <a:lnTo>
                      <a:pt x="437" y="1466"/>
                    </a:lnTo>
                    <a:cubicBezTo>
                      <a:pt x="437" y="1466"/>
                      <a:pt x="114" y="2330"/>
                      <a:pt x="1" y="2593"/>
                    </a:cubicBezTo>
                    <a:cubicBezTo>
                      <a:pt x="294" y="2082"/>
                      <a:pt x="444" y="1789"/>
                      <a:pt x="444" y="1789"/>
                    </a:cubicBezTo>
                    <a:lnTo>
                      <a:pt x="444" y="1789"/>
                    </a:lnTo>
                    <a:cubicBezTo>
                      <a:pt x="444" y="1789"/>
                      <a:pt x="144" y="2841"/>
                      <a:pt x="16" y="3172"/>
                    </a:cubicBezTo>
                    <a:cubicBezTo>
                      <a:pt x="390" y="2465"/>
                      <a:pt x="502" y="2103"/>
                      <a:pt x="517" y="2051"/>
                    </a:cubicBezTo>
                    <a:lnTo>
                      <a:pt x="517" y="2051"/>
                    </a:lnTo>
                    <a:cubicBezTo>
                      <a:pt x="499" y="2114"/>
                      <a:pt x="356" y="2614"/>
                      <a:pt x="271" y="2811"/>
                    </a:cubicBezTo>
                    <a:cubicBezTo>
                      <a:pt x="429" y="2480"/>
                      <a:pt x="587" y="2112"/>
                      <a:pt x="722" y="1789"/>
                    </a:cubicBezTo>
                    <a:cubicBezTo>
                      <a:pt x="887" y="1150"/>
                      <a:pt x="948" y="534"/>
                      <a:pt x="8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4"/>
              <p:cNvSpPr/>
              <p:nvPr/>
            </p:nvSpPr>
            <p:spPr>
              <a:xfrm rot="3975318">
                <a:off x="8385764" y="3770052"/>
                <a:ext cx="71719" cy="36074"/>
              </a:xfrm>
              <a:custGeom>
                <a:avLst/>
                <a:gdLst/>
                <a:ahLst/>
                <a:cxnLst/>
                <a:rect l="l" t="t" r="r" b="b"/>
                <a:pathLst>
                  <a:path w="2345" h="1443" extrusionOk="0">
                    <a:moveTo>
                      <a:pt x="4" y="1207"/>
                    </a:moveTo>
                    <a:lnTo>
                      <a:pt x="4" y="1207"/>
                    </a:lnTo>
                    <a:cubicBezTo>
                      <a:pt x="3" y="1208"/>
                      <a:pt x="2" y="1209"/>
                      <a:pt x="1" y="1210"/>
                    </a:cubicBezTo>
                    <a:cubicBezTo>
                      <a:pt x="2" y="1209"/>
                      <a:pt x="3" y="1208"/>
                      <a:pt x="4" y="1207"/>
                    </a:cubicBezTo>
                    <a:close/>
                    <a:moveTo>
                      <a:pt x="421" y="1227"/>
                    </a:moveTo>
                    <a:cubicBezTo>
                      <a:pt x="419" y="1229"/>
                      <a:pt x="416" y="1231"/>
                      <a:pt x="414" y="1232"/>
                    </a:cubicBezTo>
                    <a:cubicBezTo>
                      <a:pt x="416" y="1230"/>
                      <a:pt x="419" y="1229"/>
                      <a:pt x="421" y="1227"/>
                    </a:cubicBezTo>
                    <a:close/>
                    <a:moveTo>
                      <a:pt x="613" y="1370"/>
                    </a:moveTo>
                    <a:lnTo>
                      <a:pt x="613" y="1370"/>
                    </a:lnTo>
                    <a:cubicBezTo>
                      <a:pt x="599" y="1380"/>
                      <a:pt x="588" y="1390"/>
                      <a:pt x="579" y="1398"/>
                    </a:cubicBezTo>
                    <a:cubicBezTo>
                      <a:pt x="591" y="1388"/>
                      <a:pt x="602" y="1379"/>
                      <a:pt x="613" y="1370"/>
                    </a:cubicBezTo>
                    <a:close/>
                    <a:moveTo>
                      <a:pt x="2225" y="0"/>
                    </a:moveTo>
                    <a:lnTo>
                      <a:pt x="2225" y="0"/>
                    </a:lnTo>
                    <a:cubicBezTo>
                      <a:pt x="1834" y="150"/>
                      <a:pt x="947" y="511"/>
                      <a:pt x="354" y="849"/>
                    </a:cubicBezTo>
                    <a:cubicBezTo>
                      <a:pt x="504" y="797"/>
                      <a:pt x="1165" y="571"/>
                      <a:pt x="1165" y="571"/>
                    </a:cubicBezTo>
                    <a:lnTo>
                      <a:pt x="1165" y="571"/>
                    </a:lnTo>
                    <a:cubicBezTo>
                      <a:pt x="1165" y="571"/>
                      <a:pt x="626" y="803"/>
                      <a:pt x="4" y="1207"/>
                    </a:cubicBezTo>
                    <a:lnTo>
                      <a:pt x="4" y="1207"/>
                    </a:lnTo>
                    <a:cubicBezTo>
                      <a:pt x="153" y="1113"/>
                      <a:pt x="1128" y="729"/>
                      <a:pt x="1128" y="729"/>
                    </a:cubicBezTo>
                    <a:lnTo>
                      <a:pt x="1128" y="729"/>
                    </a:lnTo>
                    <a:cubicBezTo>
                      <a:pt x="1128" y="729"/>
                      <a:pt x="905" y="870"/>
                      <a:pt x="421" y="1227"/>
                    </a:cubicBezTo>
                    <a:lnTo>
                      <a:pt x="421" y="1227"/>
                    </a:lnTo>
                    <a:cubicBezTo>
                      <a:pt x="549" y="1137"/>
                      <a:pt x="1233" y="857"/>
                      <a:pt x="1233" y="857"/>
                    </a:cubicBezTo>
                    <a:lnTo>
                      <a:pt x="1233" y="857"/>
                    </a:lnTo>
                    <a:cubicBezTo>
                      <a:pt x="1233" y="857"/>
                      <a:pt x="1033" y="1035"/>
                      <a:pt x="613" y="1370"/>
                    </a:cubicBezTo>
                    <a:lnTo>
                      <a:pt x="613" y="1370"/>
                    </a:lnTo>
                    <a:cubicBezTo>
                      <a:pt x="807" y="1232"/>
                      <a:pt x="1473" y="932"/>
                      <a:pt x="1473" y="932"/>
                    </a:cubicBezTo>
                    <a:lnTo>
                      <a:pt x="1473" y="932"/>
                    </a:lnTo>
                    <a:lnTo>
                      <a:pt x="1165" y="1255"/>
                    </a:lnTo>
                    <a:lnTo>
                      <a:pt x="1616" y="932"/>
                    </a:lnTo>
                    <a:lnTo>
                      <a:pt x="1616" y="932"/>
                    </a:lnTo>
                    <a:cubicBezTo>
                      <a:pt x="1616" y="932"/>
                      <a:pt x="1496" y="1210"/>
                      <a:pt x="1053" y="1443"/>
                    </a:cubicBezTo>
                    <a:cubicBezTo>
                      <a:pt x="1398" y="1323"/>
                      <a:pt x="2345" y="646"/>
                      <a:pt x="2345" y="646"/>
                    </a:cubicBezTo>
                    <a:lnTo>
                      <a:pt x="2345" y="639"/>
                    </a:lnTo>
                    <a:cubicBezTo>
                      <a:pt x="2345" y="639"/>
                      <a:pt x="2142" y="699"/>
                      <a:pt x="1917" y="789"/>
                    </a:cubicBezTo>
                    <a:cubicBezTo>
                      <a:pt x="2089" y="699"/>
                      <a:pt x="2322" y="451"/>
                      <a:pt x="2322" y="451"/>
                    </a:cubicBezTo>
                    <a:lnTo>
                      <a:pt x="2322" y="451"/>
                    </a:lnTo>
                    <a:cubicBezTo>
                      <a:pt x="2322" y="451"/>
                      <a:pt x="2030" y="646"/>
                      <a:pt x="1807" y="748"/>
                    </a:cubicBezTo>
                    <a:lnTo>
                      <a:pt x="1807" y="748"/>
                    </a:lnTo>
                    <a:cubicBezTo>
                      <a:pt x="1999" y="655"/>
                      <a:pt x="2315" y="338"/>
                      <a:pt x="2315" y="338"/>
                    </a:cubicBezTo>
                    <a:lnTo>
                      <a:pt x="2315" y="338"/>
                    </a:lnTo>
                    <a:cubicBezTo>
                      <a:pt x="2315" y="338"/>
                      <a:pt x="2022" y="549"/>
                      <a:pt x="1654" y="706"/>
                    </a:cubicBezTo>
                    <a:cubicBezTo>
                      <a:pt x="1759" y="654"/>
                      <a:pt x="2187" y="248"/>
                      <a:pt x="2187" y="248"/>
                    </a:cubicBezTo>
                    <a:lnTo>
                      <a:pt x="2187" y="248"/>
                    </a:lnTo>
                    <a:lnTo>
                      <a:pt x="1669" y="564"/>
                    </a:lnTo>
                    <a:lnTo>
                      <a:pt x="1669" y="564"/>
                    </a:lnTo>
                    <a:lnTo>
                      <a:pt x="2074" y="248"/>
                    </a:lnTo>
                    <a:lnTo>
                      <a:pt x="2074" y="248"/>
                    </a:lnTo>
                    <a:lnTo>
                      <a:pt x="1466" y="451"/>
                    </a:lnTo>
                    <a:cubicBezTo>
                      <a:pt x="1466" y="451"/>
                      <a:pt x="1744" y="323"/>
                      <a:pt x="2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4"/>
              <p:cNvSpPr/>
              <p:nvPr/>
            </p:nvSpPr>
            <p:spPr>
              <a:xfrm rot="1167089">
                <a:off x="8552299" y="3835338"/>
                <a:ext cx="49049" cy="34949"/>
              </a:xfrm>
              <a:custGeom>
                <a:avLst/>
                <a:gdLst/>
                <a:ahLst/>
                <a:cxnLst/>
                <a:rect l="l" t="t" r="r" b="b"/>
                <a:pathLst>
                  <a:path w="1962" h="1398" extrusionOk="0">
                    <a:moveTo>
                      <a:pt x="1916" y="0"/>
                    </a:moveTo>
                    <a:lnTo>
                      <a:pt x="1916" y="0"/>
                    </a:lnTo>
                    <a:cubicBezTo>
                      <a:pt x="1608" y="218"/>
                      <a:pt x="489" y="699"/>
                      <a:pt x="61" y="1067"/>
                    </a:cubicBezTo>
                    <a:cubicBezTo>
                      <a:pt x="278" y="924"/>
                      <a:pt x="932" y="631"/>
                      <a:pt x="932" y="631"/>
                    </a:cubicBezTo>
                    <a:lnTo>
                      <a:pt x="932" y="631"/>
                    </a:lnTo>
                    <a:cubicBezTo>
                      <a:pt x="932" y="631"/>
                      <a:pt x="496" y="970"/>
                      <a:pt x="0" y="1375"/>
                    </a:cubicBezTo>
                    <a:cubicBezTo>
                      <a:pt x="233" y="1225"/>
                      <a:pt x="1007" y="737"/>
                      <a:pt x="1007" y="737"/>
                    </a:cubicBezTo>
                    <a:lnTo>
                      <a:pt x="1007" y="737"/>
                    </a:lnTo>
                    <a:cubicBezTo>
                      <a:pt x="1007" y="737"/>
                      <a:pt x="752" y="977"/>
                      <a:pt x="256" y="1398"/>
                    </a:cubicBezTo>
                    <a:cubicBezTo>
                      <a:pt x="556" y="1210"/>
                      <a:pt x="1187" y="804"/>
                      <a:pt x="1188" y="804"/>
                    </a:cubicBezTo>
                    <a:lnTo>
                      <a:pt x="1188" y="804"/>
                    </a:lnTo>
                    <a:cubicBezTo>
                      <a:pt x="1188" y="804"/>
                      <a:pt x="1045" y="940"/>
                      <a:pt x="714" y="1338"/>
                    </a:cubicBezTo>
                    <a:cubicBezTo>
                      <a:pt x="1000" y="1097"/>
                      <a:pt x="1961" y="301"/>
                      <a:pt x="1961" y="301"/>
                    </a:cubicBezTo>
                    <a:lnTo>
                      <a:pt x="1961" y="301"/>
                    </a:lnTo>
                    <a:lnTo>
                      <a:pt x="1586" y="534"/>
                    </a:lnTo>
                    <a:lnTo>
                      <a:pt x="1586" y="534"/>
                    </a:lnTo>
                    <a:lnTo>
                      <a:pt x="1796" y="346"/>
                    </a:lnTo>
                    <a:lnTo>
                      <a:pt x="1796" y="346"/>
                    </a:lnTo>
                    <a:lnTo>
                      <a:pt x="1443" y="549"/>
                    </a:lnTo>
                    <a:lnTo>
                      <a:pt x="1931" y="128"/>
                    </a:lnTo>
                    <a:lnTo>
                      <a:pt x="1300" y="483"/>
                    </a:lnTo>
                    <a:lnTo>
                      <a:pt x="1300" y="483"/>
                    </a:lnTo>
                    <a:cubicBezTo>
                      <a:pt x="1376" y="437"/>
                      <a:pt x="1568" y="309"/>
                      <a:pt x="1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4"/>
              <p:cNvSpPr/>
              <p:nvPr/>
            </p:nvSpPr>
            <p:spPr>
              <a:xfrm>
                <a:off x="8613650" y="3732738"/>
                <a:ext cx="70097" cy="21935"/>
              </a:xfrm>
              <a:custGeom>
                <a:avLst/>
                <a:gdLst/>
                <a:ahLst/>
                <a:cxnLst/>
                <a:rect l="l" t="t" r="r" b="b"/>
                <a:pathLst>
                  <a:path w="4231" h="1324" extrusionOk="0">
                    <a:moveTo>
                      <a:pt x="3283" y="1"/>
                    </a:moveTo>
                    <a:cubicBezTo>
                      <a:pt x="1523" y="1"/>
                      <a:pt x="121" y="640"/>
                      <a:pt x="121" y="640"/>
                    </a:cubicBezTo>
                    <a:lnTo>
                      <a:pt x="1173" y="377"/>
                    </a:lnTo>
                    <a:lnTo>
                      <a:pt x="1173" y="377"/>
                    </a:lnTo>
                    <a:lnTo>
                      <a:pt x="1" y="880"/>
                    </a:lnTo>
                    <a:lnTo>
                      <a:pt x="842" y="677"/>
                    </a:lnTo>
                    <a:lnTo>
                      <a:pt x="466" y="940"/>
                    </a:lnTo>
                    <a:lnTo>
                      <a:pt x="1330" y="625"/>
                    </a:lnTo>
                    <a:lnTo>
                      <a:pt x="1330" y="625"/>
                    </a:lnTo>
                    <a:lnTo>
                      <a:pt x="594" y="1016"/>
                    </a:lnTo>
                    <a:lnTo>
                      <a:pt x="594" y="1016"/>
                    </a:lnTo>
                    <a:lnTo>
                      <a:pt x="2127" y="647"/>
                    </a:lnTo>
                    <a:lnTo>
                      <a:pt x="2127" y="647"/>
                    </a:lnTo>
                    <a:lnTo>
                      <a:pt x="1255" y="985"/>
                    </a:lnTo>
                    <a:lnTo>
                      <a:pt x="2811" y="790"/>
                    </a:lnTo>
                    <a:lnTo>
                      <a:pt x="2811" y="790"/>
                    </a:lnTo>
                    <a:cubicBezTo>
                      <a:pt x="2811" y="790"/>
                      <a:pt x="2698" y="985"/>
                      <a:pt x="1894" y="1324"/>
                    </a:cubicBezTo>
                    <a:cubicBezTo>
                      <a:pt x="2367" y="1286"/>
                      <a:pt x="4230" y="595"/>
                      <a:pt x="4231" y="595"/>
                    </a:cubicBezTo>
                    <a:lnTo>
                      <a:pt x="4231" y="595"/>
                    </a:lnTo>
                    <a:lnTo>
                      <a:pt x="3156" y="768"/>
                    </a:lnTo>
                    <a:cubicBezTo>
                      <a:pt x="3156" y="768"/>
                      <a:pt x="3306" y="610"/>
                      <a:pt x="3960" y="399"/>
                    </a:cubicBezTo>
                    <a:lnTo>
                      <a:pt x="3960" y="399"/>
                    </a:lnTo>
                    <a:cubicBezTo>
                      <a:pt x="3675" y="437"/>
                      <a:pt x="2593" y="557"/>
                      <a:pt x="2593" y="557"/>
                    </a:cubicBezTo>
                    <a:cubicBezTo>
                      <a:pt x="2593" y="557"/>
                      <a:pt x="2886" y="369"/>
                      <a:pt x="3569" y="302"/>
                    </a:cubicBezTo>
                    <a:cubicBezTo>
                      <a:pt x="3497" y="291"/>
                      <a:pt x="3404" y="286"/>
                      <a:pt x="3299" y="286"/>
                    </a:cubicBezTo>
                    <a:cubicBezTo>
                      <a:pt x="2828" y="286"/>
                      <a:pt x="2134" y="377"/>
                      <a:pt x="2134" y="377"/>
                    </a:cubicBezTo>
                    <a:lnTo>
                      <a:pt x="2991" y="212"/>
                    </a:lnTo>
                    <a:lnTo>
                      <a:pt x="2991" y="212"/>
                    </a:lnTo>
                    <a:lnTo>
                      <a:pt x="1796" y="242"/>
                    </a:lnTo>
                    <a:cubicBezTo>
                      <a:pt x="1796" y="242"/>
                      <a:pt x="2518" y="99"/>
                      <a:pt x="3344" y="1"/>
                    </a:cubicBezTo>
                    <a:cubicBezTo>
                      <a:pt x="3324" y="1"/>
                      <a:pt x="3303" y="1"/>
                      <a:pt x="32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4"/>
              <p:cNvSpPr/>
              <p:nvPr/>
            </p:nvSpPr>
            <p:spPr>
              <a:xfrm rot="1296814" flipH="1">
                <a:off x="8334075" y="3693314"/>
                <a:ext cx="70097" cy="21935"/>
              </a:xfrm>
              <a:custGeom>
                <a:avLst/>
                <a:gdLst/>
                <a:ahLst/>
                <a:cxnLst/>
                <a:rect l="l" t="t" r="r" b="b"/>
                <a:pathLst>
                  <a:path w="4231" h="1324" extrusionOk="0">
                    <a:moveTo>
                      <a:pt x="3283" y="1"/>
                    </a:moveTo>
                    <a:cubicBezTo>
                      <a:pt x="1523" y="1"/>
                      <a:pt x="121" y="640"/>
                      <a:pt x="121" y="640"/>
                    </a:cubicBezTo>
                    <a:lnTo>
                      <a:pt x="1173" y="377"/>
                    </a:lnTo>
                    <a:lnTo>
                      <a:pt x="1173" y="377"/>
                    </a:lnTo>
                    <a:lnTo>
                      <a:pt x="1" y="880"/>
                    </a:lnTo>
                    <a:lnTo>
                      <a:pt x="842" y="677"/>
                    </a:lnTo>
                    <a:lnTo>
                      <a:pt x="466" y="940"/>
                    </a:lnTo>
                    <a:lnTo>
                      <a:pt x="1330" y="625"/>
                    </a:lnTo>
                    <a:lnTo>
                      <a:pt x="1330" y="625"/>
                    </a:lnTo>
                    <a:lnTo>
                      <a:pt x="594" y="1016"/>
                    </a:lnTo>
                    <a:lnTo>
                      <a:pt x="594" y="1016"/>
                    </a:lnTo>
                    <a:lnTo>
                      <a:pt x="2127" y="647"/>
                    </a:lnTo>
                    <a:lnTo>
                      <a:pt x="2127" y="647"/>
                    </a:lnTo>
                    <a:lnTo>
                      <a:pt x="1255" y="985"/>
                    </a:lnTo>
                    <a:lnTo>
                      <a:pt x="2811" y="790"/>
                    </a:lnTo>
                    <a:lnTo>
                      <a:pt x="2811" y="790"/>
                    </a:lnTo>
                    <a:cubicBezTo>
                      <a:pt x="2811" y="790"/>
                      <a:pt x="2698" y="985"/>
                      <a:pt x="1894" y="1324"/>
                    </a:cubicBezTo>
                    <a:cubicBezTo>
                      <a:pt x="2367" y="1286"/>
                      <a:pt x="4230" y="595"/>
                      <a:pt x="4231" y="595"/>
                    </a:cubicBezTo>
                    <a:lnTo>
                      <a:pt x="4231" y="595"/>
                    </a:lnTo>
                    <a:lnTo>
                      <a:pt x="3156" y="768"/>
                    </a:lnTo>
                    <a:cubicBezTo>
                      <a:pt x="3156" y="768"/>
                      <a:pt x="3306" y="610"/>
                      <a:pt x="3960" y="399"/>
                    </a:cubicBezTo>
                    <a:lnTo>
                      <a:pt x="3960" y="399"/>
                    </a:lnTo>
                    <a:cubicBezTo>
                      <a:pt x="3675" y="437"/>
                      <a:pt x="2593" y="557"/>
                      <a:pt x="2593" y="557"/>
                    </a:cubicBezTo>
                    <a:cubicBezTo>
                      <a:pt x="2593" y="557"/>
                      <a:pt x="2886" y="369"/>
                      <a:pt x="3569" y="302"/>
                    </a:cubicBezTo>
                    <a:cubicBezTo>
                      <a:pt x="3497" y="291"/>
                      <a:pt x="3404" y="286"/>
                      <a:pt x="3299" y="286"/>
                    </a:cubicBezTo>
                    <a:cubicBezTo>
                      <a:pt x="2828" y="286"/>
                      <a:pt x="2134" y="377"/>
                      <a:pt x="2134" y="377"/>
                    </a:cubicBezTo>
                    <a:lnTo>
                      <a:pt x="2991" y="212"/>
                    </a:lnTo>
                    <a:lnTo>
                      <a:pt x="2991" y="212"/>
                    </a:lnTo>
                    <a:lnTo>
                      <a:pt x="1796" y="242"/>
                    </a:lnTo>
                    <a:cubicBezTo>
                      <a:pt x="1796" y="242"/>
                      <a:pt x="2518" y="99"/>
                      <a:pt x="3344" y="1"/>
                    </a:cubicBezTo>
                    <a:cubicBezTo>
                      <a:pt x="3324" y="1"/>
                      <a:pt x="3303" y="1"/>
                      <a:pt x="32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0" name="Google Shape;1440;p34"/>
            <p:cNvGrpSpPr/>
            <p:nvPr/>
          </p:nvGrpSpPr>
          <p:grpSpPr>
            <a:xfrm>
              <a:off x="8813736" y="3834783"/>
              <a:ext cx="304995" cy="136747"/>
              <a:chOff x="8207986" y="3643583"/>
              <a:chExt cx="304995" cy="136747"/>
            </a:xfrm>
          </p:grpSpPr>
          <p:sp>
            <p:nvSpPr>
              <p:cNvPr id="1441" name="Google Shape;1441;p34"/>
              <p:cNvSpPr/>
              <p:nvPr/>
            </p:nvSpPr>
            <p:spPr>
              <a:xfrm rot="-5400000">
                <a:off x="8372572" y="3639920"/>
                <a:ext cx="134427" cy="146392"/>
              </a:xfrm>
              <a:custGeom>
                <a:avLst/>
                <a:gdLst/>
                <a:ahLst/>
                <a:cxnLst/>
                <a:rect l="l" t="t" r="r" b="b"/>
                <a:pathLst>
                  <a:path w="2202" h="2398" extrusionOk="0">
                    <a:moveTo>
                      <a:pt x="1907" y="0"/>
                    </a:moveTo>
                    <a:cubicBezTo>
                      <a:pt x="1674" y="0"/>
                      <a:pt x="1361" y="184"/>
                      <a:pt x="1158" y="244"/>
                    </a:cubicBezTo>
                    <a:cubicBezTo>
                      <a:pt x="992" y="296"/>
                      <a:pt x="834" y="364"/>
                      <a:pt x="684" y="439"/>
                    </a:cubicBezTo>
                    <a:cubicBezTo>
                      <a:pt x="391" y="589"/>
                      <a:pt x="83" y="800"/>
                      <a:pt x="38" y="1138"/>
                    </a:cubicBezTo>
                    <a:cubicBezTo>
                      <a:pt x="1" y="1356"/>
                      <a:pt x="121" y="1499"/>
                      <a:pt x="226" y="1762"/>
                    </a:cubicBezTo>
                    <a:cubicBezTo>
                      <a:pt x="309" y="1964"/>
                      <a:pt x="519" y="2115"/>
                      <a:pt x="699" y="2242"/>
                    </a:cubicBezTo>
                    <a:cubicBezTo>
                      <a:pt x="804" y="2322"/>
                      <a:pt x="928" y="2397"/>
                      <a:pt x="1052" y="2397"/>
                    </a:cubicBezTo>
                    <a:cubicBezTo>
                      <a:pt x="1080" y="2397"/>
                      <a:pt x="1108" y="2393"/>
                      <a:pt x="1135" y="2385"/>
                    </a:cubicBezTo>
                    <a:cubicBezTo>
                      <a:pt x="1270" y="2340"/>
                      <a:pt x="1345" y="2205"/>
                      <a:pt x="1406" y="2077"/>
                    </a:cubicBezTo>
                    <a:cubicBezTo>
                      <a:pt x="1623" y="1634"/>
                      <a:pt x="1834" y="1183"/>
                      <a:pt x="2052" y="740"/>
                    </a:cubicBezTo>
                    <a:cubicBezTo>
                      <a:pt x="2097" y="657"/>
                      <a:pt x="2134" y="574"/>
                      <a:pt x="2157" y="484"/>
                    </a:cubicBezTo>
                    <a:cubicBezTo>
                      <a:pt x="2202" y="281"/>
                      <a:pt x="2172" y="101"/>
                      <a:pt x="2067" y="41"/>
                    </a:cubicBezTo>
                    <a:cubicBezTo>
                      <a:pt x="2021" y="12"/>
                      <a:pt x="1967" y="0"/>
                      <a:pt x="1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4"/>
              <p:cNvSpPr/>
              <p:nvPr/>
            </p:nvSpPr>
            <p:spPr>
              <a:xfrm rot="-5400000">
                <a:off x="8231062" y="3620507"/>
                <a:ext cx="113793" cy="159944"/>
              </a:xfrm>
              <a:custGeom>
                <a:avLst/>
                <a:gdLst/>
                <a:ahLst/>
                <a:cxnLst/>
                <a:rect l="l" t="t" r="r" b="b"/>
                <a:pathLst>
                  <a:path w="1864" h="2620" extrusionOk="0">
                    <a:moveTo>
                      <a:pt x="1273" y="1"/>
                    </a:moveTo>
                    <a:cubicBezTo>
                      <a:pt x="1192" y="1"/>
                      <a:pt x="1107" y="20"/>
                      <a:pt x="1030" y="39"/>
                    </a:cubicBezTo>
                    <a:cubicBezTo>
                      <a:pt x="827" y="99"/>
                      <a:pt x="579" y="160"/>
                      <a:pt x="436" y="325"/>
                    </a:cubicBezTo>
                    <a:cubicBezTo>
                      <a:pt x="256" y="535"/>
                      <a:pt x="98" y="618"/>
                      <a:pt x="60" y="836"/>
                    </a:cubicBezTo>
                    <a:cubicBezTo>
                      <a:pt x="0" y="1174"/>
                      <a:pt x="226" y="1482"/>
                      <a:pt x="451" y="1730"/>
                    </a:cubicBezTo>
                    <a:cubicBezTo>
                      <a:pt x="571" y="1865"/>
                      <a:pt x="699" y="1985"/>
                      <a:pt x="842" y="2091"/>
                    </a:cubicBezTo>
                    <a:cubicBezTo>
                      <a:pt x="1048" y="2247"/>
                      <a:pt x="1336" y="2620"/>
                      <a:pt x="1589" y="2620"/>
                    </a:cubicBezTo>
                    <a:cubicBezTo>
                      <a:pt x="1603" y="2620"/>
                      <a:pt x="1617" y="2619"/>
                      <a:pt x="1631" y="2616"/>
                    </a:cubicBezTo>
                    <a:cubicBezTo>
                      <a:pt x="1751" y="2594"/>
                      <a:pt x="1833" y="2436"/>
                      <a:pt x="1856" y="2226"/>
                    </a:cubicBezTo>
                    <a:cubicBezTo>
                      <a:pt x="1864" y="2136"/>
                      <a:pt x="1848" y="2038"/>
                      <a:pt x="1841" y="1948"/>
                    </a:cubicBezTo>
                    <a:cubicBezTo>
                      <a:pt x="1773" y="1452"/>
                      <a:pt x="1706" y="956"/>
                      <a:pt x="1646" y="460"/>
                    </a:cubicBezTo>
                    <a:cubicBezTo>
                      <a:pt x="1623" y="317"/>
                      <a:pt x="1601" y="160"/>
                      <a:pt x="1488" y="69"/>
                    </a:cubicBezTo>
                    <a:cubicBezTo>
                      <a:pt x="1426" y="18"/>
                      <a:pt x="1351"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3" name="Google Shape;1443;p34"/>
            <p:cNvGrpSpPr/>
            <p:nvPr/>
          </p:nvGrpSpPr>
          <p:grpSpPr>
            <a:xfrm>
              <a:off x="8816972" y="3847847"/>
              <a:ext cx="296328" cy="121118"/>
              <a:chOff x="8211222" y="3656647"/>
              <a:chExt cx="296328" cy="121118"/>
            </a:xfrm>
          </p:grpSpPr>
          <p:sp>
            <p:nvSpPr>
              <p:cNvPr id="1444" name="Google Shape;1444;p34"/>
              <p:cNvSpPr/>
              <p:nvPr/>
            </p:nvSpPr>
            <p:spPr>
              <a:xfrm rot="-5400000">
                <a:off x="8375502" y="3648162"/>
                <a:ext cx="121118" cy="138089"/>
              </a:xfrm>
              <a:custGeom>
                <a:avLst/>
                <a:gdLst/>
                <a:ahLst/>
                <a:cxnLst/>
                <a:rect l="l" t="t" r="r" b="b"/>
                <a:pathLst>
                  <a:path w="1984" h="2262" extrusionOk="0">
                    <a:moveTo>
                      <a:pt x="1955" y="0"/>
                    </a:moveTo>
                    <a:cubicBezTo>
                      <a:pt x="1951" y="0"/>
                      <a:pt x="1947" y="2"/>
                      <a:pt x="1942" y="4"/>
                    </a:cubicBezTo>
                    <a:cubicBezTo>
                      <a:pt x="1604" y="132"/>
                      <a:pt x="1258" y="282"/>
                      <a:pt x="920" y="425"/>
                    </a:cubicBezTo>
                    <a:cubicBezTo>
                      <a:pt x="620" y="560"/>
                      <a:pt x="297" y="703"/>
                      <a:pt x="71" y="943"/>
                    </a:cubicBezTo>
                    <a:cubicBezTo>
                      <a:pt x="64" y="951"/>
                      <a:pt x="71" y="951"/>
                      <a:pt x="71" y="951"/>
                    </a:cubicBezTo>
                    <a:cubicBezTo>
                      <a:pt x="334" y="770"/>
                      <a:pt x="612" y="628"/>
                      <a:pt x="898" y="500"/>
                    </a:cubicBezTo>
                    <a:lnTo>
                      <a:pt x="898" y="500"/>
                    </a:lnTo>
                    <a:cubicBezTo>
                      <a:pt x="732" y="628"/>
                      <a:pt x="590" y="770"/>
                      <a:pt x="432" y="906"/>
                    </a:cubicBezTo>
                    <a:cubicBezTo>
                      <a:pt x="282" y="1026"/>
                      <a:pt x="124" y="1138"/>
                      <a:pt x="11" y="1296"/>
                    </a:cubicBezTo>
                    <a:cubicBezTo>
                      <a:pt x="0" y="1307"/>
                      <a:pt x="9" y="1317"/>
                      <a:pt x="17" y="1317"/>
                    </a:cubicBezTo>
                    <a:cubicBezTo>
                      <a:pt x="20" y="1317"/>
                      <a:pt x="24" y="1316"/>
                      <a:pt x="26" y="1311"/>
                    </a:cubicBezTo>
                    <a:cubicBezTo>
                      <a:pt x="154" y="1146"/>
                      <a:pt x="327" y="1033"/>
                      <a:pt x="484" y="898"/>
                    </a:cubicBezTo>
                    <a:cubicBezTo>
                      <a:pt x="650" y="755"/>
                      <a:pt x="815" y="620"/>
                      <a:pt x="965" y="470"/>
                    </a:cubicBezTo>
                    <a:cubicBezTo>
                      <a:pt x="1243" y="350"/>
                      <a:pt x="1521" y="237"/>
                      <a:pt x="1799" y="117"/>
                    </a:cubicBezTo>
                    <a:lnTo>
                      <a:pt x="1799" y="117"/>
                    </a:lnTo>
                    <a:cubicBezTo>
                      <a:pt x="1514" y="304"/>
                      <a:pt x="1281" y="567"/>
                      <a:pt x="1010" y="793"/>
                    </a:cubicBezTo>
                    <a:cubicBezTo>
                      <a:pt x="717" y="1033"/>
                      <a:pt x="297" y="1153"/>
                      <a:pt x="94" y="1499"/>
                    </a:cubicBezTo>
                    <a:cubicBezTo>
                      <a:pt x="83" y="1510"/>
                      <a:pt x="91" y="1520"/>
                      <a:pt x="100" y="1520"/>
                    </a:cubicBezTo>
                    <a:cubicBezTo>
                      <a:pt x="103" y="1520"/>
                      <a:pt x="107" y="1519"/>
                      <a:pt x="109" y="1514"/>
                    </a:cubicBezTo>
                    <a:cubicBezTo>
                      <a:pt x="304" y="1221"/>
                      <a:pt x="635" y="1101"/>
                      <a:pt x="913" y="913"/>
                    </a:cubicBezTo>
                    <a:lnTo>
                      <a:pt x="913" y="913"/>
                    </a:lnTo>
                    <a:cubicBezTo>
                      <a:pt x="845" y="1003"/>
                      <a:pt x="777" y="1116"/>
                      <a:pt x="710" y="1206"/>
                    </a:cubicBezTo>
                    <a:cubicBezTo>
                      <a:pt x="560" y="1416"/>
                      <a:pt x="402" y="1627"/>
                      <a:pt x="252" y="1837"/>
                    </a:cubicBezTo>
                    <a:cubicBezTo>
                      <a:pt x="246" y="1848"/>
                      <a:pt x="256" y="1858"/>
                      <a:pt x="265" y="1858"/>
                    </a:cubicBezTo>
                    <a:cubicBezTo>
                      <a:pt x="268" y="1858"/>
                      <a:pt x="272" y="1857"/>
                      <a:pt x="274" y="1852"/>
                    </a:cubicBezTo>
                    <a:cubicBezTo>
                      <a:pt x="417" y="1672"/>
                      <a:pt x="545" y="1484"/>
                      <a:pt x="680" y="1296"/>
                    </a:cubicBezTo>
                    <a:cubicBezTo>
                      <a:pt x="792" y="1146"/>
                      <a:pt x="898" y="966"/>
                      <a:pt x="1033" y="823"/>
                    </a:cubicBezTo>
                    <a:cubicBezTo>
                      <a:pt x="1040" y="815"/>
                      <a:pt x="1048" y="808"/>
                      <a:pt x="1055" y="800"/>
                    </a:cubicBezTo>
                    <a:cubicBezTo>
                      <a:pt x="1198" y="680"/>
                      <a:pt x="1333" y="537"/>
                      <a:pt x="1476" y="410"/>
                    </a:cubicBezTo>
                    <a:cubicBezTo>
                      <a:pt x="1566" y="335"/>
                      <a:pt x="1657" y="259"/>
                      <a:pt x="1754" y="192"/>
                    </a:cubicBezTo>
                    <a:lnTo>
                      <a:pt x="1754" y="192"/>
                    </a:lnTo>
                    <a:cubicBezTo>
                      <a:pt x="1521" y="507"/>
                      <a:pt x="1296" y="845"/>
                      <a:pt x="1086" y="1176"/>
                    </a:cubicBezTo>
                    <a:cubicBezTo>
                      <a:pt x="890" y="1492"/>
                      <a:pt x="702" y="1830"/>
                      <a:pt x="627" y="2198"/>
                    </a:cubicBezTo>
                    <a:cubicBezTo>
                      <a:pt x="627" y="2207"/>
                      <a:pt x="636" y="2214"/>
                      <a:pt x="642" y="2214"/>
                    </a:cubicBezTo>
                    <a:cubicBezTo>
                      <a:pt x="646" y="2214"/>
                      <a:pt x="650" y="2211"/>
                      <a:pt x="650" y="2205"/>
                    </a:cubicBezTo>
                    <a:cubicBezTo>
                      <a:pt x="762" y="1867"/>
                      <a:pt x="905" y="1559"/>
                      <a:pt x="1086" y="1259"/>
                    </a:cubicBezTo>
                    <a:lnTo>
                      <a:pt x="1086" y="1259"/>
                    </a:lnTo>
                    <a:cubicBezTo>
                      <a:pt x="1010" y="1574"/>
                      <a:pt x="973" y="1927"/>
                      <a:pt x="973" y="2250"/>
                    </a:cubicBezTo>
                    <a:cubicBezTo>
                      <a:pt x="973" y="2258"/>
                      <a:pt x="977" y="2262"/>
                      <a:pt x="980" y="2262"/>
                    </a:cubicBezTo>
                    <a:cubicBezTo>
                      <a:pt x="984" y="2262"/>
                      <a:pt x="988" y="2258"/>
                      <a:pt x="988" y="2250"/>
                    </a:cubicBezTo>
                    <a:cubicBezTo>
                      <a:pt x="1033" y="1890"/>
                      <a:pt x="1086" y="1537"/>
                      <a:pt x="1138" y="1176"/>
                    </a:cubicBezTo>
                    <a:cubicBezTo>
                      <a:pt x="1146" y="1161"/>
                      <a:pt x="1153" y="1146"/>
                      <a:pt x="1161" y="1138"/>
                    </a:cubicBezTo>
                    <a:cubicBezTo>
                      <a:pt x="1379" y="793"/>
                      <a:pt x="1626" y="470"/>
                      <a:pt x="1844" y="124"/>
                    </a:cubicBezTo>
                    <a:lnTo>
                      <a:pt x="1957" y="49"/>
                    </a:lnTo>
                    <a:cubicBezTo>
                      <a:pt x="1957" y="49"/>
                      <a:pt x="1957" y="42"/>
                      <a:pt x="1957" y="42"/>
                    </a:cubicBezTo>
                    <a:lnTo>
                      <a:pt x="1965" y="42"/>
                    </a:lnTo>
                    <a:cubicBezTo>
                      <a:pt x="1983" y="29"/>
                      <a:pt x="1976" y="0"/>
                      <a:pt x="19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4"/>
              <p:cNvSpPr/>
              <p:nvPr/>
            </p:nvSpPr>
            <p:spPr>
              <a:xfrm rot="-5400000">
                <a:off x="8500346" y="3706156"/>
                <a:ext cx="7387" cy="7020"/>
              </a:xfrm>
              <a:custGeom>
                <a:avLst/>
                <a:gdLst/>
                <a:ahLst/>
                <a:cxnLst/>
                <a:rect l="l" t="t" r="r" b="b"/>
                <a:pathLst>
                  <a:path w="121" h="115" extrusionOk="0">
                    <a:moveTo>
                      <a:pt x="57" y="1"/>
                    </a:moveTo>
                    <a:cubicBezTo>
                      <a:pt x="44" y="1"/>
                      <a:pt x="32" y="5"/>
                      <a:pt x="23" y="11"/>
                    </a:cubicBezTo>
                    <a:cubicBezTo>
                      <a:pt x="0" y="33"/>
                      <a:pt x="0" y="71"/>
                      <a:pt x="15" y="94"/>
                    </a:cubicBezTo>
                    <a:cubicBezTo>
                      <a:pt x="29" y="107"/>
                      <a:pt x="47" y="115"/>
                      <a:pt x="64" y="115"/>
                    </a:cubicBezTo>
                    <a:cubicBezTo>
                      <a:pt x="77" y="115"/>
                      <a:pt x="89" y="110"/>
                      <a:pt x="98" y="101"/>
                    </a:cubicBezTo>
                    <a:cubicBezTo>
                      <a:pt x="121" y="86"/>
                      <a:pt x="121" y="48"/>
                      <a:pt x="106" y="26"/>
                    </a:cubicBezTo>
                    <a:cubicBezTo>
                      <a:pt x="92" y="8"/>
                      <a:pt x="74" y="1"/>
                      <a:pt x="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4"/>
              <p:cNvSpPr/>
              <p:nvPr/>
            </p:nvSpPr>
            <p:spPr>
              <a:xfrm rot="-5400000">
                <a:off x="8496195" y="3725997"/>
                <a:ext cx="6471" cy="4884"/>
              </a:xfrm>
              <a:custGeom>
                <a:avLst/>
                <a:gdLst/>
                <a:ahLst/>
                <a:cxnLst/>
                <a:rect l="l" t="t" r="r" b="b"/>
                <a:pathLst>
                  <a:path w="106" h="80" extrusionOk="0">
                    <a:moveTo>
                      <a:pt x="52" y="1"/>
                    </a:moveTo>
                    <a:cubicBezTo>
                      <a:pt x="45" y="1"/>
                      <a:pt x="37" y="3"/>
                      <a:pt x="30" y="9"/>
                    </a:cubicBezTo>
                    <a:cubicBezTo>
                      <a:pt x="0" y="33"/>
                      <a:pt x="22" y="80"/>
                      <a:pt x="51" y="80"/>
                    </a:cubicBezTo>
                    <a:cubicBezTo>
                      <a:pt x="59" y="80"/>
                      <a:pt x="67" y="77"/>
                      <a:pt x="75" y="69"/>
                    </a:cubicBezTo>
                    <a:cubicBezTo>
                      <a:pt x="105" y="45"/>
                      <a:pt x="82" y="1"/>
                      <a:pt x="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4"/>
              <p:cNvSpPr/>
              <p:nvPr/>
            </p:nvSpPr>
            <p:spPr>
              <a:xfrm rot="-5400000">
                <a:off x="8481299" y="3744128"/>
                <a:ext cx="8364" cy="8119"/>
              </a:xfrm>
              <a:custGeom>
                <a:avLst/>
                <a:gdLst/>
                <a:ahLst/>
                <a:cxnLst/>
                <a:rect l="l" t="t" r="r" b="b"/>
                <a:pathLst>
                  <a:path w="137" h="133" extrusionOk="0">
                    <a:moveTo>
                      <a:pt x="53" y="1"/>
                    </a:moveTo>
                    <a:cubicBezTo>
                      <a:pt x="16" y="8"/>
                      <a:pt x="1" y="38"/>
                      <a:pt x="8" y="68"/>
                    </a:cubicBezTo>
                    <a:cubicBezTo>
                      <a:pt x="8" y="74"/>
                      <a:pt x="12" y="92"/>
                      <a:pt x="12" y="92"/>
                    </a:cubicBezTo>
                    <a:cubicBezTo>
                      <a:pt x="11" y="92"/>
                      <a:pt x="10" y="89"/>
                      <a:pt x="8" y="83"/>
                    </a:cubicBezTo>
                    <a:lnTo>
                      <a:pt x="8" y="83"/>
                    </a:lnTo>
                    <a:cubicBezTo>
                      <a:pt x="14" y="108"/>
                      <a:pt x="36" y="133"/>
                      <a:pt x="64" y="133"/>
                    </a:cubicBezTo>
                    <a:cubicBezTo>
                      <a:pt x="70" y="133"/>
                      <a:pt x="77" y="131"/>
                      <a:pt x="83" y="129"/>
                    </a:cubicBezTo>
                    <a:cubicBezTo>
                      <a:pt x="121" y="121"/>
                      <a:pt x="136" y="83"/>
                      <a:pt x="121" y="46"/>
                    </a:cubicBezTo>
                    <a:cubicBezTo>
                      <a:pt x="114" y="16"/>
                      <a:pt x="83" y="1"/>
                      <a:pt x="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4"/>
              <p:cNvSpPr/>
              <p:nvPr/>
            </p:nvSpPr>
            <p:spPr>
              <a:xfrm rot="-5400000">
                <a:off x="8459200" y="3759024"/>
                <a:ext cx="7875" cy="8119"/>
              </a:xfrm>
              <a:custGeom>
                <a:avLst/>
                <a:gdLst/>
                <a:ahLst/>
                <a:cxnLst/>
                <a:rect l="l" t="t" r="r" b="b"/>
                <a:pathLst>
                  <a:path w="129" h="133" extrusionOk="0">
                    <a:moveTo>
                      <a:pt x="60" y="0"/>
                    </a:moveTo>
                    <a:cubicBezTo>
                      <a:pt x="48" y="0"/>
                      <a:pt x="36" y="4"/>
                      <a:pt x="23" y="14"/>
                    </a:cubicBezTo>
                    <a:cubicBezTo>
                      <a:pt x="8" y="21"/>
                      <a:pt x="0" y="44"/>
                      <a:pt x="0" y="66"/>
                    </a:cubicBezTo>
                    <a:lnTo>
                      <a:pt x="0" y="74"/>
                    </a:lnTo>
                    <a:lnTo>
                      <a:pt x="0" y="81"/>
                    </a:lnTo>
                    <a:cubicBezTo>
                      <a:pt x="0" y="104"/>
                      <a:pt x="15" y="126"/>
                      <a:pt x="38" y="126"/>
                    </a:cubicBezTo>
                    <a:cubicBezTo>
                      <a:pt x="46" y="130"/>
                      <a:pt x="54" y="132"/>
                      <a:pt x="62" y="132"/>
                    </a:cubicBezTo>
                    <a:cubicBezTo>
                      <a:pt x="83" y="132"/>
                      <a:pt x="102" y="118"/>
                      <a:pt x="113" y="96"/>
                    </a:cubicBezTo>
                    <a:cubicBezTo>
                      <a:pt x="128" y="66"/>
                      <a:pt x="121" y="44"/>
                      <a:pt x="106" y="21"/>
                    </a:cubicBezTo>
                    <a:cubicBezTo>
                      <a:pt x="92" y="8"/>
                      <a:pt x="77" y="0"/>
                      <a:pt x="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4"/>
              <p:cNvSpPr/>
              <p:nvPr/>
            </p:nvSpPr>
            <p:spPr>
              <a:xfrm rot="-5400000">
                <a:off x="8442961" y="3766777"/>
                <a:ext cx="10500" cy="7814"/>
              </a:xfrm>
              <a:custGeom>
                <a:avLst/>
                <a:gdLst/>
                <a:ahLst/>
                <a:cxnLst/>
                <a:rect l="l" t="t" r="r" b="b"/>
                <a:pathLst>
                  <a:path w="172" h="128" extrusionOk="0">
                    <a:moveTo>
                      <a:pt x="86" y="0"/>
                    </a:moveTo>
                    <a:cubicBezTo>
                      <a:pt x="74" y="0"/>
                      <a:pt x="61" y="5"/>
                      <a:pt x="49" y="15"/>
                    </a:cubicBezTo>
                    <a:cubicBezTo>
                      <a:pt x="1" y="57"/>
                      <a:pt x="39" y="128"/>
                      <a:pt x="87" y="128"/>
                    </a:cubicBezTo>
                    <a:cubicBezTo>
                      <a:pt x="99" y="128"/>
                      <a:pt x="112" y="123"/>
                      <a:pt x="124" y="113"/>
                    </a:cubicBezTo>
                    <a:cubicBezTo>
                      <a:pt x="172" y="71"/>
                      <a:pt x="134" y="0"/>
                      <a:pt x="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4"/>
              <p:cNvSpPr/>
              <p:nvPr/>
            </p:nvSpPr>
            <p:spPr>
              <a:xfrm rot="-5400000">
                <a:off x="8427088" y="3767754"/>
                <a:ext cx="8302" cy="7692"/>
              </a:xfrm>
              <a:custGeom>
                <a:avLst/>
                <a:gdLst/>
                <a:ahLst/>
                <a:cxnLst/>
                <a:rect l="l" t="t" r="r" b="b"/>
                <a:pathLst>
                  <a:path w="136" h="126" extrusionOk="0">
                    <a:moveTo>
                      <a:pt x="65" y="1"/>
                    </a:moveTo>
                    <a:cubicBezTo>
                      <a:pt x="52" y="1"/>
                      <a:pt x="40" y="5"/>
                      <a:pt x="31" y="14"/>
                    </a:cubicBezTo>
                    <a:cubicBezTo>
                      <a:pt x="8" y="37"/>
                      <a:pt x="1" y="74"/>
                      <a:pt x="23" y="104"/>
                    </a:cubicBezTo>
                    <a:cubicBezTo>
                      <a:pt x="36" y="117"/>
                      <a:pt x="52" y="126"/>
                      <a:pt x="69" y="126"/>
                    </a:cubicBezTo>
                    <a:cubicBezTo>
                      <a:pt x="81" y="126"/>
                      <a:pt x="93" y="121"/>
                      <a:pt x="106" y="112"/>
                    </a:cubicBezTo>
                    <a:cubicBezTo>
                      <a:pt x="128" y="89"/>
                      <a:pt x="136" y="52"/>
                      <a:pt x="113" y="22"/>
                    </a:cubicBezTo>
                    <a:cubicBezTo>
                      <a:pt x="100" y="9"/>
                      <a:pt x="82"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4"/>
              <p:cNvSpPr/>
              <p:nvPr/>
            </p:nvSpPr>
            <p:spPr>
              <a:xfrm rot="-5400000">
                <a:off x="8243241" y="3628779"/>
                <a:ext cx="92487" cy="156526"/>
              </a:xfrm>
              <a:custGeom>
                <a:avLst/>
                <a:gdLst/>
                <a:ahLst/>
                <a:cxnLst/>
                <a:rect l="l" t="t" r="r" b="b"/>
                <a:pathLst>
                  <a:path w="1515" h="2564" extrusionOk="0">
                    <a:moveTo>
                      <a:pt x="932" y="1"/>
                    </a:moveTo>
                    <a:cubicBezTo>
                      <a:pt x="928" y="1"/>
                      <a:pt x="925" y="3"/>
                      <a:pt x="925" y="9"/>
                    </a:cubicBezTo>
                    <a:cubicBezTo>
                      <a:pt x="880" y="385"/>
                      <a:pt x="947" y="775"/>
                      <a:pt x="1030" y="1136"/>
                    </a:cubicBezTo>
                    <a:cubicBezTo>
                      <a:pt x="1128" y="1534"/>
                      <a:pt x="1233" y="1932"/>
                      <a:pt x="1361" y="2316"/>
                    </a:cubicBezTo>
                    <a:cubicBezTo>
                      <a:pt x="1293" y="2210"/>
                      <a:pt x="1225" y="2113"/>
                      <a:pt x="1165" y="2000"/>
                    </a:cubicBezTo>
                    <a:cubicBezTo>
                      <a:pt x="1068" y="1827"/>
                      <a:pt x="985" y="1654"/>
                      <a:pt x="887" y="1482"/>
                    </a:cubicBezTo>
                    <a:cubicBezTo>
                      <a:pt x="887" y="1474"/>
                      <a:pt x="880" y="1466"/>
                      <a:pt x="872" y="1459"/>
                    </a:cubicBezTo>
                    <a:cubicBezTo>
                      <a:pt x="790" y="1279"/>
                      <a:pt x="745" y="1061"/>
                      <a:pt x="692" y="880"/>
                    </a:cubicBezTo>
                    <a:cubicBezTo>
                      <a:pt x="624" y="655"/>
                      <a:pt x="557" y="430"/>
                      <a:pt x="482" y="212"/>
                    </a:cubicBezTo>
                    <a:cubicBezTo>
                      <a:pt x="479" y="202"/>
                      <a:pt x="473" y="198"/>
                      <a:pt x="467" y="198"/>
                    </a:cubicBezTo>
                    <a:cubicBezTo>
                      <a:pt x="459" y="198"/>
                      <a:pt x="452" y="206"/>
                      <a:pt x="452" y="219"/>
                    </a:cubicBezTo>
                    <a:cubicBezTo>
                      <a:pt x="527" y="475"/>
                      <a:pt x="609" y="723"/>
                      <a:pt x="685" y="978"/>
                    </a:cubicBezTo>
                    <a:cubicBezTo>
                      <a:pt x="722" y="1091"/>
                      <a:pt x="752" y="1211"/>
                      <a:pt x="790" y="1331"/>
                    </a:cubicBezTo>
                    <a:cubicBezTo>
                      <a:pt x="587" y="1053"/>
                      <a:pt x="309" y="813"/>
                      <a:pt x="219" y="475"/>
                    </a:cubicBezTo>
                    <a:cubicBezTo>
                      <a:pt x="219" y="465"/>
                      <a:pt x="213" y="461"/>
                      <a:pt x="208" y="461"/>
                    </a:cubicBezTo>
                    <a:cubicBezTo>
                      <a:pt x="200" y="461"/>
                      <a:pt x="192" y="469"/>
                      <a:pt x="196" y="482"/>
                    </a:cubicBezTo>
                    <a:cubicBezTo>
                      <a:pt x="279" y="880"/>
                      <a:pt x="639" y="1136"/>
                      <a:pt x="842" y="1474"/>
                    </a:cubicBezTo>
                    <a:cubicBezTo>
                      <a:pt x="1023" y="1782"/>
                      <a:pt x="1158" y="2113"/>
                      <a:pt x="1376" y="2398"/>
                    </a:cubicBezTo>
                    <a:cubicBezTo>
                      <a:pt x="1150" y="2188"/>
                      <a:pt x="917" y="1977"/>
                      <a:pt x="700" y="1760"/>
                    </a:cubicBezTo>
                    <a:cubicBezTo>
                      <a:pt x="602" y="1564"/>
                      <a:pt x="489" y="1376"/>
                      <a:pt x="376" y="1188"/>
                    </a:cubicBezTo>
                    <a:cubicBezTo>
                      <a:pt x="271" y="1001"/>
                      <a:pt x="144" y="828"/>
                      <a:pt x="76" y="625"/>
                    </a:cubicBezTo>
                    <a:cubicBezTo>
                      <a:pt x="76" y="619"/>
                      <a:pt x="73" y="617"/>
                      <a:pt x="69" y="617"/>
                    </a:cubicBezTo>
                    <a:cubicBezTo>
                      <a:pt x="62" y="617"/>
                      <a:pt x="53" y="623"/>
                      <a:pt x="53" y="633"/>
                    </a:cubicBezTo>
                    <a:cubicBezTo>
                      <a:pt x="113" y="828"/>
                      <a:pt x="226" y="986"/>
                      <a:pt x="331" y="1158"/>
                    </a:cubicBezTo>
                    <a:cubicBezTo>
                      <a:pt x="437" y="1339"/>
                      <a:pt x="534" y="1527"/>
                      <a:pt x="639" y="1707"/>
                    </a:cubicBezTo>
                    <a:cubicBezTo>
                      <a:pt x="414" y="1482"/>
                      <a:pt x="196" y="1249"/>
                      <a:pt x="8" y="986"/>
                    </a:cubicBezTo>
                    <a:cubicBezTo>
                      <a:pt x="8" y="983"/>
                      <a:pt x="7" y="982"/>
                      <a:pt x="6" y="982"/>
                    </a:cubicBezTo>
                    <a:cubicBezTo>
                      <a:pt x="4" y="982"/>
                      <a:pt x="1" y="986"/>
                      <a:pt x="1" y="986"/>
                    </a:cubicBezTo>
                    <a:cubicBezTo>
                      <a:pt x="144" y="1301"/>
                      <a:pt x="399" y="1549"/>
                      <a:pt x="647" y="1790"/>
                    </a:cubicBezTo>
                    <a:cubicBezTo>
                      <a:pt x="917" y="2045"/>
                      <a:pt x="1188" y="2308"/>
                      <a:pt x="1473" y="2556"/>
                    </a:cubicBezTo>
                    <a:cubicBezTo>
                      <a:pt x="1479" y="2562"/>
                      <a:pt x="1485" y="2564"/>
                      <a:pt x="1490" y="2564"/>
                    </a:cubicBezTo>
                    <a:cubicBezTo>
                      <a:pt x="1505" y="2564"/>
                      <a:pt x="1515" y="2543"/>
                      <a:pt x="1503" y="2526"/>
                    </a:cubicBezTo>
                    <a:lnTo>
                      <a:pt x="1496" y="2526"/>
                    </a:lnTo>
                    <a:cubicBezTo>
                      <a:pt x="1496" y="2526"/>
                      <a:pt x="1496" y="2518"/>
                      <a:pt x="1496" y="2518"/>
                    </a:cubicBezTo>
                    <a:cubicBezTo>
                      <a:pt x="1473" y="2481"/>
                      <a:pt x="1443" y="2443"/>
                      <a:pt x="1421" y="2406"/>
                    </a:cubicBezTo>
                    <a:cubicBezTo>
                      <a:pt x="1323" y="2000"/>
                      <a:pt x="1195" y="1609"/>
                      <a:pt x="1090" y="1204"/>
                    </a:cubicBezTo>
                    <a:cubicBezTo>
                      <a:pt x="1090" y="1188"/>
                      <a:pt x="1090" y="1173"/>
                      <a:pt x="1083" y="1158"/>
                    </a:cubicBezTo>
                    <a:cubicBezTo>
                      <a:pt x="1143" y="805"/>
                      <a:pt x="1210" y="452"/>
                      <a:pt x="1278" y="92"/>
                    </a:cubicBezTo>
                    <a:cubicBezTo>
                      <a:pt x="1282" y="84"/>
                      <a:pt x="1278" y="80"/>
                      <a:pt x="1273" y="80"/>
                    </a:cubicBezTo>
                    <a:cubicBezTo>
                      <a:pt x="1269" y="80"/>
                      <a:pt x="1263" y="84"/>
                      <a:pt x="1263" y="92"/>
                    </a:cubicBezTo>
                    <a:cubicBezTo>
                      <a:pt x="1158" y="392"/>
                      <a:pt x="1090" y="738"/>
                      <a:pt x="1060" y="1061"/>
                    </a:cubicBezTo>
                    <a:cubicBezTo>
                      <a:pt x="985" y="715"/>
                      <a:pt x="947" y="370"/>
                      <a:pt x="947" y="16"/>
                    </a:cubicBezTo>
                    <a:cubicBezTo>
                      <a:pt x="947" y="7"/>
                      <a:pt x="939" y="1"/>
                      <a:pt x="9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4"/>
              <p:cNvSpPr/>
              <p:nvPr/>
            </p:nvSpPr>
            <p:spPr>
              <a:xfrm rot="-5400000">
                <a:off x="8216564" y="3664430"/>
                <a:ext cx="7387" cy="6959"/>
              </a:xfrm>
              <a:custGeom>
                <a:avLst/>
                <a:gdLst/>
                <a:ahLst/>
                <a:cxnLst/>
                <a:rect l="l" t="t" r="r" b="b"/>
                <a:pathLst>
                  <a:path w="121" h="114" extrusionOk="0">
                    <a:moveTo>
                      <a:pt x="60" y="1"/>
                    </a:moveTo>
                    <a:cubicBezTo>
                      <a:pt x="50" y="1"/>
                      <a:pt x="40" y="3"/>
                      <a:pt x="30" y="8"/>
                    </a:cubicBezTo>
                    <a:cubicBezTo>
                      <a:pt x="8" y="23"/>
                      <a:pt x="0" y="61"/>
                      <a:pt x="15" y="83"/>
                    </a:cubicBezTo>
                    <a:cubicBezTo>
                      <a:pt x="25" y="103"/>
                      <a:pt x="42" y="113"/>
                      <a:pt x="61" y="113"/>
                    </a:cubicBezTo>
                    <a:cubicBezTo>
                      <a:pt x="70" y="113"/>
                      <a:pt x="80" y="111"/>
                      <a:pt x="90" y="106"/>
                    </a:cubicBezTo>
                    <a:cubicBezTo>
                      <a:pt x="113" y="91"/>
                      <a:pt x="120" y="53"/>
                      <a:pt x="105" y="31"/>
                    </a:cubicBezTo>
                    <a:cubicBezTo>
                      <a:pt x="95" y="11"/>
                      <a:pt x="79" y="1"/>
                      <a:pt x="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4"/>
              <p:cNvSpPr/>
              <p:nvPr/>
            </p:nvSpPr>
            <p:spPr>
              <a:xfrm rot="-5400000">
                <a:off x="8214457" y="3684728"/>
                <a:ext cx="6349" cy="4884"/>
              </a:xfrm>
              <a:custGeom>
                <a:avLst/>
                <a:gdLst/>
                <a:ahLst/>
                <a:cxnLst/>
                <a:rect l="l" t="t" r="r" b="b"/>
                <a:pathLst>
                  <a:path w="104" h="80" extrusionOk="0">
                    <a:moveTo>
                      <a:pt x="54" y="0"/>
                    </a:moveTo>
                    <a:cubicBezTo>
                      <a:pt x="28" y="0"/>
                      <a:pt x="0" y="32"/>
                      <a:pt x="22" y="64"/>
                    </a:cubicBezTo>
                    <a:cubicBezTo>
                      <a:pt x="28" y="75"/>
                      <a:pt x="38" y="79"/>
                      <a:pt x="49" y="79"/>
                    </a:cubicBezTo>
                    <a:cubicBezTo>
                      <a:pt x="75" y="79"/>
                      <a:pt x="103" y="51"/>
                      <a:pt x="82" y="19"/>
                    </a:cubicBezTo>
                    <a:cubicBezTo>
                      <a:pt x="75" y="6"/>
                      <a:pt x="65" y="0"/>
                      <a:pt x="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4"/>
              <p:cNvSpPr/>
              <p:nvPr/>
            </p:nvSpPr>
            <p:spPr>
              <a:xfrm rot="-5400000">
                <a:off x="8219433" y="3706187"/>
                <a:ext cx="8302" cy="7875"/>
              </a:xfrm>
              <a:custGeom>
                <a:avLst/>
                <a:gdLst/>
                <a:ahLst/>
                <a:cxnLst/>
                <a:rect l="l" t="t" r="r" b="b"/>
                <a:pathLst>
                  <a:path w="136" h="129" extrusionOk="0">
                    <a:moveTo>
                      <a:pt x="68" y="1"/>
                    </a:moveTo>
                    <a:cubicBezTo>
                      <a:pt x="48" y="1"/>
                      <a:pt x="29" y="10"/>
                      <a:pt x="15" y="29"/>
                    </a:cubicBezTo>
                    <a:cubicBezTo>
                      <a:pt x="19" y="25"/>
                      <a:pt x="21" y="24"/>
                      <a:pt x="22" y="24"/>
                    </a:cubicBezTo>
                    <a:lnTo>
                      <a:pt x="22" y="24"/>
                    </a:lnTo>
                    <a:cubicBezTo>
                      <a:pt x="24" y="24"/>
                      <a:pt x="15" y="36"/>
                      <a:pt x="15" y="36"/>
                    </a:cubicBezTo>
                    <a:cubicBezTo>
                      <a:pt x="0" y="66"/>
                      <a:pt x="8" y="104"/>
                      <a:pt x="38" y="119"/>
                    </a:cubicBezTo>
                    <a:cubicBezTo>
                      <a:pt x="47" y="125"/>
                      <a:pt x="58" y="129"/>
                      <a:pt x="69" y="129"/>
                    </a:cubicBezTo>
                    <a:cubicBezTo>
                      <a:pt x="84" y="129"/>
                      <a:pt x="100" y="121"/>
                      <a:pt x="113" y="104"/>
                    </a:cubicBezTo>
                    <a:cubicBezTo>
                      <a:pt x="136" y="81"/>
                      <a:pt x="136" y="36"/>
                      <a:pt x="106" y="14"/>
                    </a:cubicBezTo>
                    <a:cubicBezTo>
                      <a:pt x="94" y="5"/>
                      <a:pt x="81" y="1"/>
                      <a:pt x="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4"/>
              <p:cNvSpPr/>
              <p:nvPr/>
            </p:nvSpPr>
            <p:spPr>
              <a:xfrm rot="-5400000">
                <a:off x="8235092" y="3727462"/>
                <a:ext cx="7875" cy="7997"/>
              </a:xfrm>
              <a:custGeom>
                <a:avLst/>
                <a:gdLst/>
                <a:ahLst/>
                <a:cxnLst/>
                <a:rect l="l" t="t" r="r" b="b"/>
                <a:pathLst>
                  <a:path w="129" h="131" extrusionOk="0">
                    <a:moveTo>
                      <a:pt x="57" y="0"/>
                    </a:moveTo>
                    <a:cubicBezTo>
                      <a:pt x="41" y="0"/>
                      <a:pt x="28" y="14"/>
                      <a:pt x="16" y="32"/>
                    </a:cubicBezTo>
                    <a:cubicBezTo>
                      <a:pt x="16" y="32"/>
                      <a:pt x="16" y="32"/>
                      <a:pt x="16" y="40"/>
                    </a:cubicBezTo>
                    <a:cubicBezTo>
                      <a:pt x="8" y="47"/>
                      <a:pt x="8" y="47"/>
                      <a:pt x="8" y="47"/>
                    </a:cubicBezTo>
                    <a:cubicBezTo>
                      <a:pt x="1" y="70"/>
                      <a:pt x="1" y="92"/>
                      <a:pt x="16" y="107"/>
                    </a:cubicBezTo>
                    <a:cubicBezTo>
                      <a:pt x="30" y="122"/>
                      <a:pt x="48" y="130"/>
                      <a:pt x="67" y="130"/>
                    </a:cubicBezTo>
                    <a:cubicBezTo>
                      <a:pt x="77" y="130"/>
                      <a:pt x="88" y="128"/>
                      <a:pt x="98" y="122"/>
                    </a:cubicBezTo>
                    <a:cubicBezTo>
                      <a:pt x="114" y="115"/>
                      <a:pt x="129" y="92"/>
                      <a:pt x="129" y="62"/>
                    </a:cubicBezTo>
                    <a:cubicBezTo>
                      <a:pt x="129" y="25"/>
                      <a:pt x="106" y="2"/>
                      <a:pt x="68" y="2"/>
                    </a:cubicBezTo>
                    <a:cubicBezTo>
                      <a:pt x="64" y="1"/>
                      <a:pt x="61" y="0"/>
                      <a:pt x="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4"/>
              <p:cNvSpPr/>
              <p:nvPr/>
            </p:nvSpPr>
            <p:spPr>
              <a:xfrm rot="-5400000">
                <a:off x="8245623" y="3739031"/>
                <a:ext cx="9829" cy="7814"/>
              </a:xfrm>
              <a:custGeom>
                <a:avLst/>
                <a:gdLst/>
                <a:ahLst/>
                <a:cxnLst/>
                <a:rect l="l" t="t" r="r" b="b"/>
                <a:pathLst>
                  <a:path w="161" h="128" extrusionOk="0">
                    <a:moveTo>
                      <a:pt x="82" y="1"/>
                    </a:moveTo>
                    <a:cubicBezTo>
                      <a:pt x="42" y="1"/>
                      <a:pt x="1" y="45"/>
                      <a:pt x="32" y="98"/>
                    </a:cubicBezTo>
                    <a:cubicBezTo>
                      <a:pt x="44" y="118"/>
                      <a:pt x="61" y="127"/>
                      <a:pt x="79" y="127"/>
                    </a:cubicBezTo>
                    <a:cubicBezTo>
                      <a:pt x="120" y="127"/>
                      <a:pt x="161" y="82"/>
                      <a:pt x="130" y="30"/>
                    </a:cubicBezTo>
                    <a:cubicBezTo>
                      <a:pt x="118" y="9"/>
                      <a:pt x="100" y="1"/>
                      <a:pt x="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4"/>
              <p:cNvSpPr/>
              <p:nvPr/>
            </p:nvSpPr>
            <p:spPr>
              <a:xfrm rot="-5400000">
                <a:off x="8262167" y="3745380"/>
                <a:ext cx="8364" cy="7448"/>
              </a:xfrm>
              <a:custGeom>
                <a:avLst/>
                <a:gdLst/>
                <a:ahLst/>
                <a:cxnLst/>
                <a:rect l="l" t="t" r="r" b="b"/>
                <a:pathLst>
                  <a:path w="137" h="122" extrusionOk="0">
                    <a:moveTo>
                      <a:pt x="68" y="1"/>
                    </a:moveTo>
                    <a:cubicBezTo>
                      <a:pt x="58" y="1"/>
                      <a:pt x="48" y="3"/>
                      <a:pt x="38" y="8"/>
                    </a:cubicBezTo>
                    <a:cubicBezTo>
                      <a:pt x="8" y="23"/>
                      <a:pt x="1" y="61"/>
                      <a:pt x="16" y="91"/>
                    </a:cubicBezTo>
                    <a:cubicBezTo>
                      <a:pt x="31" y="111"/>
                      <a:pt x="49" y="121"/>
                      <a:pt x="69" y="121"/>
                    </a:cubicBezTo>
                    <a:cubicBezTo>
                      <a:pt x="78" y="121"/>
                      <a:pt x="88" y="119"/>
                      <a:pt x="98" y="114"/>
                    </a:cubicBezTo>
                    <a:cubicBezTo>
                      <a:pt x="129" y="99"/>
                      <a:pt x="136" y="53"/>
                      <a:pt x="121" y="31"/>
                    </a:cubicBezTo>
                    <a:cubicBezTo>
                      <a:pt x="106" y="11"/>
                      <a:pt x="88" y="1"/>
                      <a:pt x="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8" name="Google Shape;1458;p34"/>
            <p:cNvSpPr/>
            <p:nvPr/>
          </p:nvSpPr>
          <p:spPr>
            <a:xfrm rot="5718793" flipH="1">
              <a:off x="8910203" y="3836839"/>
              <a:ext cx="32700" cy="69700"/>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4"/>
            <p:cNvSpPr/>
            <p:nvPr/>
          </p:nvSpPr>
          <p:spPr>
            <a:xfrm rot="4053810" flipH="1">
              <a:off x="8916658" y="3854154"/>
              <a:ext cx="36156" cy="79815"/>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4"/>
            <p:cNvSpPr/>
            <p:nvPr/>
          </p:nvSpPr>
          <p:spPr>
            <a:xfrm rot="-5718793">
              <a:off x="9002485" y="3837989"/>
              <a:ext cx="32700" cy="69700"/>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4"/>
            <p:cNvSpPr/>
            <p:nvPr/>
          </p:nvSpPr>
          <p:spPr>
            <a:xfrm rot="-4053810">
              <a:off x="8992574" y="3855304"/>
              <a:ext cx="36156" cy="79815"/>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4"/>
            <p:cNvSpPr/>
            <p:nvPr/>
          </p:nvSpPr>
          <p:spPr>
            <a:xfrm rot="10567640" flipH="1">
              <a:off x="8860350" y="3831862"/>
              <a:ext cx="118905" cy="21501"/>
            </a:xfrm>
            <a:custGeom>
              <a:avLst/>
              <a:gdLst/>
              <a:ahLst/>
              <a:cxnLst/>
              <a:rect l="l" t="t" r="r" b="b"/>
              <a:pathLst>
                <a:path w="7778" h="1406" extrusionOk="0">
                  <a:moveTo>
                    <a:pt x="1" y="1"/>
                  </a:moveTo>
                  <a:lnTo>
                    <a:pt x="1744" y="436"/>
                  </a:lnTo>
                  <a:lnTo>
                    <a:pt x="782" y="452"/>
                  </a:lnTo>
                  <a:lnTo>
                    <a:pt x="2127" y="639"/>
                  </a:lnTo>
                  <a:lnTo>
                    <a:pt x="647" y="624"/>
                  </a:lnTo>
                  <a:lnTo>
                    <a:pt x="2976" y="962"/>
                  </a:lnTo>
                  <a:cubicBezTo>
                    <a:pt x="2976" y="962"/>
                    <a:pt x="2563" y="1000"/>
                    <a:pt x="1256" y="1120"/>
                  </a:cubicBezTo>
                  <a:cubicBezTo>
                    <a:pt x="1408" y="1136"/>
                    <a:pt x="1601" y="1143"/>
                    <a:pt x="1814" y="1143"/>
                  </a:cubicBezTo>
                  <a:cubicBezTo>
                    <a:pt x="2811" y="1143"/>
                    <a:pt x="4268" y="1000"/>
                    <a:pt x="4269" y="1000"/>
                  </a:cubicBezTo>
                  <a:lnTo>
                    <a:pt x="4269" y="1000"/>
                  </a:lnTo>
                  <a:cubicBezTo>
                    <a:pt x="4268" y="1000"/>
                    <a:pt x="3863" y="1203"/>
                    <a:pt x="3014" y="1406"/>
                  </a:cubicBezTo>
                  <a:cubicBezTo>
                    <a:pt x="4885" y="1278"/>
                    <a:pt x="6530" y="947"/>
                    <a:pt x="7777" y="474"/>
                  </a:cubicBezTo>
                  <a:lnTo>
                    <a:pt x="7777" y="474"/>
                  </a:lnTo>
                  <a:cubicBezTo>
                    <a:pt x="7465" y="518"/>
                    <a:pt x="6931" y="543"/>
                    <a:pt x="6263" y="543"/>
                  </a:cubicBezTo>
                  <a:cubicBezTo>
                    <a:pt x="4555" y="543"/>
                    <a:pt x="1973" y="38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4"/>
            <p:cNvSpPr/>
            <p:nvPr/>
          </p:nvSpPr>
          <p:spPr>
            <a:xfrm rot="-9306934">
              <a:off x="8972154" y="3847678"/>
              <a:ext cx="118900" cy="21501"/>
            </a:xfrm>
            <a:custGeom>
              <a:avLst/>
              <a:gdLst/>
              <a:ahLst/>
              <a:cxnLst/>
              <a:rect l="l" t="t" r="r" b="b"/>
              <a:pathLst>
                <a:path w="7778" h="1406" extrusionOk="0">
                  <a:moveTo>
                    <a:pt x="1" y="1"/>
                  </a:moveTo>
                  <a:lnTo>
                    <a:pt x="1744" y="436"/>
                  </a:lnTo>
                  <a:lnTo>
                    <a:pt x="782" y="452"/>
                  </a:lnTo>
                  <a:lnTo>
                    <a:pt x="2127" y="639"/>
                  </a:lnTo>
                  <a:lnTo>
                    <a:pt x="647" y="624"/>
                  </a:lnTo>
                  <a:lnTo>
                    <a:pt x="2976" y="962"/>
                  </a:lnTo>
                  <a:cubicBezTo>
                    <a:pt x="2976" y="962"/>
                    <a:pt x="2563" y="1000"/>
                    <a:pt x="1256" y="1120"/>
                  </a:cubicBezTo>
                  <a:cubicBezTo>
                    <a:pt x="1408" y="1136"/>
                    <a:pt x="1601" y="1143"/>
                    <a:pt x="1814" y="1143"/>
                  </a:cubicBezTo>
                  <a:cubicBezTo>
                    <a:pt x="2811" y="1143"/>
                    <a:pt x="4268" y="1000"/>
                    <a:pt x="4269" y="1000"/>
                  </a:cubicBezTo>
                  <a:lnTo>
                    <a:pt x="4269" y="1000"/>
                  </a:lnTo>
                  <a:cubicBezTo>
                    <a:pt x="4268" y="1000"/>
                    <a:pt x="3863" y="1203"/>
                    <a:pt x="3014" y="1406"/>
                  </a:cubicBezTo>
                  <a:cubicBezTo>
                    <a:pt x="4885" y="1278"/>
                    <a:pt x="6530" y="947"/>
                    <a:pt x="7777" y="474"/>
                  </a:cubicBezTo>
                  <a:lnTo>
                    <a:pt x="7777" y="474"/>
                  </a:lnTo>
                  <a:cubicBezTo>
                    <a:pt x="7465" y="518"/>
                    <a:pt x="6931" y="543"/>
                    <a:pt x="6263" y="543"/>
                  </a:cubicBezTo>
                  <a:cubicBezTo>
                    <a:pt x="4555" y="543"/>
                    <a:pt x="1973" y="38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4"/>
            <p:cNvSpPr/>
            <p:nvPr/>
          </p:nvSpPr>
          <p:spPr>
            <a:xfrm rot="-2700000">
              <a:off x="9051488" y="3891200"/>
              <a:ext cx="21742" cy="66671"/>
            </a:xfrm>
            <a:custGeom>
              <a:avLst/>
              <a:gdLst/>
              <a:ahLst/>
              <a:cxnLst/>
              <a:rect l="l" t="t" r="r" b="b"/>
              <a:pathLst>
                <a:path w="1549" h="4750" extrusionOk="0">
                  <a:moveTo>
                    <a:pt x="639" y="1"/>
                  </a:moveTo>
                  <a:lnTo>
                    <a:pt x="654" y="1518"/>
                  </a:lnTo>
                  <a:lnTo>
                    <a:pt x="489" y="745"/>
                  </a:lnTo>
                  <a:lnTo>
                    <a:pt x="414" y="1729"/>
                  </a:lnTo>
                  <a:lnTo>
                    <a:pt x="8" y="467"/>
                  </a:lnTo>
                  <a:lnTo>
                    <a:pt x="1" y="474"/>
                  </a:lnTo>
                  <a:cubicBezTo>
                    <a:pt x="1" y="474"/>
                    <a:pt x="188" y="2938"/>
                    <a:pt x="279" y="3262"/>
                  </a:cubicBezTo>
                  <a:cubicBezTo>
                    <a:pt x="264" y="2127"/>
                    <a:pt x="264" y="1984"/>
                    <a:pt x="264" y="1984"/>
                  </a:cubicBezTo>
                  <a:lnTo>
                    <a:pt x="264" y="1984"/>
                  </a:lnTo>
                  <a:cubicBezTo>
                    <a:pt x="264" y="1985"/>
                    <a:pt x="767" y="3742"/>
                    <a:pt x="887" y="4208"/>
                  </a:cubicBezTo>
                  <a:cubicBezTo>
                    <a:pt x="857" y="3157"/>
                    <a:pt x="767" y="2518"/>
                    <a:pt x="767" y="2518"/>
                  </a:cubicBezTo>
                  <a:lnTo>
                    <a:pt x="767" y="2518"/>
                  </a:lnTo>
                  <a:cubicBezTo>
                    <a:pt x="767" y="2518"/>
                    <a:pt x="1150" y="4156"/>
                    <a:pt x="1218" y="4464"/>
                  </a:cubicBezTo>
                  <a:cubicBezTo>
                    <a:pt x="1173" y="3255"/>
                    <a:pt x="1045" y="2586"/>
                    <a:pt x="1045" y="2585"/>
                  </a:cubicBezTo>
                  <a:lnTo>
                    <a:pt x="1045" y="2585"/>
                  </a:lnTo>
                  <a:cubicBezTo>
                    <a:pt x="1045" y="2587"/>
                    <a:pt x="1391" y="4284"/>
                    <a:pt x="1481" y="4749"/>
                  </a:cubicBezTo>
                  <a:cubicBezTo>
                    <a:pt x="1548" y="2631"/>
                    <a:pt x="812" y="69"/>
                    <a:pt x="812" y="68"/>
                  </a:cubicBezTo>
                  <a:lnTo>
                    <a:pt x="812" y="68"/>
                  </a:lnTo>
                  <a:lnTo>
                    <a:pt x="835" y="1045"/>
                  </a:lnTo>
                  <a:lnTo>
                    <a:pt x="6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4"/>
            <p:cNvSpPr/>
            <p:nvPr/>
          </p:nvSpPr>
          <p:spPr>
            <a:xfrm rot="3651075" flipH="1">
              <a:off x="8866482" y="3875983"/>
              <a:ext cx="21745" cy="66679"/>
            </a:xfrm>
            <a:custGeom>
              <a:avLst/>
              <a:gdLst/>
              <a:ahLst/>
              <a:cxnLst/>
              <a:rect l="l" t="t" r="r" b="b"/>
              <a:pathLst>
                <a:path w="1549" h="4750" extrusionOk="0">
                  <a:moveTo>
                    <a:pt x="639" y="1"/>
                  </a:moveTo>
                  <a:lnTo>
                    <a:pt x="654" y="1518"/>
                  </a:lnTo>
                  <a:lnTo>
                    <a:pt x="489" y="745"/>
                  </a:lnTo>
                  <a:lnTo>
                    <a:pt x="414" y="1729"/>
                  </a:lnTo>
                  <a:lnTo>
                    <a:pt x="8" y="467"/>
                  </a:lnTo>
                  <a:lnTo>
                    <a:pt x="1" y="474"/>
                  </a:lnTo>
                  <a:cubicBezTo>
                    <a:pt x="1" y="474"/>
                    <a:pt x="188" y="2938"/>
                    <a:pt x="279" y="3262"/>
                  </a:cubicBezTo>
                  <a:cubicBezTo>
                    <a:pt x="264" y="2127"/>
                    <a:pt x="264" y="1984"/>
                    <a:pt x="264" y="1984"/>
                  </a:cubicBezTo>
                  <a:lnTo>
                    <a:pt x="264" y="1984"/>
                  </a:lnTo>
                  <a:cubicBezTo>
                    <a:pt x="264" y="1985"/>
                    <a:pt x="767" y="3742"/>
                    <a:pt x="887" y="4208"/>
                  </a:cubicBezTo>
                  <a:cubicBezTo>
                    <a:pt x="857" y="3157"/>
                    <a:pt x="767" y="2518"/>
                    <a:pt x="767" y="2518"/>
                  </a:cubicBezTo>
                  <a:lnTo>
                    <a:pt x="767" y="2518"/>
                  </a:lnTo>
                  <a:cubicBezTo>
                    <a:pt x="767" y="2518"/>
                    <a:pt x="1150" y="4156"/>
                    <a:pt x="1218" y="4464"/>
                  </a:cubicBezTo>
                  <a:cubicBezTo>
                    <a:pt x="1173" y="3255"/>
                    <a:pt x="1045" y="2586"/>
                    <a:pt x="1045" y="2585"/>
                  </a:cubicBezTo>
                  <a:lnTo>
                    <a:pt x="1045" y="2585"/>
                  </a:lnTo>
                  <a:cubicBezTo>
                    <a:pt x="1045" y="2587"/>
                    <a:pt x="1391" y="4284"/>
                    <a:pt x="1481" y="4749"/>
                  </a:cubicBezTo>
                  <a:cubicBezTo>
                    <a:pt x="1548" y="2631"/>
                    <a:pt x="812" y="69"/>
                    <a:pt x="812" y="68"/>
                  </a:cubicBezTo>
                  <a:lnTo>
                    <a:pt x="812" y="68"/>
                  </a:lnTo>
                  <a:lnTo>
                    <a:pt x="835" y="1045"/>
                  </a:lnTo>
                  <a:lnTo>
                    <a:pt x="6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6" name="Google Shape;1466;p34"/>
            <p:cNvGrpSpPr/>
            <p:nvPr/>
          </p:nvGrpSpPr>
          <p:grpSpPr>
            <a:xfrm>
              <a:off x="8783892" y="3947448"/>
              <a:ext cx="92497" cy="83663"/>
              <a:chOff x="8178142" y="3756248"/>
              <a:chExt cx="92497" cy="83663"/>
            </a:xfrm>
          </p:grpSpPr>
          <p:sp>
            <p:nvSpPr>
              <p:cNvPr id="1467" name="Google Shape;1467;p34"/>
              <p:cNvSpPr/>
              <p:nvPr/>
            </p:nvSpPr>
            <p:spPr>
              <a:xfrm rot="4741826" flipH="1">
                <a:off x="8187449" y="3758107"/>
                <a:ext cx="60741" cy="69060"/>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4"/>
              <p:cNvSpPr/>
              <p:nvPr/>
            </p:nvSpPr>
            <p:spPr>
              <a:xfrm rot="3954243" flipH="1">
                <a:off x="8196347" y="3763557"/>
                <a:ext cx="60744" cy="69059"/>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 name="Google Shape;1469;p34"/>
            <p:cNvGrpSpPr/>
            <p:nvPr/>
          </p:nvGrpSpPr>
          <p:grpSpPr>
            <a:xfrm rot="520039" flipH="1">
              <a:off x="9012431" y="3971586"/>
              <a:ext cx="92498" cy="83665"/>
              <a:chOff x="8178142" y="3756248"/>
              <a:chExt cx="92497" cy="83663"/>
            </a:xfrm>
          </p:grpSpPr>
          <p:sp>
            <p:nvSpPr>
              <p:cNvPr id="1470" name="Google Shape;1470;p34"/>
              <p:cNvSpPr/>
              <p:nvPr/>
            </p:nvSpPr>
            <p:spPr>
              <a:xfrm rot="4741826" flipH="1">
                <a:off x="8187449" y="3758107"/>
                <a:ext cx="60741" cy="69060"/>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4"/>
              <p:cNvSpPr/>
              <p:nvPr/>
            </p:nvSpPr>
            <p:spPr>
              <a:xfrm rot="3954243" flipH="1">
                <a:off x="8196347" y="3763557"/>
                <a:ext cx="60744" cy="69059"/>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2" name="Google Shape;1472;p34"/>
            <p:cNvGrpSpPr/>
            <p:nvPr/>
          </p:nvGrpSpPr>
          <p:grpSpPr>
            <a:xfrm>
              <a:off x="8958482" y="3746690"/>
              <a:ext cx="48716" cy="165501"/>
              <a:chOff x="8352732" y="3555490"/>
              <a:chExt cx="48716" cy="165501"/>
            </a:xfrm>
          </p:grpSpPr>
          <p:sp>
            <p:nvSpPr>
              <p:cNvPr id="1473" name="Google Shape;1473;p34"/>
              <p:cNvSpPr/>
              <p:nvPr/>
            </p:nvSpPr>
            <p:spPr>
              <a:xfrm rot="-5400000">
                <a:off x="8307984" y="3649809"/>
                <a:ext cx="115929" cy="26434"/>
              </a:xfrm>
              <a:custGeom>
                <a:avLst/>
                <a:gdLst/>
                <a:ahLst/>
                <a:cxnLst/>
                <a:rect l="l" t="t" r="r" b="b"/>
                <a:pathLst>
                  <a:path w="1899" h="433" extrusionOk="0">
                    <a:moveTo>
                      <a:pt x="129" y="0"/>
                    </a:moveTo>
                    <a:cubicBezTo>
                      <a:pt x="65" y="0"/>
                      <a:pt x="0" y="10"/>
                      <a:pt x="5" y="50"/>
                    </a:cubicBezTo>
                    <a:cubicBezTo>
                      <a:pt x="5" y="50"/>
                      <a:pt x="946" y="433"/>
                      <a:pt x="1543" y="433"/>
                    </a:cubicBezTo>
                    <a:cubicBezTo>
                      <a:pt x="1589" y="433"/>
                      <a:pt x="1632" y="431"/>
                      <a:pt x="1673" y="426"/>
                    </a:cubicBezTo>
                    <a:cubicBezTo>
                      <a:pt x="1771" y="418"/>
                      <a:pt x="1899" y="366"/>
                      <a:pt x="1891" y="268"/>
                    </a:cubicBezTo>
                    <a:cubicBezTo>
                      <a:pt x="1891" y="170"/>
                      <a:pt x="1778" y="118"/>
                      <a:pt x="1688" y="103"/>
                    </a:cubicBezTo>
                    <a:cubicBezTo>
                      <a:pt x="1570" y="84"/>
                      <a:pt x="1450" y="78"/>
                      <a:pt x="1329" y="78"/>
                    </a:cubicBezTo>
                    <a:cubicBezTo>
                      <a:pt x="1177" y="78"/>
                      <a:pt x="1025" y="87"/>
                      <a:pt x="873" y="87"/>
                    </a:cubicBezTo>
                    <a:cubicBezTo>
                      <a:pt x="718" y="87"/>
                      <a:pt x="563" y="78"/>
                      <a:pt x="411" y="43"/>
                    </a:cubicBezTo>
                    <a:cubicBezTo>
                      <a:pt x="343" y="28"/>
                      <a:pt x="283" y="13"/>
                      <a:pt x="216" y="5"/>
                    </a:cubicBezTo>
                    <a:cubicBezTo>
                      <a:pt x="193" y="3"/>
                      <a:pt x="161"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4"/>
              <p:cNvSpPr/>
              <p:nvPr/>
            </p:nvSpPr>
            <p:spPr>
              <a:xfrm rot="-5400000">
                <a:off x="8360424" y="3576918"/>
                <a:ext cx="53111" cy="28937"/>
              </a:xfrm>
              <a:custGeom>
                <a:avLst/>
                <a:gdLst/>
                <a:ahLst/>
                <a:cxnLst/>
                <a:rect l="l" t="t" r="r" b="b"/>
                <a:pathLst>
                  <a:path w="870" h="474" extrusionOk="0">
                    <a:moveTo>
                      <a:pt x="63" y="1"/>
                    </a:moveTo>
                    <a:cubicBezTo>
                      <a:pt x="43" y="1"/>
                      <a:pt x="24" y="4"/>
                      <a:pt x="8" y="12"/>
                    </a:cubicBezTo>
                    <a:cubicBezTo>
                      <a:pt x="0" y="19"/>
                      <a:pt x="8" y="34"/>
                      <a:pt x="15" y="34"/>
                    </a:cubicBezTo>
                    <a:cubicBezTo>
                      <a:pt x="26" y="31"/>
                      <a:pt x="37" y="30"/>
                      <a:pt x="48" y="30"/>
                    </a:cubicBezTo>
                    <a:cubicBezTo>
                      <a:pt x="127" y="30"/>
                      <a:pt x="227" y="91"/>
                      <a:pt x="286" y="124"/>
                    </a:cubicBezTo>
                    <a:cubicBezTo>
                      <a:pt x="346" y="154"/>
                      <a:pt x="406" y="192"/>
                      <a:pt x="459" y="230"/>
                    </a:cubicBezTo>
                    <a:cubicBezTo>
                      <a:pt x="511" y="267"/>
                      <a:pt x="564" y="305"/>
                      <a:pt x="616" y="342"/>
                    </a:cubicBezTo>
                    <a:cubicBezTo>
                      <a:pt x="669" y="380"/>
                      <a:pt x="752" y="410"/>
                      <a:pt x="804" y="462"/>
                    </a:cubicBezTo>
                    <a:cubicBezTo>
                      <a:pt x="813" y="470"/>
                      <a:pt x="821" y="473"/>
                      <a:pt x="828" y="473"/>
                    </a:cubicBezTo>
                    <a:cubicBezTo>
                      <a:pt x="861" y="473"/>
                      <a:pt x="870" y="402"/>
                      <a:pt x="832" y="402"/>
                    </a:cubicBezTo>
                    <a:cubicBezTo>
                      <a:pt x="830" y="402"/>
                      <a:pt x="828" y="402"/>
                      <a:pt x="827" y="402"/>
                    </a:cubicBezTo>
                    <a:cubicBezTo>
                      <a:pt x="823" y="403"/>
                      <a:pt x="820" y="403"/>
                      <a:pt x="816" y="403"/>
                    </a:cubicBezTo>
                    <a:cubicBezTo>
                      <a:pt x="729" y="403"/>
                      <a:pt x="644" y="318"/>
                      <a:pt x="579" y="267"/>
                    </a:cubicBezTo>
                    <a:cubicBezTo>
                      <a:pt x="504" y="214"/>
                      <a:pt x="436" y="162"/>
                      <a:pt x="353" y="117"/>
                    </a:cubicBezTo>
                    <a:cubicBezTo>
                      <a:pt x="285" y="79"/>
                      <a:pt x="159"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4"/>
              <p:cNvSpPr/>
              <p:nvPr/>
            </p:nvSpPr>
            <p:spPr>
              <a:xfrm rot="-5400000">
                <a:off x="8342995" y="3580550"/>
                <a:ext cx="59277" cy="9157"/>
              </a:xfrm>
              <a:custGeom>
                <a:avLst/>
                <a:gdLst/>
                <a:ahLst/>
                <a:cxnLst/>
                <a:rect l="l" t="t" r="r" b="b"/>
                <a:pathLst>
                  <a:path w="971" h="150" extrusionOk="0">
                    <a:moveTo>
                      <a:pt x="128" y="0"/>
                    </a:moveTo>
                    <a:cubicBezTo>
                      <a:pt x="89" y="0"/>
                      <a:pt x="49" y="3"/>
                      <a:pt x="8" y="9"/>
                    </a:cubicBezTo>
                    <a:cubicBezTo>
                      <a:pt x="1" y="9"/>
                      <a:pt x="1" y="32"/>
                      <a:pt x="8" y="32"/>
                    </a:cubicBezTo>
                    <a:cubicBezTo>
                      <a:pt x="35" y="30"/>
                      <a:pt x="62" y="29"/>
                      <a:pt x="88" y="29"/>
                    </a:cubicBezTo>
                    <a:cubicBezTo>
                      <a:pt x="232" y="29"/>
                      <a:pt x="372" y="60"/>
                      <a:pt x="512" y="92"/>
                    </a:cubicBezTo>
                    <a:cubicBezTo>
                      <a:pt x="572" y="100"/>
                      <a:pt x="639" y="115"/>
                      <a:pt x="700" y="122"/>
                    </a:cubicBezTo>
                    <a:cubicBezTo>
                      <a:pt x="763" y="134"/>
                      <a:pt x="826" y="150"/>
                      <a:pt x="887" y="150"/>
                    </a:cubicBezTo>
                    <a:cubicBezTo>
                      <a:pt x="905" y="150"/>
                      <a:pt x="923" y="148"/>
                      <a:pt x="940" y="145"/>
                    </a:cubicBezTo>
                    <a:cubicBezTo>
                      <a:pt x="970" y="137"/>
                      <a:pt x="963" y="92"/>
                      <a:pt x="933" y="92"/>
                    </a:cubicBezTo>
                    <a:cubicBezTo>
                      <a:pt x="911" y="88"/>
                      <a:pt x="889" y="87"/>
                      <a:pt x="866" y="87"/>
                    </a:cubicBezTo>
                    <a:cubicBezTo>
                      <a:pt x="816" y="87"/>
                      <a:pt x="763" y="94"/>
                      <a:pt x="710" y="94"/>
                    </a:cubicBezTo>
                    <a:cubicBezTo>
                      <a:pt x="697" y="94"/>
                      <a:pt x="683" y="93"/>
                      <a:pt x="670" y="92"/>
                    </a:cubicBezTo>
                    <a:cubicBezTo>
                      <a:pt x="587" y="77"/>
                      <a:pt x="504" y="55"/>
                      <a:pt x="422" y="40"/>
                    </a:cubicBezTo>
                    <a:cubicBezTo>
                      <a:pt x="325" y="18"/>
                      <a:pt x="228"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76" name="Google Shape;1476;p34"/>
          <p:cNvSpPr/>
          <p:nvPr/>
        </p:nvSpPr>
        <p:spPr>
          <a:xfrm>
            <a:off x="5975250" y="1257175"/>
            <a:ext cx="2568900" cy="3317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279A893F-D18F-DF80-C9B9-1214FD6D0E0B}"/>
              </a:ext>
            </a:extLst>
          </p:cNvPr>
          <p:cNvSpPr txBox="1"/>
          <p:nvPr/>
        </p:nvSpPr>
        <p:spPr>
          <a:xfrm>
            <a:off x="5815122" y="1684568"/>
            <a:ext cx="2653154" cy="882486"/>
          </a:xfrm>
          <a:prstGeom prst="rect">
            <a:avLst/>
          </a:prstGeom>
          <a:noFill/>
        </p:spPr>
        <p:txBody>
          <a:bodyPr wrap="square">
            <a:spAutoFit/>
          </a:bodyPr>
          <a:lstStyle/>
          <a:p>
            <a:pPr marR="0" lvl="0" algn="ctr">
              <a:lnSpc>
                <a:spcPct val="150000"/>
              </a:lnSpc>
              <a:spcBef>
                <a:spcPts val="0"/>
              </a:spcBef>
              <a:spcAft>
                <a:spcPts val="800"/>
              </a:spcAft>
              <a:buClr>
                <a:srgbClr val="C00000"/>
              </a:buClr>
              <a:tabLst>
                <a:tab pos="90170" algn="l"/>
                <a:tab pos="180340" algn="l"/>
                <a:tab pos="270510" algn="l"/>
              </a:tabLst>
            </a:pPr>
            <a:r>
              <a:rPr lang="en-US" sz="4000" kern="100">
                <a:solidFill>
                  <a:schemeClr val="accent3">
                    <a:lumMod val="50000"/>
                  </a:schemeClr>
                </a:solidFill>
                <a:effectLst/>
                <a:latin typeface="#9Slide03 Encode SeEx SemiBold" panose="00000705000000000000" pitchFamily="2" charset="0"/>
                <a:ea typeface="Calibri" panose="020F0502020204030204" pitchFamily="34" charset="0"/>
                <a:cs typeface="Times New Roman" panose="02020603050405020304" pitchFamily="18" charset="0"/>
              </a:rPr>
              <a:t>2. Vần</a:t>
            </a:r>
          </a:p>
        </p:txBody>
      </p:sp>
      <p:sp>
        <p:nvSpPr>
          <p:cNvPr id="4" name="TextBox 3">
            <a:extLst>
              <a:ext uri="{FF2B5EF4-FFF2-40B4-BE49-F238E27FC236}">
                <a16:creationId xmlns:a16="http://schemas.microsoft.com/office/drawing/2014/main" id="{7C63DDA0-ADFE-F9B5-3EBC-E46393D7FE48}"/>
              </a:ext>
            </a:extLst>
          </p:cNvPr>
          <p:cNvSpPr txBox="1"/>
          <p:nvPr/>
        </p:nvSpPr>
        <p:spPr>
          <a:xfrm>
            <a:off x="250312" y="461744"/>
            <a:ext cx="5355406" cy="3614836"/>
          </a:xfrm>
          <a:prstGeom prst="rect">
            <a:avLst/>
          </a:prstGeom>
          <a:noFill/>
        </p:spPr>
        <p:txBody>
          <a:bodyPr wrap="square">
            <a:spAutoFit/>
          </a:bodyPr>
          <a:lstStyle/>
          <a:p>
            <a:pPr marL="0" marR="0" algn="just">
              <a:lnSpc>
                <a:spcPct val="150000"/>
              </a:lnSpc>
              <a:spcBef>
                <a:spcPts val="0"/>
              </a:spcBef>
              <a:spcAft>
                <a:spcPts val="800"/>
              </a:spcAft>
              <a:tabLst>
                <a:tab pos="90170" algn="l"/>
                <a:tab pos="180340" algn="l"/>
                <a:tab pos="270510" algn="l"/>
              </a:tabLst>
            </a:pPr>
            <a:r>
              <a:rPr lang="vi-VN" sz="1800" b="1" i="1" kern="100">
                <a:effectLst/>
                <a:latin typeface="Calibri" panose="020F0502020204030204" pitchFamily="34" charset="0"/>
                <a:ea typeface="Calibri" panose="020F0502020204030204" pitchFamily="34" charset="0"/>
                <a:cs typeface="Calibri" panose="020F0502020204030204" pitchFamily="34" charset="0"/>
              </a:rPr>
              <a:t>Ví dụ: (Ngoài SGK)</a:t>
            </a:r>
          </a:p>
          <a:p>
            <a:pPr marL="0" marR="0" algn="just">
              <a:lnSpc>
                <a:spcPct val="150000"/>
              </a:lnSpc>
              <a:spcBef>
                <a:spcPts val="0"/>
              </a:spcBef>
              <a:spcAft>
                <a:spcPts val="800"/>
              </a:spcAft>
              <a:tabLst>
                <a:tab pos="90170" algn="l"/>
                <a:tab pos="180340" algn="l"/>
                <a:tab pos="270510" algn="l"/>
              </a:tabLst>
            </a:pPr>
            <a:r>
              <a:rPr lang="vi-VN" sz="1800" kern="100">
                <a:effectLst/>
                <a:latin typeface="Calibri" panose="020F0502020204030204" pitchFamily="34" charset="0"/>
                <a:ea typeface="Calibri" panose="020F0502020204030204" pitchFamily="34" charset="0"/>
                <a:cs typeface="Calibri" panose="020F0502020204030204" pitchFamily="34" charset="0"/>
              </a:rPr>
              <a:t>Thu lạnh càng thêm nguyệt tỏ ngời</a:t>
            </a:r>
          </a:p>
          <a:p>
            <a:pPr marL="0" marR="0" algn="just">
              <a:lnSpc>
                <a:spcPct val="150000"/>
              </a:lnSpc>
              <a:spcBef>
                <a:spcPts val="0"/>
              </a:spcBef>
              <a:spcAft>
                <a:spcPts val="800"/>
              </a:spcAft>
              <a:tabLst>
                <a:tab pos="90170" algn="l"/>
                <a:tab pos="180340" algn="l"/>
                <a:tab pos="270510" algn="l"/>
              </a:tabLst>
            </a:pPr>
            <a:r>
              <a:rPr lang="vi-VN" sz="1800" kern="100">
                <a:effectLst/>
                <a:latin typeface="Calibri" panose="020F0502020204030204" pitchFamily="34" charset="0"/>
                <a:ea typeface="Calibri" panose="020F0502020204030204" pitchFamily="34" charset="0"/>
                <a:cs typeface="Calibri" panose="020F0502020204030204" pitchFamily="34" charset="0"/>
              </a:rPr>
              <a:t>Đàn ghê như nước, lạnh trời ơi</a:t>
            </a:r>
          </a:p>
          <a:p>
            <a:pPr marL="0" marR="0" algn="just">
              <a:lnSpc>
                <a:spcPct val="150000"/>
              </a:lnSpc>
              <a:spcBef>
                <a:spcPts val="0"/>
              </a:spcBef>
              <a:spcAft>
                <a:spcPts val="800"/>
              </a:spcAft>
              <a:tabLst>
                <a:tab pos="90170" algn="l"/>
                <a:tab pos="180340" algn="l"/>
                <a:tab pos="270510" algn="l"/>
              </a:tabLst>
            </a:pPr>
            <a:r>
              <a:rPr lang="vi-VN" sz="1800" kern="100">
                <a:effectLst/>
                <a:latin typeface="Calibri" panose="020F0502020204030204" pitchFamily="34" charset="0"/>
                <a:ea typeface="Calibri" panose="020F0502020204030204" pitchFamily="34" charset="0"/>
                <a:cs typeface="Calibri" panose="020F0502020204030204" pitchFamily="34" charset="0"/>
              </a:rPr>
              <a:t>Long lanh tiếng sỏi vang vang hận</a:t>
            </a:r>
          </a:p>
          <a:p>
            <a:pPr marL="0" marR="0" algn="just">
              <a:lnSpc>
                <a:spcPct val="150000"/>
              </a:lnSpc>
              <a:spcBef>
                <a:spcPts val="0"/>
              </a:spcBef>
              <a:spcAft>
                <a:spcPts val="800"/>
              </a:spcAft>
              <a:tabLst>
                <a:tab pos="90170" algn="l"/>
                <a:tab pos="180340" algn="l"/>
                <a:tab pos="270510" algn="l"/>
              </a:tabLst>
            </a:pPr>
            <a:r>
              <a:rPr lang="vi-VN" sz="1800" kern="100">
                <a:effectLst/>
                <a:latin typeface="Calibri" panose="020F0502020204030204" pitchFamily="34" charset="0"/>
                <a:ea typeface="Calibri" panose="020F0502020204030204" pitchFamily="34" charset="0"/>
                <a:cs typeface="Calibri" panose="020F0502020204030204" pitchFamily="34" charset="0"/>
              </a:rPr>
              <a:t>Trăng nhớ Tầm Dương, nhạc nhớ người.</a:t>
            </a:r>
          </a:p>
          <a:p>
            <a:pPr marL="0" marR="0" algn="just">
              <a:lnSpc>
                <a:spcPct val="150000"/>
              </a:lnSpc>
              <a:spcBef>
                <a:spcPts val="0"/>
              </a:spcBef>
              <a:spcAft>
                <a:spcPts val="800"/>
              </a:spcAft>
              <a:tabLst>
                <a:tab pos="90170" algn="l"/>
                <a:tab pos="180340" algn="l"/>
                <a:tab pos="270510" algn="l"/>
              </a:tabLst>
            </a:pPr>
            <a:r>
              <a:rPr lang="vi-VN" sz="1800" kern="100">
                <a:effectLst/>
                <a:latin typeface="Calibri" panose="020F0502020204030204" pitchFamily="34" charset="0"/>
                <a:ea typeface="Calibri" panose="020F0502020204030204" pitchFamily="34" charset="0"/>
                <a:cs typeface="Calibri" panose="020F0502020204030204" pitchFamily="34" charset="0"/>
              </a:rPr>
              <a:t>       (Nguyệt Cầm – Xuân Diệu)</a:t>
            </a:r>
          </a:p>
          <a:p>
            <a:pPr marL="0" marR="0" algn="just">
              <a:lnSpc>
                <a:spcPct val="150000"/>
              </a:lnSpc>
              <a:spcBef>
                <a:spcPts val="0"/>
              </a:spcBef>
              <a:spcAft>
                <a:spcPts val="800"/>
              </a:spcAft>
              <a:tabLst>
                <a:tab pos="90170" algn="l"/>
                <a:tab pos="180340" algn="l"/>
                <a:tab pos="270510" algn="l"/>
              </a:tabLst>
            </a:pPr>
            <a:r>
              <a:rPr lang="vi-VN" sz="2000" b="1" kern="10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	( Vần liền: ngời – ơi )</a:t>
            </a:r>
          </a:p>
        </p:txBody>
      </p:sp>
    </p:spTree>
    <p:extLst>
      <p:ext uri="{BB962C8B-B14F-4D97-AF65-F5344CB8AC3E}">
        <p14:creationId xmlns:p14="http://schemas.microsoft.com/office/powerpoint/2010/main" val="7760645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sp>
        <p:nvSpPr>
          <p:cNvPr id="1394" name="Google Shape;1394;p34"/>
          <p:cNvSpPr txBox="1"/>
          <p:nvPr/>
        </p:nvSpPr>
        <p:spPr>
          <a:xfrm>
            <a:off x="5974813" y="1005150"/>
            <a:ext cx="2569800" cy="2520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b="1">
              <a:solidFill>
                <a:schemeClr val="dk1"/>
              </a:solidFill>
              <a:latin typeface="Charmonman"/>
              <a:ea typeface="Charmonman"/>
              <a:cs typeface="Charmonman"/>
              <a:sym typeface="Charmonman"/>
            </a:endParaRPr>
          </a:p>
        </p:txBody>
      </p:sp>
      <p:grpSp>
        <p:nvGrpSpPr>
          <p:cNvPr id="1396" name="Google Shape;1396;p34"/>
          <p:cNvGrpSpPr/>
          <p:nvPr/>
        </p:nvGrpSpPr>
        <p:grpSpPr>
          <a:xfrm>
            <a:off x="-198308" y="4242182"/>
            <a:ext cx="1098377" cy="1054370"/>
            <a:chOff x="1054075" y="4422675"/>
            <a:chExt cx="446150" cy="428275"/>
          </a:xfrm>
        </p:grpSpPr>
        <p:grpSp>
          <p:nvGrpSpPr>
            <p:cNvPr id="1397" name="Google Shape;1397;p34"/>
            <p:cNvGrpSpPr/>
            <p:nvPr/>
          </p:nvGrpSpPr>
          <p:grpSpPr>
            <a:xfrm>
              <a:off x="1054075" y="4422675"/>
              <a:ext cx="446150" cy="345725"/>
              <a:chOff x="1102900" y="3861750"/>
              <a:chExt cx="446150" cy="345725"/>
            </a:xfrm>
          </p:grpSpPr>
          <p:sp>
            <p:nvSpPr>
              <p:cNvPr id="1398" name="Google Shape;1398;p34"/>
              <p:cNvSpPr/>
              <p:nvPr/>
            </p:nvSpPr>
            <p:spPr>
              <a:xfrm>
                <a:off x="1102900" y="3933700"/>
                <a:ext cx="182225" cy="267600"/>
              </a:xfrm>
              <a:custGeom>
                <a:avLst/>
                <a:gdLst/>
                <a:ahLst/>
                <a:cxnLst/>
                <a:rect l="l" t="t" r="r" b="b"/>
                <a:pathLst>
                  <a:path w="7289" h="10704" extrusionOk="0">
                    <a:moveTo>
                      <a:pt x="1" y="0"/>
                    </a:moveTo>
                    <a:lnTo>
                      <a:pt x="5290" y="9520"/>
                    </a:lnTo>
                    <a:lnTo>
                      <a:pt x="6011" y="9925"/>
                    </a:lnTo>
                    <a:cubicBezTo>
                      <a:pt x="6011" y="9925"/>
                      <a:pt x="6442" y="10704"/>
                      <a:pt x="7105" y="10704"/>
                    </a:cubicBezTo>
                    <a:cubicBezTo>
                      <a:pt x="7165" y="10704"/>
                      <a:pt x="7226" y="10698"/>
                      <a:pt x="7289" y="10684"/>
                    </a:cubicBezTo>
                    <a:cubicBezTo>
                      <a:pt x="7289" y="10684"/>
                      <a:pt x="2871" y="1668"/>
                      <a:pt x="2398" y="1360"/>
                    </a:cubicBezTo>
                    <a:cubicBezTo>
                      <a:pt x="1601" y="872"/>
                      <a:pt x="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4"/>
              <p:cNvSpPr/>
              <p:nvPr/>
            </p:nvSpPr>
            <p:spPr>
              <a:xfrm>
                <a:off x="1199650" y="3907025"/>
                <a:ext cx="95050" cy="300450"/>
              </a:xfrm>
              <a:custGeom>
                <a:avLst/>
                <a:gdLst/>
                <a:ahLst/>
                <a:cxnLst/>
                <a:rect l="l" t="t" r="r" b="b"/>
                <a:pathLst>
                  <a:path w="3802" h="12018" extrusionOk="0">
                    <a:moveTo>
                      <a:pt x="0" y="0"/>
                    </a:moveTo>
                    <a:lnTo>
                      <a:pt x="0" y="0"/>
                    </a:lnTo>
                    <a:cubicBezTo>
                      <a:pt x="489" y="1939"/>
                      <a:pt x="1706" y="9843"/>
                      <a:pt x="3246" y="11901"/>
                    </a:cubicBezTo>
                    <a:cubicBezTo>
                      <a:pt x="3349" y="11986"/>
                      <a:pt x="3437" y="12017"/>
                      <a:pt x="3510" y="12017"/>
                    </a:cubicBezTo>
                    <a:cubicBezTo>
                      <a:pt x="3710" y="12017"/>
                      <a:pt x="3802" y="11789"/>
                      <a:pt x="3802" y="11789"/>
                    </a:cubicBezTo>
                    <a:lnTo>
                      <a:pt x="1713" y="2600"/>
                    </a:lnTo>
                    <a:cubicBezTo>
                      <a:pt x="1713" y="2600"/>
                      <a:pt x="473" y="571"/>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4"/>
              <p:cNvSpPr/>
              <p:nvPr/>
            </p:nvSpPr>
            <p:spPr>
              <a:xfrm>
                <a:off x="1283975" y="3861750"/>
                <a:ext cx="22375" cy="342625"/>
              </a:xfrm>
              <a:custGeom>
                <a:avLst/>
                <a:gdLst/>
                <a:ahLst/>
                <a:cxnLst/>
                <a:rect l="l" t="t" r="r" b="b"/>
                <a:pathLst>
                  <a:path w="895" h="13705" extrusionOk="0">
                    <a:moveTo>
                      <a:pt x="451" y="0"/>
                    </a:moveTo>
                    <a:lnTo>
                      <a:pt x="1" y="714"/>
                    </a:lnTo>
                    <a:lnTo>
                      <a:pt x="241" y="13419"/>
                    </a:lnTo>
                    <a:cubicBezTo>
                      <a:pt x="241" y="13419"/>
                      <a:pt x="269" y="13704"/>
                      <a:pt x="354" y="13704"/>
                    </a:cubicBezTo>
                    <a:cubicBezTo>
                      <a:pt x="400" y="13704"/>
                      <a:pt x="464" y="13618"/>
                      <a:pt x="549" y="13352"/>
                    </a:cubicBezTo>
                    <a:cubicBezTo>
                      <a:pt x="895" y="10805"/>
                      <a:pt x="451" y="0"/>
                      <a:pt x="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4"/>
              <p:cNvSpPr/>
              <p:nvPr/>
            </p:nvSpPr>
            <p:spPr>
              <a:xfrm>
                <a:off x="1292800" y="3866075"/>
                <a:ext cx="95650" cy="335875"/>
              </a:xfrm>
              <a:custGeom>
                <a:avLst/>
                <a:gdLst/>
                <a:ahLst/>
                <a:cxnLst/>
                <a:rect l="l" t="t" r="r" b="b"/>
                <a:pathLst>
                  <a:path w="3826" h="13435" extrusionOk="0">
                    <a:moveTo>
                      <a:pt x="3825" y="0"/>
                    </a:moveTo>
                    <a:cubicBezTo>
                      <a:pt x="3825" y="0"/>
                      <a:pt x="3464" y="398"/>
                      <a:pt x="3066" y="752"/>
                    </a:cubicBezTo>
                    <a:cubicBezTo>
                      <a:pt x="2646" y="1533"/>
                      <a:pt x="1" y="13352"/>
                      <a:pt x="1" y="13352"/>
                    </a:cubicBezTo>
                    <a:cubicBezTo>
                      <a:pt x="1" y="13352"/>
                      <a:pt x="28" y="13435"/>
                      <a:pt x="123" y="13435"/>
                    </a:cubicBezTo>
                    <a:cubicBezTo>
                      <a:pt x="200" y="13435"/>
                      <a:pt x="320" y="13381"/>
                      <a:pt x="504" y="13186"/>
                    </a:cubicBezTo>
                    <a:cubicBezTo>
                      <a:pt x="775" y="12382"/>
                      <a:pt x="3825" y="1"/>
                      <a:pt x="38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4"/>
              <p:cNvSpPr/>
              <p:nvPr/>
            </p:nvSpPr>
            <p:spPr>
              <a:xfrm>
                <a:off x="1295425" y="3916975"/>
                <a:ext cx="154825" cy="278775"/>
              </a:xfrm>
              <a:custGeom>
                <a:avLst/>
                <a:gdLst/>
                <a:ahLst/>
                <a:cxnLst/>
                <a:rect l="l" t="t" r="r" b="b"/>
                <a:pathLst>
                  <a:path w="6193" h="11151" extrusionOk="0">
                    <a:moveTo>
                      <a:pt x="6192" y="0"/>
                    </a:moveTo>
                    <a:cubicBezTo>
                      <a:pt x="6192" y="0"/>
                      <a:pt x="5666" y="339"/>
                      <a:pt x="5080" y="767"/>
                    </a:cubicBezTo>
                    <a:cubicBezTo>
                      <a:pt x="3938" y="2134"/>
                      <a:pt x="294" y="10399"/>
                      <a:pt x="294" y="10399"/>
                    </a:cubicBezTo>
                    <a:cubicBezTo>
                      <a:pt x="294" y="10399"/>
                      <a:pt x="1" y="11068"/>
                      <a:pt x="399" y="11150"/>
                    </a:cubicBezTo>
                    <a:cubicBezTo>
                      <a:pt x="670" y="10624"/>
                      <a:pt x="6192" y="1"/>
                      <a:pt x="61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4"/>
              <p:cNvSpPr/>
              <p:nvPr/>
            </p:nvSpPr>
            <p:spPr>
              <a:xfrm>
                <a:off x="1305950" y="3929375"/>
                <a:ext cx="204775" cy="257350"/>
              </a:xfrm>
              <a:custGeom>
                <a:avLst/>
                <a:gdLst/>
                <a:ahLst/>
                <a:cxnLst/>
                <a:rect l="l" t="t" r="r" b="b"/>
                <a:pathLst>
                  <a:path w="8191" h="10294" extrusionOk="0">
                    <a:moveTo>
                      <a:pt x="8190" y="0"/>
                    </a:moveTo>
                    <a:cubicBezTo>
                      <a:pt x="6522" y="729"/>
                      <a:pt x="61" y="9798"/>
                      <a:pt x="61" y="9798"/>
                    </a:cubicBezTo>
                    <a:cubicBezTo>
                      <a:pt x="61" y="9798"/>
                      <a:pt x="1" y="10226"/>
                      <a:pt x="31" y="10294"/>
                    </a:cubicBezTo>
                    <a:cubicBezTo>
                      <a:pt x="699" y="9873"/>
                      <a:pt x="6883" y="2946"/>
                      <a:pt x="6883" y="2946"/>
                    </a:cubicBezTo>
                    <a:cubicBezTo>
                      <a:pt x="6883" y="2946"/>
                      <a:pt x="7634" y="962"/>
                      <a:pt x="8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4"/>
              <p:cNvSpPr/>
              <p:nvPr/>
            </p:nvSpPr>
            <p:spPr>
              <a:xfrm>
                <a:off x="1299700" y="4032875"/>
                <a:ext cx="206900" cy="166175"/>
              </a:xfrm>
              <a:custGeom>
                <a:avLst/>
                <a:gdLst/>
                <a:ahLst/>
                <a:cxnLst/>
                <a:rect l="l" t="t" r="r" b="b"/>
                <a:pathLst>
                  <a:path w="8276" h="6647" extrusionOk="0">
                    <a:moveTo>
                      <a:pt x="8275" y="0"/>
                    </a:moveTo>
                    <a:cubicBezTo>
                      <a:pt x="8275" y="0"/>
                      <a:pt x="1227" y="5034"/>
                      <a:pt x="213" y="6011"/>
                    </a:cubicBezTo>
                    <a:cubicBezTo>
                      <a:pt x="0" y="6376"/>
                      <a:pt x="318" y="6647"/>
                      <a:pt x="767" y="6647"/>
                    </a:cubicBezTo>
                    <a:cubicBezTo>
                      <a:pt x="937" y="6647"/>
                      <a:pt x="1125" y="6608"/>
                      <a:pt x="1310" y="6522"/>
                    </a:cubicBezTo>
                    <a:cubicBezTo>
                      <a:pt x="1986" y="6214"/>
                      <a:pt x="7013" y="2217"/>
                      <a:pt x="7013" y="2217"/>
                    </a:cubicBezTo>
                    <a:lnTo>
                      <a:pt x="82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4"/>
              <p:cNvSpPr/>
              <p:nvPr/>
            </p:nvSpPr>
            <p:spPr>
              <a:xfrm>
                <a:off x="1330325" y="4107625"/>
                <a:ext cx="218725" cy="88725"/>
              </a:xfrm>
              <a:custGeom>
                <a:avLst/>
                <a:gdLst/>
                <a:ahLst/>
                <a:cxnLst/>
                <a:rect l="l" t="t" r="r" b="b"/>
                <a:pathLst>
                  <a:path w="8749" h="3549" extrusionOk="0">
                    <a:moveTo>
                      <a:pt x="8748" y="0"/>
                    </a:moveTo>
                    <a:lnTo>
                      <a:pt x="8748" y="0"/>
                    </a:lnTo>
                    <a:cubicBezTo>
                      <a:pt x="6787" y="203"/>
                      <a:pt x="10" y="3457"/>
                      <a:pt x="10" y="3457"/>
                    </a:cubicBezTo>
                    <a:cubicBezTo>
                      <a:pt x="0" y="3520"/>
                      <a:pt x="54" y="3549"/>
                      <a:pt x="160" y="3549"/>
                    </a:cubicBezTo>
                    <a:cubicBezTo>
                      <a:pt x="1263" y="3549"/>
                      <a:pt x="8034" y="429"/>
                      <a:pt x="8034" y="429"/>
                    </a:cubicBezTo>
                    <a:cubicBezTo>
                      <a:pt x="8034" y="429"/>
                      <a:pt x="8252" y="271"/>
                      <a:pt x="87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6" name="Google Shape;1406;p34"/>
            <p:cNvGrpSpPr/>
            <p:nvPr/>
          </p:nvGrpSpPr>
          <p:grpSpPr>
            <a:xfrm>
              <a:off x="1087325" y="4513025"/>
              <a:ext cx="412900" cy="255325"/>
              <a:chOff x="1136150" y="3952100"/>
              <a:chExt cx="412900" cy="255325"/>
            </a:xfrm>
          </p:grpSpPr>
          <p:sp>
            <p:nvSpPr>
              <p:cNvPr id="1407" name="Google Shape;1407;p34"/>
              <p:cNvSpPr/>
              <p:nvPr/>
            </p:nvSpPr>
            <p:spPr>
              <a:xfrm>
                <a:off x="1136150" y="3952100"/>
                <a:ext cx="103900" cy="158175"/>
              </a:xfrm>
              <a:custGeom>
                <a:avLst/>
                <a:gdLst/>
                <a:ahLst/>
                <a:cxnLst/>
                <a:rect l="l" t="t" r="r" b="b"/>
                <a:pathLst>
                  <a:path w="4156" h="6327" extrusionOk="0">
                    <a:moveTo>
                      <a:pt x="1" y="0"/>
                    </a:moveTo>
                    <a:lnTo>
                      <a:pt x="549" y="1345"/>
                    </a:lnTo>
                    <a:lnTo>
                      <a:pt x="2300" y="3998"/>
                    </a:lnTo>
                    <a:lnTo>
                      <a:pt x="3585" y="5966"/>
                    </a:lnTo>
                    <a:lnTo>
                      <a:pt x="3585" y="5966"/>
                    </a:lnTo>
                    <a:lnTo>
                      <a:pt x="2923" y="4614"/>
                    </a:lnTo>
                    <a:lnTo>
                      <a:pt x="2923" y="4614"/>
                    </a:lnTo>
                    <a:lnTo>
                      <a:pt x="3810" y="6176"/>
                    </a:lnTo>
                    <a:lnTo>
                      <a:pt x="3810" y="6176"/>
                    </a:lnTo>
                    <a:lnTo>
                      <a:pt x="3434" y="5207"/>
                    </a:lnTo>
                    <a:lnTo>
                      <a:pt x="4156" y="6327"/>
                    </a:lnTo>
                    <a:cubicBezTo>
                      <a:pt x="2878" y="3787"/>
                      <a:pt x="1338" y="804"/>
                      <a:pt x="1068" y="624"/>
                    </a:cubicBezTo>
                    <a:cubicBezTo>
                      <a:pt x="782" y="451"/>
                      <a:pt x="384" y="218"/>
                      <a:pt x="1"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4"/>
              <p:cNvSpPr/>
              <p:nvPr/>
            </p:nvSpPr>
            <p:spPr>
              <a:xfrm>
                <a:off x="1376950" y="4048075"/>
                <a:ext cx="117625" cy="104100"/>
              </a:xfrm>
              <a:custGeom>
                <a:avLst/>
                <a:gdLst/>
                <a:ahLst/>
                <a:cxnLst/>
                <a:rect l="l" t="t" r="r" b="b"/>
                <a:pathLst>
                  <a:path w="4705" h="4164" extrusionOk="0">
                    <a:moveTo>
                      <a:pt x="4689" y="1"/>
                    </a:moveTo>
                    <a:lnTo>
                      <a:pt x="1301" y="3006"/>
                    </a:lnTo>
                    <a:lnTo>
                      <a:pt x="1" y="4163"/>
                    </a:lnTo>
                    <a:lnTo>
                      <a:pt x="1" y="4163"/>
                    </a:lnTo>
                    <a:lnTo>
                      <a:pt x="2428" y="2413"/>
                    </a:lnTo>
                    <a:lnTo>
                      <a:pt x="2428" y="2413"/>
                    </a:lnTo>
                    <a:lnTo>
                      <a:pt x="1241" y="3389"/>
                    </a:lnTo>
                    <a:lnTo>
                      <a:pt x="1241" y="3389"/>
                    </a:lnTo>
                    <a:lnTo>
                      <a:pt x="2307" y="2653"/>
                    </a:lnTo>
                    <a:lnTo>
                      <a:pt x="1819" y="3119"/>
                    </a:lnTo>
                    <a:lnTo>
                      <a:pt x="1819" y="3119"/>
                    </a:lnTo>
                    <a:lnTo>
                      <a:pt x="2623" y="2525"/>
                    </a:lnTo>
                    <a:lnTo>
                      <a:pt x="2105" y="3044"/>
                    </a:lnTo>
                    <a:cubicBezTo>
                      <a:pt x="3111" y="2255"/>
                      <a:pt x="3915" y="1609"/>
                      <a:pt x="3915" y="1609"/>
                    </a:cubicBezTo>
                    <a:lnTo>
                      <a:pt x="3923" y="1609"/>
                    </a:lnTo>
                    <a:lnTo>
                      <a:pt x="4704" y="241"/>
                    </a:lnTo>
                    <a:lnTo>
                      <a:pt x="4689" y="1"/>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4"/>
              <p:cNvSpPr/>
              <p:nvPr/>
            </p:nvSpPr>
            <p:spPr>
              <a:xfrm>
                <a:off x="1229700" y="4035125"/>
                <a:ext cx="60875" cy="172300"/>
              </a:xfrm>
              <a:custGeom>
                <a:avLst/>
                <a:gdLst/>
                <a:ahLst/>
                <a:cxnLst/>
                <a:rect l="l" t="t" r="r" b="b"/>
                <a:pathLst>
                  <a:path w="2435" h="6892" extrusionOk="0">
                    <a:moveTo>
                      <a:pt x="0" y="0"/>
                    </a:moveTo>
                    <a:lnTo>
                      <a:pt x="211" y="1593"/>
                    </a:lnTo>
                    <a:cubicBezTo>
                      <a:pt x="737" y="3780"/>
                      <a:pt x="1360" y="5861"/>
                      <a:pt x="2044" y="6777"/>
                    </a:cubicBezTo>
                    <a:cubicBezTo>
                      <a:pt x="2147" y="6863"/>
                      <a:pt x="2234" y="6892"/>
                      <a:pt x="2307" y="6892"/>
                    </a:cubicBezTo>
                    <a:cubicBezTo>
                      <a:pt x="2356" y="6892"/>
                      <a:pt x="2398" y="6878"/>
                      <a:pt x="2435" y="6860"/>
                    </a:cubicBezTo>
                    <a:lnTo>
                      <a:pt x="1323" y="4065"/>
                    </a:lnTo>
                    <a:lnTo>
                      <a:pt x="661" y="1946"/>
                    </a:lnTo>
                    <a:lnTo>
                      <a:pt x="812" y="2968"/>
                    </a:lnTo>
                    <a:lnTo>
                      <a:pt x="459" y="1435"/>
                    </a:lnTo>
                    <a:lnTo>
                      <a:pt x="556" y="2344"/>
                    </a:lnTo>
                    <a:lnTo>
                      <a:pt x="556" y="2344"/>
                    </a:lnTo>
                    <a:lnTo>
                      <a:pt x="0" y="0"/>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4"/>
              <p:cNvSpPr/>
              <p:nvPr/>
            </p:nvSpPr>
            <p:spPr>
              <a:xfrm>
                <a:off x="1292800" y="4019525"/>
                <a:ext cx="44550" cy="182425"/>
              </a:xfrm>
              <a:custGeom>
                <a:avLst/>
                <a:gdLst/>
                <a:ahLst/>
                <a:cxnLst/>
                <a:rect l="l" t="t" r="r" b="b"/>
                <a:pathLst>
                  <a:path w="1782" h="7297" extrusionOk="0">
                    <a:moveTo>
                      <a:pt x="1661" y="1"/>
                    </a:moveTo>
                    <a:lnTo>
                      <a:pt x="1654" y="8"/>
                    </a:lnTo>
                    <a:cubicBezTo>
                      <a:pt x="850" y="3434"/>
                      <a:pt x="1" y="7214"/>
                      <a:pt x="1" y="7214"/>
                    </a:cubicBezTo>
                    <a:cubicBezTo>
                      <a:pt x="1" y="7214"/>
                      <a:pt x="28" y="7297"/>
                      <a:pt x="123" y="7297"/>
                    </a:cubicBezTo>
                    <a:cubicBezTo>
                      <a:pt x="200" y="7297"/>
                      <a:pt x="320" y="7243"/>
                      <a:pt x="504" y="7048"/>
                    </a:cubicBezTo>
                    <a:cubicBezTo>
                      <a:pt x="609" y="6725"/>
                      <a:pt x="1158" y="4576"/>
                      <a:pt x="1781" y="2104"/>
                    </a:cubicBezTo>
                    <a:lnTo>
                      <a:pt x="1781" y="2104"/>
                    </a:lnTo>
                    <a:lnTo>
                      <a:pt x="1331" y="3389"/>
                    </a:lnTo>
                    <a:lnTo>
                      <a:pt x="1609" y="2172"/>
                    </a:lnTo>
                    <a:lnTo>
                      <a:pt x="1180" y="3494"/>
                    </a:lnTo>
                    <a:lnTo>
                      <a:pt x="1376" y="2758"/>
                    </a:lnTo>
                    <a:lnTo>
                      <a:pt x="1376" y="2758"/>
                    </a:lnTo>
                    <a:lnTo>
                      <a:pt x="947" y="3863"/>
                    </a:lnTo>
                    <a:lnTo>
                      <a:pt x="1556" y="1128"/>
                    </a:lnTo>
                    <a:lnTo>
                      <a:pt x="1263" y="1977"/>
                    </a:lnTo>
                    <a:lnTo>
                      <a:pt x="1661" y="1"/>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4"/>
              <p:cNvSpPr/>
              <p:nvPr/>
            </p:nvSpPr>
            <p:spPr>
              <a:xfrm>
                <a:off x="1370575" y="4107625"/>
                <a:ext cx="178475" cy="70275"/>
              </a:xfrm>
              <a:custGeom>
                <a:avLst/>
                <a:gdLst/>
                <a:ahLst/>
                <a:cxnLst/>
                <a:rect l="l" t="t" r="r" b="b"/>
                <a:pathLst>
                  <a:path w="7139" h="2811" extrusionOk="0">
                    <a:moveTo>
                      <a:pt x="7138" y="0"/>
                    </a:moveTo>
                    <a:lnTo>
                      <a:pt x="7138" y="0"/>
                    </a:lnTo>
                    <a:cubicBezTo>
                      <a:pt x="5808" y="136"/>
                      <a:pt x="2277" y="1668"/>
                      <a:pt x="136" y="2653"/>
                    </a:cubicBezTo>
                    <a:lnTo>
                      <a:pt x="0" y="2811"/>
                    </a:lnTo>
                    <a:lnTo>
                      <a:pt x="1195" y="2247"/>
                    </a:lnTo>
                    <a:lnTo>
                      <a:pt x="1195" y="2247"/>
                    </a:lnTo>
                    <a:lnTo>
                      <a:pt x="887" y="2472"/>
                    </a:lnTo>
                    <a:lnTo>
                      <a:pt x="2495" y="1721"/>
                    </a:lnTo>
                    <a:lnTo>
                      <a:pt x="2495" y="1721"/>
                    </a:lnTo>
                    <a:cubicBezTo>
                      <a:pt x="2495" y="1721"/>
                      <a:pt x="2187" y="1909"/>
                      <a:pt x="1488" y="2239"/>
                    </a:cubicBezTo>
                    <a:cubicBezTo>
                      <a:pt x="1879" y="2082"/>
                      <a:pt x="6545" y="233"/>
                      <a:pt x="7138"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4"/>
              <p:cNvSpPr/>
              <p:nvPr/>
            </p:nvSpPr>
            <p:spPr>
              <a:xfrm>
                <a:off x="1295425" y="4054275"/>
                <a:ext cx="83250" cy="141475"/>
              </a:xfrm>
              <a:custGeom>
                <a:avLst/>
                <a:gdLst/>
                <a:ahLst/>
                <a:cxnLst/>
                <a:rect l="l" t="t" r="r" b="b"/>
                <a:pathLst>
                  <a:path w="3330" h="5659" extrusionOk="0">
                    <a:moveTo>
                      <a:pt x="3329" y="1"/>
                    </a:moveTo>
                    <a:lnTo>
                      <a:pt x="2285" y="1887"/>
                    </a:lnTo>
                    <a:lnTo>
                      <a:pt x="2541" y="1225"/>
                    </a:lnTo>
                    <a:lnTo>
                      <a:pt x="1924" y="2307"/>
                    </a:lnTo>
                    <a:lnTo>
                      <a:pt x="2202" y="1571"/>
                    </a:lnTo>
                    <a:lnTo>
                      <a:pt x="1496" y="2811"/>
                    </a:lnTo>
                    <a:lnTo>
                      <a:pt x="1496" y="2811"/>
                    </a:lnTo>
                    <a:lnTo>
                      <a:pt x="2525" y="316"/>
                    </a:lnTo>
                    <a:lnTo>
                      <a:pt x="2037" y="1090"/>
                    </a:lnTo>
                    <a:cubicBezTo>
                      <a:pt x="1083" y="3126"/>
                      <a:pt x="294" y="4907"/>
                      <a:pt x="294" y="4907"/>
                    </a:cubicBezTo>
                    <a:cubicBezTo>
                      <a:pt x="294" y="4907"/>
                      <a:pt x="1" y="5576"/>
                      <a:pt x="399" y="5658"/>
                    </a:cubicBezTo>
                    <a:cubicBezTo>
                      <a:pt x="534" y="5403"/>
                      <a:pt x="1932" y="2713"/>
                      <a:pt x="3314" y="46"/>
                    </a:cubicBezTo>
                    <a:lnTo>
                      <a:pt x="3329" y="1"/>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3" name="Google Shape;1413;p34"/>
            <p:cNvGrpSpPr/>
            <p:nvPr/>
          </p:nvGrpSpPr>
          <p:grpSpPr>
            <a:xfrm>
              <a:off x="1069300" y="4422675"/>
              <a:ext cx="388475" cy="428275"/>
              <a:chOff x="1118125" y="3861750"/>
              <a:chExt cx="388475" cy="428275"/>
            </a:xfrm>
          </p:grpSpPr>
          <p:sp>
            <p:nvSpPr>
              <p:cNvPr id="1414" name="Google Shape;1414;p34"/>
              <p:cNvSpPr/>
              <p:nvPr/>
            </p:nvSpPr>
            <p:spPr>
              <a:xfrm>
                <a:off x="1265575" y="4181825"/>
                <a:ext cx="53925" cy="40550"/>
              </a:xfrm>
              <a:custGeom>
                <a:avLst/>
                <a:gdLst/>
                <a:ahLst/>
                <a:cxnLst/>
                <a:rect l="l" t="t" r="r" b="b"/>
                <a:pathLst>
                  <a:path w="2157" h="1622" extrusionOk="0">
                    <a:moveTo>
                      <a:pt x="481" y="0"/>
                    </a:moveTo>
                    <a:lnTo>
                      <a:pt x="0" y="564"/>
                    </a:lnTo>
                    <a:cubicBezTo>
                      <a:pt x="263" y="894"/>
                      <a:pt x="278" y="1526"/>
                      <a:pt x="872" y="1616"/>
                    </a:cubicBezTo>
                    <a:cubicBezTo>
                      <a:pt x="897" y="1619"/>
                      <a:pt x="922" y="1621"/>
                      <a:pt x="948" y="1621"/>
                    </a:cubicBezTo>
                    <a:cubicBezTo>
                      <a:pt x="1523" y="1621"/>
                      <a:pt x="2157" y="684"/>
                      <a:pt x="2157" y="684"/>
                    </a:cubicBezTo>
                    <a:lnTo>
                      <a:pt x="4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4"/>
              <p:cNvSpPr/>
              <p:nvPr/>
            </p:nvSpPr>
            <p:spPr>
              <a:xfrm>
                <a:off x="1118125" y="3942150"/>
                <a:ext cx="151225" cy="256025"/>
              </a:xfrm>
              <a:custGeom>
                <a:avLst/>
                <a:gdLst/>
                <a:ahLst/>
                <a:cxnLst/>
                <a:rect l="l" t="t" r="r" b="b"/>
                <a:pathLst>
                  <a:path w="6049" h="10241" extrusionOk="0">
                    <a:moveTo>
                      <a:pt x="0" y="0"/>
                    </a:moveTo>
                    <a:lnTo>
                      <a:pt x="5335" y="9490"/>
                    </a:lnTo>
                    <a:lnTo>
                      <a:pt x="5898" y="10151"/>
                    </a:lnTo>
                    <a:cubicBezTo>
                      <a:pt x="5943" y="10181"/>
                      <a:pt x="5996" y="10218"/>
                      <a:pt x="6049" y="10241"/>
                    </a:cubicBezTo>
                    <a:lnTo>
                      <a:pt x="4846" y="7686"/>
                    </a:lnTo>
                    <a:lnTo>
                      <a:pt x="879" y="489"/>
                    </a:lnTo>
                    <a:cubicBezTo>
                      <a:pt x="571" y="316"/>
                      <a:pt x="263" y="143"/>
                      <a:pt x="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4"/>
              <p:cNvSpPr/>
              <p:nvPr/>
            </p:nvSpPr>
            <p:spPr>
              <a:xfrm>
                <a:off x="1218800" y="3934450"/>
                <a:ext cx="72350" cy="273000"/>
              </a:xfrm>
              <a:custGeom>
                <a:avLst/>
                <a:gdLst/>
                <a:ahLst/>
                <a:cxnLst/>
                <a:rect l="l" t="t" r="r" b="b"/>
                <a:pathLst>
                  <a:path w="2894" h="10920" extrusionOk="0">
                    <a:moveTo>
                      <a:pt x="1" y="0"/>
                    </a:moveTo>
                    <a:lnTo>
                      <a:pt x="1" y="0"/>
                    </a:lnTo>
                    <a:cubicBezTo>
                      <a:pt x="369" y="1833"/>
                      <a:pt x="1834" y="9009"/>
                      <a:pt x="2570" y="10865"/>
                    </a:cubicBezTo>
                    <a:cubicBezTo>
                      <a:pt x="2638" y="10904"/>
                      <a:pt x="2697" y="10919"/>
                      <a:pt x="2748" y="10919"/>
                    </a:cubicBezTo>
                    <a:cubicBezTo>
                      <a:pt x="2806" y="10919"/>
                      <a:pt x="2854" y="10900"/>
                      <a:pt x="2893" y="10872"/>
                    </a:cubicBezTo>
                    <a:cubicBezTo>
                      <a:pt x="2533" y="9617"/>
                      <a:pt x="737" y="3276"/>
                      <a:pt x="391" y="609"/>
                    </a:cubicBezTo>
                    <a:cubicBezTo>
                      <a:pt x="263" y="413"/>
                      <a:pt x="128" y="203"/>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4"/>
              <p:cNvSpPr/>
              <p:nvPr/>
            </p:nvSpPr>
            <p:spPr>
              <a:xfrm>
                <a:off x="1306525" y="3969950"/>
                <a:ext cx="184850" cy="216025"/>
              </a:xfrm>
              <a:custGeom>
                <a:avLst/>
                <a:gdLst/>
                <a:ahLst/>
                <a:cxnLst/>
                <a:rect l="l" t="t" r="r" b="b"/>
                <a:pathLst>
                  <a:path w="7394" h="8641" extrusionOk="0">
                    <a:moveTo>
                      <a:pt x="7393" y="0"/>
                    </a:moveTo>
                    <a:cubicBezTo>
                      <a:pt x="5883" y="1608"/>
                      <a:pt x="1022" y="6837"/>
                      <a:pt x="0" y="8558"/>
                    </a:cubicBezTo>
                    <a:cubicBezTo>
                      <a:pt x="0" y="8588"/>
                      <a:pt x="0" y="8618"/>
                      <a:pt x="0" y="8641"/>
                    </a:cubicBezTo>
                    <a:cubicBezTo>
                      <a:pt x="534" y="7942"/>
                      <a:pt x="1405" y="6860"/>
                      <a:pt x="1405" y="6860"/>
                    </a:cubicBezTo>
                    <a:cubicBezTo>
                      <a:pt x="1405" y="6860"/>
                      <a:pt x="5260" y="2510"/>
                      <a:pt x="7033" y="872"/>
                    </a:cubicBezTo>
                    <a:cubicBezTo>
                      <a:pt x="7131" y="639"/>
                      <a:pt x="7251" y="331"/>
                      <a:pt x="73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4"/>
              <p:cNvSpPr/>
              <p:nvPr/>
            </p:nvSpPr>
            <p:spPr>
              <a:xfrm>
                <a:off x="1308575" y="4058025"/>
                <a:ext cx="183750" cy="140925"/>
              </a:xfrm>
              <a:custGeom>
                <a:avLst/>
                <a:gdLst/>
                <a:ahLst/>
                <a:cxnLst/>
                <a:rect l="l" t="t" r="r" b="b"/>
                <a:pathLst>
                  <a:path w="7350" h="5637" extrusionOk="0">
                    <a:moveTo>
                      <a:pt x="7349" y="1"/>
                    </a:moveTo>
                    <a:lnTo>
                      <a:pt x="7349" y="1"/>
                    </a:lnTo>
                    <a:cubicBezTo>
                      <a:pt x="6057" y="940"/>
                      <a:pt x="1353" y="4389"/>
                      <a:pt x="1" y="5546"/>
                    </a:cubicBezTo>
                    <a:cubicBezTo>
                      <a:pt x="104" y="5601"/>
                      <a:pt x="245" y="5637"/>
                      <a:pt x="395" y="5637"/>
                    </a:cubicBezTo>
                    <a:cubicBezTo>
                      <a:pt x="409" y="5637"/>
                      <a:pt x="423" y="5637"/>
                      <a:pt x="437" y="5636"/>
                    </a:cubicBezTo>
                    <a:cubicBezTo>
                      <a:pt x="1549" y="4749"/>
                      <a:pt x="6102" y="1098"/>
                      <a:pt x="7109" y="407"/>
                    </a:cubicBezTo>
                    <a:lnTo>
                      <a:pt x="7116" y="407"/>
                    </a:lnTo>
                    <a:lnTo>
                      <a:pt x="734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4"/>
              <p:cNvSpPr/>
              <p:nvPr/>
            </p:nvSpPr>
            <p:spPr>
              <a:xfrm>
                <a:off x="1283975" y="3861750"/>
                <a:ext cx="16175" cy="230125"/>
              </a:xfrm>
              <a:custGeom>
                <a:avLst/>
                <a:gdLst/>
                <a:ahLst/>
                <a:cxnLst/>
                <a:rect l="l" t="t" r="r" b="b"/>
                <a:pathLst>
                  <a:path w="647" h="9205" extrusionOk="0">
                    <a:moveTo>
                      <a:pt x="451" y="0"/>
                    </a:moveTo>
                    <a:lnTo>
                      <a:pt x="1" y="714"/>
                    </a:lnTo>
                    <a:lnTo>
                      <a:pt x="151" y="8686"/>
                    </a:lnTo>
                    <a:lnTo>
                      <a:pt x="181" y="9204"/>
                    </a:lnTo>
                    <a:lnTo>
                      <a:pt x="264" y="7461"/>
                    </a:lnTo>
                    <a:lnTo>
                      <a:pt x="376" y="8318"/>
                    </a:lnTo>
                    <a:lnTo>
                      <a:pt x="414" y="6898"/>
                    </a:lnTo>
                    <a:lnTo>
                      <a:pt x="489" y="7559"/>
                    </a:lnTo>
                    <a:lnTo>
                      <a:pt x="497" y="6064"/>
                    </a:lnTo>
                    <a:lnTo>
                      <a:pt x="557" y="6920"/>
                    </a:lnTo>
                    <a:lnTo>
                      <a:pt x="579" y="6131"/>
                    </a:lnTo>
                    <a:lnTo>
                      <a:pt x="639" y="6349"/>
                    </a:lnTo>
                    <a:lnTo>
                      <a:pt x="639" y="6327"/>
                    </a:lnTo>
                    <a:lnTo>
                      <a:pt x="647" y="6327"/>
                    </a:lnTo>
                    <a:cubicBezTo>
                      <a:pt x="579" y="3073"/>
                      <a:pt x="451"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4"/>
              <p:cNvSpPr/>
              <p:nvPr/>
            </p:nvSpPr>
            <p:spPr>
              <a:xfrm>
                <a:off x="1366625" y="4032875"/>
                <a:ext cx="139975" cy="106700"/>
              </a:xfrm>
              <a:custGeom>
                <a:avLst/>
                <a:gdLst/>
                <a:ahLst/>
                <a:cxnLst/>
                <a:rect l="l" t="t" r="r" b="b"/>
                <a:pathLst>
                  <a:path w="5599" h="4268" extrusionOk="0">
                    <a:moveTo>
                      <a:pt x="5598" y="0"/>
                    </a:moveTo>
                    <a:cubicBezTo>
                      <a:pt x="5598" y="0"/>
                      <a:pt x="2578" y="2164"/>
                      <a:pt x="203" y="3930"/>
                    </a:cubicBezTo>
                    <a:lnTo>
                      <a:pt x="1638" y="2998"/>
                    </a:lnTo>
                    <a:lnTo>
                      <a:pt x="1638" y="2998"/>
                    </a:lnTo>
                    <a:lnTo>
                      <a:pt x="1" y="4268"/>
                    </a:lnTo>
                    <a:lnTo>
                      <a:pt x="1443" y="3314"/>
                    </a:lnTo>
                    <a:lnTo>
                      <a:pt x="789" y="3915"/>
                    </a:lnTo>
                    <a:lnTo>
                      <a:pt x="789" y="3915"/>
                    </a:lnTo>
                    <a:lnTo>
                      <a:pt x="1999" y="3103"/>
                    </a:lnTo>
                    <a:lnTo>
                      <a:pt x="1413" y="3652"/>
                    </a:lnTo>
                    <a:lnTo>
                      <a:pt x="4892" y="1240"/>
                    </a:lnTo>
                    <a:lnTo>
                      <a:pt x="559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4"/>
              <p:cNvSpPr/>
              <p:nvPr/>
            </p:nvSpPr>
            <p:spPr>
              <a:xfrm>
                <a:off x="1271775" y="4218625"/>
                <a:ext cx="20125" cy="71400"/>
              </a:xfrm>
              <a:custGeom>
                <a:avLst/>
                <a:gdLst/>
                <a:ahLst/>
                <a:cxnLst/>
                <a:rect l="l" t="t" r="r" b="b"/>
                <a:pathLst>
                  <a:path w="805" h="2856" extrusionOk="0">
                    <a:moveTo>
                      <a:pt x="421" y="1"/>
                    </a:moveTo>
                    <a:lnTo>
                      <a:pt x="0" y="2803"/>
                    </a:lnTo>
                    <a:lnTo>
                      <a:pt x="383" y="2856"/>
                    </a:lnTo>
                    <a:lnTo>
                      <a:pt x="804" y="61"/>
                    </a:lnTo>
                    <a:lnTo>
                      <a:pt x="4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2" name="Google Shape;1422;p34"/>
          <p:cNvGrpSpPr/>
          <p:nvPr/>
        </p:nvGrpSpPr>
        <p:grpSpPr>
          <a:xfrm rot="-2354252">
            <a:off x="8491689" y="257551"/>
            <a:ext cx="741788" cy="755492"/>
            <a:chOff x="8783892" y="3654997"/>
            <a:chExt cx="399428" cy="406745"/>
          </a:xfrm>
        </p:grpSpPr>
        <p:grpSp>
          <p:nvGrpSpPr>
            <p:cNvPr id="1423" name="Google Shape;1423;p34"/>
            <p:cNvGrpSpPr/>
            <p:nvPr/>
          </p:nvGrpSpPr>
          <p:grpSpPr>
            <a:xfrm>
              <a:off x="8803053" y="3665070"/>
              <a:ext cx="375139" cy="364700"/>
              <a:chOff x="8197303" y="3473870"/>
              <a:chExt cx="375139" cy="364700"/>
            </a:xfrm>
          </p:grpSpPr>
          <p:sp>
            <p:nvSpPr>
              <p:cNvPr id="1424" name="Google Shape;1424;p34"/>
              <p:cNvSpPr/>
              <p:nvPr/>
            </p:nvSpPr>
            <p:spPr>
              <a:xfrm rot="-5400000">
                <a:off x="8382584" y="3502379"/>
                <a:ext cx="176610" cy="203105"/>
              </a:xfrm>
              <a:custGeom>
                <a:avLst/>
                <a:gdLst/>
                <a:ahLst/>
                <a:cxnLst/>
                <a:rect l="l" t="t" r="r" b="b"/>
                <a:pathLst>
                  <a:path w="2893" h="3327" extrusionOk="0">
                    <a:moveTo>
                      <a:pt x="667" y="1"/>
                    </a:moveTo>
                    <a:cubicBezTo>
                      <a:pt x="631" y="1"/>
                      <a:pt x="595" y="9"/>
                      <a:pt x="564" y="26"/>
                    </a:cubicBezTo>
                    <a:cubicBezTo>
                      <a:pt x="473" y="79"/>
                      <a:pt x="421" y="184"/>
                      <a:pt x="368" y="282"/>
                    </a:cubicBezTo>
                    <a:cubicBezTo>
                      <a:pt x="248" y="514"/>
                      <a:pt x="128" y="755"/>
                      <a:pt x="68" y="1018"/>
                    </a:cubicBezTo>
                    <a:cubicBezTo>
                      <a:pt x="0" y="1341"/>
                      <a:pt x="23" y="1694"/>
                      <a:pt x="143" y="1995"/>
                    </a:cubicBezTo>
                    <a:cubicBezTo>
                      <a:pt x="286" y="2370"/>
                      <a:pt x="519" y="2776"/>
                      <a:pt x="894" y="2889"/>
                    </a:cubicBezTo>
                    <a:cubicBezTo>
                      <a:pt x="984" y="2914"/>
                      <a:pt x="1079" y="2920"/>
                      <a:pt x="1174" y="2920"/>
                    </a:cubicBezTo>
                    <a:cubicBezTo>
                      <a:pt x="1258" y="2920"/>
                      <a:pt x="1343" y="2915"/>
                      <a:pt x="1427" y="2915"/>
                    </a:cubicBezTo>
                    <a:cubicBezTo>
                      <a:pt x="1535" y="2915"/>
                      <a:pt x="1642" y="2922"/>
                      <a:pt x="1743" y="2956"/>
                    </a:cubicBezTo>
                    <a:cubicBezTo>
                      <a:pt x="2014" y="3054"/>
                      <a:pt x="2232" y="3309"/>
                      <a:pt x="2517" y="3324"/>
                    </a:cubicBezTo>
                    <a:cubicBezTo>
                      <a:pt x="2532" y="3326"/>
                      <a:pt x="2546" y="3327"/>
                      <a:pt x="2560" y="3327"/>
                    </a:cubicBezTo>
                    <a:cubicBezTo>
                      <a:pt x="2610" y="3327"/>
                      <a:pt x="2656" y="3315"/>
                      <a:pt x="2697" y="3279"/>
                    </a:cubicBezTo>
                    <a:cubicBezTo>
                      <a:pt x="2742" y="3242"/>
                      <a:pt x="2765" y="3189"/>
                      <a:pt x="2788" y="3129"/>
                    </a:cubicBezTo>
                    <a:cubicBezTo>
                      <a:pt x="2893" y="2806"/>
                      <a:pt x="2885" y="2430"/>
                      <a:pt x="2765" y="2107"/>
                    </a:cubicBezTo>
                    <a:cubicBezTo>
                      <a:pt x="2667" y="1852"/>
                      <a:pt x="2510" y="1626"/>
                      <a:pt x="2337" y="1416"/>
                    </a:cubicBezTo>
                    <a:cubicBezTo>
                      <a:pt x="1915" y="869"/>
                      <a:pt x="1421" y="344"/>
                      <a:pt x="804" y="55"/>
                    </a:cubicBezTo>
                    <a:lnTo>
                      <a:pt x="804" y="55"/>
                    </a:lnTo>
                    <a:cubicBezTo>
                      <a:pt x="771" y="19"/>
                      <a:pt x="720" y="1"/>
                      <a:pt x="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5" name="Google Shape;1425;p34"/>
              <p:cNvGrpSpPr/>
              <p:nvPr/>
            </p:nvGrpSpPr>
            <p:grpSpPr>
              <a:xfrm>
                <a:off x="8197303" y="3643095"/>
                <a:ext cx="323859" cy="195474"/>
                <a:chOff x="8197303" y="3643095"/>
                <a:chExt cx="323859" cy="195474"/>
              </a:xfrm>
            </p:grpSpPr>
            <p:sp>
              <p:nvSpPr>
                <p:cNvPr id="1426" name="Google Shape;1426;p34"/>
                <p:cNvSpPr/>
                <p:nvPr/>
              </p:nvSpPr>
              <p:spPr>
                <a:xfrm rot="-5400000">
                  <a:off x="8356120" y="3673528"/>
                  <a:ext cx="179846" cy="150238"/>
                </a:xfrm>
                <a:custGeom>
                  <a:avLst/>
                  <a:gdLst/>
                  <a:ahLst/>
                  <a:cxnLst/>
                  <a:rect l="l" t="t" r="r" b="b"/>
                  <a:pathLst>
                    <a:path w="2946" h="2461" extrusionOk="0">
                      <a:moveTo>
                        <a:pt x="2517" y="0"/>
                      </a:moveTo>
                      <a:cubicBezTo>
                        <a:pt x="2187" y="8"/>
                        <a:pt x="1856" y="75"/>
                        <a:pt x="1563" y="233"/>
                      </a:cubicBezTo>
                      <a:cubicBezTo>
                        <a:pt x="1263" y="383"/>
                        <a:pt x="1007" y="631"/>
                        <a:pt x="857" y="939"/>
                      </a:cubicBezTo>
                      <a:cubicBezTo>
                        <a:pt x="827" y="1007"/>
                        <a:pt x="797" y="1082"/>
                        <a:pt x="744" y="1135"/>
                      </a:cubicBezTo>
                      <a:cubicBezTo>
                        <a:pt x="699" y="1195"/>
                        <a:pt x="631" y="1232"/>
                        <a:pt x="556" y="1247"/>
                      </a:cubicBezTo>
                      <a:cubicBezTo>
                        <a:pt x="535" y="1250"/>
                        <a:pt x="513" y="1252"/>
                        <a:pt x="491" y="1252"/>
                      </a:cubicBezTo>
                      <a:cubicBezTo>
                        <a:pt x="417" y="1252"/>
                        <a:pt x="341" y="1239"/>
                        <a:pt x="264" y="1239"/>
                      </a:cubicBezTo>
                      <a:cubicBezTo>
                        <a:pt x="251" y="1239"/>
                        <a:pt x="239" y="1239"/>
                        <a:pt x="226" y="1240"/>
                      </a:cubicBezTo>
                      <a:cubicBezTo>
                        <a:pt x="121" y="1247"/>
                        <a:pt x="0" y="1337"/>
                        <a:pt x="23" y="1450"/>
                      </a:cubicBezTo>
                      <a:cubicBezTo>
                        <a:pt x="41" y="1534"/>
                        <a:pt x="125" y="1579"/>
                        <a:pt x="208" y="1579"/>
                      </a:cubicBezTo>
                      <a:cubicBezTo>
                        <a:pt x="230" y="1579"/>
                        <a:pt x="251" y="1576"/>
                        <a:pt x="271" y="1570"/>
                      </a:cubicBezTo>
                      <a:cubicBezTo>
                        <a:pt x="368" y="1548"/>
                        <a:pt x="451" y="1473"/>
                        <a:pt x="541" y="1428"/>
                      </a:cubicBezTo>
                      <a:cubicBezTo>
                        <a:pt x="584" y="1401"/>
                        <a:pt x="638" y="1383"/>
                        <a:pt x="691" y="1383"/>
                      </a:cubicBezTo>
                      <a:cubicBezTo>
                        <a:pt x="741" y="1383"/>
                        <a:pt x="790" y="1399"/>
                        <a:pt x="827" y="1435"/>
                      </a:cubicBezTo>
                      <a:cubicBezTo>
                        <a:pt x="872" y="1480"/>
                        <a:pt x="887" y="1540"/>
                        <a:pt x="909" y="1600"/>
                      </a:cubicBezTo>
                      <a:cubicBezTo>
                        <a:pt x="962" y="1743"/>
                        <a:pt x="1060" y="1878"/>
                        <a:pt x="1180" y="1976"/>
                      </a:cubicBezTo>
                      <a:cubicBezTo>
                        <a:pt x="1240" y="2029"/>
                        <a:pt x="1315" y="2066"/>
                        <a:pt x="1360" y="2141"/>
                      </a:cubicBezTo>
                      <a:cubicBezTo>
                        <a:pt x="1390" y="2179"/>
                        <a:pt x="1398" y="2224"/>
                        <a:pt x="1428" y="2269"/>
                      </a:cubicBezTo>
                      <a:cubicBezTo>
                        <a:pt x="1488" y="2367"/>
                        <a:pt x="1616" y="2389"/>
                        <a:pt x="1721" y="2419"/>
                      </a:cubicBezTo>
                      <a:cubicBezTo>
                        <a:pt x="1807" y="2449"/>
                        <a:pt x="1883" y="2460"/>
                        <a:pt x="1950" y="2460"/>
                      </a:cubicBezTo>
                      <a:cubicBezTo>
                        <a:pt x="2124" y="2460"/>
                        <a:pt x="2234" y="2381"/>
                        <a:pt x="2277" y="2322"/>
                      </a:cubicBezTo>
                      <a:cubicBezTo>
                        <a:pt x="2675" y="1758"/>
                        <a:pt x="2938" y="992"/>
                        <a:pt x="2946" y="286"/>
                      </a:cubicBezTo>
                      <a:cubicBezTo>
                        <a:pt x="2946" y="218"/>
                        <a:pt x="2938" y="135"/>
                        <a:pt x="2885" y="98"/>
                      </a:cubicBezTo>
                      <a:cubicBezTo>
                        <a:pt x="2855" y="75"/>
                        <a:pt x="2818" y="68"/>
                        <a:pt x="2773" y="68"/>
                      </a:cubicBezTo>
                      <a:cubicBezTo>
                        <a:pt x="2675" y="53"/>
                        <a:pt x="2577" y="45"/>
                        <a:pt x="2472" y="38"/>
                      </a:cubicBezTo>
                      <a:lnTo>
                        <a:pt x="25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4"/>
                <p:cNvSpPr/>
                <p:nvPr/>
              </p:nvSpPr>
              <p:spPr>
                <a:xfrm rot="-5400000">
                  <a:off x="8196235" y="3644164"/>
                  <a:ext cx="162447" cy="160311"/>
                </a:xfrm>
                <a:custGeom>
                  <a:avLst/>
                  <a:gdLst/>
                  <a:ahLst/>
                  <a:cxnLst/>
                  <a:rect l="l" t="t" r="r" b="b"/>
                  <a:pathLst>
                    <a:path w="2661" h="2626" extrusionOk="0">
                      <a:moveTo>
                        <a:pt x="1822" y="0"/>
                      </a:moveTo>
                      <a:cubicBezTo>
                        <a:pt x="1752" y="0"/>
                        <a:pt x="1685" y="8"/>
                        <a:pt x="1631" y="49"/>
                      </a:cubicBezTo>
                      <a:cubicBezTo>
                        <a:pt x="1601" y="72"/>
                        <a:pt x="1571" y="117"/>
                        <a:pt x="1533" y="139"/>
                      </a:cubicBezTo>
                      <a:cubicBezTo>
                        <a:pt x="1473" y="192"/>
                        <a:pt x="1383" y="207"/>
                        <a:pt x="1308" y="229"/>
                      </a:cubicBezTo>
                      <a:cubicBezTo>
                        <a:pt x="1165" y="274"/>
                        <a:pt x="1037" y="365"/>
                        <a:pt x="939" y="485"/>
                      </a:cubicBezTo>
                      <a:cubicBezTo>
                        <a:pt x="902" y="530"/>
                        <a:pt x="864" y="583"/>
                        <a:pt x="812" y="613"/>
                      </a:cubicBezTo>
                      <a:cubicBezTo>
                        <a:pt x="790" y="623"/>
                        <a:pt x="768" y="627"/>
                        <a:pt x="746" y="627"/>
                      </a:cubicBezTo>
                      <a:cubicBezTo>
                        <a:pt x="669" y="627"/>
                        <a:pt x="592" y="573"/>
                        <a:pt x="534" y="515"/>
                      </a:cubicBezTo>
                      <a:cubicBezTo>
                        <a:pt x="466" y="440"/>
                        <a:pt x="414" y="342"/>
                        <a:pt x="331" y="274"/>
                      </a:cubicBezTo>
                      <a:cubicBezTo>
                        <a:pt x="293" y="247"/>
                        <a:pt x="243" y="230"/>
                        <a:pt x="195" y="230"/>
                      </a:cubicBezTo>
                      <a:cubicBezTo>
                        <a:pt x="141" y="230"/>
                        <a:pt x="89" y="252"/>
                        <a:pt x="60" y="305"/>
                      </a:cubicBezTo>
                      <a:cubicBezTo>
                        <a:pt x="0" y="402"/>
                        <a:pt x="83" y="530"/>
                        <a:pt x="188" y="575"/>
                      </a:cubicBezTo>
                      <a:cubicBezTo>
                        <a:pt x="286" y="628"/>
                        <a:pt x="406" y="635"/>
                        <a:pt x="496" y="688"/>
                      </a:cubicBezTo>
                      <a:cubicBezTo>
                        <a:pt x="564" y="733"/>
                        <a:pt x="616" y="793"/>
                        <a:pt x="646" y="861"/>
                      </a:cubicBezTo>
                      <a:cubicBezTo>
                        <a:pt x="669" y="936"/>
                        <a:pt x="676" y="1011"/>
                        <a:pt x="684" y="1093"/>
                      </a:cubicBezTo>
                      <a:cubicBezTo>
                        <a:pt x="729" y="1439"/>
                        <a:pt x="894" y="1755"/>
                        <a:pt x="1127" y="2010"/>
                      </a:cubicBezTo>
                      <a:cubicBezTo>
                        <a:pt x="1353" y="2266"/>
                        <a:pt x="1646" y="2446"/>
                        <a:pt x="1961" y="2581"/>
                      </a:cubicBezTo>
                      <a:lnTo>
                        <a:pt x="1924" y="2528"/>
                      </a:lnTo>
                      <a:lnTo>
                        <a:pt x="1924" y="2528"/>
                      </a:lnTo>
                      <a:cubicBezTo>
                        <a:pt x="2021" y="2559"/>
                        <a:pt x="2119" y="2581"/>
                        <a:pt x="2217" y="2611"/>
                      </a:cubicBezTo>
                      <a:cubicBezTo>
                        <a:pt x="2243" y="2616"/>
                        <a:pt x="2269" y="2625"/>
                        <a:pt x="2294" y="2625"/>
                      </a:cubicBezTo>
                      <a:cubicBezTo>
                        <a:pt x="2306" y="2625"/>
                        <a:pt x="2318" y="2623"/>
                        <a:pt x="2329" y="2619"/>
                      </a:cubicBezTo>
                      <a:cubicBezTo>
                        <a:pt x="2397" y="2604"/>
                        <a:pt x="2427" y="2528"/>
                        <a:pt x="2450" y="2461"/>
                      </a:cubicBezTo>
                      <a:cubicBezTo>
                        <a:pt x="2660" y="1800"/>
                        <a:pt x="2653" y="981"/>
                        <a:pt x="2457" y="305"/>
                      </a:cubicBezTo>
                      <a:cubicBezTo>
                        <a:pt x="2427" y="199"/>
                        <a:pt x="2284" y="19"/>
                        <a:pt x="1961" y="4"/>
                      </a:cubicBezTo>
                      <a:cubicBezTo>
                        <a:pt x="1916" y="4"/>
                        <a:pt x="1869" y="0"/>
                        <a:pt x="18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8" name="Google Shape;1428;p34"/>
              <p:cNvSpPr/>
              <p:nvPr/>
            </p:nvSpPr>
            <p:spPr>
              <a:xfrm rot="-5400000">
                <a:off x="8189153" y="3492154"/>
                <a:ext cx="198221" cy="161654"/>
              </a:xfrm>
              <a:custGeom>
                <a:avLst/>
                <a:gdLst/>
                <a:ahLst/>
                <a:cxnLst/>
                <a:rect l="l" t="t" r="r" b="b"/>
                <a:pathLst>
                  <a:path w="3247" h="2648" extrusionOk="0">
                    <a:moveTo>
                      <a:pt x="1324" y="0"/>
                    </a:moveTo>
                    <a:cubicBezTo>
                      <a:pt x="962" y="0"/>
                      <a:pt x="647" y="283"/>
                      <a:pt x="406" y="567"/>
                    </a:cubicBezTo>
                    <a:cubicBezTo>
                      <a:pt x="204" y="807"/>
                      <a:pt x="68" y="1130"/>
                      <a:pt x="31" y="1461"/>
                    </a:cubicBezTo>
                    <a:cubicBezTo>
                      <a:pt x="1" y="1724"/>
                      <a:pt x="46" y="1994"/>
                      <a:pt x="83" y="2265"/>
                    </a:cubicBezTo>
                    <a:cubicBezTo>
                      <a:pt x="98" y="2370"/>
                      <a:pt x="121" y="2490"/>
                      <a:pt x="189" y="2573"/>
                    </a:cubicBezTo>
                    <a:cubicBezTo>
                      <a:pt x="231" y="2620"/>
                      <a:pt x="295" y="2647"/>
                      <a:pt x="355" y="2647"/>
                    </a:cubicBezTo>
                    <a:cubicBezTo>
                      <a:pt x="382" y="2647"/>
                      <a:pt x="408" y="2642"/>
                      <a:pt x="430" y="2631"/>
                    </a:cubicBezTo>
                    <a:lnTo>
                      <a:pt x="430" y="2631"/>
                    </a:lnTo>
                    <a:cubicBezTo>
                      <a:pt x="1099" y="2583"/>
                      <a:pt x="1717" y="2273"/>
                      <a:pt x="2292" y="1912"/>
                    </a:cubicBezTo>
                    <a:cubicBezTo>
                      <a:pt x="2510" y="1776"/>
                      <a:pt x="2736" y="1619"/>
                      <a:pt x="2908" y="1416"/>
                    </a:cubicBezTo>
                    <a:cubicBezTo>
                      <a:pt x="3126" y="1153"/>
                      <a:pt x="3246" y="807"/>
                      <a:pt x="3246" y="462"/>
                    </a:cubicBezTo>
                    <a:cubicBezTo>
                      <a:pt x="3246" y="401"/>
                      <a:pt x="3239" y="334"/>
                      <a:pt x="3209" y="289"/>
                    </a:cubicBezTo>
                    <a:cubicBezTo>
                      <a:pt x="3179" y="229"/>
                      <a:pt x="3119" y="199"/>
                      <a:pt x="3059" y="176"/>
                    </a:cubicBezTo>
                    <a:cubicBezTo>
                      <a:pt x="3001" y="159"/>
                      <a:pt x="2942" y="152"/>
                      <a:pt x="2884" y="152"/>
                    </a:cubicBezTo>
                    <a:cubicBezTo>
                      <a:pt x="2668" y="152"/>
                      <a:pt x="2449" y="244"/>
                      <a:pt x="2230" y="244"/>
                    </a:cubicBezTo>
                    <a:cubicBezTo>
                      <a:pt x="2223" y="244"/>
                      <a:pt x="2216" y="244"/>
                      <a:pt x="2210" y="244"/>
                    </a:cubicBezTo>
                    <a:cubicBezTo>
                      <a:pt x="1932" y="229"/>
                      <a:pt x="1669" y="26"/>
                      <a:pt x="1391" y="3"/>
                    </a:cubicBezTo>
                    <a:cubicBezTo>
                      <a:pt x="1368" y="1"/>
                      <a:pt x="1346" y="0"/>
                      <a:pt x="1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9" name="Google Shape;1429;p34"/>
            <p:cNvGrpSpPr/>
            <p:nvPr/>
          </p:nvGrpSpPr>
          <p:grpSpPr>
            <a:xfrm>
              <a:off x="8813614" y="3654997"/>
              <a:ext cx="369706" cy="226181"/>
              <a:chOff x="8322164" y="3668997"/>
              <a:chExt cx="369706" cy="226181"/>
            </a:xfrm>
          </p:grpSpPr>
          <p:grpSp>
            <p:nvGrpSpPr>
              <p:cNvPr id="1430" name="Google Shape;1430;p34"/>
              <p:cNvGrpSpPr/>
              <p:nvPr/>
            </p:nvGrpSpPr>
            <p:grpSpPr>
              <a:xfrm>
                <a:off x="8322164" y="3668997"/>
                <a:ext cx="369706" cy="226181"/>
                <a:chOff x="8207864" y="3463797"/>
                <a:chExt cx="369706" cy="226181"/>
              </a:xfrm>
            </p:grpSpPr>
            <p:sp>
              <p:nvSpPr>
                <p:cNvPr id="1431" name="Google Shape;1431;p34"/>
                <p:cNvSpPr/>
                <p:nvPr/>
              </p:nvSpPr>
              <p:spPr>
                <a:xfrm rot="-5400000">
                  <a:off x="8382279" y="3494687"/>
                  <a:ext cx="180334" cy="210248"/>
                </a:xfrm>
                <a:custGeom>
                  <a:avLst/>
                  <a:gdLst/>
                  <a:ahLst/>
                  <a:cxnLst/>
                  <a:rect l="l" t="t" r="r" b="b"/>
                  <a:pathLst>
                    <a:path w="2954" h="3444" extrusionOk="0">
                      <a:moveTo>
                        <a:pt x="1098" y="525"/>
                      </a:moveTo>
                      <a:cubicBezTo>
                        <a:pt x="1120" y="540"/>
                        <a:pt x="1135" y="555"/>
                        <a:pt x="1158" y="570"/>
                      </a:cubicBezTo>
                      <a:cubicBezTo>
                        <a:pt x="1443" y="931"/>
                        <a:pt x="1639" y="1351"/>
                        <a:pt x="1826" y="1780"/>
                      </a:cubicBezTo>
                      <a:cubicBezTo>
                        <a:pt x="1841" y="1802"/>
                        <a:pt x="1849" y="1817"/>
                        <a:pt x="1856" y="1840"/>
                      </a:cubicBezTo>
                      <a:cubicBezTo>
                        <a:pt x="1691" y="1584"/>
                        <a:pt x="1533" y="1329"/>
                        <a:pt x="1391" y="1066"/>
                      </a:cubicBezTo>
                      <a:cubicBezTo>
                        <a:pt x="1293" y="886"/>
                        <a:pt x="1218" y="683"/>
                        <a:pt x="1098" y="525"/>
                      </a:cubicBezTo>
                      <a:close/>
                      <a:moveTo>
                        <a:pt x="421" y="127"/>
                      </a:moveTo>
                      <a:cubicBezTo>
                        <a:pt x="436" y="134"/>
                        <a:pt x="451" y="149"/>
                        <a:pt x="466" y="157"/>
                      </a:cubicBezTo>
                      <a:lnTo>
                        <a:pt x="459" y="157"/>
                      </a:lnTo>
                      <a:cubicBezTo>
                        <a:pt x="271" y="435"/>
                        <a:pt x="241" y="818"/>
                        <a:pt x="264" y="1148"/>
                      </a:cubicBezTo>
                      <a:cubicBezTo>
                        <a:pt x="286" y="1494"/>
                        <a:pt x="421" y="1862"/>
                        <a:pt x="361" y="2208"/>
                      </a:cubicBezTo>
                      <a:cubicBezTo>
                        <a:pt x="331" y="2125"/>
                        <a:pt x="249" y="2058"/>
                        <a:pt x="166" y="2013"/>
                      </a:cubicBezTo>
                      <a:cubicBezTo>
                        <a:pt x="173" y="2013"/>
                        <a:pt x="181" y="2005"/>
                        <a:pt x="188" y="2005"/>
                      </a:cubicBezTo>
                      <a:cubicBezTo>
                        <a:pt x="391" y="1855"/>
                        <a:pt x="158" y="1517"/>
                        <a:pt x="136" y="1336"/>
                      </a:cubicBezTo>
                      <a:cubicBezTo>
                        <a:pt x="83" y="923"/>
                        <a:pt x="219" y="480"/>
                        <a:pt x="414" y="127"/>
                      </a:cubicBezTo>
                      <a:close/>
                      <a:moveTo>
                        <a:pt x="391" y="390"/>
                      </a:moveTo>
                      <a:lnTo>
                        <a:pt x="391" y="390"/>
                      </a:lnTo>
                      <a:cubicBezTo>
                        <a:pt x="339" y="683"/>
                        <a:pt x="391" y="1013"/>
                        <a:pt x="421" y="1291"/>
                      </a:cubicBezTo>
                      <a:cubicBezTo>
                        <a:pt x="466" y="1704"/>
                        <a:pt x="617" y="2125"/>
                        <a:pt x="572" y="2538"/>
                      </a:cubicBezTo>
                      <a:cubicBezTo>
                        <a:pt x="527" y="2463"/>
                        <a:pt x="444" y="2403"/>
                        <a:pt x="354" y="2396"/>
                      </a:cubicBezTo>
                      <a:lnTo>
                        <a:pt x="354" y="2388"/>
                      </a:lnTo>
                      <a:cubicBezTo>
                        <a:pt x="369" y="2373"/>
                        <a:pt x="376" y="2343"/>
                        <a:pt x="384" y="2321"/>
                      </a:cubicBezTo>
                      <a:cubicBezTo>
                        <a:pt x="474" y="2035"/>
                        <a:pt x="376" y="1720"/>
                        <a:pt x="331" y="1434"/>
                      </a:cubicBezTo>
                      <a:cubicBezTo>
                        <a:pt x="271" y="1058"/>
                        <a:pt x="286" y="728"/>
                        <a:pt x="391" y="390"/>
                      </a:cubicBezTo>
                      <a:close/>
                      <a:moveTo>
                        <a:pt x="504" y="172"/>
                      </a:moveTo>
                      <a:cubicBezTo>
                        <a:pt x="527" y="187"/>
                        <a:pt x="549" y="194"/>
                        <a:pt x="572" y="209"/>
                      </a:cubicBezTo>
                      <a:cubicBezTo>
                        <a:pt x="542" y="623"/>
                        <a:pt x="632" y="1051"/>
                        <a:pt x="714" y="1457"/>
                      </a:cubicBezTo>
                      <a:cubicBezTo>
                        <a:pt x="812" y="1900"/>
                        <a:pt x="895" y="2336"/>
                        <a:pt x="887" y="2786"/>
                      </a:cubicBezTo>
                      <a:cubicBezTo>
                        <a:pt x="841" y="2717"/>
                        <a:pt x="742" y="2666"/>
                        <a:pt x="658" y="2666"/>
                      </a:cubicBezTo>
                      <a:cubicBezTo>
                        <a:pt x="632" y="2666"/>
                        <a:pt x="608" y="2671"/>
                        <a:pt x="587" y="2681"/>
                      </a:cubicBezTo>
                      <a:cubicBezTo>
                        <a:pt x="587" y="2674"/>
                        <a:pt x="594" y="2651"/>
                        <a:pt x="594" y="2636"/>
                      </a:cubicBezTo>
                      <a:cubicBezTo>
                        <a:pt x="677" y="2306"/>
                        <a:pt x="564" y="1952"/>
                        <a:pt x="512" y="1622"/>
                      </a:cubicBezTo>
                      <a:cubicBezTo>
                        <a:pt x="466" y="1374"/>
                        <a:pt x="451" y="1126"/>
                        <a:pt x="429" y="878"/>
                      </a:cubicBezTo>
                      <a:cubicBezTo>
                        <a:pt x="414" y="638"/>
                        <a:pt x="399" y="390"/>
                        <a:pt x="504" y="172"/>
                      </a:cubicBezTo>
                      <a:close/>
                      <a:moveTo>
                        <a:pt x="624" y="232"/>
                      </a:moveTo>
                      <a:cubicBezTo>
                        <a:pt x="624" y="232"/>
                        <a:pt x="632" y="232"/>
                        <a:pt x="632" y="239"/>
                      </a:cubicBezTo>
                      <a:cubicBezTo>
                        <a:pt x="632" y="247"/>
                        <a:pt x="639" y="254"/>
                        <a:pt x="639" y="269"/>
                      </a:cubicBezTo>
                      <a:cubicBezTo>
                        <a:pt x="647" y="668"/>
                        <a:pt x="744" y="1066"/>
                        <a:pt x="872" y="1449"/>
                      </a:cubicBezTo>
                      <a:cubicBezTo>
                        <a:pt x="947" y="1674"/>
                        <a:pt x="1030" y="1900"/>
                        <a:pt x="1113" y="2125"/>
                      </a:cubicBezTo>
                      <a:cubicBezTo>
                        <a:pt x="1203" y="2358"/>
                        <a:pt x="1300" y="2584"/>
                        <a:pt x="1323" y="2824"/>
                      </a:cubicBezTo>
                      <a:cubicBezTo>
                        <a:pt x="1293" y="2756"/>
                        <a:pt x="1225" y="2704"/>
                        <a:pt x="1143" y="2704"/>
                      </a:cubicBezTo>
                      <a:cubicBezTo>
                        <a:pt x="1136" y="2703"/>
                        <a:pt x="1130" y="2703"/>
                        <a:pt x="1123" y="2703"/>
                      </a:cubicBezTo>
                      <a:cubicBezTo>
                        <a:pt x="1054" y="2703"/>
                        <a:pt x="980" y="2740"/>
                        <a:pt x="932" y="2801"/>
                      </a:cubicBezTo>
                      <a:cubicBezTo>
                        <a:pt x="962" y="2388"/>
                        <a:pt x="872" y="1967"/>
                        <a:pt x="790" y="1562"/>
                      </a:cubicBezTo>
                      <a:cubicBezTo>
                        <a:pt x="692" y="1118"/>
                        <a:pt x="617" y="683"/>
                        <a:pt x="624" y="232"/>
                      </a:cubicBezTo>
                      <a:close/>
                      <a:moveTo>
                        <a:pt x="677" y="269"/>
                      </a:moveTo>
                      <a:cubicBezTo>
                        <a:pt x="684" y="269"/>
                        <a:pt x="684" y="269"/>
                        <a:pt x="692" y="277"/>
                      </a:cubicBezTo>
                      <a:cubicBezTo>
                        <a:pt x="722" y="299"/>
                        <a:pt x="752" y="315"/>
                        <a:pt x="782" y="337"/>
                      </a:cubicBezTo>
                      <a:cubicBezTo>
                        <a:pt x="857" y="788"/>
                        <a:pt x="1007" y="1171"/>
                        <a:pt x="1218" y="1577"/>
                      </a:cubicBezTo>
                      <a:cubicBezTo>
                        <a:pt x="1428" y="1975"/>
                        <a:pt x="1646" y="2373"/>
                        <a:pt x="1706" y="2824"/>
                      </a:cubicBezTo>
                      <a:cubicBezTo>
                        <a:pt x="1676" y="2779"/>
                        <a:pt x="1631" y="2741"/>
                        <a:pt x="1578" y="2734"/>
                      </a:cubicBezTo>
                      <a:cubicBezTo>
                        <a:pt x="1567" y="2731"/>
                        <a:pt x="1554" y="2729"/>
                        <a:pt x="1542" y="2729"/>
                      </a:cubicBezTo>
                      <a:cubicBezTo>
                        <a:pt x="1462" y="2729"/>
                        <a:pt x="1380" y="2791"/>
                        <a:pt x="1361" y="2869"/>
                      </a:cubicBezTo>
                      <a:cubicBezTo>
                        <a:pt x="1368" y="2463"/>
                        <a:pt x="1120" y="2043"/>
                        <a:pt x="992" y="1659"/>
                      </a:cubicBezTo>
                      <a:cubicBezTo>
                        <a:pt x="857" y="1291"/>
                        <a:pt x="744" y="908"/>
                        <a:pt x="699" y="525"/>
                      </a:cubicBezTo>
                      <a:lnTo>
                        <a:pt x="699" y="525"/>
                      </a:lnTo>
                      <a:cubicBezTo>
                        <a:pt x="782" y="848"/>
                        <a:pt x="895" y="1164"/>
                        <a:pt x="1037" y="1472"/>
                      </a:cubicBezTo>
                      <a:cubicBezTo>
                        <a:pt x="1225" y="1885"/>
                        <a:pt x="1488" y="2276"/>
                        <a:pt x="1593" y="2726"/>
                      </a:cubicBezTo>
                      <a:cubicBezTo>
                        <a:pt x="1597" y="2730"/>
                        <a:pt x="1601" y="2732"/>
                        <a:pt x="1604" y="2732"/>
                      </a:cubicBezTo>
                      <a:cubicBezTo>
                        <a:pt x="1607" y="2732"/>
                        <a:pt x="1609" y="2730"/>
                        <a:pt x="1609" y="2726"/>
                      </a:cubicBezTo>
                      <a:cubicBezTo>
                        <a:pt x="1526" y="2306"/>
                        <a:pt x="1315" y="1952"/>
                        <a:pt x="1135" y="1577"/>
                      </a:cubicBezTo>
                      <a:cubicBezTo>
                        <a:pt x="940" y="1179"/>
                        <a:pt x="790" y="765"/>
                        <a:pt x="677" y="337"/>
                      </a:cubicBezTo>
                      <a:cubicBezTo>
                        <a:pt x="677" y="315"/>
                        <a:pt x="677" y="292"/>
                        <a:pt x="677" y="269"/>
                      </a:cubicBezTo>
                      <a:close/>
                      <a:moveTo>
                        <a:pt x="827" y="367"/>
                      </a:moveTo>
                      <a:cubicBezTo>
                        <a:pt x="857" y="390"/>
                        <a:pt x="895" y="405"/>
                        <a:pt x="932" y="427"/>
                      </a:cubicBezTo>
                      <a:cubicBezTo>
                        <a:pt x="1075" y="592"/>
                        <a:pt x="1165" y="810"/>
                        <a:pt x="1248" y="998"/>
                      </a:cubicBezTo>
                      <a:cubicBezTo>
                        <a:pt x="1353" y="1239"/>
                        <a:pt x="1443" y="1487"/>
                        <a:pt x="1556" y="1727"/>
                      </a:cubicBezTo>
                      <a:cubicBezTo>
                        <a:pt x="1759" y="2178"/>
                        <a:pt x="2082" y="2599"/>
                        <a:pt x="2104" y="3094"/>
                      </a:cubicBezTo>
                      <a:cubicBezTo>
                        <a:pt x="2082" y="3027"/>
                        <a:pt x="2044" y="2952"/>
                        <a:pt x="1977" y="2922"/>
                      </a:cubicBezTo>
                      <a:cubicBezTo>
                        <a:pt x="1952" y="2908"/>
                        <a:pt x="1924" y="2901"/>
                        <a:pt x="1896" y="2901"/>
                      </a:cubicBezTo>
                      <a:cubicBezTo>
                        <a:pt x="1848" y="2901"/>
                        <a:pt x="1800" y="2921"/>
                        <a:pt x="1766" y="2959"/>
                      </a:cubicBezTo>
                      <a:cubicBezTo>
                        <a:pt x="1759" y="2937"/>
                        <a:pt x="1751" y="2914"/>
                        <a:pt x="1744" y="2892"/>
                      </a:cubicBezTo>
                      <a:lnTo>
                        <a:pt x="1751" y="2892"/>
                      </a:lnTo>
                      <a:cubicBezTo>
                        <a:pt x="1714" y="2456"/>
                        <a:pt x="1518" y="2058"/>
                        <a:pt x="1315" y="1682"/>
                      </a:cubicBezTo>
                      <a:cubicBezTo>
                        <a:pt x="1203" y="1464"/>
                        <a:pt x="1090" y="1254"/>
                        <a:pt x="1000" y="1021"/>
                      </a:cubicBezTo>
                      <a:cubicBezTo>
                        <a:pt x="910" y="810"/>
                        <a:pt x="865" y="592"/>
                        <a:pt x="827" y="367"/>
                      </a:cubicBezTo>
                      <a:close/>
                      <a:moveTo>
                        <a:pt x="1898" y="2953"/>
                      </a:moveTo>
                      <a:cubicBezTo>
                        <a:pt x="1938" y="2953"/>
                        <a:pt x="1976" y="2972"/>
                        <a:pt x="2007" y="3012"/>
                      </a:cubicBezTo>
                      <a:cubicBezTo>
                        <a:pt x="2044" y="3049"/>
                        <a:pt x="2059" y="3102"/>
                        <a:pt x="2074" y="3147"/>
                      </a:cubicBezTo>
                      <a:cubicBezTo>
                        <a:pt x="2007" y="3102"/>
                        <a:pt x="1939" y="3049"/>
                        <a:pt x="1887" y="3019"/>
                      </a:cubicBezTo>
                      <a:cubicBezTo>
                        <a:pt x="1864" y="3004"/>
                        <a:pt x="1841" y="2997"/>
                        <a:pt x="1811" y="2982"/>
                      </a:cubicBezTo>
                      <a:cubicBezTo>
                        <a:pt x="1840" y="2963"/>
                        <a:pt x="1869" y="2953"/>
                        <a:pt x="1898" y="2953"/>
                      </a:cubicBezTo>
                      <a:close/>
                      <a:moveTo>
                        <a:pt x="1022" y="487"/>
                      </a:moveTo>
                      <a:cubicBezTo>
                        <a:pt x="1203" y="720"/>
                        <a:pt x="1308" y="991"/>
                        <a:pt x="1458" y="1254"/>
                      </a:cubicBezTo>
                      <a:cubicBezTo>
                        <a:pt x="1609" y="1517"/>
                        <a:pt x="1766" y="1772"/>
                        <a:pt x="1939" y="2020"/>
                      </a:cubicBezTo>
                      <a:cubicBezTo>
                        <a:pt x="2089" y="2381"/>
                        <a:pt x="2232" y="2741"/>
                        <a:pt x="2352" y="3109"/>
                      </a:cubicBezTo>
                      <a:cubicBezTo>
                        <a:pt x="2333" y="3099"/>
                        <a:pt x="2312" y="3094"/>
                        <a:pt x="2291" y="3094"/>
                      </a:cubicBezTo>
                      <a:cubicBezTo>
                        <a:pt x="2239" y="3094"/>
                        <a:pt x="2185" y="3122"/>
                        <a:pt x="2142" y="3155"/>
                      </a:cubicBezTo>
                      <a:cubicBezTo>
                        <a:pt x="2134" y="2599"/>
                        <a:pt x="1774" y="2140"/>
                        <a:pt x="1563" y="1652"/>
                      </a:cubicBezTo>
                      <a:cubicBezTo>
                        <a:pt x="1436" y="1359"/>
                        <a:pt x="1323" y="1051"/>
                        <a:pt x="1180" y="765"/>
                      </a:cubicBezTo>
                      <a:cubicBezTo>
                        <a:pt x="1135" y="675"/>
                        <a:pt x="1083" y="577"/>
                        <a:pt x="1022" y="487"/>
                      </a:cubicBezTo>
                      <a:close/>
                      <a:moveTo>
                        <a:pt x="1586" y="953"/>
                      </a:moveTo>
                      <a:lnTo>
                        <a:pt x="1593" y="961"/>
                      </a:lnTo>
                      <a:cubicBezTo>
                        <a:pt x="1601" y="968"/>
                        <a:pt x="1601" y="968"/>
                        <a:pt x="1601" y="968"/>
                      </a:cubicBezTo>
                      <a:cubicBezTo>
                        <a:pt x="1661" y="1036"/>
                        <a:pt x="1721" y="1096"/>
                        <a:pt x="1774" y="1164"/>
                      </a:cubicBezTo>
                      <a:cubicBezTo>
                        <a:pt x="1954" y="1374"/>
                        <a:pt x="2112" y="1599"/>
                        <a:pt x="2285" y="1810"/>
                      </a:cubicBezTo>
                      <a:cubicBezTo>
                        <a:pt x="2360" y="1937"/>
                        <a:pt x="2427" y="2065"/>
                        <a:pt x="2480" y="2200"/>
                      </a:cubicBezTo>
                      <a:cubicBezTo>
                        <a:pt x="2510" y="2283"/>
                        <a:pt x="2533" y="2373"/>
                        <a:pt x="2555" y="2456"/>
                      </a:cubicBezTo>
                      <a:cubicBezTo>
                        <a:pt x="2608" y="2674"/>
                        <a:pt x="2698" y="2944"/>
                        <a:pt x="2668" y="3170"/>
                      </a:cubicBezTo>
                      <a:cubicBezTo>
                        <a:pt x="2653" y="3200"/>
                        <a:pt x="2638" y="3222"/>
                        <a:pt x="2623" y="3237"/>
                      </a:cubicBezTo>
                      <a:cubicBezTo>
                        <a:pt x="2615" y="3252"/>
                        <a:pt x="2593" y="3267"/>
                        <a:pt x="2578" y="3282"/>
                      </a:cubicBezTo>
                      <a:cubicBezTo>
                        <a:pt x="2593" y="2734"/>
                        <a:pt x="2217" y="2215"/>
                        <a:pt x="1977" y="1750"/>
                      </a:cubicBezTo>
                      <a:cubicBezTo>
                        <a:pt x="1841" y="1487"/>
                        <a:pt x="1751" y="1201"/>
                        <a:pt x="1586" y="953"/>
                      </a:cubicBezTo>
                      <a:close/>
                      <a:moveTo>
                        <a:pt x="2291" y="3144"/>
                      </a:moveTo>
                      <a:cubicBezTo>
                        <a:pt x="2311" y="3144"/>
                        <a:pt x="2332" y="3151"/>
                        <a:pt x="2352" y="3170"/>
                      </a:cubicBezTo>
                      <a:cubicBezTo>
                        <a:pt x="2367" y="3177"/>
                        <a:pt x="2375" y="3192"/>
                        <a:pt x="2390" y="3215"/>
                      </a:cubicBezTo>
                      <a:cubicBezTo>
                        <a:pt x="2390" y="3222"/>
                        <a:pt x="2397" y="3237"/>
                        <a:pt x="2397" y="3252"/>
                      </a:cubicBezTo>
                      <a:cubicBezTo>
                        <a:pt x="2397" y="3252"/>
                        <a:pt x="2405" y="3260"/>
                        <a:pt x="2405" y="3260"/>
                      </a:cubicBezTo>
                      <a:cubicBezTo>
                        <a:pt x="2412" y="3282"/>
                        <a:pt x="2412" y="3305"/>
                        <a:pt x="2412" y="3327"/>
                      </a:cubicBezTo>
                      <a:cubicBezTo>
                        <a:pt x="2330" y="3320"/>
                        <a:pt x="2240" y="3267"/>
                        <a:pt x="2149" y="3207"/>
                      </a:cubicBezTo>
                      <a:lnTo>
                        <a:pt x="2157" y="3207"/>
                      </a:lnTo>
                      <a:cubicBezTo>
                        <a:pt x="2199" y="3181"/>
                        <a:pt x="2244" y="3144"/>
                        <a:pt x="2291" y="3144"/>
                      </a:cubicBezTo>
                      <a:close/>
                      <a:moveTo>
                        <a:pt x="1315" y="698"/>
                      </a:moveTo>
                      <a:lnTo>
                        <a:pt x="1361" y="735"/>
                      </a:lnTo>
                      <a:cubicBezTo>
                        <a:pt x="1436" y="818"/>
                        <a:pt x="1503" y="901"/>
                        <a:pt x="1563" y="991"/>
                      </a:cubicBezTo>
                      <a:cubicBezTo>
                        <a:pt x="1721" y="1239"/>
                        <a:pt x="1819" y="1532"/>
                        <a:pt x="1954" y="1795"/>
                      </a:cubicBezTo>
                      <a:cubicBezTo>
                        <a:pt x="2210" y="2276"/>
                        <a:pt x="2525" y="2756"/>
                        <a:pt x="2548" y="3312"/>
                      </a:cubicBezTo>
                      <a:cubicBezTo>
                        <a:pt x="2518" y="3327"/>
                        <a:pt x="2488" y="3335"/>
                        <a:pt x="2458" y="3335"/>
                      </a:cubicBezTo>
                      <a:cubicBezTo>
                        <a:pt x="2458" y="3267"/>
                        <a:pt x="2435" y="3192"/>
                        <a:pt x="2390" y="3140"/>
                      </a:cubicBezTo>
                      <a:cubicBezTo>
                        <a:pt x="2255" y="2629"/>
                        <a:pt x="2037" y="2148"/>
                        <a:pt x="1826" y="1667"/>
                      </a:cubicBezTo>
                      <a:cubicBezTo>
                        <a:pt x="1676" y="1336"/>
                        <a:pt x="1526" y="991"/>
                        <a:pt x="1315" y="698"/>
                      </a:cubicBezTo>
                      <a:close/>
                      <a:moveTo>
                        <a:pt x="537" y="0"/>
                      </a:moveTo>
                      <a:cubicBezTo>
                        <a:pt x="498" y="0"/>
                        <a:pt x="457" y="7"/>
                        <a:pt x="414" y="21"/>
                      </a:cubicBezTo>
                      <a:cubicBezTo>
                        <a:pt x="376" y="29"/>
                        <a:pt x="376" y="67"/>
                        <a:pt x="391" y="97"/>
                      </a:cubicBezTo>
                      <a:cubicBezTo>
                        <a:pt x="219" y="330"/>
                        <a:pt x="136" y="623"/>
                        <a:pt x="98" y="908"/>
                      </a:cubicBezTo>
                      <a:cubicBezTo>
                        <a:pt x="76" y="1051"/>
                        <a:pt x="68" y="1201"/>
                        <a:pt x="83" y="1344"/>
                      </a:cubicBezTo>
                      <a:cubicBezTo>
                        <a:pt x="98" y="1472"/>
                        <a:pt x="219" y="1667"/>
                        <a:pt x="211" y="1825"/>
                      </a:cubicBezTo>
                      <a:cubicBezTo>
                        <a:pt x="185" y="1760"/>
                        <a:pt x="119" y="1700"/>
                        <a:pt x="53" y="1700"/>
                      </a:cubicBezTo>
                      <a:cubicBezTo>
                        <a:pt x="43" y="1700"/>
                        <a:pt x="33" y="1701"/>
                        <a:pt x="23" y="1704"/>
                      </a:cubicBezTo>
                      <a:cubicBezTo>
                        <a:pt x="1" y="1704"/>
                        <a:pt x="16" y="1735"/>
                        <a:pt x="31" y="1742"/>
                      </a:cubicBezTo>
                      <a:cubicBezTo>
                        <a:pt x="91" y="1757"/>
                        <a:pt x="151" y="1780"/>
                        <a:pt x="173" y="1847"/>
                      </a:cubicBezTo>
                      <a:cubicBezTo>
                        <a:pt x="188" y="1885"/>
                        <a:pt x="181" y="1915"/>
                        <a:pt x="166" y="1945"/>
                      </a:cubicBezTo>
                      <a:cubicBezTo>
                        <a:pt x="158" y="1960"/>
                        <a:pt x="143" y="1975"/>
                        <a:pt x="121" y="1990"/>
                      </a:cubicBezTo>
                      <a:cubicBezTo>
                        <a:pt x="113" y="1990"/>
                        <a:pt x="113" y="1998"/>
                        <a:pt x="113" y="2005"/>
                      </a:cubicBezTo>
                      <a:cubicBezTo>
                        <a:pt x="106" y="2013"/>
                        <a:pt x="106" y="2020"/>
                        <a:pt x="113" y="2028"/>
                      </a:cubicBezTo>
                      <a:cubicBezTo>
                        <a:pt x="211" y="2095"/>
                        <a:pt x="354" y="2200"/>
                        <a:pt x="339" y="2313"/>
                      </a:cubicBezTo>
                      <a:cubicBezTo>
                        <a:pt x="331" y="2328"/>
                        <a:pt x="324" y="2343"/>
                        <a:pt x="316" y="2366"/>
                      </a:cubicBezTo>
                      <a:cubicBezTo>
                        <a:pt x="309" y="2373"/>
                        <a:pt x="301" y="2388"/>
                        <a:pt x="294" y="2403"/>
                      </a:cubicBezTo>
                      <a:cubicBezTo>
                        <a:pt x="286" y="2411"/>
                        <a:pt x="286" y="2418"/>
                        <a:pt x="301" y="2426"/>
                      </a:cubicBezTo>
                      <a:lnTo>
                        <a:pt x="316" y="2426"/>
                      </a:lnTo>
                      <a:cubicBezTo>
                        <a:pt x="316" y="2433"/>
                        <a:pt x="324" y="2433"/>
                        <a:pt x="324" y="2433"/>
                      </a:cubicBezTo>
                      <a:cubicBezTo>
                        <a:pt x="391" y="2441"/>
                        <a:pt x="459" y="2448"/>
                        <a:pt x="504" y="2508"/>
                      </a:cubicBezTo>
                      <a:cubicBezTo>
                        <a:pt x="549" y="2561"/>
                        <a:pt x="549" y="2621"/>
                        <a:pt x="542" y="2681"/>
                      </a:cubicBezTo>
                      <a:cubicBezTo>
                        <a:pt x="542" y="2696"/>
                        <a:pt x="534" y="2704"/>
                        <a:pt x="534" y="2719"/>
                      </a:cubicBezTo>
                      <a:cubicBezTo>
                        <a:pt x="529" y="2729"/>
                        <a:pt x="539" y="2740"/>
                        <a:pt x="547" y="2740"/>
                      </a:cubicBezTo>
                      <a:cubicBezTo>
                        <a:pt x="551" y="2740"/>
                        <a:pt x="554" y="2738"/>
                        <a:pt x="557" y="2734"/>
                      </a:cubicBezTo>
                      <a:cubicBezTo>
                        <a:pt x="562" y="2734"/>
                        <a:pt x="563" y="2737"/>
                        <a:pt x="566" y="2737"/>
                      </a:cubicBezTo>
                      <a:cubicBezTo>
                        <a:pt x="567" y="2737"/>
                        <a:pt x="569" y="2736"/>
                        <a:pt x="572" y="2734"/>
                      </a:cubicBezTo>
                      <a:cubicBezTo>
                        <a:pt x="605" y="2726"/>
                        <a:pt x="635" y="2720"/>
                        <a:pt x="668" y="2720"/>
                      </a:cubicBezTo>
                      <a:cubicBezTo>
                        <a:pt x="694" y="2720"/>
                        <a:pt x="721" y="2724"/>
                        <a:pt x="752" y="2734"/>
                      </a:cubicBezTo>
                      <a:cubicBezTo>
                        <a:pt x="820" y="2764"/>
                        <a:pt x="887" y="2824"/>
                        <a:pt x="887" y="2907"/>
                      </a:cubicBezTo>
                      <a:cubicBezTo>
                        <a:pt x="887" y="2921"/>
                        <a:pt x="893" y="2926"/>
                        <a:pt x="902" y="2926"/>
                      </a:cubicBezTo>
                      <a:cubicBezTo>
                        <a:pt x="906" y="2926"/>
                        <a:pt x="912" y="2924"/>
                        <a:pt x="917" y="2922"/>
                      </a:cubicBezTo>
                      <a:cubicBezTo>
                        <a:pt x="917" y="2922"/>
                        <a:pt x="925" y="2914"/>
                        <a:pt x="925" y="2907"/>
                      </a:cubicBezTo>
                      <a:lnTo>
                        <a:pt x="925" y="2899"/>
                      </a:lnTo>
                      <a:cubicBezTo>
                        <a:pt x="962" y="2809"/>
                        <a:pt x="1037" y="2741"/>
                        <a:pt x="1135" y="2741"/>
                      </a:cubicBezTo>
                      <a:cubicBezTo>
                        <a:pt x="1233" y="2749"/>
                        <a:pt x="1293" y="2839"/>
                        <a:pt x="1308" y="2929"/>
                      </a:cubicBezTo>
                      <a:cubicBezTo>
                        <a:pt x="1312" y="2937"/>
                        <a:pt x="1319" y="2940"/>
                        <a:pt x="1326" y="2940"/>
                      </a:cubicBezTo>
                      <a:cubicBezTo>
                        <a:pt x="1332" y="2940"/>
                        <a:pt x="1338" y="2937"/>
                        <a:pt x="1338" y="2929"/>
                      </a:cubicBezTo>
                      <a:cubicBezTo>
                        <a:pt x="1346" y="2929"/>
                        <a:pt x="1353" y="2922"/>
                        <a:pt x="1353" y="2914"/>
                      </a:cubicBezTo>
                      <a:cubicBezTo>
                        <a:pt x="1418" y="2868"/>
                        <a:pt x="1455" y="2772"/>
                        <a:pt x="1538" y="2772"/>
                      </a:cubicBezTo>
                      <a:cubicBezTo>
                        <a:pt x="1550" y="2772"/>
                        <a:pt x="1564" y="2774"/>
                        <a:pt x="1578" y="2779"/>
                      </a:cubicBezTo>
                      <a:cubicBezTo>
                        <a:pt x="1661" y="2801"/>
                        <a:pt x="1699" y="2869"/>
                        <a:pt x="1721" y="2944"/>
                      </a:cubicBezTo>
                      <a:cubicBezTo>
                        <a:pt x="1678" y="2931"/>
                        <a:pt x="1631" y="2923"/>
                        <a:pt x="1584" y="2923"/>
                      </a:cubicBezTo>
                      <a:cubicBezTo>
                        <a:pt x="1550" y="2923"/>
                        <a:pt x="1515" y="2927"/>
                        <a:pt x="1481" y="2937"/>
                      </a:cubicBezTo>
                      <a:cubicBezTo>
                        <a:pt x="1473" y="2937"/>
                        <a:pt x="1473" y="2959"/>
                        <a:pt x="1488" y="2959"/>
                      </a:cubicBezTo>
                      <a:cubicBezTo>
                        <a:pt x="1676" y="2974"/>
                        <a:pt x="1811" y="3027"/>
                        <a:pt x="1962" y="3147"/>
                      </a:cubicBezTo>
                      <a:cubicBezTo>
                        <a:pt x="2082" y="3237"/>
                        <a:pt x="2187" y="3365"/>
                        <a:pt x="2322" y="3425"/>
                      </a:cubicBezTo>
                      <a:cubicBezTo>
                        <a:pt x="2361" y="3437"/>
                        <a:pt x="2400" y="3443"/>
                        <a:pt x="2439" y="3443"/>
                      </a:cubicBezTo>
                      <a:cubicBezTo>
                        <a:pt x="2496" y="3443"/>
                        <a:pt x="2551" y="3430"/>
                        <a:pt x="2600" y="3403"/>
                      </a:cubicBezTo>
                      <a:cubicBezTo>
                        <a:pt x="2608" y="3403"/>
                        <a:pt x="2623" y="3403"/>
                        <a:pt x="2630" y="3395"/>
                      </a:cubicBezTo>
                      <a:cubicBezTo>
                        <a:pt x="2908" y="3200"/>
                        <a:pt x="2953" y="2801"/>
                        <a:pt x="2923" y="2478"/>
                      </a:cubicBezTo>
                      <a:cubicBezTo>
                        <a:pt x="2878" y="2065"/>
                        <a:pt x="2683" y="1667"/>
                        <a:pt x="2435" y="1336"/>
                      </a:cubicBezTo>
                      <a:cubicBezTo>
                        <a:pt x="2165" y="968"/>
                        <a:pt x="1804" y="668"/>
                        <a:pt x="1421" y="427"/>
                      </a:cubicBezTo>
                      <a:cubicBezTo>
                        <a:pt x="1233" y="299"/>
                        <a:pt x="1030" y="194"/>
                        <a:pt x="827" y="89"/>
                      </a:cubicBezTo>
                      <a:cubicBezTo>
                        <a:pt x="730" y="41"/>
                        <a:pt x="638" y="0"/>
                        <a:pt x="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4"/>
                <p:cNvSpPr/>
                <p:nvPr/>
              </p:nvSpPr>
              <p:spPr>
                <a:xfrm rot="-5400000">
                  <a:off x="8183934" y="3487728"/>
                  <a:ext cx="209637" cy="161776"/>
                </a:xfrm>
                <a:custGeom>
                  <a:avLst/>
                  <a:gdLst/>
                  <a:ahLst/>
                  <a:cxnLst/>
                  <a:rect l="l" t="t" r="r" b="b"/>
                  <a:pathLst>
                    <a:path w="3434" h="2650" extrusionOk="0">
                      <a:moveTo>
                        <a:pt x="2914" y="165"/>
                      </a:moveTo>
                      <a:cubicBezTo>
                        <a:pt x="2946" y="165"/>
                        <a:pt x="2977" y="169"/>
                        <a:pt x="3005" y="177"/>
                      </a:cubicBezTo>
                      <a:cubicBezTo>
                        <a:pt x="2998" y="192"/>
                        <a:pt x="2990" y="214"/>
                        <a:pt x="2975" y="237"/>
                      </a:cubicBezTo>
                      <a:lnTo>
                        <a:pt x="2968" y="237"/>
                      </a:lnTo>
                      <a:cubicBezTo>
                        <a:pt x="2960" y="252"/>
                        <a:pt x="2953" y="259"/>
                        <a:pt x="2945" y="274"/>
                      </a:cubicBezTo>
                      <a:cubicBezTo>
                        <a:pt x="2930" y="289"/>
                        <a:pt x="2915" y="297"/>
                        <a:pt x="2893" y="304"/>
                      </a:cubicBezTo>
                      <a:cubicBezTo>
                        <a:pt x="2883" y="307"/>
                        <a:pt x="2873" y="308"/>
                        <a:pt x="2864" y="308"/>
                      </a:cubicBezTo>
                      <a:cubicBezTo>
                        <a:pt x="2799" y="308"/>
                        <a:pt x="2759" y="244"/>
                        <a:pt x="2720" y="192"/>
                      </a:cubicBezTo>
                      <a:cubicBezTo>
                        <a:pt x="2789" y="177"/>
                        <a:pt x="2854" y="165"/>
                        <a:pt x="2914" y="165"/>
                      </a:cubicBezTo>
                      <a:close/>
                      <a:moveTo>
                        <a:pt x="2630" y="222"/>
                      </a:moveTo>
                      <a:lnTo>
                        <a:pt x="2630" y="222"/>
                      </a:lnTo>
                      <a:cubicBezTo>
                        <a:pt x="2600" y="259"/>
                        <a:pt x="2570" y="304"/>
                        <a:pt x="2525" y="327"/>
                      </a:cubicBezTo>
                      <a:cubicBezTo>
                        <a:pt x="2498" y="343"/>
                        <a:pt x="2472" y="350"/>
                        <a:pt x="2448" y="350"/>
                      </a:cubicBezTo>
                      <a:cubicBezTo>
                        <a:pt x="2403" y="350"/>
                        <a:pt x="2363" y="325"/>
                        <a:pt x="2329" y="282"/>
                      </a:cubicBezTo>
                      <a:cubicBezTo>
                        <a:pt x="2359" y="282"/>
                        <a:pt x="2382" y="274"/>
                        <a:pt x="2412" y="274"/>
                      </a:cubicBezTo>
                      <a:cubicBezTo>
                        <a:pt x="2472" y="259"/>
                        <a:pt x="2547" y="237"/>
                        <a:pt x="2630" y="222"/>
                      </a:cubicBezTo>
                      <a:close/>
                      <a:moveTo>
                        <a:pt x="3148" y="274"/>
                      </a:moveTo>
                      <a:cubicBezTo>
                        <a:pt x="3156" y="297"/>
                        <a:pt x="3171" y="319"/>
                        <a:pt x="3178" y="334"/>
                      </a:cubicBezTo>
                      <a:cubicBezTo>
                        <a:pt x="3186" y="357"/>
                        <a:pt x="3186" y="387"/>
                        <a:pt x="3193" y="417"/>
                      </a:cubicBezTo>
                      <a:cubicBezTo>
                        <a:pt x="3156" y="642"/>
                        <a:pt x="2983" y="868"/>
                        <a:pt x="2870" y="1048"/>
                      </a:cubicBezTo>
                      <a:cubicBezTo>
                        <a:pt x="2818" y="1123"/>
                        <a:pt x="2765" y="1191"/>
                        <a:pt x="2712" y="1259"/>
                      </a:cubicBezTo>
                      <a:cubicBezTo>
                        <a:pt x="2622" y="1371"/>
                        <a:pt x="2517" y="1469"/>
                        <a:pt x="2412" y="1559"/>
                      </a:cubicBezTo>
                      <a:cubicBezTo>
                        <a:pt x="2179" y="1694"/>
                        <a:pt x="1961" y="1852"/>
                        <a:pt x="1728" y="1980"/>
                      </a:cubicBezTo>
                      <a:cubicBezTo>
                        <a:pt x="1653" y="2017"/>
                        <a:pt x="1578" y="2062"/>
                        <a:pt x="1503" y="2100"/>
                      </a:cubicBezTo>
                      <a:lnTo>
                        <a:pt x="1498" y="2100"/>
                      </a:lnTo>
                      <a:cubicBezTo>
                        <a:pt x="1718" y="1928"/>
                        <a:pt x="1897" y="1699"/>
                        <a:pt x="2104" y="1499"/>
                      </a:cubicBezTo>
                      <a:cubicBezTo>
                        <a:pt x="2472" y="1153"/>
                        <a:pt x="2990" y="800"/>
                        <a:pt x="3148" y="274"/>
                      </a:cubicBezTo>
                      <a:close/>
                      <a:moveTo>
                        <a:pt x="1022" y="244"/>
                      </a:moveTo>
                      <a:lnTo>
                        <a:pt x="1022" y="244"/>
                      </a:lnTo>
                      <a:cubicBezTo>
                        <a:pt x="939" y="650"/>
                        <a:pt x="661" y="996"/>
                        <a:pt x="496" y="1364"/>
                      </a:cubicBezTo>
                      <a:cubicBezTo>
                        <a:pt x="383" y="1619"/>
                        <a:pt x="226" y="1912"/>
                        <a:pt x="180" y="2205"/>
                      </a:cubicBezTo>
                      <a:cubicBezTo>
                        <a:pt x="188" y="1852"/>
                        <a:pt x="286" y="1529"/>
                        <a:pt x="451" y="1198"/>
                      </a:cubicBezTo>
                      <a:cubicBezTo>
                        <a:pt x="579" y="943"/>
                        <a:pt x="774" y="680"/>
                        <a:pt x="774" y="387"/>
                      </a:cubicBezTo>
                      <a:cubicBezTo>
                        <a:pt x="782" y="357"/>
                        <a:pt x="782" y="327"/>
                        <a:pt x="774" y="304"/>
                      </a:cubicBezTo>
                      <a:lnTo>
                        <a:pt x="774" y="304"/>
                      </a:lnTo>
                      <a:cubicBezTo>
                        <a:pt x="795" y="310"/>
                        <a:pt x="818" y="313"/>
                        <a:pt x="841" y="313"/>
                      </a:cubicBezTo>
                      <a:cubicBezTo>
                        <a:pt x="907" y="313"/>
                        <a:pt x="977" y="289"/>
                        <a:pt x="1022" y="244"/>
                      </a:cubicBezTo>
                      <a:close/>
                      <a:moveTo>
                        <a:pt x="3051" y="192"/>
                      </a:moveTo>
                      <a:cubicBezTo>
                        <a:pt x="3081" y="199"/>
                        <a:pt x="3103" y="214"/>
                        <a:pt x="3126" y="237"/>
                      </a:cubicBezTo>
                      <a:cubicBezTo>
                        <a:pt x="2930" y="755"/>
                        <a:pt x="2487" y="1093"/>
                        <a:pt x="2096" y="1454"/>
                      </a:cubicBezTo>
                      <a:cubicBezTo>
                        <a:pt x="1886" y="1649"/>
                        <a:pt x="1706" y="1890"/>
                        <a:pt x="1473" y="2062"/>
                      </a:cubicBezTo>
                      <a:cubicBezTo>
                        <a:pt x="1390" y="2130"/>
                        <a:pt x="1300" y="2183"/>
                        <a:pt x="1210" y="2235"/>
                      </a:cubicBezTo>
                      <a:cubicBezTo>
                        <a:pt x="1187" y="2243"/>
                        <a:pt x="1172" y="2243"/>
                        <a:pt x="1150" y="2250"/>
                      </a:cubicBezTo>
                      <a:cubicBezTo>
                        <a:pt x="1443" y="2047"/>
                        <a:pt x="1691" y="1777"/>
                        <a:pt x="1931" y="1521"/>
                      </a:cubicBezTo>
                      <a:cubicBezTo>
                        <a:pt x="2284" y="1153"/>
                        <a:pt x="2637" y="770"/>
                        <a:pt x="2923" y="342"/>
                      </a:cubicBezTo>
                      <a:cubicBezTo>
                        <a:pt x="2983" y="319"/>
                        <a:pt x="3028" y="252"/>
                        <a:pt x="3051" y="192"/>
                      </a:cubicBezTo>
                      <a:close/>
                      <a:moveTo>
                        <a:pt x="2014" y="1371"/>
                      </a:moveTo>
                      <a:lnTo>
                        <a:pt x="2014" y="1371"/>
                      </a:lnTo>
                      <a:cubicBezTo>
                        <a:pt x="1999" y="1386"/>
                        <a:pt x="1984" y="1409"/>
                        <a:pt x="1969" y="1424"/>
                      </a:cubicBezTo>
                      <a:cubicBezTo>
                        <a:pt x="1661" y="1754"/>
                        <a:pt x="1345" y="2077"/>
                        <a:pt x="962" y="2318"/>
                      </a:cubicBezTo>
                      <a:lnTo>
                        <a:pt x="962" y="2310"/>
                      </a:lnTo>
                      <a:cubicBezTo>
                        <a:pt x="939" y="2318"/>
                        <a:pt x="917" y="2325"/>
                        <a:pt x="887" y="2333"/>
                      </a:cubicBezTo>
                      <a:cubicBezTo>
                        <a:pt x="1052" y="2228"/>
                        <a:pt x="1180" y="2070"/>
                        <a:pt x="1330" y="1935"/>
                      </a:cubicBezTo>
                      <a:cubicBezTo>
                        <a:pt x="1548" y="1739"/>
                        <a:pt x="1781" y="1552"/>
                        <a:pt x="2014" y="1371"/>
                      </a:cubicBezTo>
                      <a:close/>
                      <a:moveTo>
                        <a:pt x="2697" y="237"/>
                      </a:moveTo>
                      <a:cubicBezTo>
                        <a:pt x="2731" y="298"/>
                        <a:pt x="2790" y="359"/>
                        <a:pt x="2862" y="359"/>
                      </a:cubicBezTo>
                      <a:cubicBezTo>
                        <a:pt x="2870" y="359"/>
                        <a:pt x="2877" y="358"/>
                        <a:pt x="2885" y="357"/>
                      </a:cubicBezTo>
                      <a:lnTo>
                        <a:pt x="2885" y="357"/>
                      </a:lnTo>
                      <a:cubicBezTo>
                        <a:pt x="2652" y="665"/>
                        <a:pt x="2404" y="950"/>
                        <a:pt x="2149" y="1228"/>
                      </a:cubicBezTo>
                      <a:cubicBezTo>
                        <a:pt x="1916" y="1401"/>
                        <a:pt x="1683" y="1582"/>
                        <a:pt x="1458" y="1777"/>
                      </a:cubicBezTo>
                      <a:cubicBezTo>
                        <a:pt x="1240" y="1972"/>
                        <a:pt x="1052" y="2190"/>
                        <a:pt x="812" y="2340"/>
                      </a:cubicBezTo>
                      <a:cubicBezTo>
                        <a:pt x="894" y="2280"/>
                        <a:pt x="969" y="2205"/>
                        <a:pt x="1044" y="2138"/>
                      </a:cubicBezTo>
                      <a:cubicBezTo>
                        <a:pt x="1270" y="1920"/>
                        <a:pt x="1465" y="1672"/>
                        <a:pt x="1683" y="1446"/>
                      </a:cubicBezTo>
                      <a:cubicBezTo>
                        <a:pt x="2036" y="1063"/>
                        <a:pt x="2517" y="755"/>
                        <a:pt x="2697" y="237"/>
                      </a:cubicBezTo>
                      <a:close/>
                      <a:moveTo>
                        <a:pt x="2284" y="282"/>
                      </a:moveTo>
                      <a:cubicBezTo>
                        <a:pt x="2311" y="348"/>
                        <a:pt x="2373" y="397"/>
                        <a:pt x="2444" y="397"/>
                      </a:cubicBezTo>
                      <a:cubicBezTo>
                        <a:pt x="2453" y="397"/>
                        <a:pt x="2462" y="396"/>
                        <a:pt x="2472" y="394"/>
                      </a:cubicBezTo>
                      <a:cubicBezTo>
                        <a:pt x="2540" y="387"/>
                        <a:pt x="2600" y="342"/>
                        <a:pt x="2645" y="282"/>
                      </a:cubicBezTo>
                      <a:lnTo>
                        <a:pt x="2645" y="282"/>
                      </a:lnTo>
                      <a:cubicBezTo>
                        <a:pt x="2465" y="740"/>
                        <a:pt x="2029" y="1018"/>
                        <a:pt x="1698" y="1364"/>
                      </a:cubicBezTo>
                      <a:cubicBezTo>
                        <a:pt x="1518" y="1552"/>
                        <a:pt x="1360" y="1754"/>
                        <a:pt x="1180" y="1942"/>
                      </a:cubicBezTo>
                      <a:cubicBezTo>
                        <a:pt x="1044" y="2093"/>
                        <a:pt x="887" y="2265"/>
                        <a:pt x="706" y="2363"/>
                      </a:cubicBezTo>
                      <a:cubicBezTo>
                        <a:pt x="661" y="2371"/>
                        <a:pt x="624" y="2378"/>
                        <a:pt x="586" y="2386"/>
                      </a:cubicBezTo>
                      <a:cubicBezTo>
                        <a:pt x="691" y="2183"/>
                        <a:pt x="804" y="1995"/>
                        <a:pt x="954" y="1830"/>
                      </a:cubicBezTo>
                      <a:cubicBezTo>
                        <a:pt x="1105" y="1649"/>
                        <a:pt x="1285" y="1484"/>
                        <a:pt x="1458" y="1326"/>
                      </a:cubicBezTo>
                      <a:cubicBezTo>
                        <a:pt x="1766" y="1041"/>
                        <a:pt x="2074" y="740"/>
                        <a:pt x="2239" y="342"/>
                      </a:cubicBezTo>
                      <a:lnTo>
                        <a:pt x="2247" y="342"/>
                      </a:lnTo>
                      <a:cubicBezTo>
                        <a:pt x="2254" y="327"/>
                        <a:pt x="2269" y="304"/>
                        <a:pt x="2284" y="282"/>
                      </a:cubicBezTo>
                      <a:close/>
                      <a:moveTo>
                        <a:pt x="1871" y="222"/>
                      </a:moveTo>
                      <a:cubicBezTo>
                        <a:pt x="1863" y="312"/>
                        <a:pt x="1946" y="417"/>
                        <a:pt x="2036" y="432"/>
                      </a:cubicBezTo>
                      <a:cubicBezTo>
                        <a:pt x="2050" y="436"/>
                        <a:pt x="2064" y="438"/>
                        <a:pt x="2078" y="438"/>
                      </a:cubicBezTo>
                      <a:cubicBezTo>
                        <a:pt x="2117" y="438"/>
                        <a:pt x="2154" y="424"/>
                        <a:pt x="2187" y="402"/>
                      </a:cubicBezTo>
                      <a:lnTo>
                        <a:pt x="2187" y="402"/>
                      </a:lnTo>
                      <a:cubicBezTo>
                        <a:pt x="1984" y="800"/>
                        <a:pt x="1661" y="1093"/>
                        <a:pt x="1338" y="1394"/>
                      </a:cubicBezTo>
                      <a:cubicBezTo>
                        <a:pt x="1007" y="1694"/>
                        <a:pt x="744" y="2002"/>
                        <a:pt x="534" y="2401"/>
                      </a:cubicBezTo>
                      <a:cubicBezTo>
                        <a:pt x="496" y="2408"/>
                        <a:pt x="466" y="2416"/>
                        <a:pt x="428" y="2423"/>
                      </a:cubicBezTo>
                      <a:cubicBezTo>
                        <a:pt x="428" y="2431"/>
                        <a:pt x="421" y="2431"/>
                        <a:pt x="413" y="2431"/>
                      </a:cubicBezTo>
                      <a:cubicBezTo>
                        <a:pt x="421" y="2408"/>
                        <a:pt x="428" y="2386"/>
                        <a:pt x="443" y="2363"/>
                      </a:cubicBezTo>
                      <a:cubicBezTo>
                        <a:pt x="676" y="2002"/>
                        <a:pt x="947" y="1664"/>
                        <a:pt x="1255" y="1364"/>
                      </a:cubicBezTo>
                      <a:cubicBezTo>
                        <a:pt x="1548" y="1071"/>
                        <a:pt x="1848" y="815"/>
                        <a:pt x="2059" y="455"/>
                      </a:cubicBezTo>
                      <a:cubicBezTo>
                        <a:pt x="2064" y="449"/>
                        <a:pt x="2058" y="444"/>
                        <a:pt x="2054" y="444"/>
                      </a:cubicBezTo>
                      <a:cubicBezTo>
                        <a:pt x="2053" y="444"/>
                        <a:pt x="2051" y="445"/>
                        <a:pt x="2051" y="447"/>
                      </a:cubicBezTo>
                      <a:cubicBezTo>
                        <a:pt x="1803" y="830"/>
                        <a:pt x="1435" y="1101"/>
                        <a:pt x="1127" y="1424"/>
                      </a:cubicBezTo>
                      <a:cubicBezTo>
                        <a:pt x="902" y="1664"/>
                        <a:pt x="691" y="1920"/>
                        <a:pt x="511" y="2190"/>
                      </a:cubicBezTo>
                      <a:cubicBezTo>
                        <a:pt x="676" y="1845"/>
                        <a:pt x="909" y="1529"/>
                        <a:pt x="1142" y="1228"/>
                      </a:cubicBezTo>
                      <a:cubicBezTo>
                        <a:pt x="1390" y="920"/>
                        <a:pt x="1751" y="612"/>
                        <a:pt x="1871" y="222"/>
                      </a:cubicBezTo>
                      <a:close/>
                      <a:moveTo>
                        <a:pt x="1450" y="132"/>
                      </a:moveTo>
                      <a:cubicBezTo>
                        <a:pt x="1480" y="207"/>
                        <a:pt x="1540" y="282"/>
                        <a:pt x="1616" y="304"/>
                      </a:cubicBezTo>
                      <a:cubicBezTo>
                        <a:pt x="1635" y="310"/>
                        <a:pt x="1655" y="313"/>
                        <a:pt x="1674" y="313"/>
                      </a:cubicBezTo>
                      <a:cubicBezTo>
                        <a:pt x="1728" y="313"/>
                        <a:pt x="1780" y="291"/>
                        <a:pt x="1818" y="252"/>
                      </a:cubicBezTo>
                      <a:lnTo>
                        <a:pt x="1818" y="252"/>
                      </a:lnTo>
                      <a:cubicBezTo>
                        <a:pt x="1728" y="470"/>
                        <a:pt x="1563" y="650"/>
                        <a:pt x="1413" y="830"/>
                      </a:cubicBezTo>
                      <a:cubicBezTo>
                        <a:pt x="1255" y="1011"/>
                        <a:pt x="1105" y="1191"/>
                        <a:pt x="962" y="1379"/>
                      </a:cubicBezTo>
                      <a:cubicBezTo>
                        <a:pt x="729" y="1694"/>
                        <a:pt x="511" y="2032"/>
                        <a:pt x="376" y="2408"/>
                      </a:cubicBezTo>
                      <a:cubicBezTo>
                        <a:pt x="376" y="2416"/>
                        <a:pt x="368" y="2423"/>
                        <a:pt x="361" y="2431"/>
                      </a:cubicBezTo>
                      <a:cubicBezTo>
                        <a:pt x="361" y="2438"/>
                        <a:pt x="353" y="2438"/>
                        <a:pt x="353" y="2438"/>
                      </a:cubicBezTo>
                      <a:cubicBezTo>
                        <a:pt x="489" y="2010"/>
                        <a:pt x="699" y="1627"/>
                        <a:pt x="924" y="1243"/>
                      </a:cubicBezTo>
                      <a:cubicBezTo>
                        <a:pt x="1127" y="898"/>
                        <a:pt x="1345" y="530"/>
                        <a:pt x="1450" y="132"/>
                      </a:cubicBezTo>
                      <a:close/>
                      <a:moveTo>
                        <a:pt x="1082" y="116"/>
                      </a:moveTo>
                      <a:cubicBezTo>
                        <a:pt x="1122" y="156"/>
                        <a:pt x="1184" y="175"/>
                        <a:pt x="1248" y="175"/>
                      </a:cubicBezTo>
                      <a:cubicBezTo>
                        <a:pt x="1305" y="175"/>
                        <a:pt x="1363" y="160"/>
                        <a:pt x="1405" y="132"/>
                      </a:cubicBezTo>
                      <a:lnTo>
                        <a:pt x="1405" y="132"/>
                      </a:lnTo>
                      <a:cubicBezTo>
                        <a:pt x="1262" y="552"/>
                        <a:pt x="1052" y="935"/>
                        <a:pt x="827" y="1319"/>
                      </a:cubicBezTo>
                      <a:cubicBezTo>
                        <a:pt x="616" y="1672"/>
                        <a:pt x="398" y="2040"/>
                        <a:pt x="301" y="2446"/>
                      </a:cubicBezTo>
                      <a:cubicBezTo>
                        <a:pt x="271" y="2446"/>
                        <a:pt x="248" y="2446"/>
                        <a:pt x="218" y="2453"/>
                      </a:cubicBezTo>
                      <a:cubicBezTo>
                        <a:pt x="195" y="2205"/>
                        <a:pt x="286" y="1980"/>
                        <a:pt x="376" y="1762"/>
                      </a:cubicBezTo>
                      <a:cubicBezTo>
                        <a:pt x="466" y="1529"/>
                        <a:pt x="564" y="1304"/>
                        <a:pt x="684" y="1086"/>
                      </a:cubicBezTo>
                      <a:cubicBezTo>
                        <a:pt x="834" y="800"/>
                        <a:pt x="1052" y="507"/>
                        <a:pt x="1075" y="162"/>
                      </a:cubicBezTo>
                      <a:cubicBezTo>
                        <a:pt x="1082" y="147"/>
                        <a:pt x="1082" y="132"/>
                        <a:pt x="1082" y="116"/>
                      </a:cubicBezTo>
                      <a:close/>
                      <a:moveTo>
                        <a:pt x="729" y="485"/>
                      </a:moveTo>
                      <a:cubicBezTo>
                        <a:pt x="676" y="823"/>
                        <a:pt x="428" y="1123"/>
                        <a:pt x="301" y="1439"/>
                      </a:cubicBezTo>
                      <a:cubicBezTo>
                        <a:pt x="180" y="1747"/>
                        <a:pt x="83" y="2115"/>
                        <a:pt x="180" y="2446"/>
                      </a:cubicBezTo>
                      <a:cubicBezTo>
                        <a:pt x="180" y="2453"/>
                        <a:pt x="180" y="2453"/>
                        <a:pt x="180" y="2453"/>
                      </a:cubicBezTo>
                      <a:cubicBezTo>
                        <a:pt x="165" y="2453"/>
                        <a:pt x="150" y="2461"/>
                        <a:pt x="135" y="2461"/>
                      </a:cubicBezTo>
                      <a:lnTo>
                        <a:pt x="128" y="2461"/>
                      </a:lnTo>
                      <a:cubicBezTo>
                        <a:pt x="53" y="2055"/>
                        <a:pt x="60" y="1597"/>
                        <a:pt x="241" y="1221"/>
                      </a:cubicBezTo>
                      <a:cubicBezTo>
                        <a:pt x="316" y="1056"/>
                        <a:pt x="639" y="823"/>
                        <a:pt x="496" y="612"/>
                      </a:cubicBezTo>
                      <a:cubicBezTo>
                        <a:pt x="491" y="607"/>
                        <a:pt x="489" y="602"/>
                        <a:pt x="486" y="596"/>
                      </a:cubicBezTo>
                      <a:lnTo>
                        <a:pt x="486" y="596"/>
                      </a:lnTo>
                      <a:cubicBezTo>
                        <a:pt x="575" y="581"/>
                        <a:pt x="670" y="551"/>
                        <a:pt x="729" y="485"/>
                      </a:cubicBezTo>
                      <a:close/>
                      <a:moveTo>
                        <a:pt x="1453" y="0"/>
                      </a:moveTo>
                      <a:cubicBezTo>
                        <a:pt x="1446" y="0"/>
                        <a:pt x="1439" y="4"/>
                        <a:pt x="1435" y="11"/>
                      </a:cubicBezTo>
                      <a:cubicBezTo>
                        <a:pt x="1413" y="94"/>
                        <a:pt x="1330" y="124"/>
                        <a:pt x="1255" y="124"/>
                      </a:cubicBezTo>
                      <a:cubicBezTo>
                        <a:pt x="1248" y="125"/>
                        <a:pt x="1241" y="125"/>
                        <a:pt x="1235" y="125"/>
                      </a:cubicBezTo>
                      <a:cubicBezTo>
                        <a:pt x="1178" y="125"/>
                        <a:pt x="1136" y="97"/>
                        <a:pt x="1082" y="56"/>
                      </a:cubicBezTo>
                      <a:lnTo>
                        <a:pt x="1075" y="56"/>
                      </a:lnTo>
                      <a:cubicBezTo>
                        <a:pt x="1072" y="51"/>
                        <a:pt x="1067" y="48"/>
                        <a:pt x="1061" y="48"/>
                      </a:cubicBezTo>
                      <a:cubicBezTo>
                        <a:pt x="1053" y="48"/>
                        <a:pt x="1044" y="55"/>
                        <a:pt x="1044" y="64"/>
                      </a:cubicBezTo>
                      <a:cubicBezTo>
                        <a:pt x="1044" y="79"/>
                        <a:pt x="1044" y="86"/>
                        <a:pt x="1044" y="101"/>
                      </a:cubicBezTo>
                      <a:cubicBezTo>
                        <a:pt x="1037" y="162"/>
                        <a:pt x="1014" y="214"/>
                        <a:pt x="962" y="252"/>
                      </a:cubicBezTo>
                      <a:cubicBezTo>
                        <a:pt x="930" y="269"/>
                        <a:pt x="899" y="275"/>
                        <a:pt x="868" y="275"/>
                      </a:cubicBezTo>
                      <a:cubicBezTo>
                        <a:pt x="833" y="275"/>
                        <a:pt x="799" y="267"/>
                        <a:pt x="766" y="259"/>
                      </a:cubicBezTo>
                      <a:cubicBezTo>
                        <a:pt x="759" y="252"/>
                        <a:pt x="759" y="252"/>
                        <a:pt x="751" y="252"/>
                      </a:cubicBezTo>
                      <a:lnTo>
                        <a:pt x="736" y="252"/>
                      </a:lnTo>
                      <a:cubicBezTo>
                        <a:pt x="729" y="252"/>
                        <a:pt x="721" y="267"/>
                        <a:pt x="721" y="274"/>
                      </a:cubicBezTo>
                      <a:cubicBezTo>
                        <a:pt x="729" y="289"/>
                        <a:pt x="736" y="304"/>
                        <a:pt x="736" y="319"/>
                      </a:cubicBezTo>
                      <a:lnTo>
                        <a:pt x="736" y="372"/>
                      </a:lnTo>
                      <a:cubicBezTo>
                        <a:pt x="714" y="485"/>
                        <a:pt x="549" y="530"/>
                        <a:pt x="436" y="560"/>
                      </a:cubicBezTo>
                      <a:cubicBezTo>
                        <a:pt x="428" y="560"/>
                        <a:pt x="421" y="575"/>
                        <a:pt x="428" y="582"/>
                      </a:cubicBezTo>
                      <a:cubicBezTo>
                        <a:pt x="428" y="590"/>
                        <a:pt x="428" y="597"/>
                        <a:pt x="428" y="605"/>
                      </a:cubicBezTo>
                      <a:cubicBezTo>
                        <a:pt x="443" y="620"/>
                        <a:pt x="451" y="642"/>
                        <a:pt x="458" y="657"/>
                      </a:cubicBezTo>
                      <a:cubicBezTo>
                        <a:pt x="466" y="688"/>
                        <a:pt x="458" y="718"/>
                        <a:pt x="436" y="755"/>
                      </a:cubicBezTo>
                      <a:cubicBezTo>
                        <a:pt x="409" y="793"/>
                        <a:pt x="366" y="804"/>
                        <a:pt x="321" y="804"/>
                      </a:cubicBezTo>
                      <a:cubicBezTo>
                        <a:pt x="304" y="804"/>
                        <a:pt x="287" y="802"/>
                        <a:pt x="271" y="800"/>
                      </a:cubicBezTo>
                      <a:cubicBezTo>
                        <a:pt x="256" y="800"/>
                        <a:pt x="233" y="823"/>
                        <a:pt x="248" y="838"/>
                      </a:cubicBezTo>
                      <a:cubicBezTo>
                        <a:pt x="269" y="852"/>
                        <a:pt x="292" y="858"/>
                        <a:pt x="317" y="858"/>
                      </a:cubicBezTo>
                      <a:cubicBezTo>
                        <a:pt x="371" y="858"/>
                        <a:pt x="430" y="827"/>
                        <a:pt x="466" y="785"/>
                      </a:cubicBezTo>
                      <a:lnTo>
                        <a:pt x="466" y="785"/>
                      </a:lnTo>
                      <a:cubicBezTo>
                        <a:pt x="421" y="935"/>
                        <a:pt x="248" y="1078"/>
                        <a:pt x="195" y="1198"/>
                      </a:cubicBezTo>
                      <a:cubicBezTo>
                        <a:pt x="135" y="1326"/>
                        <a:pt x="98" y="1469"/>
                        <a:pt x="75" y="1604"/>
                      </a:cubicBezTo>
                      <a:cubicBezTo>
                        <a:pt x="23" y="1890"/>
                        <a:pt x="0" y="2198"/>
                        <a:pt x="98" y="2476"/>
                      </a:cubicBezTo>
                      <a:cubicBezTo>
                        <a:pt x="68" y="2498"/>
                        <a:pt x="60" y="2536"/>
                        <a:pt x="90" y="2558"/>
                      </a:cubicBezTo>
                      <a:cubicBezTo>
                        <a:pt x="178" y="2631"/>
                        <a:pt x="269" y="2650"/>
                        <a:pt x="367" y="2650"/>
                      </a:cubicBezTo>
                      <a:cubicBezTo>
                        <a:pt x="411" y="2650"/>
                        <a:pt x="456" y="2646"/>
                        <a:pt x="504" y="2641"/>
                      </a:cubicBezTo>
                      <a:cubicBezTo>
                        <a:pt x="729" y="2618"/>
                        <a:pt x="947" y="2588"/>
                        <a:pt x="1172" y="2543"/>
                      </a:cubicBezTo>
                      <a:cubicBezTo>
                        <a:pt x="1608" y="2453"/>
                        <a:pt x="2036" y="2303"/>
                        <a:pt x="2412" y="2055"/>
                      </a:cubicBezTo>
                      <a:cubicBezTo>
                        <a:pt x="2743" y="1830"/>
                        <a:pt x="3051" y="1529"/>
                        <a:pt x="3216" y="1161"/>
                      </a:cubicBezTo>
                      <a:cubicBezTo>
                        <a:pt x="3351" y="860"/>
                        <a:pt x="3434" y="477"/>
                        <a:pt x="3231" y="192"/>
                      </a:cubicBezTo>
                      <a:cubicBezTo>
                        <a:pt x="3223" y="177"/>
                        <a:pt x="3216" y="177"/>
                        <a:pt x="3201" y="169"/>
                      </a:cubicBezTo>
                      <a:cubicBezTo>
                        <a:pt x="3141" y="101"/>
                        <a:pt x="3051" y="56"/>
                        <a:pt x="2953" y="56"/>
                      </a:cubicBezTo>
                      <a:cubicBezTo>
                        <a:pt x="2803" y="56"/>
                        <a:pt x="2660" y="139"/>
                        <a:pt x="2525" y="184"/>
                      </a:cubicBezTo>
                      <a:cubicBezTo>
                        <a:pt x="2434" y="210"/>
                        <a:pt x="2354" y="224"/>
                        <a:pt x="2273" y="224"/>
                      </a:cubicBezTo>
                      <a:cubicBezTo>
                        <a:pt x="2192" y="224"/>
                        <a:pt x="2111" y="210"/>
                        <a:pt x="2021" y="184"/>
                      </a:cubicBezTo>
                      <a:cubicBezTo>
                        <a:pt x="2006" y="184"/>
                        <a:pt x="1999" y="199"/>
                        <a:pt x="2006" y="207"/>
                      </a:cubicBezTo>
                      <a:cubicBezTo>
                        <a:pt x="2074" y="259"/>
                        <a:pt x="2156" y="274"/>
                        <a:pt x="2239" y="282"/>
                      </a:cubicBezTo>
                      <a:cubicBezTo>
                        <a:pt x="2197" y="338"/>
                        <a:pt x="2142" y="388"/>
                        <a:pt x="2067" y="388"/>
                      </a:cubicBezTo>
                      <a:cubicBezTo>
                        <a:pt x="2062" y="388"/>
                        <a:pt x="2057" y="387"/>
                        <a:pt x="2051" y="387"/>
                      </a:cubicBezTo>
                      <a:cubicBezTo>
                        <a:pt x="1931" y="379"/>
                        <a:pt x="1931" y="259"/>
                        <a:pt x="1878" y="177"/>
                      </a:cubicBezTo>
                      <a:cubicBezTo>
                        <a:pt x="1878" y="169"/>
                        <a:pt x="1878" y="162"/>
                        <a:pt x="1871" y="162"/>
                      </a:cubicBezTo>
                      <a:cubicBezTo>
                        <a:pt x="1871" y="151"/>
                        <a:pt x="1859" y="144"/>
                        <a:pt x="1849" y="144"/>
                      </a:cubicBezTo>
                      <a:cubicBezTo>
                        <a:pt x="1846" y="144"/>
                        <a:pt x="1843" y="145"/>
                        <a:pt x="1841" y="147"/>
                      </a:cubicBezTo>
                      <a:cubicBezTo>
                        <a:pt x="1804" y="214"/>
                        <a:pt x="1742" y="267"/>
                        <a:pt x="1670" y="267"/>
                      </a:cubicBezTo>
                      <a:cubicBezTo>
                        <a:pt x="1655" y="267"/>
                        <a:pt x="1639" y="265"/>
                        <a:pt x="1623" y="259"/>
                      </a:cubicBezTo>
                      <a:cubicBezTo>
                        <a:pt x="1525" y="229"/>
                        <a:pt x="1480" y="139"/>
                        <a:pt x="1473" y="41"/>
                      </a:cubicBezTo>
                      <a:cubicBezTo>
                        <a:pt x="1473" y="34"/>
                        <a:pt x="1473" y="34"/>
                        <a:pt x="1473" y="34"/>
                      </a:cubicBezTo>
                      <a:cubicBezTo>
                        <a:pt x="1473" y="19"/>
                        <a:pt x="1473" y="19"/>
                        <a:pt x="1465" y="11"/>
                      </a:cubicBezTo>
                      <a:cubicBezTo>
                        <a:pt x="1465" y="4"/>
                        <a:pt x="1460" y="0"/>
                        <a:pt x="14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3" name="Google Shape;1433;p34"/>
              <p:cNvSpPr/>
              <p:nvPr/>
            </p:nvSpPr>
            <p:spPr>
              <a:xfrm rot="3398333">
                <a:off x="8518551" y="3803463"/>
                <a:ext cx="20674" cy="56924"/>
              </a:xfrm>
              <a:custGeom>
                <a:avLst/>
                <a:gdLst/>
                <a:ahLst/>
                <a:cxnLst/>
                <a:rect l="l" t="t" r="r" b="b"/>
                <a:pathLst>
                  <a:path w="827" h="2277" extrusionOk="0">
                    <a:moveTo>
                      <a:pt x="827" y="0"/>
                    </a:moveTo>
                    <a:cubicBezTo>
                      <a:pt x="664" y="418"/>
                      <a:pt x="611" y="644"/>
                      <a:pt x="594" y="737"/>
                    </a:cubicBezTo>
                    <a:lnTo>
                      <a:pt x="594" y="737"/>
                    </a:lnTo>
                    <a:lnTo>
                      <a:pt x="699" y="23"/>
                    </a:lnTo>
                    <a:lnTo>
                      <a:pt x="481" y="631"/>
                    </a:lnTo>
                    <a:lnTo>
                      <a:pt x="549" y="233"/>
                    </a:lnTo>
                    <a:lnTo>
                      <a:pt x="444" y="496"/>
                    </a:lnTo>
                    <a:lnTo>
                      <a:pt x="526" y="60"/>
                    </a:lnTo>
                    <a:lnTo>
                      <a:pt x="526" y="60"/>
                    </a:lnTo>
                    <a:cubicBezTo>
                      <a:pt x="526" y="61"/>
                      <a:pt x="128" y="1240"/>
                      <a:pt x="0" y="1593"/>
                    </a:cubicBezTo>
                    <a:cubicBezTo>
                      <a:pt x="256" y="1143"/>
                      <a:pt x="331" y="962"/>
                      <a:pt x="331" y="962"/>
                    </a:cubicBezTo>
                    <a:lnTo>
                      <a:pt x="331" y="962"/>
                    </a:lnTo>
                    <a:cubicBezTo>
                      <a:pt x="331" y="962"/>
                      <a:pt x="173" y="1698"/>
                      <a:pt x="105" y="2044"/>
                    </a:cubicBezTo>
                    <a:cubicBezTo>
                      <a:pt x="323" y="1436"/>
                      <a:pt x="458" y="1105"/>
                      <a:pt x="459" y="1105"/>
                    </a:cubicBezTo>
                    <a:lnTo>
                      <a:pt x="459" y="1105"/>
                    </a:lnTo>
                    <a:cubicBezTo>
                      <a:pt x="459" y="1105"/>
                      <a:pt x="278" y="2006"/>
                      <a:pt x="226" y="2277"/>
                    </a:cubicBezTo>
                    <a:cubicBezTo>
                      <a:pt x="421" y="1668"/>
                      <a:pt x="579" y="1143"/>
                      <a:pt x="579" y="1142"/>
                    </a:cubicBezTo>
                    <a:lnTo>
                      <a:pt x="579" y="1142"/>
                    </a:lnTo>
                    <a:cubicBezTo>
                      <a:pt x="579" y="1143"/>
                      <a:pt x="549" y="1856"/>
                      <a:pt x="489" y="2104"/>
                    </a:cubicBezTo>
                    <a:cubicBezTo>
                      <a:pt x="684" y="1578"/>
                      <a:pt x="729" y="361"/>
                      <a:pt x="8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4"/>
              <p:cNvSpPr/>
              <p:nvPr/>
            </p:nvSpPr>
            <p:spPr>
              <a:xfrm rot="-4350001">
                <a:off x="8425462" y="3801102"/>
                <a:ext cx="27650" cy="61624"/>
              </a:xfrm>
              <a:custGeom>
                <a:avLst/>
                <a:gdLst/>
                <a:ahLst/>
                <a:cxnLst/>
                <a:rect l="l" t="t" r="r" b="b"/>
                <a:pathLst>
                  <a:path w="1106" h="2465" extrusionOk="0">
                    <a:moveTo>
                      <a:pt x="444" y="53"/>
                    </a:moveTo>
                    <a:cubicBezTo>
                      <a:pt x="444" y="53"/>
                      <a:pt x="444" y="60"/>
                      <a:pt x="444" y="73"/>
                    </a:cubicBezTo>
                    <a:lnTo>
                      <a:pt x="444" y="73"/>
                    </a:lnTo>
                    <a:cubicBezTo>
                      <a:pt x="449" y="60"/>
                      <a:pt x="452" y="53"/>
                      <a:pt x="452" y="53"/>
                    </a:cubicBezTo>
                    <a:close/>
                    <a:moveTo>
                      <a:pt x="173" y="1920"/>
                    </a:moveTo>
                    <a:cubicBezTo>
                      <a:pt x="169" y="1931"/>
                      <a:pt x="164" y="1942"/>
                      <a:pt x="159" y="1953"/>
                    </a:cubicBezTo>
                    <a:cubicBezTo>
                      <a:pt x="163" y="1945"/>
                      <a:pt x="168" y="1933"/>
                      <a:pt x="173" y="1920"/>
                    </a:cubicBezTo>
                    <a:close/>
                    <a:moveTo>
                      <a:pt x="373" y="2058"/>
                    </a:moveTo>
                    <a:cubicBezTo>
                      <a:pt x="371" y="2060"/>
                      <a:pt x="370" y="2063"/>
                      <a:pt x="369" y="2066"/>
                    </a:cubicBezTo>
                    <a:cubicBezTo>
                      <a:pt x="370" y="2064"/>
                      <a:pt x="371" y="2061"/>
                      <a:pt x="373" y="2058"/>
                    </a:cubicBezTo>
                    <a:close/>
                    <a:moveTo>
                      <a:pt x="752" y="0"/>
                    </a:moveTo>
                    <a:lnTo>
                      <a:pt x="752" y="0"/>
                    </a:lnTo>
                    <a:cubicBezTo>
                      <a:pt x="752" y="0"/>
                      <a:pt x="512" y="416"/>
                      <a:pt x="483" y="622"/>
                    </a:cubicBezTo>
                    <a:lnTo>
                      <a:pt x="483" y="622"/>
                    </a:lnTo>
                    <a:cubicBezTo>
                      <a:pt x="515" y="375"/>
                      <a:pt x="640" y="30"/>
                      <a:pt x="640" y="30"/>
                    </a:cubicBezTo>
                    <a:lnTo>
                      <a:pt x="640" y="30"/>
                    </a:lnTo>
                    <a:cubicBezTo>
                      <a:pt x="639" y="30"/>
                      <a:pt x="459" y="316"/>
                      <a:pt x="407" y="511"/>
                    </a:cubicBezTo>
                    <a:cubicBezTo>
                      <a:pt x="437" y="308"/>
                      <a:pt x="443" y="131"/>
                      <a:pt x="444" y="73"/>
                    </a:cubicBezTo>
                    <a:lnTo>
                      <a:pt x="444" y="73"/>
                    </a:lnTo>
                    <a:cubicBezTo>
                      <a:pt x="387" y="223"/>
                      <a:pt x="29" y="1171"/>
                      <a:pt x="1" y="1503"/>
                    </a:cubicBezTo>
                    <a:cubicBezTo>
                      <a:pt x="114" y="1022"/>
                      <a:pt x="354" y="827"/>
                      <a:pt x="354" y="826"/>
                    </a:cubicBezTo>
                    <a:lnTo>
                      <a:pt x="354" y="826"/>
                    </a:lnTo>
                    <a:lnTo>
                      <a:pt x="151" y="1345"/>
                    </a:lnTo>
                    <a:lnTo>
                      <a:pt x="392" y="962"/>
                    </a:lnTo>
                    <a:lnTo>
                      <a:pt x="392" y="962"/>
                    </a:lnTo>
                    <a:cubicBezTo>
                      <a:pt x="392" y="962"/>
                      <a:pt x="258" y="1704"/>
                      <a:pt x="173" y="1920"/>
                    </a:cubicBezTo>
                    <a:lnTo>
                      <a:pt x="173" y="1920"/>
                    </a:lnTo>
                    <a:cubicBezTo>
                      <a:pt x="397" y="1417"/>
                      <a:pt x="519" y="1180"/>
                      <a:pt x="519" y="1180"/>
                    </a:cubicBezTo>
                    <a:lnTo>
                      <a:pt x="519" y="1180"/>
                    </a:lnTo>
                    <a:cubicBezTo>
                      <a:pt x="519" y="1180"/>
                      <a:pt x="426" y="1913"/>
                      <a:pt x="373" y="2058"/>
                    </a:cubicBezTo>
                    <a:lnTo>
                      <a:pt x="373" y="2058"/>
                    </a:lnTo>
                    <a:cubicBezTo>
                      <a:pt x="595" y="1500"/>
                      <a:pt x="670" y="1255"/>
                      <a:pt x="670" y="1255"/>
                    </a:cubicBezTo>
                    <a:lnTo>
                      <a:pt x="670" y="1255"/>
                    </a:lnTo>
                    <a:cubicBezTo>
                      <a:pt x="670" y="1255"/>
                      <a:pt x="543" y="2301"/>
                      <a:pt x="490" y="2463"/>
                    </a:cubicBezTo>
                    <a:lnTo>
                      <a:pt x="490" y="2463"/>
                    </a:lnTo>
                    <a:cubicBezTo>
                      <a:pt x="722" y="1758"/>
                      <a:pt x="812" y="1180"/>
                      <a:pt x="812" y="1180"/>
                    </a:cubicBezTo>
                    <a:lnTo>
                      <a:pt x="812" y="1180"/>
                    </a:lnTo>
                    <a:cubicBezTo>
                      <a:pt x="812" y="1180"/>
                      <a:pt x="760" y="1878"/>
                      <a:pt x="745" y="2029"/>
                    </a:cubicBezTo>
                    <a:cubicBezTo>
                      <a:pt x="925" y="1375"/>
                      <a:pt x="1053" y="421"/>
                      <a:pt x="1105" y="8"/>
                    </a:cubicBezTo>
                    <a:lnTo>
                      <a:pt x="1105" y="8"/>
                    </a:lnTo>
                    <a:cubicBezTo>
                      <a:pt x="910" y="556"/>
                      <a:pt x="850" y="857"/>
                      <a:pt x="850" y="857"/>
                    </a:cubicBezTo>
                    <a:lnTo>
                      <a:pt x="895" y="218"/>
                    </a:lnTo>
                    <a:lnTo>
                      <a:pt x="700" y="684"/>
                    </a:lnTo>
                    <a:lnTo>
                      <a:pt x="872" y="105"/>
                    </a:lnTo>
                    <a:lnTo>
                      <a:pt x="872" y="105"/>
                    </a:lnTo>
                    <a:cubicBezTo>
                      <a:pt x="872" y="105"/>
                      <a:pt x="587" y="624"/>
                      <a:pt x="557" y="736"/>
                    </a:cubicBezTo>
                    <a:cubicBezTo>
                      <a:pt x="625" y="338"/>
                      <a:pt x="752" y="0"/>
                      <a:pt x="752" y="0"/>
                    </a:cubicBezTo>
                    <a:close/>
                    <a:moveTo>
                      <a:pt x="490" y="2463"/>
                    </a:moveTo>
                    <a:cubicBezTo>
                      <a:pt x="490" y="2464"/>
                      <a:pt x="489" y="2464"/>
                      <a:pt x="489" y="2464"/>
                    </a:cubicBezTo>
                    <a:cubicBezTo>
                      <a:pt x="489" y="2464"/>
                      <a:pt x="490" y="2464"/>
                      <a:pt x="490" y="246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4"/>
              <p:cNvSpPr/>
              <p:nvPr/>
            </p:nvSpPr>
            <p:spPr>
              <a:xfrm rot="-8771255">
                <a:off x="8519476" y="3777009"/>
                <a:ext cx="23701" cy="79303"/>
              </a:xfrm>
              <a:custGeom>
                <a:avLst/>
                <a:gdLst/>
                <a:ahLst/>
                <a:cxnLst/>
                <a:rect l="l" t="t" r="r" b="b"/>
                <a:pathLst>
                  <a:path w="948" h="3172" extrusionOk="0">
                    <a:moveTo>
                      <a:pt x="820" y="1"/>
                    </a:moveTo>
                    <a:lnTo>
                      <a:pt x="820" y="1"/>
                    </a:lnTo>
                    <a:cubicBezTo>
                      <a:pt x="752" y="459"/>
                      <a:pt x="422" y="1248"/>
                      <a:pt x="31" y="2120"/>
                    </a:cubicBezTo>
                    <a:cubicBezTo>
                      <a:pt x="316" y="1654"/>
                      <a:pt x="437" y="1466"/>
                      <a:pt x="437" y="1466"/>
                    </a:cubicBezTo>
                    <a:lnTo>
                      <a:pt x="437" y="1466"/>
                    </a:lnTo>
                    <a:cubicBezTo>
                      <a:pt x="437" y="1466"/>
                      <a:pt x="114" y="2330"/>
                      <a:pt x="1" y="2593"/>
                    </a:cubicBezTo>
                    <a:cubicBezTo>
                      <a:pt x="294" y="2082"/>
                      <a:pt x="444" y="1789"/>
                      <a:pt x="444" y="1789"/>
                    </a:cubicBezTo>
                    <a:lnTo>
                      <a:pt x="444" y="1789"/>
                    </a:lnTo>
                    <a:cubicBezTo>
                      <a:pt x="444" y="1789"/>
                      <a:pt x="144" y="2841"/>
                      <a:pt x="16" y="3172"/>
                    </a:cubicBezTo>
                    <a:cubicBezTo>
                      <a:pt x="390" y="2465"/>
                      <a:pt x="502" y="2103"/>
                      <a:pt x="517" y="2051"/>
                    </a:cubicBezTo>
                    <a:lnTo>
                      <a:pt x="517" y="2051"/>
                    </a:lnTo>
                    <a:cubicBezTo>
                      <a:pt x="499" y="2114"/>
                      <a:pt x="356" y="2614"/>
                      <a:pt x="271" y="2811"/>
                    </a:cubicBezTo>
                    <a:cubicBezTo>
                      <a:pt x="429" y="2480"/>
                      <a:pt x="587" y="2112"/>
                      <a:pt x="722" y="1789"/>
                    </a:cubicBezTo>
                    <a:cubicBezTo>
                      <a:pt x="887" y="1150"/>
                      <a:pt x="948" y="534"/>
                      <a:pt x="8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4"/>
              <p:cNvSpPr/>
              <p:nvPr/>
            </p:nvSpPr>
            <p:spPr>
              <a:xfrm rot="3975318">
                <a:off x="8385764" y="3770052"/>
                <a:ext cx="71719" cy="36074"/>
              </a:xfrm>
              <a:custGeom>
                <a:avLst/>
                <a:gdLst/>
                <a:ahLst/>
                <a:cxnLst/>
                <a:rect l="l" t="t" r="r" b="b"/>
                <a:pathLst>
                  <a:path w="2345" h="1443" extrusionOk="0">
                    <a:moveTo>
                      <a:pt x="4" y="1207"/>
                    </a:moveTo>
                    <a:lnTo>
                      <a:pt x="4" y="1207"/>
                    </a:lnTo>
                    <a:cubicBezTo>
                      <a:pt x="3" y="1208"/>
                      <a:pt x="2" y="1209"/>
                      <a:pt x="1" y="1210"/>
                    </a:cubicBezTo>
                    <a:cubicBezTo>
                      <a:pt x="2" y="1209"/>
                      <a:pt x="3" y="1208"/>
                      <a:pt x="4" y="1207"/>
                    </a:cubicBezTo>
                    <a:close/>
                    <a:moveTo>
                      <a:pt x="421" y="1227"/>
                    </a:moveTo>
                    <a:cubicBezTo>
                      <a:pt x="419" y="1229"/>
                      <a:pt x="416" y="1231"/>
                      <a:pt x="414" y="1232"/>
                    </a:cubicBezTo>
                    <a:cubicBezTo>
                      <a:pt x="416" y="1230"/>
                      <a:pt x="419" y="1229"/>
                      <a:pt x="421" y="1227"/>
                    </a:cubicBezTo>
                    <a:close/>
                    <a:moveTo>
                      <a:pt x="613" y="1370"/>
                    </a:moveTo>
                    <a:lnTo>
                      <a:pt x="613" y="1370"/>
                    </a:lnTo>
                    <a:cubicBezTo>
                      <a:pt x="599" y="1380"/>
                      <a:pt x="588" y="1390"/>
                      <a:pt x="579" y="1398"/>
                    </a:cubicBezTo>
                    <a:cubicBezTo>
                      <a:pt x="591" y="1388"/>
                      <a:pt x="602" y="1379"/>
                      <a:pt x="613" y="1370"/>
                    </a:cubicBezTo>
                    <a:close/>
                    <a:moveTo>
                      <a:pt x="2225" y="0"/>
                    </a:moveTo>
                    <a:lnTo>
                      <a:pt x="2225" y="0"/>
                    </a:lnTo>
                    <a:cubicBezTo>
                      <a:pt x="1834" y="150"/>
                      <a:pt x="947" y="511"/>
                      <a:pt x="354" y="849"/>
                    </a:cubicBezTo>
                    <a:cubicBezTo>
                      <a:pt x="504" y="797"/>
                      <a:pt x="1165" y="571"/>
                      <a:pt x="1165" y="571"/>
                    </a:cubicBezTo>
                    <a:lnTo>
                      <a:pt x="1165" y="571"/>
                    </a:lnTo>
                    <a:cubicBezTo>
                      <a:pt x="1165" y="571"/>
                      <a:pt x="626" y="803"/>
                      <a:pt x="4" y="1207"/>
                    </a:cubicBezTo>
                    <a:lnTo>
                      <a:pt x="4" y="1207"/>
                    </a:lnTo>
                    <a:cubicBezTo>
                      <a:pt x="153" y="1113"/>
                      <a:pt x="1128" y="729"/>
                      <a:pt x="1128" y="729"/>
                    </a:cubicBezTo>
                    <a:lnTo>
                      <a:pt x="1128" y="729"/>
                    </a:lnTo>
                    <a:cubicBezTo>
                      <a:pt x="1128" y="729"/>
                      <a:pt x="905" y="870"/>
                      <a:pt x="421" y="1227"/>
                    </a:cubicBezTo>
                    <a:lnTo>
                      <a:pt x="421" y="1227"/>
                    </a:lnTo>
                    <a:cubicBezTo>
                      <a:pt x="549" y="1137"/>
                      <a:pt x="1233" y="857"/>
                      <a:pt x="1233" y="857"/>
                    </a:cubicBezTo>
                    <a:lnTo>
                      <a:pt x="1233" y="857"/>
                    </a:lnTo>
                    <a:cubicBezTo>
                      <a:pt x="1233" y="857"/>
                      <a:pt x="1033" y="1035"/>
                      <a:pt x="613" y="1370"/>
                    </a:cubicBezTo>
                    <a:lnTo>
                      <a:pt x="613" y="1370"/>
                    </a:lnTo>
                    <a:cubicBezTo>
                      <a:pt x="807" y="1232"/>
                      <a:pt x="1473" y="932"/>
                      <a:pt x="1473" y="932"/>
                    </a:cubicBezTo>
                    <a:lnTo>
                      <a:pt x="1473" y="932"/>
                    </a:lnTo>
                    <a:lnTo>
                      <a:pt x="1165" y="1255"/>
                    </a:lnTo>
                    <a:lnTo>
                      <a:pt x="1616" y="932"/>
                    </a:lnTo>
                    <a:lnTo>
                      <a:pt x="1616" y="932"/>
                    </a:lnTo>
                    <a:cubicBezTo>
                      <a:pt x="1616" y="932"/>
                      <a:pt x="1496" y="1210"/>
                      <a:pt x="1053" y="1443"/>
                    </a:cubicBezTo>
                    <a:cubicBezTo>
                      <a:pt x="1398" y="1323"/>
                      <a:pt x="2345" y="646"/>
                      <a:pt x="2345" y="646"/>
                    </a:cubicBezTo>
                    <a:lnTo>
                      <a:pt x="2345" y="639"/>
                    </a:lnTo>
                    <a:cubicBezTo>
                      <a:pt x="2345" y="639"/>
                      <a:pt x="2142" y="699"/>
                      <a:pt x="1917" y="789"/>
                    </a:cubicBezTo>
                    <a:cubicBezTo>
                      <a:pt x="2089" y="699"/>
                      <a:pt x="2322" y="451"/>
                      <a:pt x="2322" y="451"/>
                    </a:cubicBezTo>
                    <a:lnTo>
                      <a:pt x="2322" y="451"/>
                    </a:lnTo>
                    <a:cubicBezTo>
                      <a:pt x="2322" y="451"/>
                      <a:pt x="2030" y="646"/>
                      <a:pt x="1807" y="748"/>
                    </a:cubicBezTo>
                    <a:lnTo>
                      <a:pt x="1807" y="748"/>
                    </a:lnTo>
                    <a:cubicBezTo>
                      <a:pt x="1999" y="655"/>
                      <a:pt x="2315" y="338"/>
                      <a:pt x="2315" y="338"/>
                    </a:cubicBezTo>
                    <a:lnTo>
                      <a:pt x="2315" y="338"/>
                    </a:lnTo>
                    <a:cubicBezTo>
                      <a:pt x="2315" y="338"/>
                      <a:pt x="2022" y="549"/>
                      <a:pt x="1654" y="706"/>
                    </a:cubicBezTo>
                    <a:cubicBezTo>
                      <a:pt x="1759" y="654"/>
                      <a:pt x="2187" y="248"/>
                      <a:pt x="2187" y="248"/>
                    </a:cubicBezTo>
                    <a:lnTo>
                      <a:pt x="2187" y="248"/>
                    </a:lnTo>
                    <a:lnTo>
                      <a:pt x="1669" y="564"/>
                    </a:lnTo>
                    <a:lnTo>
                      <a:pt x="1669" y="564"/>
                    </a:lnTo>
                    <a:lnTo>
                      <a:pt x="2074" y="248"/>
                    </a:lnTo>
                    <a:lnTo>
                      <a:pt x="2074" y="248"/>
                    </a:lnTo>
                    <a:lnTo>
                      <a:pt x="1466" y="451"/>
                    </a:lnTo>
                    <a:cubicBezTo>
                      <a:pt x="1466" y="451"/>
                      <a:pt x="1744" y="323"/>
                      <a:pt x="2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4"/>
              <p:cNvSpPr/>
              <p:nvPr/>
            </p:nvSpPr>
            <p:spPr>
              <a:xfrm rot="1167089">
                <a:off x="8552299" y="3835338"/>
                <a:ext cx="49049" cy="34949"/>
              </a:xfrm>
              <a:custGeom>
                <a:avLst/>
                <a:gdLst/>
                <a:ahLst/>
                <a:cxnLst/>
                <a:rect l="l" t="t" r="r" b="b"/>
                <a:pathLst>
                  <a:path w="1962" h="1398" extrusionOk="0">
                    <a:moveTo>
                      <a:pt x="1916" y="0"/>
                    </a:moveTo>
                    <a:lnTo>
                      <a:pt x="1916" y="0"/>
                    </a:lnTo>
                    <a:cubicBezTo>
                      <a:pt x="1608" y="218"/>
                      <a:pt x="489" y="699"/>
                      <a:pt x="61" y="1067"/>
                    </a:cubicBezTo>
                    <a:cubicBezTo>
                      <a:pt x="278" y="924"/>
                      <a:pt x="932" y="631"/>
                      <a:pt x="932" y="631"/>
                    </a:cubicBezTo>
                    <a:lnTo>
                      <a:pt x="932" y="631"/>
                    </a:lnTo>
                    <a:cubicBezTo>
                      <a:pt x="932" y="631"/>
                      <a:pt x="496" y="970"/>
                      <a:pt x="0" y="1375"/>
                    </a:cubicBezTo>
                    <a:cubicBezTo>
                      <a:pt x="233" y="1225"/>
                      <a:pt x="1007" y="737"/>
                      <a:pt x="1007" y="737"/>
                    </a:cubicBezTo>
                    <a:lnTo>
                      <a:pt x="1007" y="737"/>
                    </a:lnTo>
                    <a:cubicBezTo>
                      <a:pt x="1007" y="737"/>
                      <a:pt x="752" y="977"/>
                      <a:pt x="256" y="1398"/>
                    </a:cubicBezTo>
                    <a:cubicBezTo>
                      <a:pt x="556" y="1210"/>
                      <a:pt x="1187" y="804"/>
                      <a:pt x="1188" y="804"/>
                    </a:cubicBezTo>
                    <a:lnTo>
                      <a:pt x="1188" y="804"/>
                    </a:lnTo>
                    <a:cubicBezTo>
                      <a:pt x="1188" y="804"/>
                      <a:pt x="1045" y="940"/>
                      <a:pt x="714" y="1338"/>
                    </a:cubicBezTo>
                    <a:cubicBezTo>
                      <a:pt x="1000" y="1097"/>
                      <a:pt x="1961" y="301"/>
                      <a:pt x="1961" y="301"/>
                    </a:cubicBezTo>
                    <a:lnTo>
                      <a:pt x="1961" y="301"/>
                    </a:lnTo>
                    <a:lnTo>
                      <a:pt x="1586" y="534"/>
                    </a:lnTo>
                    <a:lnTo>
                      <a:pt x="1586" y="534"/>
                    </a:lnTo>
                    <a:lnTo>
                      <a:pt x="1796" y="346"/>
                    </a:lnTo>
                    <a:lnTo>
                      <a:pt x="1796" y="346"/>
                    </a:lnTo>
                    <a:lnTo>
                      <a:pt x="1443" y="549"/>
                    </a:lnTo>
                    <a:lnTo>
                      <a:pt x="1931" y="128"/>
                    </a:lnTo>
                    <a:lnTo>
                      <a:pt x="1300" y="483"/>
                    </a:lnTo>
                    <a:lnTo>
                      <a:pt x="1300" y="483"/>
                    </a:lnTo>
                    <a:cubicBezTo>
                      <a:pt x="1376" y="437"/>
                      <a:pt x="1568" y="309"/>
                      <a:pt x="1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4"/>
              <p:cNvSpPr/>
              <p:nvPr/>
            </p:nvSpPr>
            <p:spPr>
              <a:xfrm>
                <a:off x="8613650" y="3732738"/>
                <a:ext cx="70097" cy="21935"/>
              </a:xfrm>
              <a:custGeom>
                <a:avLst/>
                <a:gdLst/>
                <a:ahLst/>
                <a:cxnLst/>
                <a:rect l="l" t="t" r="r" b="b"/>
                <a:pathLst>
                  <a:path w="4231" h="1324" extrusionOk="0">
                    <a:moveTo>
                      <a:pt x="3283" y="1"/>
                    </a:moveTo>
                    <a:cubicBezTo>
                      <a:pt x="1523" y="1"/>
                      <a:pt x="121" y="640"/>
                      <a:pt x="121" y="640"/>
                    </a:cubicBezTo>
                    <a:lnTo>
                      <a:pt x="1173" y="377"/>
                    </a:lnTo>
                    <a:lnTo>
                      <a:pt x="1173" y="377"/>
                    </a:lnTo>
                    <a:lnTo>
                      <a:pt x="1" y="880"/>
                    </a:lnTo>
                    <a:lnTo>
                      <a:pt x="842" y="677"/>
                    </a:lnTo>
                    <a:lnTo>
                      <a:pt x="466" y="940"/>
                    </a:lnTo>
                    <a:lnTo>
                      <a:pt x="1330" y="625"/>
                    </a:lnTo>
                    <a:lnTo>
                      <a:pt x="1330" y="625"/>
                    </a:lnTo>
                    <a:lnTo>
                      <a:pt x="594" y="1016"/>
                    </a:lnTo>
                    <a:lnTo>
                      <a:pt x="594" y="1016"/>
                    </a:lnTo>
                    <a:lnTo>
                      <a:pt x="2127" y="647"/>
                    </a:lnTo>
                    <a:lnTo>
                      <a:pt x="2127" y="647"/>
                    </a:lnTo>
                    <a:lnTo>
                      <a:pt x="1255" y="985"/>
                    </a:lnTo>
                    <a:lnTo>
                      <a:pt x="2811" y="790"/>
                    </a:lnTo>
                    <a:lnTo>
                      <a:pt x="2811" y="790"/>
                    </a:lnTo>
                    <a:cubicBezTo>
                      <a:pt x="2811" y="790"/>
                      <a:pt x="2698" y="985"/>
                      <a:pt x="1894" y="1324"/>
                    </a:cubicBezTo>
                    <a:cubicBezTo>
                      <a:pt x="2367" y="1286"/>
                      <a:pt x="4230" y="595"/>
                      <a:pt x="4231" y="595"/>
                    </a:cubicBezTo>
                    <a:lnTo>
                      <a:pt x="4231" y="595"/>
                    </a:lnTo>
                    <a:lnTo>
                      <a:pt x="3156" y="768"/>
                    </a:lnTo>
                    <a:cubicBezTo>
                      <a:pt x="3156" y="768"/>
                      <a:pt x="3306" y="610"/>
                      <a:pt x="3960" y="399"/>
                    </a:cubicBezTo>
                    <a:lnTo>
                      <a:pt x="3960" y="399"/>
                    </a:lnTo>
                    <a:cubicBezTo>
                      <a:pt x="3675" y="437"/>
                      <a:pt x="2593" y="557"/>
                      <a:pt x="2593" y="557"/>
                    </a:cubicBezTo>
                    <a:cubicBezTo>
                      <a:pt x="2593" y="557"/>
                      <a:pt x="2886" y="369"/>
                      <a:pt x="3569" y="302"/>
                    </a:cubicBezTo>
                    <a:cubicBezTo>
                      <a:pt x="3497" y="291"/>
                      <a:pt x="3404" y="286"/>
                      <a:pt x="3299" y="286"/>
                    </a:cubicBezTo>
                    <a:cubicBezTo>
                      <a:pt x="2828" y="286"/>
                      <a:pt x="2134" y="377"/>
                      <a:pt x="2134" y="377"/>
                    </a:cubicBezTo>
                    <a:lnTo>
                      <a:pt x="2991" y="212"/>
                    </a:lnTo>
                    <a:lnTo>
                      <a:pt x="2991" y="212"/>
                    </a:lnTo>
                    <a:lnTo>
                      <a:pt x="1796" y="242"/>
                    </a:lnTo>
                    <a:cubicBezTo>
                      <a:pt x="1796" y="242"/>
                      <a:pt x="2518" y="99"/>
                      <a:pt x="3344" y="1"/>
                    </a:cubicBezTo>
                    <a:cubicBezTo>
                      <a:pt x="3324" y="1"/>
                      <a:pt x="3303" y="1"/>
                      <a:pt x="32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4"/>
              <p:cNvSpPr/>
              <p:nvPr/>
            </p:nvSpPr>
            <p:spPr>
              <a:xfrm rot="1296814" flipH="1">
                <a:off x="8334075" y="3693314"/>
                <a:ext cx="70097" cy="21935"/>
              </a:xfrm>
              <a:custGeom>
                <a:avLst/>
                <a:gdLst/>
                <a:ahLst/>
                <a:cxnLst/>
                <a:rect l="l" t="t" r="r" b="b"/>
                <a:pathLst>
                  <a:path w="4231" h="1324" extrusionOk="0">
                    <a:moveTo>
                      <a:pt x="3283" y="1"/>
                    </a:moveTo>
                    <a:cubicBezTo>
                      <a:pt x="1523" y="1"/>
                      <a:pt x="121" y="640"/>
                      <a:pt x="121" y="640"/>
                    </a:cubicBezTo>
                    <a:lnTo>
                      <a:pt x="1173" y="377"/>
                    </a:lnTo>
                    <a:lnTo>
                      <a:pt x="1173" y="377"/>
                    </a:lnTo>
                    <a:lnTo>
                      <a:pt x="1" y="880"/>
                    </a:lnTo>
                    <a:lnTo>
                      <a:pt x="842" y="677"/>
                    </a:lnTo>
                    <a:lnTo>
                      <a:pt x="466" y="940"/>
                    </a:lnTo>
                    <a:lnTo>
                      <a:pt x="1330" y="625"/>
                    </a:lnTo>
                    <a:lnTo>
                      <a:pt x="1330" y="625"/>
                    </a:lnTo>
                    <a:lnTo>
                      <a:pt x="594" y="1016"/>
                    </a:lnTo>
                    <a:lnTo>
                      <a:pt x="594" y="1016"/>
                    </a:lnTo>
                    <a:lnTo>
                      <a:pt x="2127" y="647"/>
                    </a:lnTo>
                    <a:lnTo>
                      <a:pt x="2127" y="647"/>
                    </a:lnTo>
                    <a:lnTo>
                      <a:pt x="1255" y="985"/>
                    </a:lnTo>
                    <a:lnTo>
                      <a:pt x="2811" y="790"/>
                    </a:lnTo>
                    <a:lnTo>
                      <a:pt x="2811" y="790"/>
                    </a:lnTo>
                    <a:cubicBezTo>
                      <a:pt x="2811" y="790"/>
                      <a:pt x="2698" y="985"/>
                      <a:pt x="1894" y="1324"/>
                    </a:cubicBezTo>
                    <a:cubicBezTo>
                      <a:pt x="2367" y="1286"/>
                      <a:pt x="4230" y="595"/>
                      <a:pt x="4231" y="595"/>
                    </a:cubicBezTo>
                    <a:lnTo>
                      <a:pt x="4231" y="595"/>
                    </a:lnTo>
                    <a:lnTo>
                      <a:pt x="3156" y="768"/>
                    </a:lnTo>
                    <a:cubicBezTo>
                      <a:pt x="3156" y="768"/>
                      <a:pt x="3306" y="610"/>
                      <a:pt x="3960" y="399"/>
                    </a:cubicBezTo>
                    <a:lnTo>
                      <a:pt x="3960" y="399"/>
                    </a:lnTo>
                    <a:cubicBezTo>
                      <a:pt x="3675" y="437"/>
                      <a:pt x="2593" y="557"/>
                      <a:pt x="2593" y="557"/>
                    </a:cubicBezTo>
                    <a:cubicBezTo>
                      <a:pt x="2593" y="557"/>
                      <a:pt x="2886" y="369"/>
                      <a:pt x="3569" y="302"/>
                    </a:cubicBezTo>
                    <a:cubicBezTo>
                      <a:pt x="3497" y="291"/>
                      <a:pt x="3404" y="286"/>
                      <a:pt x="3299" y="286"/>
                    </a:cubicBezTo>
                    <a:cubicBezTo>
                      <a:pt x="2828" y="286"/>
                      <a:pt x="2134" y="377"/>
                      <a:pt x="2134" y="377"/>
                    </a:cubicBezTo>
                    <a:lnTo>
                      <a:pt x="2991" y="212"/>
                    </a:lnTo>
                    <a:lnTo>
                      <a:pt x="2991" y="212"/>
                    </a:lnTo>
                    <a:lnTo>
                      <a:pt x="1796" y="242"/>
                    </a:lnTo>
                    <a:cubicBezTo>
                      <a:pt x="1796" y="242"/>
                      <a:pt x="2518" y="99"/>
                      <a:pt x="3344" y="1"/>
                    </a:cubicBezTo>
                    <a:cubicBezTo>
                      <a:pt x="3324" y="1"/>
                      <a:pt x="3303" y="1"/>
                      <a:pt x="32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0" name="Google Shape;1440;p34"/>
            <p:cNvGrpSpPr/>
            <p:nvPr/>
          </p:nvGrpSpPr>
          <p:grpSpPr>
            <a:xfrm>
              <a:off x="8813736" y="3834783"/>
              <a:ext cx="304995" cy="136747"/>
              <a:chOff x="8207986" y="3643583"/>
              <a:chExt cx="304995" cy="136747"/>
            </a:xfrm>
          </p:grpSpPr>
          <p:sp>
            <p:nvSpPr>
              <p:cNvPr id="1441" name="Google Shape;1441;p34"/>
              <p:cNvSpPr/>
              <p:nvPr/>
            </p:nvSpPr>
            <p:spPr>
              <a:xfrm rot="-5400000">
                <a:off x="8372572" y="3639920"/>
                <a:ext cx="134427" cy="146392"/>
              </a:xfrm>
              <a:custGeom>
                <a:avLst/>
                <a:gdLst/>
                <a:ahLst/>
                <a:cxnLst/>
                <a:rect l="l" t="t" r="r" b="b"/>
                <a:pathLst>
                  <a:path w="2202" h="2398" extrusionOk="0">
                    <a:moveTo>
                      <a:pt x="1907" y="0"/>
                    </a:moveTo>
                    <a:cubicBezTo>
                      <a:pt x="1674" y="0"/>
                      <a:pt x="1361" y="184"/>
                      <a:pt x="1158" y="244"/>
                    </a:cubicBezTo>
                    <a:cubicBezTo>
                      <a:pt x="992" y="296"/>
                      <a:pt x="834" y="364"/>
                      <a:pt x="684" y="439"/>
                    </a:cubicBezTo>
                    <a:cubicBezTo>
                      <a:pt x="391" y="589"/>
                      <a:pt x="83" y="800"/>
                      <a:pt x="38" y="1138"/>
                    </a:cubicBezTo>
                    <a:cubicBezTo>
                      <a:pt x="1" y="1356"/>
                      <a:pt x="121" y="1499"/>
                      <a:pt x="226" y="1762"/>
                    </a:cubicBezTo>
                    <a:cubicBezTo>
                      <a:pt x="309" y="1964"/>
                      <a:pt x="519" y="2115"/>
                      <a:pt x="699" y="2242"/>
                    </a:cubicBezTo>
                    <a:cubicBezTo>
                      <a:pt x="804" y="2322"/>
                      <a:pt x="928" y="2397"/>
                      <a:pt x="1052" y="2397"/>
                    </a:cubicBezTo>
                    <a:cubicBezTo>
                      <a:pt x="1080" y="2397"/>
                      <a:pt x="1108" y="2393"/>
                      <a:pt x="1135" y="2385"/>
                    </a:cubicBezTo>
                    <a:cubicBezTo>
                      <a:pt x="1270" y="2340"/>
                      <a:pt x="1345" y="2205"/>
                      <a:pt x="1406" y="2077"/>
                    </a:cubicBezTo>
                    <a:cubicBezTo>
                      <a:pt x="1623" y="1634"/>
                      <a:pt x="1834" y="1183"/>
                      <a:pt x="2052" y="740"/>
                    </a:cubicBezTo>
                    <a:cubicBezTo>
                      <a:pt x="2097" y="657"/>
                      <a:pt x="2134" y="574"/>
                      <a:pt x="2157" y="484"/>
                    </a:cubicBezTo>
                    <a:cubicBezTo>
                      <a:pt x="2202" y="281"/>
                      <a:pt x="2172" y="101"/>
                      <a:pt x="2067" y="41"/>
                    </a:cubicBezTo>
                    <a:cubicBezTo>
                      <a:pt x="2021" y="12"/>
                      <a:pt x="1967" y="0"/>
                      <a:pt x="1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4"/>
              <p:cNvSpPr/>
              <p:nvPr/>
            </p:nvSpPr>
            <p:spPr>
              <a:xfrm rot="-5400000">
                <a:off x="8231062" y="3620507"/>
                <a:ext cx="113793" cy="159944"/>
              </a:xfrm>
              <a:custGeom>
                <a:avLst/>
                <a:gdLst/>
                <a:ahLst/>
                <a:cxnLst/>
                <a:rect l="l" t="t" r="r" b="b"/>
                <a:pathLst>
                  <a:path w="1864" h="2620" extrusionOk="0">
                    <a:moveTo>
                      <a:pt x="1273" y="1"/>
                    </a:moveTo>
                    <a:cubicBezTo>
                      <a:pt x="1192" y="1"/>
                      <a:pt x="1107" y="20"/>
                      <a:pt x="1030" y="39"/>
                    </a:cubicBezTo>
                    <a:cubicBezTo>
                      <a:pt x="827" y="99"/>
                      <a:pt x="579" y="160"/>
                      <a:pt x="436" y="325"/>
                    </a:cubicBezTo>
                    <a:cubicBezTo>
                      <a:pt x="256" y="535"/>
                      <a:pt x="98" y="618"/>
                      <a:pt x="60" y="836"/>
                    </a:cubicBezTo>
                    <a:cubicBezTo>
                      <a:pt x="0" y="1174"/>
                      <a:pt x="226" y="1482"/>
                      <a:pt x="451" y="1730"/>
                    </a:cubicBezTo>
                    <a:cubicBezTo>
                      <a:pt x="571" y="1865"/>
                      <a:pt x="699" y="1985"/>
                      <a:pt x="842" y="2091"/>
                    </a:cubicBezTo>
                    <a:cubicBezTo>
                      <a:pt x="1048" y="2247"/>
                      <a:pt x="1336" y="2620"/>
                      <a:pt x="1589" y="2620"/>
                    </a:cubicBezTo>
                    <a:cubicBezTo>
                      <a:pt x="1603" y="2620"/>
                      <a:pt x="1617" y="2619"/>
                      <a:pt x="1631" y="2616"/>
                    </a:cubicBezTo>
                    <a:cubicBezTo>
                      <a:pt x="1751" y="2594"/>
                      <a:pt x="1833" y="2436"/>
                      <a:pt x="1856" y="2226"/>
                    </a:cubicBezTo>
                    <a:cubicBezTo>
                      <a:pt x="1864" y="2136"/>
                      <a:pt x="1848" y="2038"/>
                      <a:pt x="1841" y="1948"/>
                    </a:cubicBezTo>
                    <a:cubicBezTo>
                      <a:pt x="1773" y="1452"/>
                      <a:pt x="1706" y="956"/>
                      <a:pt x="1646" y="460"/>
                    </a:cubicBezTo>
                    <a:cubicBezTo>
                      <a:pt x="1623" y="317"/>
                      <a:pt x="1601" y="160"/>
                      <a:pt x="1488" y="69"/>
                    </a:cubicBezTo>
                    <a:cubicBezTo>
                      <a:pt x="1426" y="18"/>
                      <a:pt x="1351"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3" name="Google Shape;1443;p34"/>
            <p:cNvGrpSpPr/>
            <p:nvPr/>
          </p:nvGrpSpPr>
          <p:grpSpPr>
            <a:xfrm>
              <a:off x="8816972" y="3847847"/>
              <a:ext cx="296328" cy="121118"/>
              <a:chOff x="8211222" y="3656647"/>
              <a:chExt cx="296328" cy="121118"/>
            </a:xfrm>
          </p:grpSpPr>
          <p:sp>
            <p:nvSpPr>
              <p:cNvPr id="1444" name="Google Shape;1444;p34"/>
              <p:cNvSpPr/>
              <p:nvPr/>
            </p:nvSpPr>
            <p:spPr>
              <a:xfrm rot="-5400000">
                <a:off x="8375502" y="3648162"/>
                <a:ext cx="121118" cy="138089"/>
              </a:xfrm>
              <a:custGeom>
                <a:avLst/>
                <a:gdLst/>
                <a:ahLst/>
                <a:cxnLst/>
                <a:rect l="l" t="t" r="r" b="b"/>
                <a:pathLst>
                  <a:path w="1984" h="2262" extrusionOk="0">
                    <a:moveTo>
                      <a:pt x="1955" y="0"/>
                    </a:moveTo>
                    <a:cubicBezTo>
                      <a:pt x="1951" y="0"/>
                      <a:pt x="1947" y="2"/>
                      <a:pt x="1942" y="4"/>
                    </a:cubicBezTo>
                    <a:cubicBezTo>
                      <a:pt x="1604" y="132"/>
                      <a:pt x="1258" y="282"/>
                      <a:pt x="920" y="425"/>
                    </a:cubicBezTo>
                    <a:cubicBezTo>
                      <a:pt x="620" y="560"/>
                      <a:pt x="297" y="703"/>
                      <a:pt x="71" y="943"/>
                    </a:cubicBezTo>
                    <a:cubicBezTo>
                      <a:pt x="64" y="951"/>
                      <a:pt x="71" y="951"/>
                      <a:pt x="71" y="951"/>
                    </a:cubicBezTo>
                    <a:cubicBezTo>
                      <a:pt x="334" y="770"/>
                      <a:pt x="612" y="628"/>
                      <a:pt x="898" y="500"/>
                    </a:cubicBezTo>
                    <a:lnTo>
                      <a:pt x="898" y="500"/>
                    </a:lnTo>
                    <a:cubicBezTo>
                      <a:pt x="732" y="628"/>
                      <a:pt x="590" y="770"/>
                      <a:pt x="432" y="906"/>
                    </a:cubicBezTo>
                    <a:cubicBezTo>
                      <a:pt x="282" y="1026"/>
                      <a:pt x="124" y="1138"/>
                      <a:pt x="11" y="1296"/>
                    </a:cubicBezTo>
                    <a:cubicBezTo>
                      <a:pt x="0" y="1307"/>
                      <a:pt x="9" y="1317"/>
                      <a:pt x="17" y="1317"/>
                    </a:cubicBezTo>
                    <a:cubicBezTo>
                      <a:pt x="20" y="1317"/>
                      <a:pt x="24" y="1316"/>
                      <a:pt x="26" y="1311"/>
                    </a:cubicBezTo>
                    <a:cubicBezTo>
                      <a:pt x="154" y="1146"/>
                      <a:pt x="327" y="1033"/>
                      <a:pt x="484" y="898"/>
                    </a:cubicBezTo>
                    <a:cubicBezTo>
                      <a:pt x="650" y="755"/>
                      <a:pt x="815" y="620"/>
                      <a:pt x="965" y="470"/>
                    </a:cubicBezTo>
                    <a:cubicBezTo>
                      <a:pt x="1243" y="350"/>
                      <a:pt x="1521" y="237"/>
                      <a:pt x="1799" y="117"/>
                    </a:cubicBezTo>
                    <a:lnTo>
                      <a:pt x="1799" y="117"/>
                    </a:lnTo>
                    <a:cubicBezTo>
                      <a:pt x="1514" y="304"/>
                      <a:pt x="1281" y="567"/>
                      <a:pt x="1010" y="793"/>
                    </a:cubicBezTo>
                    <a:cubicBezTo>
                      <a:pt x="717" y="1033"/>
                      <a:pt x="297" y="1153"/>
                      <a:pt x="94" y="1499"/>
                    </a:cubicBezTo>
                    <a:cubicBezTo>
                      <a:pt x="83" y="1510"/>
                      <a:pt x="91" y="1520"/>
                      <a:pt x="100" y="1520"/>
                    </a:cubicBezTo>
                    <a:cubicBezTo>
                      <a:pt x="103" y="1520"/>
                      <a:pt x="107" y="1519"/>
                      <a:pt x="109" y="1514"/>
                    </a:cubicBezTo>
                    <a:cubicBezTo>
                      <a:pt x="304" y="1221"/>
                      <a:pt x="635" y="1101"/>
                      <a:pt x="913" y="913"/>
                    </a:cubicBezTo>
                    <a:lnTo>
                      <a:pt x="913" y="913"/>
                    </a:lnTo>
                    <a:cubicBezTo>
                      <a:pt x="845" y="1003"/>
                      <a:pt x="777" y="1116"/>
                      <a:pt x="710" y="1206"/>
                    </a:cubicBezTo>
                    <a:cubicBezTo>
                      <a:pt x="560" y="1416"/>
                      <a:pt x="402" y="1627"/>
                      <a:pt x="252" y="1837"/>
                    </a:cubicBezTo>
                    <a:cubicBezTo>
                      <a:pt x="246" y="1848"/>
                      <a:pt x="256" y="1858"/>
                      <a:pt x="265" y="1858"/>
                    </a:cubicBezTo>
                    <a:cubicBezTo>
                      <a:pt x="268" y="1858"/>
                      <a:pt x="272" y="1857"/>
                      <a:pt x="274" y="1852"/>
                    </a:cubicBezTo>
                    <a:cubicBezTo>
                      <a:pt x="417" y="1672"/>
                      <a:pt x="545" y="1484"/>
                      <a:pt x="680" y="1296"/>
                    </a:cubicBezTo>
                    <a:cubicBezTo>
                      <a:pt x="792" y="1146"/>
                      <a:pt x="898" y="966"/>
                      <a:pt x="1033" y="823"/>
                    </a:cubicBezTo>
                    <a:cubicBezTo>
                      <a:pt x="1040" y="815"/>
                      <a:pt x="1048" y="808"/>
                      <a:pt x="1055" y="800"/>
                    </a:cubicBezTo>
                    <a:cubicBezTo>
                      <a:pt x="1198" y="680"/>
                      <a:pt x="1333" y="537"/>
                      <a:pt x="1476" y="410"/>
                    </a:cubicBezTo>
                    <a:cubicBezTo>
                      <a:pt x="1566" y="335"/>
                      <a:pt x="1657" y="259"/>
                      <a:pt x="1754" y="192"/>
                    </a:cubicBezTo>
                    <a:lnTo>
                      <a:pt x="1754" y="192"/>
                    </a:lnTo>
                    <a:cubicBezTo>
                      <a:pt x="1521" y="507"/>
                      <a:pt x="1296" y="845"/>
                      <a:pt x="1086" y="1176"/>
                    </a:cubicBezTo>
                    <a:cubicBezTo>
                      <a:pt x="890" y="1492"/>
                      <a:pt x="702" y="1830"/>
                      <a:pt x="627" y="2198"/>
                    </a:cubicBezTo>
                    <a:cubicBezTo>
                      <a:pt x="627" y="2207"/>
                      <a:pt x="636" y="2214"/>
                      <a:pt x="642" y="2214"/>
                    </a:cubicBezTo>
                    <a:cubicBezTo>
                      <a:pt x="646" y="2214"/>
                      <a:pt x="650" y="2211"/>
                      <a:pt x="650" y="2205"/>
                    </a:cubicBezTo>
                    <a:cubicBezTo>
                      <a:pt x="762" y="1867"/>
                      <a:pt x="905" y="1559"/>
                      <a:pt x="1086" y="1259"/>
                    </a:cubicBezTo>
                    <a:lnTo>
                      <a:pt x="1086" y="1259"/>
                    </a:lnTo>
                    <a:cubicBezTo>
                      <a:pt x="1010" y="1574"/>
                      <a:pt x="973" y="1927"/>
                      <a:pt x="973" y="2250"/>
                    </a:cubicBezTo>
                    <a:cubicBezTo>
                      <a:pt x="973" y="2258"/>
                      <a:pt x="977" y="2262"/>
                      <a:pt x="980" y="2262"/>
                    </a:cubicBezTo>
                    <a:cubicBezTo>
                      <a:pt x="984" y="2262"/>
                      <a:pt x="988" y="2258"/>
                      <a:pt x="988" y="2250"/>
                    </a:cubicBezTo>
                    <a:cubicBezTo>
                      <a:pt x="1033" y="1890"/>
                      <a:pt x="1086" y="1537"/>
                      <a:pt x="1138" y="1176"/>
                    </a:cubicBezTo>
                    <a:cubicBezTo>
                      <a:pt x="1146" y="1161"/>
                      <a:pt x="1153" y="1146"/>
                      <a:pt x="1161" y="1138"/>
                    </a:cubicBezTo>
                    <a:cubicBezTo>
                      <a:pt x="1379" y="793"/>
                      <a:pt x="1626" y="470"/>
                      <a:pt x="1844" y="124"/>
                    </a:cubicBezTo>
                    <a:lnTo>
                      <a:pt x="1957" y="49"/>
                    </a:lnTo>
                    <a:cubicBezTo>
                      <a:pt x="1957" y="49"/>
                      <a:pt x="1957" y="42"/>
                      <a:pt x="1957" y="42"/>
                    </a:cubicBezTo>
                    <a:lnTo>
                      <a:pt x="1965" y="42"/>
                    </a:lnTo>
                    <a:cubicBezTo>
                      <a:pt x="1983" y="29"/>
                      <a:pt x="1976" y="0"/>
                      <a:pt x="19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4"/>
              <p:cNvSpPr/>
              <p:nvPr/>
            </p:nvSpPr>
            <p:spPr>
              <a:xfrm rot="-5400000">
                <a:off x="8500346" y="3706156"/>
                <a:ext cx="7387" cy="7020"/>
              </a:xfrm>
              <a:custGeom>
                <a:avLst/>
                <a:gdLst/>
                <a:ahLst/>
                <a:cxnLst/>
                <a:rect l="l" t="t" r="r" b="b"/>
                <a:pathLst>
                  <a:path w="121" h="115" extrusionOk="0">
                    <a:moveTo>
                      <a:pt x="57" y="1"/>
                    </a:moveTo>
                    <a:cubicBezTo>
                      <a:pt x="44" y="1"/>
                      <a:pt x="32" y="5"/>
                      <a:pt x="23" y="11"/>
                    </a:cubicBezTo>
                    <a:cubicBezTo>
                      <a:pt x="0" y="33"/>
                      <a:pt x="0" y="71"/>
                      <a:pt x="15" y="94"/>
                    </a:cubicBezTo>
                    <a:cubicBezTo>
                      <a:pt x="29" y="107"/>
                      <a:pt x="47" y="115"/>
                      <a:pt x="64" y="115"/>
                    </a:cubicBezTo>
                    <a:cubicBezTo>
                      <a:pt x="77" y="115"/>
                      <a:pt x="89" y="110"/>
                      <a:pt x="98" y="101"/>
                    </a:cubicBezTo>
                    <a:cubicBezTo>
                      <a:pt x="121" y="86"/>
                      <a:pt x="121" y="48"/>
                      <a:pt x="106" y="26"/>
                    </a:cubicBezTo>
                    <a:cubicBezTo>
                      <a:pt x="92" y="8"/>
                      <a:pt x="74" y="1"/>
                      <a:pt x="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4"/>
              <p:cNvSpPr/>
              <p:nvPr/>
            </p:nvSpPr>
            <p:spPr>
              <a:xfrm rot="-5400000">
                <a:off x="8496195" y="3725997"/>
                <a:ext cx="6471" cy="4884"/>
              </a:xfrm>
              <a:custGeom>
                <a:avLst/>
                <a:gdLst/>
                <a:ahLst/>
                <a:cxnLst/>
                <a:rect l="l" t="t" r="r" b="b"/>
                <a:pathLst>
                  <a:path w="106" h="80" extrusionOk="0">
                    <a:moveTo>
                      <a:pt x="52" y="1"/>
                    </a:moveTo>
                    <a:cubicBezTo>
                      <a:pt x="45" y="1"/>
                      <a:pt x="37" y="3"/>
                      <a:pt x="30" y="9"/>
                    </a:cubicBezTo>
                    <a:cubicBezTo>
                      <a:pt x="0" y="33"/>
                      <a:pt x="22" y="80"/>
                      <a:pt x="51" y="80"/>
                    </a:cubicBezTo>
                    <a:cubicBezTo>
                      <a:pt x="59" y="80"/>
                      <a:pt x="67" y="77"/>
                      <a:pt x="75" y="69"/>
                    </a:cubicBezTo>
                    <a:cubicBezTo>
                      <a:pt x="105" y="45"/>
                      <a:pt x="82" y="1"/>
                      <a:pt x="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4"/>
              <p:cNvSpPr/>
              <p:nvPr/>
            </p:nvSpPr>
            <p:spPr>
              <a:xfrm rot="-5400000">
                <a:off x="8481299" y="3744128"/>
                <a:ext cx="8364" cy="8119"/>
              </a:xfrm>
              <a:custGeom>
                <a:avLst/>
                <a:gdLst/>
                <a:ahLst/>
                <a:cxnLst/>
                <a:rect l="l" t="t" r="r" b="b"/>
                <a:pathLst>
                  <a:path w="137" h="133" extrusionOk="0">
                    <a:moveTo>
                      <a:pt x="53" y="1"/>
                    </a:moveTo>
                    <a:cubicBezTo>
                      <a:pt x="16" y="8"/>
                      <a:pt x="1" y="38"/>
                      <a:pt x="8" y="68"/>
                    </a:cubicBezTo>
                    <a:cubicBezTo>
                      <a:pt x="8" y="74"/>
                      <a:pt x="12" y="92"/>
                      <a:pt x="12" y="92"/>
                    </a:cubicBezTo>
                    <a:cubicBezTo>
                      <a:pt x="11" y="92"/>
                      <a:pt x="10" y="89"/>
                      <a:pt x="8" y="83"/>
                    </a:cubicBezTo>
                    <a:lnTo>
                      <a:pt x="8" y="83"/>
                    </a:lnTo>
                    <a:cubicBezTo>
                      <a:pt x="14" y="108"/>
                      <a:pt x="36" y="133"/>
                      <a:pt x="64" y="133"/>
                    </a:cubicBezTo>
                    <a:cubicBezTo>
                      <a:pt x="70" y="133"/>
                      <a:pt x="77" y="131"/>
                      <a:pt x="83" y="129"/>
                    </a:cubicBezTo>
                    <a:cubicBezTo>
                      <a:pt x="121" y="121"/>
                      <a:pt x="136" y="83"/>
                      <a:pt x="121" y="46"/>
                    </a:cubicBezTo>
                    <a:cubicBezTo>
                      <a:pt x="114" y="16"/>
                      <a:pt x="83" y="1"/>
                      <a:pt x="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4"/>
              <p:cNvSpPr/>
              <p:nvPr/>
            </p:nvSpPr>
            <p:spPr>
              <a:xfrm rot="-5400000">
                <a:off x="8459200" y="3759024"/>
                <a:ext cx="7875" cy="8119"/>
              </a:xfrm>
              <a:custGeom>
                <a:avLst/>
                <a:gdLst/>
                <a:ahLst/>
                <a:cxnLst/>
                <a:rect l="l" t="t" r="r" b="b"/>
                <a:pathLst>
                  <a:path w="129" h="133" extrusionOk="0">
                    <a:moveTo>
                      <a:pt x="60" y="0"/>
                    </a:moveTo>
                    <a:cubicBezTo>
                      <a:pt x="48" y="0"/>
                      <a:pt x="36" y="4"/>
                      <a:pt x="23" y="14"/>
                    </a:cubicBezTo>
                    <a:cubicBezTo>
                      <a:pt x="8" y="21"/>
                      <a:pt x="0" y="44"/>
                      <a:pt x="0" y="66"/>
                    </a:cubicBezTo>
                    <a:lnTo>
                      <a:pt x="0" y="74"/>
                    </a:lnTo>
                    <a:lnTo>
                      <a:pt x="0" y="81"/>
                    </a:lnTo>
                    <a:cubicBezTo>
                      <a:pt x="0" y="104"/>
                      <a:pt x="15" y="126"/>
                      <a:pt x="38" y="126"/>
                    </a:cubicBezTo>
                    <a:cubicBezTo>
                      <a:pt x="46" y="130"/>
                      <a:pt x="54" y="132"/>
                      <a:pt x="62" y="132"/>
                    </a:cubicBezTo>
                    <a:cubicBezTo>
                      <a:pt x="83" y="132"/>
                      <a:pt x="102" y="118"/>
                      <a:pt x="113" y="96"/>
                    </a:cubicBezTo>
                    <a:cubicBezTo>
                      <a:pt x="128" y="66"/>
                      <a:pt x="121" y="44"/>
                      <a:pt x="106" y="21"/>
                    </a:cubicBezTo>
                    <a:cubicBezTo>
                      <a:pt x="92" y="8"/>
                      <a:pt x="77" y="0"/>
                      <a:pt x="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4"/>
              <p:cNvSpPr/>
              <p:nvPr/>
            </p:nvSpPr>
            <p:spPr>
              <a:xfrm rot="-5400000">
                <a:off x="8442961" y="3766777"/>
                <a:ext cx="10500" cy="7814"/>
              </a:xfrm>
              <a:custGeom>
                <a:avLst/>
                <a:gdLst/>
                <a:ahLst/>
                <a:cxnLst/>
                <a:rect l="l" t="t" r="r" b="b"/>
                <a:pathLst>
                  <a:path w="172" h="128" extrusionOk="0">
                    <a:moveTo>
                      <a:pt x="86" y="0"/>
                    </a:moveTo>
                    <a:cubicBezTo>
                      <a:pt x="74" y="0"/>
                      <a:pt x="61" y="5"/>
                      <a:pt x="49" y="15"/>
                    </a:cubicBezTo>
                    <a:cubicBezTo>
                      <a:pt x="1" y="57"/>
                      <a:pt x="39" y="128"/>
                      <a:pt x="87" y="128"/>
                    </a:cubicBezTo>
                    <a:cubicBezTo>
                      <a:pt x="99" y="128"/>
                      <a:pt x="112" y="123"/>
                      <a:pt x="124" y="113"/>
                    </a:cubicBezTo>
                    <a:cubicBezTo>
                      <a:pt x="172" y="71"/>
                      <a:pt x="134" y="0"/>
                      <a:pt x="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4"/>
              <p:cNvSpPr/>
              <p:nvPr/>
            </p:nvSpPr>
            <p:spPr>
              <a:xfrm rot="-5400000">
                <a:off x="8427088" y="3767754"/>
                <a:ext cx="8302" cy="7692"/>
              </a:xfrm>
              <a:custGeom>
                <a:avLst/>
                <a:gdLst/>
                <a:ahLst/>
                <a:cxnLst/>
                <a:rect l="l" t="t" r="r" b="b"/>
                <a:pathLst>
                  <a:path w="136" h="126" extrusionOk="0">
                    <a:moveTo>
                      <a:pt x="65" y="1"/>
                    </a:moveTo>
                    <a:cubicBezTo>
                      <a:pt x="52" y="1"/>
                      <a:pt x="40" y="5"/>
                      <a:pt x="31" y="14"/>
                    </a:cubicBezTo>
                    <a:cubicBezTo>
                      <a:pt x="8" y="37"/>
                      <a:pt x="1" y="74"/>
                      <a:pt x="23" y="104"/>
                    </a:cubicBezTo>
                    <a:cubicBezTo>
                      <a:pt x="36" y="117"/>
                      <a:pt x="52" y="126"/>
                      <a:pt x="69" y="126"/>
                    </a:cubicBezTo>
                    <a:cubicBezTo>
                      <a:pt x="81" y="126"/>
                      <a:pt x="93" y="121"/>
                      <a:pt x="106" y="112"/>
                    </a:cubicBezTo>
                    <a:cubicBezTo>
                      <a:pt x="128" y="89"/>
                      <a:pt x="136" y="52"/>
                      <a:pt x="113" y="22"/>
                    </a:cubicBezTo>
                    <a:cubicBezTo>
                      <a:pt x="100" y="9"/>
                      <a:pt x="82"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4"/>
              <p:cNvSpPr/>
              <p:nvPr/>
            </p:nvSpPr>
            <p:spPr>
              <a:xfrm rot="-5400000">
                <a:off x="8243241" y="3628779"/>
                <a:ext cx="92487" cy="156526"/>
              </a:xfrm>
              <a:custGeom>
                <a:avLst/>
                <a:gdLst/>
                <a:ahLst/>
                <a:cxnLst/>
                <a:rect l="l" t="t" r="r" b="b"/>
                <a:pathLst>
                  <a:path w="1515" h="2564" extrusionOk="0">
                    <a:moveTo>
                      <a:pt x="932" y="1"/>
                    </a:moveTo>
                    <a:cubicBezTo>
                      <a:pt x="928" y="1"/>
                      <a:pt x="925" y="3"/>
                      <a:pt x="925" y="9"/>
                    </a:cubicBezTo>
                    <a:cubicBezTo>
                      <a:pt x="880" y="385"/>
                      <a:pt x="947" y="775"/>
                      <a:pt x="1030" y="1136"/>
                    </a:cubicBezTo>
                    <a:cubicBezTo>
                      <a:pt x="1128" y="1534"/>
                      <a:pt x="1233" y="1932"/>
                      <a:pt x="1361" y="2316"/>
                    </a:cubicBezTo>
                    <a:cubicBezTo>
                      <a:pt x="1293" y="2210"/>
                      <a:pt x="1225" y="2113"/>
                      <a:pt x="1165" y="2000"/>
                    </a:cubicBezTo>
                    <a:cubicBezTo>
                      <a:pt x="1068" y="1827"/>
                      <a:pt x="985" y="1654"/>
                      <a:pt x="887" y="1482"/>
                    </a:cubicBezTo>
                    <a:cubicBezTo>
                      <a:pt x="887" y="1474"/>
                      <a:pt x="880" y="1466"/>
                      <a:pt x="872" y="1459"/>
                    </a:cubicBezTo>
                    <a:cubicBezTo>
                      <a:pt x="790" y="1279"/>
                      <a:pt x="745" y="1061"/>
                      <a:pt x="692" y="880"/>
                    </a:cubicBezTo>
                    <a:cubicBezTo>
                      <a:pt x="624" y="655"/>
                      <a:pt x="557" y="430"/>
                      <a:pt x="482" y="212"/>
                    </a:cubicBezTo>
                    <a:cubicBezTo>
                      <a:pt x="479" y="202"/>
                      <a:pt x="473" y="198"/>
                      <a:pt x="467" y="198"/>
                    </a:cubicBezTo>
                    <a:cubicBezTo>
                      <a:pt x="459" y="198"/>
                      <a:pt x="452" y="206"/>
                      <a:pt x="452" y="219"/>
                    </a:cubicBezTo>
                    <a:cubicBezTo>
                      <a:pt x="527" y="475"/>
                      <a:pt x="609" y="723"/>
                      <a:pt x="685" y="978"/>
                    </a:cubicBezTo>
                    <a:cubicBezTo>
                      <a:pt x="722" y="1091"/>
                      <a:pt x="752" y="1211"/>
                      <a:pt x="790" y="1331"/>
                    </a:cubicBezTo>
                    <a:cubicBezTo>
                      <a:pt x="587" y="1053"/>
                      <a:pt x="309" y="813"/>
                      <a:pt x="219" y="475"/>
                    </a:cubicBezTo>
                    <a:cubicBezTo>
                      <a:pt x="219" y="465"/>
                      <a:pt x="213" y="461"/>
                      <a:pt x="208" y="461"/>
                    </a:cubicBezTo>
                    <a:cubicBezTo>
                      <a:pt x="200" y="461"/>
                      <a:pt x="192" y="469"/>
                      <a:pt x="196" y="482"/>
                    </a:cubicBezTo>
                    <a:cubicBezTo>
                      <a:pt x="279" y="880"/>
                      <a:pt x="639" y="1136"/>
                      <a:pt x="842" y="1474"/>
                    </a:cubicBezTo>
                    <a:cubicBezTo>
                      <a:pt x="1023" y="1782"/>
                      <a:pt x="1158" y="2113"/>
                      <a:pt x="1376" y="2398"/>
                    </a:cubicBezTo>
                    <a:cubicBezTo>
                      <a:pt x="1150" y="2188"/>
                      <a:pt x="917" y="1977"/>
                      <a:pt x="700" y="1760"/>
                    </a:cubicBezTo>
                    <a:cubicBezTo>
                      <a:pt x="602" y="1564"/>
                      <a:pt x="489" y="1376"/>
                      <a:pt x="376" y="1188"/>
                    </a:cubicBezTo>
                    <a:cubicBezTo>
                      <a:pt x="271" y="1001"/>
                      <a:pt x="144" y="828"/>
                      <a:pt x="76" y="625"/>
                    </a:cubicBezTo>
                    <a:cubicBezTo>
                      <a:pt x="76" y="619"/>
                      <a:pt x="73" y="617"/>
                      <a:pt x="69" y="617"/>
                    </a:cubicBezTo>
                    <a:cubicBezTo>
                      <a:pt x="62" y="617"/>
                      <a:pt x="53" y="623"/>
                      <a:pt x="53" y="633"/>
                    </a:cubicBezTo>
                    <a:cubicBezTo>
                      <a:pt x="113" y="828"/>
                      <a:pt x="226" y="986"/>
                      <a:pt x="331" y="1158"/>
                    </a:cubicBezTo>
                    <a:cubicBezTo>
                      <a:pt x="437" y="1339"/>
                      <a:pt x="534" y="1527"/>
                      <a:pt x="639" y="1707"/>
                    </a:cubicBezTo>
                    <a:cubicBezTo>
                      <a:pt x="414" y="1482"/>
                      <a:pt x="196" y="1249"/>
                      <a:pt x="8" y="986"/>
                    </a:cubicBezTo>
                    <a:cubicBezTo>
                      <a:pt x="8" y="983"/>
                      <a:pt x="7" y="982"/>
                      <a:pt x="6" y="982"/>
                    </a:cubicBezTo>
                    <a:cubicBezTo>
                      <a:pt x="4" y="982"/>
                      <a:pt x="1" y="986"/>
                      <a:pt x="1" y="986"/>
                    </a:cubicBezTo>
                    <a:cubicBezTo>
                      <a:pt x="144" y="1301"/>
                      <a:pt x="399" y="1549"/>
                      <a:pt x="647" y="1790"/>
                    </a:cubicBezTo>
                    <a:cubicBezTo>
                      <a:pt x="917" y="2045"/>
                      <a:pt x="1188" y="2308"/>
                      <a:pt x="1473" y="2556"/>
                    </a:cubicBezTo>
                    <a:cubicBezTo>
                      <a:pt x="1479" y="2562"/>
                      <a:pt x="1485" y="2564"/>
                      <a:pt x="1490" y="2564"/>
                    </a:cubicBezTo>
                    <a:cubicBezTo>
                      <a:pt x="1505" y="2564"/>
                      <a:pt x="1515" y="2543"/>
                      <a:pt x="1503" y="2526"/>
                    </a:cubicBezTo>
                    <a:lnTo>
                      <a:pt x="1496" y="2526"/>
                    </a:lnTo>
                    <a:cubicBezTo>
                      <a:pt x="1496" y="2526"/>
                      <a:pt x="1496" y="2518"/>
                      <a:pt x="1496" y="2518"/>
                    </a:cubicBezTo>
                    <a:cubicBezTo>
                      <a:pt x="1473" y="2481"/>
                      <a:pt x="1443" y="2443"/>
                      <a:pt x="1421" y="2406"/>
                    </a:cubicBezTo>
                    <a:cubicBezTo>
                      <a:pt x="1323" y="2000"/>
                      <a:pt x="1195" y="1609"/>
                      <a:pt x="1090" y="1204"/>
                    </a:cubicBezTo>
                    <a:cubicBezTo>
                      <a:pt x="1090" y="1188"/>
                      <a:pt x="1090" y="1173"/>
                      <a:pt x="1083" y="1158"/>
                    </a:cubicBezTo>
                    <a:cubicBezTo>
                      <a:pt x="1143" y="805"/>
                      <a:pt x="1210" y="452"/>
                      <a:pt x="1278" y="92"/>
                    </a:cubicBezTo>
                    <a:cubicBezTo>
                      <a:pt x="1282" y="84"/>
                      <a:pt x="1278" y="80"/>
                      <a:pt x="1273" y="80"/>
                    </a:cubicBezTo>
                    <a:cubicBezTo>
                      <a:pt x="1269" y="80"/>
                      <a:pt x="1263" y="84"/>
                      <a:pt x="1263" y="92"/>
                    </a:cubicBezTo>
                    <a:cubicBezTo>
                      <a:pt x="1158" y="392"/>
                      <a:pt x="1090" y="738"/>
                      <a:pt x="1060" y="1061"/>
                    </a:cubicBezTo>
                    <a:cubicBezTo>
                      <a:pt x="985" y="715"/>
                      <a:pt x="947" y="370"/>
                      <a:pt x="947" y="16"/>
                    </a:cubicBezTo>
                    <a:cubicBezTo>
                      <a:pt x="947" y="7"/>
                      <a:pt x="939" y="1"/>
                      <a:pt x="9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4"/>
              <p:cNvSpPr/>
              <p:nvPr/>
            </p:nvSpPr>
            <p:spPr>
              <a:xfrm rot="-5400000">
                <a:off x="8216564" y="3664430"/>
                <a:ext cx="7387" cy="6959"/>
              </a:xfrm>
              <a:custGeom>
                <a:avLst/>
                <a:gdLst/>
                <a:ahLst/>
                <a:cxnLst/>
                <a:rect l="l" t="t" r="r" b="b"/>
                <a:pathLst>
                  <a:path w="121" h="114" extrusionOk="0">
                    <a:moveTo>
                      <a:pt x="60" y="1"/>
                    </a:moveTo>
                    <a:cubicBezTo>
                      <a:pt x="50" y="1"/>
                      <a:pt x="40" y="3"/>
                      <a:pt x="30" y="8"/>
                    </a:cubicBezTo>
                    <a:cubicBezTo>
                      <a:pt x="8" y="23"/>
                      <a:pt x="0" y="61"/>
                      <a:pt x="15" y="83"/>
                    </a:cubicBezTo>
                    <a:cubicBezTo>
                      <a:pt x="25" y="103"/>
                      <a:pt x="42" y="113"/>
                      <a:pt x="61" y="113"/>
                    </a:cubicBezTo>
                    <a:cubicBezTo>
                      <a:pt x="70" y="113"/>
                      <a:pt x="80" y="111"/>
                      <a:pt x="90" y="106"/>
                    </a:cubicBezTo>
                    <a:cubicBezTo>
                      <a:pt x="113" y="91"/>
                      <a:pt x="120" y="53"/>
                      <a:pt x="105" y="31"/>
                    </a:cubicBezTo>
                    <a:cubicBezTo>
                      <a:pt x="95" y="11"/>
                      <a:pt x="79" y="1"/>
                      <a:pt x="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4"/>
              <p:cNvSpPr/>
              <p:nvPr/>
            </p:nvSpPr>
            <p:spPr>
              <a:xfrm rot="-5400000">
                <a:off x="8214457" y="3684728"/>
                <a:ext cx="6349" cy="4884"/>
              </a:xfrm>
              <a:custGeom>
                <a:avLst/>
                <a:gdLst/>
                <a:ahLst/>
                <a:cxnLst/>
                <a:rect l="l" t="t" r="r" b="b"/>
                <a:pathLst>
                  <a:path w="104" h="80" extrusionOk="0">
                    <a:moveTo>
                      <a:pt x="54" y="0"/>
                    </a:moveTo>
                    <a:cubicBezTo>
                      <a:pt x="28" y="0"/>
                      <a:pt x="0" y="32"/>
                      <a:pt x="22" y="64"/>
                    </a:cubicBezTo>
                    <a:cubicBezTo>
                      <a:pt x="28" y="75"/>
                      <a:pt x="38" y="79"/>
                      <a:pt x="49" y="79"/>
                    </a:cubicBezTo>
                    <a:cubicBezTo>
                      <a:pt x="75" y="79"/>
                      <a:pt x="103" y="51"/>
                      <a:pt x="82" y="19"/>
                    </a:cubicBezTo>
                    <a:cubicBezTo>
                      <a:pt x="75" y="6"/>
                      <a:pt x="65" y="0"/>
                      <a:pt x="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4"/>
              <p:cNvSpPr/>
              <p:nvPr/>
            </p:nvSpPr>
            <p:spPr>
              <a:xfrm rot="-5400000">
                <a:off x="8219433" y="3706187"/>
                <a:ext cx="8302" cy="7875"/>
              </a:xfrm>
              <a:custGeom>
                <a:avLst/>
                <a:gdLst/>
                <a:ahLst/>
                <a:cxnLst/>
                <a:rect l="l" t="t" r="r" b="b"/>
                <a:pathLst>
                  <a:path w="136" h="129" extrusionOk="0">
                    <a:moveTo>
                      <a:pt x="68" y="1"/>
                    </a:moveTo>
                    <a:cubicBezTo>
                      <a:pt x="48" y="1"/>
                      <a:pt x="29" y="10"/>
                      <a:pt x="15" y="29"/>
                    </a:cubicBezTo>
                    <a:cubicBezTo>
                      <a:pt x="19" y="25"/>
                      <a:pt x="21" y="24"/>
                      <a:pt x="22" y="24"/>
                    </a:cubicBezTo>
                    <a:lnTo>
                      <a:pt x="22" y="24"/>
                    </a:lnTo>
                    <a:cubicBezTo>
                      <a:pt x="24" y="24"/>
                      <a:pt x="15" y="36"/>
                      <a:pt x="15" y="36"/>
                    </a:cubicBezTo>
                    <a:cubicBezTo>
                      <a:pt x="0" y="66"/>
                      <a:pt x="8" y="104"/>
                      <a:pt x="38" y="119"/>
                    </a:cubicBezTo>
                    <a:cubicBezTo>
                      <a:pt x="47" y="125"/>
                      <a:pt x="58" y="129"/>
                      <a:pt x="69" y="129"/>
                    </a:cubicBezTo>
                    <a:cubicBezTo>
                      <a:pt x="84" y="129"/>
                      <a:pt x="100" y="121"/>
                      <a:pt x="113" y="104"/>
                    </a:cubicBezTo>
                    <a:cubicBezTo>
                      <a:pt x="136" y="81"/>
                      <a:pt x="136" y="36"/>
                      <a:pt x="106" y="14"/>
                    </a:cubicBezTo>
                    <a:cubicBezTo>
                      <a:pt x="94" y="5"/>
                      <a:pt x="81" y="1"/>
                      <a:pt x="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4"/>
              <p:cNvSpPr/>
              <p:nvPr/>
            </p:nvSpPr>
            <p:spPr>
              <a:xfrm rot="-5400000">
                <a:off x="8235092" y="3727462"/>
                <a:ext cx="7875" cy="7997"/>
              </a:xfrm>
              <a:custGeom>
                <a:avLst/>
                <a:gdLst/>
                <a:ahLst/>
                <a:cxnLst/>
                <a:rect l="l" t="t" r="r" b="b"/>
                <a:pathLst>
                  <a:path w="129" h="131" extrusionOk="0">
                    <a:moveTo>
                      <a:pt x="57" y="0"/>
                    </a:moveTo>
                    <a:cubicBezTo>
                      <a:pt x="41" y="0"/>
                      <a:pt x="28" y="14"/>
                      <a:pt x="16" y="32"/>
                    </a:cubicBezTo>
                    <a:cubicBezTo>
                      <a:pt x="16" y="32"/>
                      <a:pt x="16" y="32"/>
                      <a:pt x="16" y="40"/>
                    </a:cubicBezTo>
                    <a:cubicBezTo>
                      <a:pt x="8" y="47"/>
                      <a:pt x="8" y="47"/>
                      <a:pt x="8" y="47"/>
                    </a:cubicBezTo>
                    <a:cubicBezTo>
                      <a:pt x="1" y="70"/>
                      <a:pt x="1" y="92"/>
                      <a:pt x="16" y="107"/>
                    </a:cubicBezTo>
                    <a:cubicBezTo>
                      <a:pt x="30" y="122"/>
                      <a:pt x="48" y="130"/>
                      <a:pt x="67" y="130"/>
                    </a:cubicBezTo>
                    <a:cubicBezTo>
                      <a:pt x="77" y="130"/>
                      <a:pt x="88" y="128"/>
                      <a:pt x="98" y="122"/>
                    </a:cubicBezTo>
                    <a:cubicBezTo>
                      <a:pt x="114" y="115"/>
                      <a:pt x="129" y="92"/>
                      <a:pt x="129" y="62"/>
                    </a:cubicBezTo>
                    <a:cubicBezTo>
                      <a:pt x="129" y="25"/>
                      <a:pt x="106" y="2"/>
                      <a:pt x="68" y="2"/>
                    </a:cubicBezTo>
                    <a:cubicBezTo>
                      <a:pt x="64" y="1"/>
                      <a:pt x="61" y="0"/>
                      <a:pt x="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4"/>
              <p:cNvSpPr/>
              <p:nvPr/>
            </p:nvSpPr>
            <p:spPr>
              <a:xfrm rot="-5400000">
                <a:off x="8245623" y="3739031"/>
                <a:ext cx="9829" cy="7814"/>
              </a:xfrm>
              <a:custGeom>
                <a:avLst/>
                <a:gdLst/>
                <a:ahLst/>
                <a:cxnLst/>
                <a:rect l="l" t="t" r="r" b="b"/>
                <a:pathLst>
                  <a:path w="161" h="128" extrusionOk="0">
                    <a:moveTo>
                      <a:pt x="82" y="1"/>
                    </a:moveTo>
                    <a:cubicBezTo>
                      <a:pt x="42" y="1"/>
                      <a:pt x="1" y="45"/>
                      <a:pt x="32" y="98"/>
                    </a:cubicBezTo>
                    <a:cubicBezTo>
                      <a:pt x="44" y="118"/>
                      <a:pt x="61" y="127"/>
                      <a:pt x="79" y="127"/>
                    </a:cubicBezTo>
                    <a:cubicBezTo>
                      <a:pt x="120" y="127"/>
                      <a:pt x="161" y="82"/>
                      <a:pt x="130" y="30"/>
                    </a:cubicBezTo>
                    <a:cubicBezTo>
                      <a:pt x="118" y="9"/>
                      <a:pt x="100" y="1"/>
                      <a:pt x="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4"/>
              <p:cNvSpPr/>
              <p:nvPr/>
            </p:nvSpPr>
            <p:spPr>
              <a:xfrm rot="-5400000">
                <a:off x="8262167" y="3745380"/>
                <a:ext cx="8364" cy="7448"/>
              </a:xfrm>
              <a:custGeom>
                <a:avLst/>
                <a:gdLst/>
                <a:ahLst/>
                <a:cxnLst/>
                <a:rect l="l" t="t" r="r" b="b"/>
                <a:pathLst>
                  <a:path w="137" h="122" extrusionOk="0">
                    <a:moveTo>
                      <a:pt x="68" y="1"/>
                    </a:moveTo>
                    <a:cubicBezTo>
                      <a:pt x="58" y="1"/>
                      <a:pt x="48" y="3"/>
                      <a:pt x="38" y="8"/>
                    </a:cubicBezTo>
                    <a:cubicBezTo>
                      <a:pt x="8" y="23"/>
                      <a:pt x="1" y="61"/>
                      <a:pt x="16" y="91"/>
                    </a:cubicBezTo>
                    <a:cubicBezTo>
                      <a:pt x="31" y="111"/>
                      <a:pt x="49" y="121"/>
                      <a:pt x="69" y="121"/>
                    </a:cubicBezTo>
                    <a:cubicBezTo>
                      <a:pt x="78" y="121"/>
                      <a:pt x="88" y="119"/>
                      <a:pt x="98" y="114"/>
                    </a:cubicBezTo>
                    <a:cubicBezTo>
                      <a:pt x="129" y="99"/>
                      <a:pt x="136" y="53"/>
                      <a:pt x="121" y="31"/>
                    </a:cubicBezTo>
                    <a:cubicBezTo>
                      <a:pt x="106" y="11"/>
                      <a:pt x="88" y="1"/>
                      <a:pt x="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8" name="Google Shape;1458;p34"/>
            <p:cNvSpPr/>
            <p:nvPr/>
          </p:nvSpPr>
          <p:spPr>
            <a:xfrm rot="5718793" flipH="1">
              <a:off x="8910203" y="3836839"/>
              <a:ext cx="32700" cy="69700"/>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4"/>
            <p:cNvSpPr/>
            <p:nvPr/>
          </p:nvSpPr>
          <p:spPr>
            <a:xfrm rot="4053810" flipH="1">
              <a:off x="8916658" y="3854154"/>
              <a:ext cx="36156" cy="79815"/>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4"/>
            <p:cNvSpPr/>
            <p:nvPr/>
          </p:nvSpPr>
          <p:spPr>
            <a:xfrm rot="-5718793">
              <a:off x="9002485" y="3837989"/>
              <a:ext cx="32700" cy="69700"/>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4"/>
            <p:cNvSpPr/>
            <p:nvPr/>
          </p:nvSpPr>
          <p:spPr>
            <a:xfrm rot="-4053810">
              <a:off x="8992574" y="3855304"/>
              <a:ext cx="36156" cy="79815"/>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4"/>
            <p:cNvSpPr/>
            <p:nvPr/>
          </p:nvSpPr>
          <p:spPr>
            <a:xfrm rot="10567640" flipH="1">
              <a:off x="8860350" y="3831862"/>
              <a:ext cx="118905" cy="21501"/>
            </a:xfrm>
            <a:custGeom>
              <a:avLst/>
              <a:gdLst/>
              <a:ahLst/>
              <a:cxnLst/>
              <a:rect l="l" t="t" r="r" b="b"/>
              <a:pathLst>
                <a:path w="7778" h="1406" extrusionOk="0">
                  <a:moveTo>
                    <a:pt x="1" y="1"/>
                  </a:moveTo>
                  <a:lnTo>
                    <a:pt x="1744" y="436"/>
                  </a:lnTo>
                  <a:lnTo>
                    <a:pt x="782" y="452"/>
                  </a:lnTo>
                  <a:lnTo>
                    <a:pt x="2127" y="639"/>
                  </a:lnTo>
                  <a:lnTo>
                    <a:pt x="647" y="624"/>
                  </a:lnTo>
                  <a:lnTo>
                    <a:pt x="2976" y="962"/>
                  </a:lnTo>
                  <a:cubicBezTo>
                    <a:pt x="2976" y="962"/>
                    <a:pt x="2563" y="1000"/>
                    <a:pt x="1256" y="1120"/>
                  </a:cubicBezTo>
                  <a:cubicBezTo>
                    <a:pt x="1408" y="1136"/>
                    <a:pt x="1601" y="1143"/>
                    <a:pt x="1814" y="1143"/>
                  </a:cubicBezTo>
                  <a:cubicBezTo>
                    <a:pt x="2811" y="1143"/>
                    <a:pt x="4268" y="1000"/>
                    <a:pt x="4269" y="1000"/>
                  </a:cubicBezTo>
                  <a:lnTo>
                    <a:pt x="4269" y="1000"/>
                  </a:lnTo>
                  <a:cubicBezTo>
                    <a:pt x="4268" y="1000"/>
                    <a:pt x="3863" y="1203"/>
                    <a:pt x="3014" y="1406"/>
                  </a:cubicBezTo>
                  <a:cubicBezTo>
                    <a:pt x="4885" y="1278"/>
                    <a:pt x="6530" y="947"/>
                    <a:pt x="7777" y="474"/>
                  </a:cubicBezTo>
                  <a:lnTo>
                    <a:pt x="7777" y="474"/>
                  </a:lnTo>
                  <a:cubicBezTo>
                    <a:pt x="7465" y="518"/>
                    <a:pt x="6931" y="543"/>
                    <a:pt x="6263" y="543"/>
                  </a:cubicBezTo>
                  <a:cubicBezTo>
                    <a:pt x="4555" y="543"/>
                    <a:pt x="1973" y="38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4"/>
            <p:cNvSpPr/>
            <p:nvPr/>
          </p:nvSpPr>
          <p:spPr>
            <a:xfrm rot="-9306934">
              <a:off x="8972154" y="3847678"/>
              <a:ext cx="118900" cy="21501"/>
            </a:xfrm>
            <a:custGeom>
              <a:avLst/>
              <a:gdLst/>
              <a:ahLst/>
              <a:cxnLst/>
              <a:rect l="l" t="t" r="r" b="b"/>
              <a:pathLst>
                <a:path w="7778" h="1406" extrusionOk="0">
                  <a:moveTo>
                    <a:pt x="1" y="1"/>
                  </a:moveTo>
                  <a:lnTo>
                    <a:pt x="1744" y="436"/>
                  </a:lnTo>
                  <a:lnTo>
                    <a:pt x="782" y="452"/>
                  </a:lnTo>
                  <a:lnTo>
                    <a:pt x="2127" y="639"/>
                  </a:lnTo>
                  <a:lnTo>
                    <a:pt x="647" y="624"/>
                  </a:lnTo>
                  <a:lnTo>
                    <a:pt x="2976" y="962"/>
                  </a:lnTo>
                  <a:cubicBezTo>
                    <a:pt x="2976" y="962"/>
                    <a:pt x="2563" y="1000"/>
                    <a:pt x="1256" y="1120"/>
                  </a:cubicBezTo>
                  <a:cubicBezTo>
                    <a:pt x="1408" y="1136"/>
                    <a:pt x="1601" y="1143"/>
                    <a:pt x="1814" y="1143"/>
                  </a:cubicBezTo>
                  <a:cubicBezTo>
                    <a:pt x="2811" y="1143"/>
                    <a:pt x="4268" y="1000"/>
                    <a:pt x="4269" y="1000"/>
                  </a:cubicBezTo>
                  <a:lnTo>
                    <a:pt x="4269" y="1000"/>
                  </a:lnTo>
                  <a:cubicBezTo>
                    <a:pt x="4268" y="1000"/>
                    <a:pt x="3863" y="1203"/>
                    <a:pt x="3014" y="1406"/>
                  </a:cubicBezTo>
                  <a:cubicBezTo>
                    <a:pt x="4885" y="1278"/>
                    <a:pt x="6530" y="947"/>
                    <a:pt x="7777" y="474"/>
                  </a:cubicBezTo>
                  <a:lnTo>
                    <a:pt x="7777" y="474"/>
                  </a:lnTo>
                  <a:cubicBezTo>
                    <a:pt x="7465" y="518"/>
                    <a:pt x="6931" y="543"/>
                    <a:pt x="6263" y="543"/>
                  </a:cubicBezTo>
                  <a:cubicBezTo>
                    <a:pt x="4555" y="543"/>
                    <a:pt x="1973" y="38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4"/>
            <p:cNvSpPr/>
            <p:nvPr/>
          </p:nvSpPr>
          <p:spPr>
            <a:xfrm rot="-2700000">
              <a:off x="9051488" y="3891200"/>
              <a:ext cx="21742" cy="66671"/>
            </a:xfrm>
            <a:custGeom>
              <a:avLst/>
              <a:gdLst/>
              <a:ahLst/>
              <a:cxnLst/>
              <a:rect l="l" t="t" r="r" b="b"/>
              <a:pathLst>
                <a:path w="1549" h="4750" extrusionOk="0">
                  <a:moveTo>
                    <a:pt x="639" y="1"/>
                  </a:moveTo>
                  <a:lnTo>
                    <a:pt x="654" y="1518"/>
                  </a:lnTo>
                  <a:lnTo>
                    <a:pt x="489" y="745"/>
                  </a:lnTo>
                  <a:lnTo>
                    <a:pt x="414" y="1729"/>
                  </a:lnTo>
                  <a:lnTo>
                    <a:pt x="8" y="467"/>
                  </a:lnTo>
                  <a:lnTo>
                    <a:pt x="1" y="474"/>
                  </a:lnTo>
                  <a:cubicBezTo>
                    <a:pt x="1" y="474"/>
                    <a:pt x="188" y="2938"/>
                    <a:pt x="279" y="3262"/>
                  </a:cubicBezTo>
                  <a:cubicBezTo>
                    <a:pt x="264" y="2127"/>
                    <a:pt x="264" y="1984"/>
                    <a:pt x="264" y="1984"/>
                  </a:cubicBezTo>
                  <a:lnTo>
                    <a:pt x="264" y="1984"/>
                  </a:lnTo>
                  <a:cubicBezTo>
                    <a:pt x="264" y="1985"/>
                    <a:pt x="767" y="3742"/>
                    <a:pt x="887" y="4208"/>
                  </a:cubicBezTo>
                  <a:cubicBezTo>
                    <a:pt x="857" y="3157"/>
                    <a:pt x="767" y="2518"/>
                    <a:pt x="767" y="2518"/>
                  </a:cubicBezTo>
                  <a:lnTo>
                    <a:pt x="767" y="2518"/>
                  </a:lnTo>
                  <a:cubicBezTo>
                    <a:pt x="767" y="2518"/>
                    <a:pt x="1150" y="4156"/>
                    <a:pt x="1218" y="4464"/>
                  </a:cubicBezTo>
                  <a:cubicBezTo>
                    <a:pt x="1173" y="3255"/>
                    <a:pt x="1045" y="2586"/>
                    <a:pt x="1045" y="2585"/>
                  </a:cubicBezTo>
                  <a:lnTo>
                    <a:pt x="1045" y="2585"/>
                  </a:lnTo>
                  <a:cubicBezTo>
                    <a:pt x="1045" y="2587"/>
                    <a:pt x="1391" y="4284"/>
                    <a:pt x="1481" y="4749"/>
                  </a:cubicBezTo>
                  <a:cubicBezTo>
                    <a:pt x="1548" y="2631"/>
                    <a:pt x="812" y="69"/>
                    <a:pt x="812" y="68"/>
                  </a:cubicBezTo>
                  <a:lnTo>
                    <a:pt x="812" y="68"/>
                  </a:lnTo>
                  <a:lnTo>
                    <a:pt x="835" y="1045"/>
                  </a:lnTo>
                  <a:lnTo>
                    <a:pt x="6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4"/>
            <p:cNvSpPr/>
            <p:nvPr/>
          </p:nvSpPr>
          <p:spPr>
            <a:xfrm rot="3651075" flipH="1">
              <a:off x="8866482" y="3875983"/>
              <a:ext cx="21745" cy="66679"/>
            </a:xfrm>
            <a:custGeom>
              <a:avLst/>
              <a:gdLst/>
              <a:ahLst/>
              <a:cxnLst/>
              <a:rect l="l" t="t" r="r" b="b"/>
              <a:pathLst>
                <a:path w="1549" h="4750" extrusionOk="0">
                  <a:moveTo>
                    <a:pt x="639" y="1"/>
                  </a:moveTo>
                  <a:lnTo>
                    <a:pt x="654" y="1518"/>
                  </a:lnTo>
                  <a:lnTo>
                    <a:pt x="489" y="745"/>
                  </a:lnTo>
                  <a:lnTo>
                    <a:pt x="414" y="1729"/>
                  </a:lnTo>
                  <a:lnTo>
                    <a:pt x="8" y="467"/>
                  </a:lnTo>
                  <a:lnTo>
                    <a:pt x="1" y="474"/>
                  </a:lnTo>
                  <a:cubicBezTo>
                    <a:pt x="1" y="474"/>
                    <a:pt x="188" y="2938"/>
                    <a:pt x="279" y="3262"/>
                  </a:cubicBezTo>
                  <a:cubicBezTo>
                    <a:pt x="264" y="2127"/>
                    <a:pt x="264" y="1984"/>
                    <a:pt x="264" y="1984"/>
                  </a:cubicBezTo>
                  <a:lnTo>
                    <a:pt x="264" y="1984"/>
                  </a:lnTo>
                  <a:cubicBezTo>
                    <a:pt x="264" y="1985"/>
                    <a:pt x="767" y="3742"/>
                    <a:pt x="887" y="4208"/>
                  </a:cubicBezTo>
                  <a:cubicBezTo>
                    <a:pt x="857" y="3157"/>
                    <a:pt x="767" y="2518"/>
                    <a:pt x="767" y="2518"/>
                  </a:cubicBezTo>
                  <a:lnTo>
                    <a:pt x="767" y="2518"/>
                  </a:lnTo>
                  <a:cubicBezTo>
                    <a:pt x="767" y="2518"/>
                    <a:pt x="1150" y="4156"/>
                    <a:pt x="1218" y="4464"/>
                  </a:cubicBezTo>
                  <a:cubicBezTo>
                    <a:pt x="1173" y="3255"/>
                    <a:pt x="1045" y="2586"/>
                    <a:pt x="1045" y="2585"/>
                  </a:cubicBezTo>
                  <a:lnTo>
                    <a:pt x="1045" y="2585"/>
                  </a:lnTo>
                  <a:cubicBezTo>
                    <a:pt x="1045" y="2587"/>
                    <a:pt x="1391" y="4284"/>
                    <a:pt x="1481" y="4749"/>
                  </a:cubicBezTo>
                  <a:cubicBezTo>
                    <a:pt x="1548" y="2631"/>
                    <a:pt x="812" y="69"/>
                    <a:pt x="812" y="68"/>
                  </a:cubicBezTo>
                  <a:lnTo>
                    <a:pt x="812" y="68"/>
                  </a:lnTo>
                  <a:lnTo>
                    <a:pt x="835" y="1045"/>
                  </a:lnTo>
                  <a:lnTo>
                    <a:pt x="6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6" name="Google Shape;1466;p34"/>
            <p:cNvGrpSpPr/>
            <p:nvPr/>
          </p:nvGrpSpPr>
          <p:grpSpPr>
            <a:xfrm>
              <a:off x="8783892" y="3947448"/>
              <a:ext cx="92497" cy="83663"/>
              <a:chOff x="8178142" y="3756248"/>
              <a:chExt cx="92497" cy="83663"/>
            </a:xfrm>
          </p:grpSpPr>
          <p:sp>
            <p:nvSpPr>
              <p:cNvPr id="1467" name="Google Shape;1467;p34"/>
              <p:cNvSpPr/>
              <p:nvPr/>
            </p:nvSpPr>
            <p:spPr>
              <a:xfrm rot="4741826" flipH="1">
                <a:off x="8187449" y="3758107"/>
                <a:ext cx="60741" cy="69060"/>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4"/>
              <p:cNvSpPr/>
              <p:nvPr/>
            </p:nvSpPr>
            <p:spPr>
              <a:xfrm rot="3954243" flipH="1">
                <a:off x="8196347" y="3763557"/>
                <a:ext cx="60744" cy="69059"/>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 name="Google Shape;1469;p34"/>
            <p:cNvGrpSpPr/>
            <p:nvPr/>
          </p:nvGrpSpPr>
          <p:grpSpPr>
            <a:xfrm rot="520039" flipH="1">
              <a:off x="9012431" y="3971586"/>
              <a:ext cx="92498" cy="83665"/>
              <a:chOff x="8178142" y="3756248"/>
              <a:chExt cx="92497" cy="83663"/>
            </a:xfrm>
          </p:grpSpPr>
          <p:sp>
            <p:nvSpPr>
              <p:cNvPr id="1470" name="Google Shape;1470;p34"/>
              <p:cNvSpPr/>
              <p:nvPr/>
            </p:nvSpPr>
            <p:spPr>
              <a:xfrm rot="4741826" flipH="1">
                <a:off x="8187449" y="3758107"/>
                <a:ext cx="60741" cy="69060"/>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4"/>
              <p:cNvSpPr/>
              <p:nvPr/>
            </p:nvSpPr>
            <p:spPr>
              <a:xfrm rot="3954243" flipH="1">
                <a:off x="8196347" y="3763557"/>
                <a:ext cx="60744" cy="69059"/>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2" name="Google Shape;1472;p34"/>
            <p:cNvGrpSpPr/>
            <p:nvPr/>
          </p:nvGrpSpPr>
          <p:grpSpPr>
            <a:xfrm>
              <a:off x="8958482" y="3746690"/>
              <a:ext cx="48716" cy="165501"/>
              <a:chOff x="8352732" y="3555490"/>
              <a:chExt cx="48716" cy="165501"/>
            </a:xfrm>
          </p:grpSpPr>
          <p:sp>
            <p:nvSpPr>
              <p:cNvPr id="1473" name="Google Shape;1473;p34"/>
              <p:cNvSpPr/>
              <p:nvPr/>
            </p:nvSpPr>
            <p:spPr>
              <a:xfrm rot="-5400000">
                <a:off x="8307984" y="3649809"/>
                <a:ext cx="115929" cy="26434"/>
              </a:xfrm>
              <a:custGeom>
                <a:avLst/>
                <a:gdLst/>
                <a:ahLst/>
                <a:cxnLst/>
                <a:rect l="l" t="t" r="r" b="b"/>
                <a:pathLst>
                  <a:path w="1899" h="433" extrusionOk="0">
                    <a:moveTo>
                      <a:pt x="129" y="0"/>
                    </a:moveTo>
                    <a:cubicBezTo>
                      <a:pt x="65" y="0"/>
                      <a:pt x="0" y="10"/>
                      <a:pt x="5" y="50"/>
                    </a:cubicBezTo>
                    <a:cubicBezTo>
                      <a:pt x="5" y="50"/>
                      <a:pt x="946" y="433"/>
                      <a:pt x="1543" y="433"/>
                    </a:cubicBezTo>
                    <a:cubicBezTo>
                      <a:pt x="1589" y="433"/>
                      <a:pt x="1632" y="431"/>
                      <a:pt x="1673" y="426"/>
                    </a:cubicBezTo>
                    <a:cubicBezTo>
                      <a:pt x="1771" y="418"/>
                      <a:pt x="1899" y="366"/>
                      <a:pt x="1891" y="268"/>
                    </a:cubicBezTo>
                    <a:cubicBezTo>
                      <a:pt x="1891" y="170"/>
                      <a:pt x="1778" y="118"/>
                      <a:pt x="1688" y="103"/>
                    </a:cubicBezTo>
                    <a:cubicBezTo>
                      <a:pt x="1570" y="84"/>
                      <a:pt x="1450" y="78"/>
                      <a:pt x="1329" y="78"/>
                    </a:cubicBezTo>
                    <a:cubicBezTo>
                      <a:pt x="1177" y="78"/>
                      <a:pt x="1025" y="87"/>
                      <a:pt x="873" y="87"/>
                    </a:cubicBezTo>
                    <a:cubicBezTo>
                      <a:pt x="718" y="87"/>
                      <a:pt x="563" y="78"/>
                      <a:pt x="411" y="43"/>
                    </a:cubicBezTo>
                    <a:cubicBezTo>
                      <a:pt x="343" y="28"/>
                      <a:pt x="283" y="13"/>
                      <a:pt x="216" y="5"/>
                    </a:cubicBezTo>
                    <a:cubicBezTo>
                      <a:pt x="193" y="3"/>
                      <a:pt x="161"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4"/>
              <p:cNvSpPr/>
              <p:nvPr/>
            </p:nvSpPr>
            <p:spPr>
              <a:xfrm rot="-5400000">
                <a:off x="8360424" y="3576918"/>
                <a:ext cx="53111" cy="28937"/>
              </a:xfrm>
              <a:custGeom>
                <a:avLst/>
                <a:gdLst/>
                <a:ahLst/>
                <a:cxnLst/>
                <a:rect l="l" t="t" r="r" b="b"/>
                <a:pathLst>
                  <a:path w="870" h="474" extrusionOk="0">
                    <a:moveTo>
                      <a:pt x="63" y="1"/>
                    </a:moveTo>
                    <a:cubicBezTo>
                      <a:pt x="43" y="1"/>
                      <a:pt x="24" y="4"/>
                      <a:pt x="8" y="12"/>
                    </a:cubicBezTo>
                    <a:cubicBezTo>
                      <a:pt x="0" y="19"/>
                      <a:pt x="8" y="34"/>
                      <a:pt x="15" y="34"/>
                    </a:cubicBezTo>
                    <a:cubicBezTo>
                      <a:pt x="26" y="31"/>
                      <a:pt x="37" y="30"/>
                      <a:pt x="48" y="30"/>
                    </a:cubicBezTo>
                    <a:cubicBezTo>
                      <a:pt x="127" y="30"/>
                      <a:pt x="227" y="91"/>
                      <a:pt x="286" y="124"/>
                    </a:cubicBezTo>
                    <a:cubicBezTo>
                      <a:pt x="346" y="154"/>
                      <a:pt x="406" y="192"/>
                      <a:pt x="459" y="230"/>
                    </a:cubicBezTo>
                    <a:cubicBezTo>
                      <a:pt x="511" y="267"/>
                      <a:pt x="564" y="305"/>
                      <a:pt x="616" y="342"/>
                    </a:cubicBezTo>
                    <a:cubicBezTo>
                      <a:pt x="669" y="380"/>
                      <a:pt x="752" y="410"/>
                      <a:pt x="804" y="462"/>
                    </a:cubicBezTo>
                    <a:cubicBezTo>
                      <a:pt x="813" y="470"/>
                      <a:pt x="821" y="473"/>
                      <a:pt x="828" y="473"/>
                    </a:cubicBezTo>
                    <a:cubicBezTo>
                      <a:pt x="861" y="473"/>
                      <a:pt x="870" y="402"/>
                      <a:pt x="832" y="402"/>
                    </a:cubicBezTo>
                    <a:cubicBezTo>
                      <a:pt x="830" y="402"/>
                      <a:pt x="828" y="402"/>
                      <a:pt x="827" y="402"/>
                    </a:cubicBezTo>
                    <a:cubicBezTo>
                      <a:pt x="823" y="403"/>
                      <a:pt x="820" y="403"/>
                      <a:pt x="816" y="403"/>
                    </a:cubicBezTo>
                    <a:cubicBezTo>
                      <a:pt x="729" y="403"/>
                      <a:pt x="644" y="318"/>
                      <a:pt x="579" y="267"/>
                    </a:cubicBezTo>
                    <a:cubicBezTo>
                      <a:pt x="504" y="214"/>
                      <a:pt x="436" y="162"/>
                      <a:pt x="353" y="117"/>
                    </a:cubicBezTo>
                    <a:cubicBezTo>
                      <a:pt x="285" y="79"/>
                      <a:pt x="159"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4"/>
              <p:cNvSpPr/>
              <p:nvPr/>
            </p:nvSpPr>
            <p:spPr>
              <a:xfrm rot="-5400000">
                <a:off x="8342995" y="3580550"/>
                <a:ext cx="59277" cy="9157"/>
              </a:xfrm>
              <a:custGeom>
                <a:avLst/>
                <a:gdLst/>
                <a:ahLst/>
                <a:cxnLst/>
                <a:rect l="l" t="t" r="r" b="b"/>
                <a:pathLst>
                  <a:path w="971" h="150" extrusionOk="0">
                    <a:moveTo>
                      <a:pt x="128" y="0"/>
                    </a:moveTo>
                    <a:cubicBezTo>
                      <a:pt x="89" y="0"/>
                      <a:pt x="49" y="3"/>
                      <a:pt x="8" y="9"/>
                    </a:cubicBezTo>
                    <a:cubicBezTo>
                      <a:pt x="1" y="9"/>
                      <a:pt x="1" y="32"/>
                      <a:pt x="8" y="32"/>
                    </a:cubicBezTo>
                    <a:cubicBezTo>
                      <a:pt x="35" y="30"/>
                      <a:pt x="62" y="29"/>
                      <a:pt x="88" y="29"/>
                    </a:cubicBezTo>
                    <a:cubicBezTo>
                      <a:pt x="232" y="29"/>
                      <a:pt x="372" y="60"/>
                      <a:pt x="512" y="92"/>
                    </a:cubicBezTo>
                    <a:cubicBezTo>
                      <a:pt x="572" y="100"/>
                      <a:pt x="639" y="115"/>
                      <a:pt x="700" y="122"/>
                    </a:cubicBezTo>
                    <a:cubicBezTo>
                      <a:pt x="763" y="134"/>
                      <a:pt x="826" y="150"/>
                      <a:pt x="887" y="150"/>
                    </a:cubicBezTo>
                    <a:cubicBezTo>
                      <a:pt x="905" y="150"/>
                      <a:pt x="923" y="148"/>
                      <a:pt x="940" y="145"/>
                    </a:cubicBezTo>
                    <a:cubicBezTo>
                      <a:pt x="970" y="137"/>
                      <a:pt x="963" y="92"/>
                      <a:pt x="933" y="92"/>
                    </a:cubicBezTo>
                    <a:cubicBezTo>
                      <a:pt x="911" y="88"/>
                      <a:pt x="889" y="87"/>
                      <a:pt x="866" y="87"/>
                    </a:cubicBezTo>
                    <a:cubicBezTo>
                      <a:pt x="816" y="87"/>
                      <a:pt x="763" y="94"/>
                      <a:pt x="710" y="94"/>
                    </a:cubicBezTo>
                    <a:cubicBezTo>
                      <a:pt x="697" y="94"/>
                      <a:pt x="683" y="93"/>
                      <a:pt x="670" y="92"/>
                    </a:cubicBezTo>
                    <a:cubicBezTo>
                      <a:pt x="587" y="77"/>
                      <a:pt x="504" y="55"/>
                      <a:pt x="422" y="40"/>
                    </a:cubicBezTo>
                    <a:cubicBezTo>
                      <a:pt x="325" y="18"/>
                      <a:pt x="228"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76" name="Google Shape;1476;p34"/>
          <p:cNvSpPr/>
          <p:nvPr/>
        </p:nvSpPr>
        <p:spPr>
          <a:xfrm>
            <a:off x="5975250" y="1257175"/>
            <a:ext cx="2568900" cy="3317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279A893F-D18F-DF80-C9B9-1214FD6D0E0B}"/>
              </a:ext>
            </a:extLst>
          </p:cNvPr>
          <p:cNvSpPr txBox="1"/>
          <p:nvPr/>
        </p:nvSpPr>
        <p:spPr>
          <a:xfrm>
            <a:off x="5815122" y="1684568"/>
            <a:ext cx="2653154" cy="882486"/>
          </a:xfrm>
          <a:prstGeom prst="rect">
            <a:avLst/>
          </a:prstGeom>
          <a:noFill/>
        </p:spPr>
        <p:txBody>
          <a:bodyPr wrap="square">
            <a:spAutoFit/>
          </a:bodyPr>
          <a:lstStyle/>
          <a:p>
            <a:pPr marR="0" lvl="0" algn="ctr">
              <a:lnSpc>
                <a:spcPct val="150000"/>
              </a:lnSpc>
              <a:spcBef>
                <a:spcPts val="0"/>
              </a:spcBef>
              <a:spcAft>
                <a:spcPts val="800"/>
              </a:spcAft>
              <a:buClr>
                <a:srgbClr val="C00000"/>
              </a:buClr>
              <a:tabLst>
                <a:tab pos="90170" algn="l"/>
                <a:tab pos="180340" algn="l"/>
                <a:tab pos="270510" algn="l"/>
              </a:tabLst>
            </a:pPr>
            <a:r>
              <a:rPr lang="en-US" sz="4000" kern="100">
                <a:solidFill>
                  <a:schemeClr val="accent3">
                    <a:lumMod val="50000"/>
                  </a:schemeClr>
                </a:solidFill>
                <a:effectLst/>
                <a:latin typeface="#9Slide03 Encode SeEx SemiBold" panose="00000705000000000000" pitchFamily="2" charset="0"/>
                <a:ea typeface="Calibri" panose="020F0502020204030204" pitchFamily="34" charset="0"/>
                <a:cs typeface="Times New Roman" panose="02020603050405020304" pitchFamily="18" charset="0"/>
              </a:rPr>
              <a:t>2. Vần</a:t>
            </a:r>
          </a:p>
        </p:txBody>
      </p:sp>
      <p:sp>
        <p:nvSpPr>
          <p:cNvPr id="4" name="TextBox 3">
            <a:extLst>
              <a:ext uri="{FF2B5EF4-FFF2-40B4-BE49-F238E27FC236}">
                <a16:creationId xmlns:a16="http://schemas.microsoft.com/office/drawing/2014/main" id="{7C63DDA0-ADFE-F9B5-3EBC-E46393D7FE48}"/>
              </a:ext>
            </a:extLst>
          </p:cNvPr>
          <p:cNvSpPr txBox="1"/>
          <p:nvPr/>
        </p:nvSpPr>
        <p:spPr>
          <a:xfrm>
            <a:off x="512856" y="662038"/>
            <a:ext cx="5355406" cy="3872022"/>
          </a:xfrm>
          <a:prstGeom prst="rect">
            <a:avLst/>
          </a:prstGeom>
          <a:noFill/>
        </p:spPr>
        <p:txBody>
          <a:bodyPr wrap="square">
            <a:spAutoFit/>
          </a:bodyPr>
          <a:lstStyle/>
          <a:p>
            <a:pPr marL="0" marR="0" algn="just">
              <a:lnSpc>
                <a:spcPct val="150000"/>
              </a:lnSpc>
              <a:spcBef>
                <a:spcPts val="0"/>
              </a:spcBef>
              <a:spcAft>
                <a:spcPts val="800"/>
              </a:spcAft>
              <a:tabLst>
                <a:tab pos="90170" algn="l"/>
                <a:tab pos="180340" algn="l"/>
                <a:tab pos="270510" algn="l"/>
              </a:tabLst>
            </a:pPr>
            <a:r>
              <a:rPr lang="vi-VN" sz="2400" b="1" kern="100">
                <a:solidFill>
                  <a:schemeClr val="tx1"/>
                </a:solidFill>
                <a:effectLst/>
                <a:latin typeface="Calibri" panose="020F0502020204030204" pitchFamily="34" charset="0"/>
                <a:ea typeface="Calibri" panose="020F0502020204030204" pitchFamily="34" charset="0"/>
                <a:cs typeface="Calibri" panose="020F0502020204030204" pitchFamily="34" charset="0"/>
              </a:rPr>
              <a:t>Tháng giêng mơ về lối </a:t>
            </a:r>
            <a:r>
              <a:rPr lang="vi-VN" sz="2400" b="1" kern="100">
                <a:solidFill>
                  <a:srgbClr val="C00000"/>
                </a:solidFill>
                <a:effectLst/>
                <a:latin typeface="Calibri" panose="020F0502020204030204" pitchFamily="34" charset="0"/>
                <a:ea typeface="Calibri" panose="020F0502020204030204" pitchFamily="34" charset="0"/>
                <a:cs typeface="Calibri" panose="020F0502020204030204" pitchFamily="34" charset="0"/>
              </a:rPr>
              <a:t>cũ</a:t>
            </a:r>
          </a:p>
          <a:p>
            <a:pPr marL="0" marR="0" algn="just">
              <a:lnSpc>
                <a:spcPct val="150000"/>
              </a:lnSpc>
              <a:spcBef>
                <a:spcPts val="0"/>
              </a:spcBef>
              <a:spcAft>
                <a:spcPts val="800"/>
              </a:spcAft>
              <a:tabLst>
                <a:tab pos="90170" algn="l"/>
                <a:tab pos="180340" algn="l"/>
                <a:tab pos="270510" algn="l"/>
              </a:tabLst>
            </a:pPr>
            <a:r>
              <a:rPr lang="vi-VN" sz="2400" b="1" kern="100">
                <a:solidFill>
                  <a:schemeClr val="tx1"/>
                </a:solidFill>
                <a:effectLst/>
                <a:latin typeface="Calibri" panose="020F0502020204030204" pitchFamily="34" charset="0"/>
                <a:ea typeface="Calibri" panose="020F0502020204030204" pitchFamily="34" charset="0"/>
                <a:cs typeface="Calibri" panose="020F0502020204030204" pitchFamily="34" charset="0"/>
              </a:rPr>
              <a:t>Cỏ mềm buông lời vu </a:t>
            </a:r>
            <a:r>
              <a:rPr lang="vi-VN" sz="2400" b="1" kern="10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t>vơ</a:t>
            </a:r>
          </a:p>
          <a:p>
            <a:pPr marL="0" marR="0" algn="just">
              <a:lnSpc>
                <a:spcPct val="150000"/>
              </a:lnSpc>
              <a:spcBef>
                <a:spcPts val="0"/>
              </a:spcBef>
              <a:spcAft>
                <a:spcPts val="800"/>
              </a:spcAft>
              <a:tabLst>
                <a:tab pos="90170" algn="l"/>
                <a:tab pos="180340" algn="l"/>
                <a:tab pos="270510" algn="l"/>
              </a:tabLst>
            </a:pPr>
            <a:r>
              <a:rPr lang="vi-VN" sz="2400" b="1" kern="100">
                <a:solidFill>
                  <a:schemeClr val="tx1"/>
                </a:solidFill>
                <a:effectLst/>
                <a:latin typeface="Calibri" panose="020F0502020204030204" pitchFamily="34" charset="0"/>
                <a:ea typeface="Calibri" panose="020F0502020204030204" pitchFamily="34" charset="0"/>
                <a:cs typeface="Calibri" panose="020F0502020204030204" pitchFamily="34" charset="0"/>
              </a:rPr>
              <a:t>Chú dế xinh xinh đang </a:t>
            </a:r>
            <a:r>
              <a:rPr lang="vi-VN" sz="2400" b="1" kern="100">
                <a:solidFill>
                  <a:srgbClr val="C00000"/>
                </a:solidFill>
                <a:effectLst/>
                <a:latin typeface="Calibri" panose="020F0502020204030204" pitchFamily="34" charset="0"/>
                <a:ea typeface="Calibri" panose="020F0502020204030204" pitchFamily="34" charset="0"/>
                <a:cs typeface="Calibri" panose="020F0502020204030204" pitchFamily="34" charset="0"/>
              </a:rPr>
              <a:t>ngủ</a:t>
            </a:r>
          </a:p>
          <a:p>
            <a:pPr marL="0" marR="0" algn="just">
              <a:lnSpc>
                <a:spcPct val="150000"/>
              </a:lnSpc>
              <a:spcBef>
                <a:spcPts val="0"/>
              </a:spcBef>
              <a:spcAft>
                <a:spcPts val="800"/>
              </a:spcAft>
              <a:tabLst>
                <a:tab pos="90170" algn="l"/>
                <a:tab pos="180340" algn="l"/>
                <a:tab pos="270510" algn="l"/>
              </a:tabLst>
            </a:pPr>
            <a:r>
              <a:rPr lang="vi-VN" sz="2400" b="1" kern="100">
                <a:solidFill>
                  <a:schemeClr val="tx1"/>
                </a:solidFill>
                <a:effectLst/>
                <a:latin typeface="Calibri" panose="020F0502020204030204" pitchFamily="34" charset="0"/>
                <a:ea typeface="Calibri" panose="020F0502020204030204" pitchFamily="34" charset="0"/>
                <a:cs typeface="Calibri" panose="020F0502020204030204" pitchFamily="34" charset="0"/>
              </a:rPr>
              <a:t>Người xưa mãi biệt xa </a:t>
            </a:r>
            <a:r>
              <a:rPr lang="vi-VN" sz="2400" b="1" kern="10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t>mờ</a:t>
            </a:r>
          </a:p>
          <a:p>
            <a:pPr marL="0" marR="0" algn="just">
              <a:lnSpc>
                <a:spcPct val="150000"/>
              </a:lnSpc>
              <a:spcBef>
                <a:spcPts val="0"/>
              </a:spcBef>
              <a:spcAft>
                <a:spcPts val="800"/>
              </a:spcAft>
              <a:tabLst>
                <a:tab pos="90170" algn="l"/>
                <a:tab pos="180340" algn="l"/>
                <a:tab pos="270510" algn="l"/>
              </a:tabLst>
            </a:pPr>
            <a:r>
              <a:rPr lang="vi-VN" sz="2400" b="1" kern="10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            ( Kí ức Tháng Giêng – Hoàng Mai)</a:t>
            </a:r>
          </a:p>
          <a:p>
            <a:pPr marL="0" marR="0" algn="just">
              <a:lnSpc>
                <a:spcPct val="150000"/>
              </a:lnSpc>
              <a:spcBef>
                <a:spcPts val="0"/>
              </a:spcBef>
              <a:spcAft>
                <a:spcPts val="800"/>
              </a:spcAft>
              <a:tabLst>
                <a:tab pos="90170" algn="l"/>
                <a:tab pos="180340" algn="l"/>
                <a:tab pos="270510" algn="l"/>
              </a:tabLst>
            </a:pPr>
            <a:endParaRPr lang="vi-VN" sz="2400" b="1" kern="10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95502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sp>
        <p:nvSpPr>
          <p:cNvPr id="1394" name="Google Shape;1394;p34"/>
          <p:cNvSpPr txBox="1"/>
          <p:nvPr/>
        </p:nvSpPr>
        <p:spPr>
          <a:xfrm>
            <a:off x="5974813" y="1005150"/>
            <a:ext cx="2569800" cy="2520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b="1">
              <a:solidFill>
                <a:schemeClr val="dk1"/>
              </a:solidFill>
              <a:latin typeface="Charmonman"/>
              <a:ea typeface="Charmonman"/>
              <a:cs typeface="Charmonman"/>
              <a:sym typeface="Charmonman"/>
            </a:endParaRPr>
          </a:p>
        </p:txBody>
      </p:sp>
      <p:grpSp>
        <p:nvGrpSpPr>
          <p:cNvPr id="1396" name="Google Shape;1396;p34"/>
          <p:cNvGrpSpPr/>
          <p:nvPr/>
        </p:nvGrpSpPr>
        <p:grpSpPr>
          <a:xfrm>
            <a:off x="-198308" y="4242182"/>
            <a:ext cx="1098377" cy="1054370"/>
            <a:chOff x="1054075" y="4422675"/>
            <a:chExt cx="446150" cy="428275"/>
          </a:xfrm>
        </p:grpSpPr>
        <p:grpSp>
          <p:nvGrpSpPr>
            <p:cNvPr id="1397" name="Google Shape;1397;p34"/>
            <p:cNvGrpSpPr/>
            <p:nvPr/>
          </p:nvGrpSpPr>
          <p:grpSpPr>
            <a:xfrm>
              <a:off x="1054075" y="4422675"/>
              <a:ext cx="446150" cy="345725"/>
              <a:chOff x="1102900" y="3861750"/>
              <a:chExt cx="446150" cy="345725"/>
            </a:xfrm>
          </p:grpSpPr>
          <p:sp>
            <p:nvSpPr>
              <p:cNvPr id="1398" name="Google Shape;1398;p34"/>
              <p:cNvSpPr/>
              <p:nvPr/>
            </p:nvSpPr>
            <p:spPr>
              <a:xfrm>
                <a:off x="1102900" y="3933700"/>
                <a:ext cx="182225" cy="267600"/>
              </a:xfrm>
              <a:custGeom>
                <a:avLst/>
                <a:gdLst/>
                <a:ahLst/>
                <a:cxnLst/>
                <a:rect l="l" t="t" r="r" b="b"/>
                <a:pathLst>
                  <a:path w="7289" h="10704" extrusionOk="0">
                    <a:moveTo>
                      <a:pt x="1" y="0"/>
                    </a:moveTo>
                    <a:lnTo>
                      <a:pt x="5290" y="9520"/>
                    </a:lnTo>
                    <a:lnTo>
                      <a:pt x="6011" y="9925"/>
                    </a:lnTo>
                    <a:cubicBezTo>
                      <a:pt x="6011" y="9925"/>
                      <a:pt x="6442" y="10704"/>
                      <a:pt x="7105" y="10704"/>
                    </a:cubicBezTo>
                    <a:cubicBezTo>
                      <a:pt x="7165" y="10704"/>
                      <a:pt x="7226" y="10698"/>
                      <a:pt x="7289" y="10684"/>
                    </a:cubicBezTo>
                    <a:cubicBezTo>
                      <a:pt x="7289" y="10684"/>
                      <a:pt x="2871" y="1668"/>
                      <a:pt x="2398" y="1360"/>
                    </a:cubicBezTo>
                    <a:cubicBezTo>
                      <a:pt x="1601" y="872"/>
                      <a:pt x="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4"/>
              <p:cNvSpPr/>
              <p:nvPr/>
            </p:nvSpPr>
            <p:spPr>
              <a:xfrm>
                <a:off x="1199650" y="3907025"/>
                <a:ext cx="95050" cy="300450"/>
              </a:xfrm>
              <a:custGeom>
                <a:avLst/>
                <a:gdLst/>
                <a:ahLst/>
                <a:cxnLst/>
                <a:rect l="l" t="t" r="r" b="b"/>
                <a:pathLst>
                  <a:path w="3802" h="12018" extrusionOk="0">
                    <a:moveTo>
                      <a:pt x="0" y="0"/>
                    </a:moveTo>
                    <a:lnTo>
                      <a:pt x="0" y="0"/>
                    </a:lnTo>
                    <a:cubicBezTo>
                      <a:pt x="489" y="1939"/>
                      <a:pt x="1706" y="9843"/>
                      <a:pt x="3246" y="11901"/>
                    </a:cubicBezTo>
                    <a:cubicBezTo>
                      <a:pt x="3349" y="11986"/>
                      <a:pt x="3437" y="12017"/>
                      <a:pt x="3510" y="12017"/>
                    </a:cubicBezTo>
                    <a:cubicBezTo>
                      <a:pt x="3710" y="12017"/>
                      <a:pt x="3802" y="11789"/>
                      <a:pt x="3802" y="11789"/>
                    </a:cubicBezTo>
                    <a:lnTo>
                      <a:pt x="1713" y="2600"/>
                    </a:lnTo>
                    <a:cubicBezTo>
                      <a:pt x="1713" y="2600"/>
                      <a:pt x="473" y="571"/>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4"/>
              <p:cNvSpPr/>
              <p:nvPr/>
            </p:nvSpPr>
            <p:spPr>
              <a:xfrm>
                <a:off x="1283975" y="3861750"/>
                <a:ext cx="22375" cy="342625"/>
              </a:xfrm>
              <a:custGeom>
                <a:avLst/>
                <a:gdLst/>
                <a:ahLst/>
                <a:cxnLst/>
                <a:rect l="l" t="t" r="r" b="b"/>
                <a:pathLst>
                  <a:path w="895" h="13705" extrusionOk="0">
                    <a:moveTo>
                      <a:pt x="451" y="0"/>
                    </a:moveTo>
                    <a:lnTo>
                      <a:pt x="1" y="714"/>
                    </a:lnTo>
                    <a:lnTo>
                      <a:pt x="241" y="13419"/>
                    </a:lnTo>
                    <a:cubicBezTo>
                      <a:pt x="241" y="13419"/>
                      <a:pt x="269" y="13704"/>
                      <a:pt x="354" y="13704"/>
                    </a:cubicBezTo>
                    <a:cubicBezTo>
                      <a:pt x="400" y="13704"/>
                      <a:pt x="464" y="13618"/>
                      <a:pt x="549" y="13352"/>
                    </a:cubicBezTo>
                    <a:cubicBezTo>
                      <a:pt x="895" y="10805"/>
                      <a:pt x="451" y="0"/>
                      <a:pt x="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4"/>
              <p:cNvSpPr/>
              <p:nvPr/>
            </p:nvSpPr>
            <p:spPr>
              <a:xfrm>
                <a:off x="1292800" y="3866075"/>
                <a:ext cx="95650" cy="335875"/>
              </a:xfrm>
              <a:custGeom>
                <a:avLst/>
                <a:gdLst/>
                <a:ahLst/>
                <a:cxnLst/>
                <a:rect l="l" t="t" r="r" b="b"/>
                <a:pathLst>
                  <a:path w="3826" h="13435" extrusionOk="0">
                    <a:moveTo>
                      <a:pt x="3825" y="0"/>
                    </a:moveTo>
                    <a:cubicBezTo>
                      <a:pt x="3825" y="0"/>
                      <a:pt x="3464" y="398"/>
                      <a:pt x="3066" y="752"/>
                    </a:cubicBezTo>
                    <a:cubicBezTo>
                      <a:pt x="2646" y="1533"/>
                      <a:pt x="1" y="13352"/>
                      <a:pt x="1" y="13352"/>
                    </a:cubicBezTo>
                    <a:cubicBezTo>
                      <a:pt x="1" y="13352"/>
                      <a:pt x="28" y="13435"/>
                      <a:pt x="123" y="13435"/>
                    </a:cubicBezTo>
                    <a:cubicBezTo>
                      <a:pt x="200" y="13435"/>
                      <a:pt x="320" y="13381"/>
                      <a:pt x="504" y="13186"/>
                    </a:cubicBezTo>
                    <a:cubicBezTo>
                      <a:pt x="775" y="12382"/>
                      <a:pt x="3825" y="1"/>
                      <a:pt x="38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4"/>
              <p:cNvSpPr/>
              <p:nvPr/>
            </p:nvSpPr>
            <p:spPr>
              <a:xfrm>
                <a:off x="1295425" y="3916975"/>
                <a:ext cx="154825" cy="278775"/>
              </a:xfrm>
              <a:custGeom>
                <a:avLst/>
                <a:gdLst/>
                <a:ahLst/>
                <a:cxnLst/>
                <a:rect l="l" t="t" r="r" b="b"/>
                <a:pathLst>
                  <a:path w="6193" h="11151" extrusionOk="0">
                    <a:moveTo>
                      <a:pt x="6192" y="0"/>
                    </a:moveTo>
                    <a:cubicBezTo>
                      <a:pt x="6192" y="0"/>
                      <a:pt x="5666" y="339"/>
                      <a:pt x="5080" y="767"/>
                    </a:cubicBezTo>
                    <a:cubicBezTo>
                      <a:pt x="3938" y="2134"/>
                      <a:pt x="294" y="10399"/>
                      <a:pt x="294" y="10399"/>
                    </a:cubicBezTo>
                    <a:cubicBezTo>
                      <a:pt x="294" y="10399"/>
                      <a:pt x="1" y="11068"/>
                      <a:pt x="399" y="11150"/>
                    </a:cubicBezTo>
                    <a:cubicBezTo>
                      <a:pt x="670" y="10624"/>
                      <a:pt x="6192" y="1"/>
                      <a:pt x="61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4"/>
              <p:cNvSpPr/>
              <p:nvPr/>
            </p:nvSpPr>
            <p:spPr>
              <a:xfrm>
                <a:off x="1305950" y="3929375"/>
                <a:ext cx="204775" cy="257350"/>
              </a:xfrm>
              <a:custGeom>
                <a:avLst/>
                <a:gdLst/>
                <a:ahLst/>
                <a:cxnLst/>
                <a:rect l="l" t="t" r="r" b="b"/>
                <a:pathLst>
                  <a:path w="8191" h="10294" extrusionOk="0">
                    <a:moveTo>
                      <a:pt x="8190" y="0"/>
                    </a:moveTo>
                    <a:cubicBezTo>
                      <a:pt x="6522" y="729"/>
                      <a:pt x="61" y="9798"/>
                      <a:pt x="61" y="9798"/>
                    </a:cubicBezTo>
                    <a:cubicBezTo>
                      <a:pt x="61" y="9798"/>
                      <a:pt x="1" y="10226"/>
                      <a:pt x="31" y="10294"/>
                    </a:cubicBezTo>
                    <a:cubicBezTo>
                      <a:pt x="699" y="9873"/>
                      <a:pt x="6883" y="2946"/>
                      <a:pt x="6883" y="2946"/>
                    </a:cubicBezTo>
                    <a:cubicBezTo>
                      <a:pt x="6883" y="2946"/>
                      <a:pt x="7634" y="962"/>
                      <a:pt x="8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4"/>
              <p:cNvSpPr/>
              <p:nvPr/>
            </p:nvSpPr>
            <p:spPr>
              <a:xfrm>
                <a:off x="1299700" y="4032875"/>
                <a:ext cx="206900" cy="166175"/>
              </a:xfrm>
              <a:custGeom>
                <a:avLst/>
                <a:gdLst/>
                <a:ahLst/>
                <a:cxnLst/>
                <a:rect l="l" t="t" r="r" b="b"/>
                <a:pathLst>
                  <a:path w="8276" h="6647" extrusionOk="0">
                    <a:moveTo>
                      <a:pt x="8275" y="0"/>
                    </a:moveTo>
                    <a:cubicBezTo>
                      <a:pt x="8275" y="0"/>
                      <a:pt x="1227" y="5034"/>
                      <a:pt x="213" y="6011"/>
                    </a:cubicBezTo>
                    <a:cubicBezTo>
                      <a:pt x="0" y="6376"/>
                      <a:pt x="318" y="6647"/>
                      <a:pt x="767" y="6647"/>
                    </a:cubicBezTo>
                    <a:cubicBezTo>
                      <a:pt x="937" y="6647"/>
                      <a:pt x="1125" y="6608"/>
                      <a:pt x="1310" y="6522"/>
                    </a:cubicBezTo>
                    <a:cubicBezTo>
                      <a:pt x="1986" y="6214"/>
                      <a:pt x="7013" y="2217"/>
                      <a:pt x="7013" y="2217"/>
                    </a:cubicBezTo>
                    <a:lnTo>
                      <a:pt x="82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4"/>
              <p:cNvSpPr/>
              <p:nvPr/>
            </p:nvSpPr>
            <p:spPr>
              <a:xfrm>
                <a:off x="1330325" y="4107625"/>
                <a:ext cx="218725" cy="88725"/>
              </a:xfrm>
              <a:custGeom>
                <a:avLst/>
                <a:gdLst/>
                <a:ahLst/>
                <a:cxnLst/>
                <a:rect l="l" t="t" r="r" b="b"/>
                <a:pathLst>
                  <a:path w="8749" h="3549" extrusionOk="0">
                    <a:moveTo>
                      <a:pt x="8748" y="0"/>
                    </a:moveTo>
                    <a:lnTo>
                      <a:pt x="8748" y="0"/>
                    </a:lnTo>
                    <a:cubicBezTo>
                      <a:pt x="6787" y="203"/>
                      <a:pt x="10" y="3457"/>
                      <a:pt x="10" y="3457"/>
                    </a:cubicBezTo>
                    <a:cubicBezTo>
                      <a:pt x="0" y="3520"/>
                      <a:pt x="54" y="3549"/>
                      <a:pt x="160" y="3549"/>
                    </a:cubicBezTo>
                    <a:cubicBezTo>
                      <a:pt x="1263" y="3549"/>
                      <a:pt x="8034" y="429"/>
                      <a:pt x="8034" y="429"/>
                    </a:cubicBezTo>
                    <a:cubicBezTo>
                      <a:pt x="8034" y="429"/>
                      <a:pt x="8252" y="271"/>
                      <a:pt x="87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6" name="Google Shape;1406;p34"/>
            <p:cNvGrpSpPr/>
            <p:nvPr/>
          </p:nvGrpSpPr>
          <p:grpSpPr>
            <a:xfrm>
              <a:off x="1087325" y="4513025"/>
              <a:ext cx="412900" cy="255325"/>
              <a:chOff x="1136150" y="3952100"/>
              <a:chExt cx="412900" cy="255325"/>
            </a:xfrm>
          </p:grpSpPr>
          <p:sp>
            <p:nvSpPr>
              <p:cNvPr id="1407" name="Google Shape;1407;p34"/>
              <p:cNvSpPr/>
              <p:nvPr/>
            </p:nvSpPr>
            <p:spPr>
              <a:xfrm>
                <a:off x="1136150" y="3952100"/>
                <a:ext cx="103900" cy="158175"/>
              </a:xfrm>
              <a:custGeom>
                <a:avLst/>
                <a:gdLst/>
                <a:ahLst/>
                <a:cxnLst/>
                <a:rect l="l" t="t" r="r" b="b"/>
                <a:pathLst>
                  <a:path w="4156" h="6327" extrusionOk="0">
                    <a:moveTo>
                      <a:pt x="1" y="0"/>
                    </a:moveTo>
                    <a:lnTo>
                      <a:pt x="549" y="1345"/>
                    </a:lnTo>
                    <a:lnTo>
                      <a:pt x="2300" y="3998"/>
                    </a:lnTo>
                    <a:lnTo>
                      <a:pt x="3585" y="5966"/>
                    </a:lnTo>
                    <a:lnTo>
                      <a:pt x="3585" y="5966"/>
                    </a:lnTo>
                    <a:lnTo>
                      <a:pt x="2923" y="4614"/>
                    </a:lnTo>
                    <a:lnTo>
                      <a:pt x="2923" y="4614"/>
                    </a:lnTo>
                    <a:lnTo>
                      <a:pt x="3810" y="6176"/>
                    </a:lnTo>
                    <a:lnTo>
                      <a:pt x="3810" y="6176"/>
                    </a:lnTo>
                    <a:lnTo>
                      <a:pt x="3434" y="5207"/>
                    </a:lnTo>
                    <a:lnTo>
                      <a:pt x="4156" y="6327"/>
                    </a:lnTo>
                    <a:cubicBezTo>
                      <a:pt x="2878" y="3787"/>
                      <a:pt x="1338" y="804"/>
                      <a:pt x="1068" y="624"/>
                    </a:cubicBezTo>
                    <a:cubicBezTo>
                      <a:pt x="782" y="451"/>
                      <a:pt x="384" y="218"/>
                      <a:pt x="1"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4"/>
              <p:cNvSpPr/>
              <p:nvPr/>
            </p:nvSpPr>
            <p:spPr>
              <a:xfrm>
                <a:off x="1376950" y="4048075"/>
                <a:ext cx="117625" cy="104100"/>
              </a:xfrm>
              <a:custGeom>
                <a:avLst/>
                <a:gdLst/>
                <a:ahLst/>
                <a:cxnLst/>
                <a:rect l="l" t="t" r="r" b="b"/>
                <a:pathLst>
                  <a:path w="4705" h="4164" extrusionOk="0">
                    <a:moveTo>
                      <a:pt x="4689" y="1"/>
                    </a:moveTo>
                    <a:lnTo>
                      <a:pt x="1301" y="3006"/>
                    </a:lnTo>
                    <a:lnTo>
                      <a:pt x="1" y="4163"/>
                    </a:lnTo>
                    <a:lnTo>
                      <a:pt x="1" y="4163"/>
                    </a:lnTo>
                    <a:lnTo>
                      <a:pt x="2428" y="2413"/>
                    </a:lnTo>
                    <a:lnTo>
                      <a:pt x="2428" y="2413"/>
                    </a:lnTo>
                    <a:lnTo>
                      <a:pt x="1241" y="3389"/>
                    </a:lnTo>
                    <a:lnTo>
                      <a:pt x="1241" y="3389"/>
                    </a:lnTo>
                    <a:lnTo>
                      <a:pt x="2307" y="2653"/>
                    </a:lnTo>
                    <a:lnTo>
                      <a:pt x="1819" y="3119"/>
                    </a:lnTo>
                    <a:lnTo>
                      <a:pt x="1819" y="3119"/>
                    </a:lnTo>
                    <a:lnTo>
                      <a:pt x="2623" y="2525"/>
                    </a:lnTo>
                    <a:lnTo>
                      <a:pt x="2105" y="3044"/>
                    </a:lnTo>
                    <a:cubicBezTo>
                      <a:pt x="3111" y="2255"/>
                      <a:pt x="3915" y="1609"/>
                      <a:pt x="3915" y="1609"/>
                    </a:cubicBezTo>
                    <a:lnTo>
                      <a:pt x="3923" y="1609"/>
                    </a:lnTo>
                    <a:lnTo>
                      <a:pt x="4704" y="241"/>
                    </a:lnTo>
                    <a:lnTo>
                      <a:pt x="4689" y="1"/>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4"/>
              <p:cNvSpPr/>
              <p:nvPr/>
            </p:nvSpPr>
            <p:spPr>
              <a:xfrm>
                <a:off x="1229700" y="4035125"/>
                <a:ext cx="60875" cy="172300"/>
              </a:xfrm>
              <a:custGeom>
                <a:avLst/>
                <a:gdLst/>
                <a:ahLst/>
                <a:cxnLst/>
                <a:rect l="l" t="t" r="r" b="b"/>
                <a:pathLst>
                  <a:path w="2435" h="6892" extrusionOk="0">
                    <a:moveTo>
                      <a:pt x="0" y="0"/>
                    </a:moveTo>
                    <a:lnTo>
                      <a:pt x="211" y="1593"/>
                    </a:lnTo>
                    <a:cubicBezTo>
                      <a:pt x="737" y="3780"/>
                      <a:pt x="1360" y="5861"/>
                      <a:pt x="2044" y="6777"/>
                    </a:cubicBezTo>
                    <a:cubicBezTo>
                      <a:pt x="2147" y="6863"/>
                      <a:pt x="2234" y="6892"/>
                      <a:pt x="2307" y="6892"/>
                    </a:cubicBezTo>
                    <a:cubicBezTo>
                      <a:pt x="2356" y="6892"/>
                      <a:pt x="2398" y="6878"/>
                      <a:pt x="2435" y="6860"/>
                    </a:cubicBezTo>
                    <a:lnTo>
                      <a:pt x="1323" y="4065"/>
                    </a:lnTo>
                    <a:lnTo>
                      <a:pt x="661" y="1946"/>
                    </a:lnTo>
                    <a:lnTo>
                      <a:pt x="812" y="2968"/>
                    </a:lnTo>
                    <a:lnTo>
                      <a:pt x="459" y="1435"/>
                    </a:lnTo>
                    <a:lnTo>
                      <a:pt x="556" y="2344"/>
                    </a:lnTo>
                    <a:lnTo>
                      <a:pt x="556" y="2344"/>
                    </a:lnTo>
                    <a:lnTo>
                      <a:pt x="0" y="0"/>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4"/>
              <p:cNvSpPr/>
              <p:nvPr/>
            </p:nvSpPr>
            <p:spPr>
              <a:xfrm>
                <a:off x="1292800" y="4019525"/>
                <a:ext cx="44550" cy="182425"/>
              </a:xfrm>
              <a:custGeom>
                <a:avLst/>
                <a:gdLst/>
                <a:ahLst/>
                <a:cxnLst/>
                <a:rect l="l" t="t" r="r" b="b"/>
                <a:pathLst>
                  <a:path w="1782" h="7297" extrusionOk="0">
                    <a:moveTo>
                      <a:pt x="1661" y="1"/>
                    </a:moveTo>
                    <a:lnTo>
                      <a:pt x="1654" y="8"/>
                    </a:lnTo>
                    <a:cubicBezTo>
                      <a:pt x="850" y="3434"/>
                      <a:pt x="1" y="7214"/>
                      <a:pt x="1" y="7214"/>
                    </a:cubicBezTo>
                    <a:cubicBezTo>
                      <a:pt x="1" y="7214"/>
                      <a:pt x="28" y="7297"/>
                      <a:pt x="123" y="7297"/>
                    </a:cubicBezTo>
                    <a:cubicBezTo>
                      <a:pt x="200" y="7297"/>
                      <a:pt x="320" y="7243"/>
                      <a:pt x="504" y="7048"/>
                    </a:cubicBezTo>
                    <a:cubicBezTo>
                      <a:pt x="609" y="6725"/>
                      <a:pt x="1158" y="4576"/>
                      <a:pt x="1781" y="2104"/>
                    </a:cubicBezTo>
                    <a:lnTo>
                      <a:pt x="1781" y="2104"/>
                    </a:lnTo>
                    <a:lnTo>
                      <a:pt x="1331" y="3389"/>
                    </a:lnTo>
                    <a:lnTo>
                      <a:pt x="1609" y="2172"/>
                    </a:lnTo>
                    <a:lnTo>
                      <a:pt x="1180" y="3494"/>
                    </a:lnTo>
                    <a:lnTo>
                      <a:pt x="1376" y="2758"/>
                    </a:lnTo>
                    <a:lnTo>
                      <a:pt x="1376" y="2758"/>
                    </a:lnTo>
                    <a:lnTo>
                      <a:pt x="947" y="3863"/>
                    </a:lnTo>
                    <a:lnTo>
                      <a:pt x="1556" y="1128"/>
                    </a:lnTo>
                    <a:lnTo>
                      <a:pt x="1263" y="1977"/>
                    </a:lnTo>
                    <a:lnTo>
                      <a:pt x="1661" y="1"/>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4"/>
              <p:cNvSpPr/>
              <p:nvPr/>
            </p:nvSpPr>
            <p:spPr>
              <a:xfrm>
                <a:off x="1370575" y="4107625"/>
                <a:ext cx="178475" cy="70275"/>
              </a:xfrm>
              <a:custGeom>
                <a:avLst/>
                <a:gdLst/>
                <a:ahLst/>
                <a:cxnLst/>
                <a:rect l="l" t="t" r="r" b="b"/>
                <a:pathLst>
                  <a:path w="7139" h="2811" extrusionOk="0">
                    <a:moveTo>
                      <a:pt x="7138" y="0"/>
                    </a:moveTo>
                    <a:lnTo>
                      <a:pt x="7138" y="0"/>
                    </a:lnTo>
                    <a:cubicBezTo>
                      <a:pt x="5808" y="136"/>
                      <a:pt x="2277" y="1668"/>
                      <a:pt x="136" y="2653"/>
                    </a:cubicBezTo>
                    <a:lnTo>
                      <a:pt x="0" y="2811"/>
                    </a:lnTo>
                    <a:lnTo>
                      <a:pt x="1195" y="2247"/>
                    </a:lnTo>
                    <a:lnTo>
                      <a:pt x="1195" y="2247"/>
                    </a:lnTo>
                    <a:lnTo>
                      <a:pt x="887" y="2472"/>
                    </a:lnTo>
                    <a:lnTo>
                      <a:pt x="2495" y="1721"/>
                    </a:lnTo>
                    <a:lnTo>
                      <a:pt x="2495" y="1721"/>
                    </a:lnTo>
                    <a:cubicBezTo>
                      <a:pt x="2495" y="1721"/>
                      <a:pt x="2187" y="1909"/>
                      <a:pt x="1488" y="2239"/>
                    </a:cubicBezTo>
                    <a:cubicBezTo>
                      <a:pt x="1879" y="2082"/>
                      <a:pt x="6545" y="233"/>
                      <a:pt x="7138"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4"/>
              <p:cNvSpPr/>
              <p:nvPr/>
            </p:nvSpPr>
            <p:spPr>
              <a:xfrm>
                <a:off x="1295425" y="4054275"/>
                <a:ext cx="83250" cy="141475"/>
              </a:xfrm>
              <a:custGeom>
                <a:avLst/>
                <a:gdLst/>
                <a:ahLst/>
                <a:cxnLst/>
                <a:rect l="l" t="t" r="r" b="b"/>
                <a:pathLst>
                  <a:path w="3330" h="5659" extrusionOk="0">
                    <a:moveTo>
                      <a:pt x="3329" y="1"/>
                    </a:moveTo>
                    <a:lnTo>
                      <a:pt x="2285" y="1887"/>
                    </a:lnTo>
                    <a:lnTo>
                      <a:pt x="2541" y="1225"/>
                    </a:lnTo>
                    <a:lnTo>
                      <a:pt x="1924" y="2307"/>
                    </a:lnTo>
                    <a:lnTo>
                      <a:pt x="2202" y="1571"/>
                    </a:lnTo>
                    <a:lnTo>
                      <a:pt x="1496" y="2811"/>
                    </a:lnTo>
                    <a:lnTo>
                      <a:pt x="1496" y="2811"/>
                    </a:lnTo>
                    <a:lnTo>
                      <a:pt x="2525" y="316"/>
                    </a:lnTo>
                    <a:lnTo>
                      <a:pt x="2037" y="1090"/>
                    </a:lnTo>
                    <a:cubicBezTo>
                      <a:pt x="1083" y="3126"/>
                      <a:pt x="294" y="4907"/>
                      <a:pt x="294" y="4907"/>
                    </a:cubicBezTo>
                    <a:cubicBezTo>
                      <a:pt x="294" y="4907"/>
                      <a:pt x="1" y="5576"/>
                      <a:pt x="399" y="5658"/>
                    </a:cubicBezTo>
                    <a:cubicBezTo>
                      <a:pt x="534" y="5403"/>
                      <a:pt x="1932" y="2713"/>
                      <a:pt x="3314" y="46"/>
                    </a:cubicBezTo>
                    <a:lnTo>
                      <a:pt x="3329" y="1"/>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3" name="Google Shape;1413;p34"/>
            <p:cNvGrpSpPr/>
            <p:nvPr/>
          </p:nvGrpSpPr>
          <p:grpSpPr>
            <a:xfrm>
              <a:off x="1069300" y="4422675"/>
              <a:ext cx="388475" cy="428275"/>
              <a:chOff x="1118125" y="3861750"/>
              <a:chExt cx="388475" cy="428275"/>
            </a:xfrm>
          </p:grpSpPr>
          <p:sp>
            <p:nvSpPr>
              <p:cNvPr id="1414" name="Google Shape;1414;p34"/>
              <p:cNvSpPr/>
              <p:nvPr/>
            </p:nvSpPr>
            <p:spPr>
              <a:xfrm>
                <a:off x="1265575" y="4181825"/>
                <a:ext cx="53925" cy="40550"/>
              </a:xfrm>
              <a:custGeom>
                <a:avLst/>
                <a:gdLst/>
                <a:ahLst/>
                <a:cxnLst/>
                <a:rect l="l" t="t" r="r" b="b"/>
                <a:pathLst>
                  <a:path w="2157" h="1622" extrusionOk="0">
                    <a:moveTo>
                      <a:pt x="481" y="0"/>
                    </a:moveTo>
                    <a:lnTo>
                      <a:pt x="0" y="564"/>
                    </a:lnTo>
                    <a:cubicBezTo>
                      <a:pt x="263" y="894"/>
                      <a:pt x="278" y="1526"/>
                      <a:pt x="872" y="1616"/>
                    </a:cubicBezTo>
                    <a:cubicBezTo>
                      <a:pt x="897" y="1619"/>
                      <a:pt x="922" y="1621"/>
                      <a:pt x="948" y="1621"/>
                    </a:cubicBezTo>
                    <a:cubicBezTo>
                      <a:pt x="1523" y="1621"/>
                      <a:pt x="2157" y="684"/>
                      <a:pt x="2157" y="684"/>
                    </a:cubicBezTo>
                    <a:lnTo>
                      <a:pt x="4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4"/>
              <p:cNvSpPr/>
              <p:nvPr/>
            </p:nvSpPr>
            <p:spPr>
              <a:xfrm>
                <a:off x="1118125" y="3942150"/>
                <a:ext cx="151225" cy="256025"/>
              </a:xfrm>
              <a:custGeom>
                <a:avLst/>
                <a:gdLst/>
                <a:ahLst/>
                <a:cxnLst/>
                <a:rect l="l" t="t" r="r" b="b"/>
                <a:pathLst>
                  <a:path w="6049" h="10241" extrusionOk="0">
                    <a:moveTo>
                      <a:pt x="0" y="0"/>
                    </a:moveTo>
                    <a:lnTo>
                      <a:pt x="5335" y="9490"/>
                    </a:lnTo>
                    <a:lnTo>
                      <a:pt x="5898" y="10151"/>
                    </a:lnTo>
                    <a:cubicBezTo>
                      <a:pt x="5943" y="10181"/>
                      <a:pt x="5996" y="10218"/>
                      <a:pt x="6049" y="10241"/>
                    </a:cubicBezTo>
                    <a:lnTo>
                      <a:pt x="4846" y="7686"/>
                    </a:lnTo>
                    <a:lnTo>
                      <a:pt x="879" y="489"/>
                    </a:lnTo>
                    <a:cubicBezTo>
                      <a:pt x="571" y="316"/>
                      <a:pt x="263" y="143"/>
                      <a:pt x="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4"/>
              <p:cNvSpPr/>
              <p:nvPr/>
            </p:nvSpPr>
            <p:spPr>
              <a:xfrm>
                <a:off x="1218800" y="3934450"/>
                <a:ext cx="72350" cy="273000"/>
              </a:xfrm>
              <a:custGeom>
                <a:avLst/>
                <a:gdLst/>
                <a:ahLst/>
                <a:cxnLst/>
                <a:rect l="l" t="t" r="r" b="b"/>
                <a:pathLst>
                  <a:path w="2894" h="10920" extrusionOk="0">
                    <a:moveTo>
                      <a:pt x="1" y="0"/>
                    </a:moveTo>
                    <a:lnTo>
                      <a:pt x="1" y="0"/>
                    </a:lnTo>
                    <a:cubicBezTo>
                      <a:pt x="369" y="1833"/>
                      <a:pt x="1834" y="9009"/>
                      <a:pt x="2570" y="10865"/>
                    </a:cubicBezTo>
                    <a:cubicBezTo>
                      <a:pt x="2638" y="10904"/>
                      <a:pt x="2697" y="10919"/>
                      <a:pt x="2748" y="10919"/>
                    </a:cubicBezTo>
                    <a:cubicBezTo>
                      <a:pt x="2806" y="10919"/>
                      <a:pt x="2854" y="10900"/>
                      <a:pt x="2893" y="10872"/>
                    </a:cubicBezTo>
                    <a:cubicBezTo>
                      <a:pt x="2533" y="9617"/>
                      <a:pt x="737" y="3276"/>
                      <a:pt x="391" y="609"/>
                    </a:cubicBezTo>
                    <a:cubicBezTo>
                      <a:pt x="263" y="413"/>
                      <a:pt x="128" y="203"/>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4"/>
              <p:cNvSpPr/>
              <p:nvPr/>
            </p:nvSpPr>
            <p:spPr>
              <a:xfrm>
                <a:off x="1306525" y="3969950"/>
                <a:ext cx="184850" cy="216025"/>
              </a:xfrm>
              <a:custGeom>
                <a:avLst/>
                <a:gdLst/>
                <a:ahLst/>
                <a:cxnLst/>
                <a:rect l="l" t="t" r="r" b="b"/>
                <a:pathLst>
                  <a:path w="7394" h="8641" extrusionOk="0">
                    <a:moveTo>
                      <a:pt x="7393" y="0"/>
                    </a:moveTo>
                    <a:cubicBezTo>
                      <a:pt x="5883" y="1608"/>
                      <a:pt x="1022" y="6837"/>
                      <a:pt x="0" y="8558"/>
                    </a:cubicBezTo>
                    <a:cubicBezTo>
                      <a:pt x="0" y="8588"/>
                      <a:pt x="0" y="8618"/>
                      <a:pt x="0" y="8641"/>
                    </a:cubicBezTo>
                    <a:cubicBezTo>
                      <a:pt x="534" y="7942"/>
                      <a:pt x="1405" y="6860"/>
                      <a:pt x="1405" y="6860"/>
                    </a:cubicBezTo>
                    <a:cubicBezTo>
                      <a:pt x="1405" y="6860"/>
                      <a:pt x="5260" y="2510"/>
                      <a:pt x="7033" y="872"/>
                    </a:cubicBezTo>
                    <a:cubicBezTo>
                      <a:pt x="7131" y="639"/>
                      <a:pt x="7251" y="331"/>
                      <a:pt x="73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4"/>
              <p:cNvSpPr/>
              <p:nvPr/>
            </p:nvSpPr>
            <p:spPr>
              <a:xfrm>
                <a:off x="1308575" y="4058025"/>
                <a:ext cx="183750" cy="140925"/>
              </a:xfrm>
              <a:custGeom>
                <a:avLst/>
                <a:gdLst/>
                <a:ahLst/>
                <a:cxnLst/>
                <a:rect l="l" t="t" r="r" b="b"/>
                <a:pathLst>
                  <a:path w="7350" h="5637" extrusionOk="0">
                    <a:moveTo>
                      <a:pt x="7349" y="1"/>
                    </a:moveTo>
                    <a:lnTo>
                      <a:pt x="7349" y="1"/>
                    </a:lnTo>
                    <a:cubicBezTo>
                      <a:pt x="6057" y="940"/>
                      <a:pt x="1353" y="4389"/>
                      <a:pt x="1" y="5546"/>
                    </a:cubicBezTo>
                    <a:cubicBezTo>
                      <a:pt x="104" y="5601"/>
                      <a:pt x="245" y="5637"/>
                      <a:pt x="395" y="5637"/>
                    </a:cubicBezTo>
                    <a:cubicBezTo>
                      <a:pt x="409" y="5637"/>
                      <a:pt x="423" y="5637"/>
                      <a:pt x="437" y="5636"/>
                    </a:cubicBezTo>
                    <a:cubicBezTo>
                      <a:pt x="1549" y="4749"/>
                      <a:pt x="6102" y="1098"/>
                      <a:pt x="7109" y="407"/>
                    </a:cubicBezTo>
                    <a:lnTo>
                      <a:pt x="7116" y="407"/>
                    </a:lnTo>
                    <a:lnTo>
                      <a:pt x="734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4"/>
              <p:cNvSpPr/>
              <p:nvPr/>
            </p:nvSpPr>
            <p:spPr>
              <a:xfrm>
                <a:off x="1283975" y="3861750"/>
                <a:ext cx="16175" cy="230125"/>
              </a:xfrm>
              <a:custGeom>
                <a:avLst/>
                <a:gdLst/>
                <a:ahLst/>
                <a:cxnLst/>
                <a:rect l="l" t="t" r="r" b="b"/>
                <a:pathLst>
                  <a:path w="647" h="9205" extrusionOk="0">
                    <a:moveTo>
                      <a:pt x="451" y="0"/>
                    </a:moveTo>
                    <a:lnTo>
                      <a:pt x="1" y="714"/>
                    </a:lnTo>
                    <a:lnTo>
                      <a:pt x="151" y="8686"/>
                    </a:lnTo>
                    <a:lnTo>
                      <a:pt x="181" y="9204"/>
                    </a:lnTo>
                    <a:lnTo>
                      <a:pt x="264" y="7461"/>
                    </a:lnTo>
                    <a:lnTo>
                      <a:pt x="376" y="8318"/>
                    </a:lnTo>
                    <a:lnTo>
                      <a:pt x="414" y="6898"/>
                    </a:lnTo>
                    <a:lnTo>
                      <a:pt x="489" y="7559"/>
                    </a:lnTo>
                    <a:lnTo>
                      <a:pt x="497" y="6064"/>
                    </a:lnTo>
                    <a:lnTo>
                      <a:pt x="557" y="6920"/>
                    </a:lnTo>
                    <a:lnTo>
                      <a:pt x="579" y="6131"/>
                    </a:lnTo>
                    <a:lnTo>
                      <a:pt x="639" y="6349"/>
                    </a:lnTo>
                    <a:lnTo>
                      <a:pt x="639" y="6327"/>
                    </a:lnTo>
                    <a:lnTo>
                      <a:pt x="647" y="6327"/>
                    </a:lnTo>
                    <a:cubicBezTo>
                      <a:pt x="579" y="3073"/>
                      <a:pt x="451"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4"/>
              <p:cNvSpPr/>
              <p:nvPr/>
            </p:nvSpPr>
            <p:spPr>
              <a:xfrm>
                <a:off x="1366625" y="4032875"/>
                <a:ext cx="139975" cy="106700"/>
              </a:xfrm>
              <a:custGeom>
                <a:avLst/>
                <a:gdLst/>
                <a:ahLst/>
                <a:cxnLst/>
                <a:rect l="l" t="t" r="r" b="b"/>
                <a:pathLst>
                  <a:path w="5599" h="4268" extrusionOk="0">
                    <a:moveTo>
                      <a:pt x="5598" y="0"/>
                    </a:moveTo>
                    <a:cubicBezTo>
                      <a:pt x="5598" y="0"/>
                      <a:pt x="2578" y="2164"/>
                      <a:pt x="203" y="3930"/>
                    </a:cubicBezTo>
                    <a:lnTo>
                      <a:pt x="1638" y="2998"/>
                    </a:lnTo>
                    <a:lnTo>
                      <a:pt x="1638" y="2998"/>
                    </a:lnTo>
                    <a:lnTo>
                      <a:pt x="1" y="4268"/>
                    </a:lnTo>
                    <a:lnTo>
                      <a:pt x="1443" y="3314"/>
                    </a:lnTo>
                    <a:lnTo>
                      <a:pt x="789" y="3915"/>
                    </a:lnTo>
                    <a:lnTo>
                      <a:pt x="789" y="3915"/>
                    </a:lnTo>
                    <a:lnTo>
                      <a:pt x="1999" y="3103"/>
                    </a:lnTo>
                    <a:lnTo>
                      <a:pt x="1413" y="3652"/>
                    </a:lnTo>
                    <a:lnTo>
                      <a:pt x="4892" y="1240"/>
                    </a:lnTo>
                    <a:lnTo>
                      <a:pt x="559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4"/>
              <p:cNvSpPr/>
              <p:nvPr/>
            </p:nvSpPr>
            <p:spPr>
              <a:xfrm>
                <a:off x="1271775" y="4218625"/>
                <a:ext cx="20125" cy="71400"/>
              </a:xfrm>
              <a:custGeom>
                <a:avLst/>
                <a:gdLst/>
                <a:ahLst/>
                <a:cxnLst/>
                <a:rect l="l" t="t" r="r" b="b"/>
                <a:pathLst>
                  <a:path w="805" h="2856" extrusionOk="0">
                    <a:moveTo>
                      <a:pt x="421" y="1"/>
                    </a:moveTo>
                    <a:lnTo>
                      <a:pt x="0" y="2803"/>
                    </a:lnTo>
                    <a:lnTo>
                      <a:pt x="383" y="2856"/>
                    </a:lnTo>
                    <a:lnTo>
                      <a:pt x="804" y="61"/>
                    </a:lnTo>
                    <a:lnTo>
                      <a:pt x="4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2" name="Google Shape;1422;p34"/>
          <p:cNvGrpSpPr/>
          <p:nvPr/>
        </p:nvGrpSpPr>
        <p:grpSpPr>
          <a:xfrm rot="-2354252">
            <a:off x="8491689" y="257551"/>
            <a:ext cx="741788" cy="755492"/>
            <a:chOff x="8783892" y="3654997"/>
            <a:chExt cx="399428" cy="406745"/>
          </a:xfrm>
        </p:grpSpPr>
        <p:grpSp>
          <p:nvGrpSpPr>
            <p:cNvPr id="1423" name="Google Shape;1423;p34"/>
            <p:cNvGrpSpPr/>
            <p:nvPr/>
          </p:nvGrpSpPr>
          <p:grpSpPr>
            <a:xfrm>
              <a:off x="8803053" y="3665070"/>
              <a:ext cx="375139" cy="364700"/>
              <a:chOff x="8197303" y="3473870"/>
              <a:chExt cx="375139" cy="364700"/>
            </a:xfrm>
          </p:grpSpPr>
          <p:sp>
            <p:nvSpPr>
              <p:cNvPr id="1424" name="Google Shape;1424;p34"/>
              <p:cNvSpPr/>
              <p:nvPr/>
            </p:nvSpPr>
            <p:spPr>
              <a:xfrm rot="-5400000">
                <a:off x="8382584" y="3502379"/>
                <a:ext cx="176610" cy="203105"/>
              </a:xfrm>
              <a:custGeom>
                <a:avLst/>
                <a:gdLst/>
                <a:ahLst/>
                <a:cxnLst/>
                <a:rect l="l" t="t" r="r" b="b"/>
                <a:pathLst>
                  <a:path w="2893" h="3327" extrusionOk="0">
                    <a:moveTo>
                      <a:pt x="667" y="1"/>
                    </a:moveTo>
                    <a:cubicBezTo>
                      <a:pt x="631" y="1"/>
                      <a:pt x="595" y="9"/>
                      <a:pt x="564" y="26"/>
                    </a:cubicBezTo>
                    <a:cubicBezTo>
                      <a:pt x="473" y="79"/>
                      <a:pt x="421" y="184"/>
                      <a:pt x="368" y="282"/>
                    </a:cubicBezTo>
                    <a:cubicBezTo>
                      <a:pt x="248" y="514"/>
                      <a:pt x="128" y="755"/>
                      <a:pt x="68" y="1018"/>
                    </a:cubicBezTo>
                    <a:cubicBezTo>
                      <a:pt x="0" y="1341"/>
                      <a:pt x="23" y="1694"/>
                      <a:pt x="143" y="1995"/>
                    </a:cubicBezTo>
                    <a:cubicBezTo>
                      <a:pt x="286" y="2370"/>
                      <a:pt x="519" y="2776"/>
                      <a:pt x="894" y="2889"/>
                    </a:cubicBezTo>
                    <a:cubicBezTo>
                      <a:pt x="984" y="2914"/>
                      <a:pt x="1079" y="2920"/>
                      <a:pt x="1174" y="2920"/>
                    </a:cubicBezTo>
                    <a:cubicBezTo>
                      <a:pt x="1258" y="2920"/>
                      <a:pt x="1343" y="2915"/>
                      <a:pt x="1427" y="2915"/>
                    </a:cubicBezTo>
                    <a:cubicBezTo>
                      <a:pt x="1535" y="2915"/>
                      <a:pt x="1642" y="2922"/>
                      <a:pt x="1743" y="2956"/>
                    </a:cubicBezTo>
                    <a:cubicBezTo>
                      <a:pt x="2014" y="3054"/>
                      <a:pt x="2232" y="3309"/>
                      <a:pt x="2517" y="3324"/>
                    </a:cubicBezTo>
                    <a:cubicBezTo>
                      <a:pt x="2532" y="3326"/>
                      <a:pt x="2546" y="3327"/>
                      <a:pt x="2560" y="3327"/>
                    </a:cubicBezTo>
                    <a:cubicBezTo>
                      <a:pt x="2610" y="3327"/>
                      <a:pt x="2656" y="3315"/>
                      <a:pt x="2697" y="3279"/>
                    </a:cubicBezTo>
                    <a:cubicBezTo>
                      <a:pt x="2742" y="3242"/>
                      <a:pt x="2765" y="3189"/>
                      <a:pt x="2788" y="3129"/>
                    </a:cubicBezTo>
                    <a:cubicBezTo>
                      <a:pt x="2893" y="2806"/>
                      <a:pt x="2885" y="2430"/>
                      <a:pt x="2765" y="2107"/>
                    </a:cubicBezTo>
                    <a:cubicBezTo>
                      <a:pt x="2667" y="1852"/>
                      <a:pt x="2510" y="1626"/>
                      <a:pt x="2337" y="1416"/>
                    </a:cubicBezTo>
                    <a:cubicBezTo>
                      <a:pt x="1915" y="869"/>
                      <a:pt x="1421" y="344"/>
                      <a:pt x="804" y="55"/>
                    </a:cubicBezTo>
                    <a:lnTo>
                      <a:pt x="804" y="55"/>
                    </a:lnTo>
                    <a:cubicBezTo>
                      <a:pt x="771" y="19"/>
                      <a:pt x="720" y="1"/>
                      <a:pt x="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5" name="Google Shape;1425;p34"/>
              <p:cNvGrpSpPr/>
              <p:nvPr/>
            </p:nvGrpSpPr>
            <p:grpSpPr>
              <a:xfrm>
                <a:off x="8197303" y="3643095"/>
                <a:ext cx="323859" cy="195474"/>
                <a:chOff x="8197303" y="3643095"/>
                <a:chExt cx="323859" cy="195474"/>
              </a:xfrm>
            </p:grpSpPr>
            <p:sp>
              <p:nvSpPr>
                <p:cNvPr id="1426" name="Google Shape;1426;p34"/>
                <p:cNvSpPr/>
                <p:nvPr/>
              </p:nvSpPr>
              <p:spPr>
                <a:xfrm rot="-5400000">
                  <a:off x="8356120" y="3673528"/>
                  <a:ext cx="179846" cy="150238"/>
                </a:xfrm>
                <a:custGeom>
                  <a:avLst/>
                  <a:gdLst/>
                  <a:ahLst/>
                  <a:cxnLst/>
                  <a:rect l="l" t="t" r="r" b="b"/>
                  <a:pathLst>
                    <a:path w="2946" h="2461" extrusionOk="0">
                      <a:moveTo>
                        <a:pt x="2517" y="0"/>
                      </a:moveTo>
                      <a:cubicBezTo>
                        <a:pt x="2187" y="8"/>
                        <a:pt x="1856" y="75"/>
                        <a:pt x="1563" y="233"/>
                      </a:cubicBezTo>
                      <a:cubicBezTo>
                        <a:pt x="1263" y="383"/>
                        <a:pt x="1007" y="631"/>
                        <a:pt x="857" y="939"/>
                      </a:cubicBezTo>
                      <a:cubicBezTo>
                        <a:pt x="827" y="1007"/>
                        <a:pt x="797" y="1082"/>
                        <a:pt x="744" y="1135"/>
                      </a:cubicBezTo>
                      <a:cubicBezTo>
                        <a:pt x="699" y="1195"/>
                        <a:pt x="631" y="1232"/>
                        <a:pt x="556" y="1247"/>
                      </a:cubicBezTo>
                      <a:cubicBezTo>
                        <a:pt x="535" y="1250"/>
                        <a:pt x="513" y="1252"/>
                        <a:pt x="491" y="1252"/>
                      </a:cubicBezTo>
                      <a:cubicBezTo>
                        <a:pt x="417" y="1252"/>
                        <a:pt x="341" y="1239"/>
                        <a:pt x="264" y="1239"/>
                      </a:cubicBezTo>
                      <a:cubicBezTo>
                        <a:pt x="251" y="1239"/>
                        <a:pt x="239" y="1239"/>
                        <a:pt x="226" y="1240"/>
                      </a:cubicBezTo>
                      <a:cubicBezTo>
                        <a:pt x="121" y="1247"/>
                        <a:pt x="0" y="1337"/>
                        <a:pt x="23" y="1450"/>
                      </a:cubicBezTo>
                      <a:cubicBezTo>
                        <a:pt x="41" y="1534"/>
                        <a:pt x="125" y="1579"/>
                        <a:pt x="208" y="1579"/>
                      </a:cubicBezTo>
                      <a:cubicBezTo>
                        <a:pt x="230" y="1579"/>
                        <a:pt x="251" y="1576"/>
                        <a:pt x="271" y="1570"/>
                      </a:cubicBezTo>
                      <a:cubicBezTo>
                        <a:pt x="368" y="1548"/>
                        <a:pt x="451" y="1473"/>
                        <a:pt x="541" y="1428"/>
                      </a:cubicBezTo>
                      <a:cubicBezTo>
                        <a:pt x="584" y="1401"/>
                        <a:pt x="638" y="1383"/>
                        <a:pt x="691" y="1383"/>
                      </a:cubicBezTo>
                      <a:cubicBezTo>
                        <a:pt x="741" y="1383"/>
                        <a:pt x="790" y="1399"/>
                        <a:pt x="827" y="1435"/>
                      </a:cubicBezTo>
                      <a:cubicBezTo>
                        <a:pt x="872" y="1480"/>
                        <a:pt x="887" y="1540"/>
                        <a:pt x="909" y="1600"/>
                      </a:cubicBezTo>
                      <a:cubicBezTo>
                        <a:pt x="962" y="1743"/>
                        <a:pt x="1060" y="1878"/>
                        <a:pt x="1180" y="1976"/>
                      </a:cubicBezTo>
                      <a:cubicBezTo>
                        <a:pt x="1240" y="2029"/>
                        <a:pt x="1315" y="2066"/>
                        <a:pt x="1360" y="2141"/>
                      </a:cubicBezTo>
                      <a:cubicBezTo>
                        <a:pt x="1390" y="2179"/>
                        <a:pt x="1398" y="2224"/>
                        <a:pt x="1428" y="2269"/>
                      </a:cubicBezTo>
                      <a:cubicBezTo>
                        <a:pt x="1488" y="2367"/>
                        <a:pt x="1616" y="2389"/>
                        <a:pt x="1721" y="2419"/>
                      </a:cubicBezTo>
                      <a:cubicBezTo>
                        <a:pt x="1807" y="2449"/>
                        <a:pt x="1883" y="2460"/>
                        <a:pt x="1950" y="2460"/>
                      </a:cubicBezTo>
                      <a:cubicBezTo>
                        <a:pt x="2124" y="2460"/>
                        <a:pt x="2234" y="2381"/>
                        <a:pt x="2277" y="2322"/>
                      </a:cubicBezTo>
                      <a:cubicBezTo>
                        <a:pt x="2675" y="1758"/>
                        <a:pt x="2938" y="992"/>
                        <a:pt x="2946" y="286"/>
                      </a:cubicBezTo>
                      <a:cubicBezTo>
                        <a:pt x="2946" y="218"/>
                        <a:pt x="2938" y="135"/>
                        <a:pt x="2885" y="98"/>
                      </a:cubicBezTo>
                      <a:cubicBezTo>
                        <a:pt x="2855" y="75"/>
                        <a:pt x="2818" y="68"/>
                        <a:pt x="2773" y="68"/>
                      </a:cubicBezTo>
                      <a:cubicBezTo>
                        <a:pt x="2675" y="53"/>
                        <a:pt x="2577" y="45"/>
                        <a:pt x="2472" y="38"/>
                      </a:cubicBezTo>
                      <a:lnTo>
                        <a:pt x="25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4"/>
                <p:cNvSpPr/>
                <p:nvPr/>
              </p:nvSpPr>
              <p:spPr>
                <a:xfrm rot="-5400000">
                  <a:off x="8196235" y="3644164"/>
                  <a:ext cx="162447" cy="160311"/>
                </a:xfrm>
                <a:custGeom>
                  <a:avLst/>
                  <a:gdLst/>
                  <a:ahLst/>
                  <a:cxnLst/>
                  <a:rect l="l" t="t" r="r" b="b"/>
                  <a:pathLst>
                    <a:path w="2661" h="2626" extrusionOk="0">
                      <a:moveTo>
                        <a:pt x="1822" y="0"/>
                      </a:moveTo>
                      <a:cubicBezTo>
                        <a:pt x="1752" y="0"/>
                        <a:pt x="1685" y="8"/>
                        <a:pt x="1631" y="49"/>
                      </a:cubicBezTo>
                      <a:cubicBezTo>
                        <a:pt x="1601" y="72"/>
                        <a:pt x="1571" y="117"/>
                        <a:pt x="1533" y="139"/>
                      </a:cubicBezTo>
                      <a:cubicBezTo>
                        <a:pt x="1473" y="192"/>
                        <a:pt x="1383" y="207"/>
                        <a:pt x="1308" y="229"/>
                      </a:cubicBezTo>
                      <a:cubicBezTo>
                        <a:pt x="1165" y="274"/>
                        <a:pt x="1037" y="365"/>
                        <a:pt x="939" y="485"/>
                      </a:cubicBezTo>
                      <a:cubicBezTo>
                        <a:pt x="902" y="530"/>
                        <a:pt x="864" y="583"/>
                        <a:pt x="812" y="613"/>
                      </a:cubicBezTo>
                      <a:cubicBezTo>
                        <a:pt x="790" y="623"/>
                        <a:pt x="768" y="627"/>
                        <a:pt x="746" y="627"/>
                      </a:cubicBezTo>
                      <a:cubicBezTo>
                        <a:pt x="669" y="627"/>
                        <a:pt x="592" y="573"/>
                        <a:pt x="534" y="515"/>
                      </a:cubicBezTo>
                      <a:cubicBezTo>
                        <a:pt x="466" y="440"/>
                        <a:pt x="414" y="342"/>
                        <a:pt x="331" y="274"/>
                      </a:cubicBezTo>
                      <a:cubicBezTo>
                        <a:pt x="293" y="247"/>
                        <a:pt x="243" y="230"/>
                        <a:pt x="195" y="230"/>
                      </a:cubicBezTo>
                      <a:cubicBezTo>
                        <a:pt x="141" y="230"/>
                        <a:pt x="89" y="252"/>
                        <a:pt x="60" y="305"/>
                      </a:cubicBezTo>
                      <a:cubicBezTo>
                        <a:pt x="0" y="402"/>
                        <a:pt x="83" y="530"/>
                        <a:pt x="188" y="575"/>
                      </a:cubicBezTo>
                      <a:cubicBezTo>
                        <a:pt x="286" y="628"/>
                        <a:pt x="406" y="635"/>
                        <a:pt x="496" y="688"/>
                      </a:cubicBezTo>
                      <a:cubicBezTo>
                        <a:pt x="564" y="733"/>
                        <a:pt x="616" y="793"/>
                        <a:pt x="646" y="861"/>
                      </a:cubicBezTo>
                      <a:cubicBezTo>
                        <a:pt x="669" y="936"/>
                        <a:pt x="676" y="1011"/>
                        <a:pt x="684" y="1093"/>
                      </a:cubicBezTo>
                      <a:cubicBezTo>
                        <a:pt x="729" y="1439"/>
                        <a:pt x="894" y="1755"/>
                        <a:pt x="1127" y="2010"/>
                      </a:cubicBezTo>
                      <a:cubicBezTo>
                        <a:pt x="1353" y="2266"/>
                        <a:pt x="1646" y="2446"/>
                        <a:pt x="1961" y="2581"/>
                      </a:cubicBezTo>
                      <a:lnTo>
                        <a:pt x="1924" y="2528"/>
                      </a:lnTo>
                      <a:lnTo>
                        <a:pt x="1924" y="2528"/>
                      </a:lnTo>
                      <a:cubicBezTo>
                        <a:pt x="2021" y="2559"/>
                        <a:pt x="2119" y="2581"/>
                        <a:pt x="2217" y="2611"/>
                      </a:cubicBezTo>
                      <a:cubicBezTo>
                        <a:pt x="2243" y="2616"/>
                        <a:pt x="2269" y="2625"/>
                        <a:pt x="2294" y="2625"/>
                      </a:cubicBezTo>
                      <a:cubicBezTo>
                        <a:pt x="2306" y="2625"/>
                        <a:pt x="2318" y="2623"/>
                        <a:pt x="2329" y="2619"/>
                      </a:cubicBezTo>
                      <a:cubicBezTo>
                        <a:pt x="2397" y="2604"/>
                        <a:pt x="2427" y="2528"/>
                        <a:pt x="2450" y="2461"/>
                      </a:cubicBezTo>
                      <a:cubicBezTo>
                        <a:pt x="2660" y="1800"/>
                        <a:pt x="2653" y="981"/>
                        <a:pt x="2457" y="305"/>
                      </a:cubicBezTo>
                      <a:cubicBezTo>
                        <a:pt x="2427" y="199"/>
                        <a:pt x="2284" y="19"/>
                        <a:pt x="1961" y="4"/>
                      </a:cubicBezTo>
                      <a:cubicBezTo>
                        <a:pt x="1916" y="4"/>
                        <a:pt x="1869" y="0"/>
                        <a:pt x="18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8" name="Google Shape;1428;p34"/>
              <p:cNvSpPr/>
              <p:nvPr/>
            </p:nvSpPr>
            <p:spPr>
              <a:xfrm rot="-5400000">
                <a:off x="8189153" y="3492154"/>
                <a:ext cx="198221" cy="161654"/>
              </a:xfrm>
              <a:custGeom>
                <a:avLst/>
                <a:gdLst/>
                <a:ahLst/>
                <a:cxnLst/>
                <a:rect l="l" t="t" r="r" b="b"/>
                <a:pathLst>
                  <a:path w="3247" h="2648" extrusionOk="0">
                    <a:moveTo>
                      <a:pt x="1324" y="0"/>
                    </a:moveTo>
                    <a:cubicBezTo>
                      <a:pt x="962" y="0"/>
                      <a:pt x="647" y="283"/>
                      <a:pt x="406" y="567"/>
                    </a:cubicBezTo>
                    <a:cubicBezTo>
                      <a:pt x="204" y="807"/>
                      <a:pt x="68" y="1130"/>
                      <a:pt x="31" y="1461"/>
                    </a:cubicBezTo>
                    <a:cubicBezTo>
                      <a:pt x="1" y="1724"/>
                      <a:pt x="46" y="1994"/>
                      <a:pt x="83" y="2265"/>
                    </a:cubicBezTo>
                    <a:cubicBezTo>
                      <a:pt x="98" y="2370"/>
                      <a:pt x="121" y="2490"/>
                      <a:pt x="189" y="2573"/>
                    </a:cubicBezTo>
                    <a:cubicBezTo>
                      <a:pt x="231" y="2620"/>
                      <a:pt x="295" y="2647"/>
                      <a:pt x="355" y="2647"/>
                    </a:cubicBezTo>
                    <a:cubicBezTo>
                      <a:pt x="382" y="2647"/>
                      <a:pt x="408" y="2642"/>
                      <a:pt x="430" y="2631"/>
                    </a:cubicBezTo>
                    <a:lnTo>
                      <a:pt x="430" y="2631"/>
                    </a:lnTo>
                    <a:cubicBezTo>
                      <a:pt x="1099" y="2583"/>
                      <a:pt x="1717" y="2273"/>
                      <a:pt x="2292" y="1912"/>
                    </a:cubicBezTo>
                    <a:cubicBezTo>
                      <a:pt x="2510" y="1776"/>
                      <a:pt x="2736" y="1619"/>
                      <a:pt x="2908" y="1416"/>
                    </a:cubicBezTo>
                    <a:cubicBezTo>
                      <a:pt x="3126" y="1153"/>
                      <a:pt x="3246" y="807"/>
                      <a:pt x="3246" y="462"/>
                    </a:cubicBezTo>
                    <a:cubicBezTo>
                      <a:pt x="3246" y="401"/>
                      <a:pt x="3239" y="334"/>
                      <a:pt x="3209" y="289"/>
                    </a:cubicBezTo>
                    <a:cubicBezTo>
                      <a:pt x="3179" y="229"/>
                      <a:pt x="3119" y="199"/>
                      <a:pt x="3059" y="176"/>
                    </a:cubicBezTo>
                    <a:cubicBezTo>
                      <a:pt x="3001" y="159"/>
                      <a:pt x="2942" y="152"/>
                      <a:pt x="2884" y="152"/>
                    </a:cubicBezTo>
                    <a:cubicBezTo>
                      <a:pt x="2668" y="152"/>
                      <a:pt x="2449" y="244"/>
                      <a:pt x="2230" y="244"/>
                    </a:cubicBezTo>
                    <a:cubicBezTo>
                      <a:pt x="2223" y="244"/>
                      <a:pt x="2216" y="244"/>
                      <a:pt x="2210" y="244"/>
                    </a:cubicBezTo>
                    <a:cubicBezTo>
                      <a:pt x="1932" y="229"/>
                      <a:pt x="1669" y="26"/>
                      <a:pt x="1391" y="3"/>
                    </a:cubicBezTo>
                    <a:cubicBezTo>
                      <a:pt x="1368" y="1"/>
                      <a:pt x="1346" y="0"/>
                      <a:pt x="1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9" name="Google Shape;1429;p34"/>
            <p:cNvGrpSpPr/>
            <p:nvPr/>
          </p:nvGrpSpPr>
          <p:grpSpPr>
            <a:xfrm>
              <a:off x="8813614" y="3654997"/>
              <a:ext cx="369706" cy="226181"/>
              <a:chOff x="8322164" y="3668997"/>
              <a:chExt cx="369706" cy="226181"/>
            </a:xfrm>
          </p:grpSpPr>
          <p:grpSp>
            <p:nvGrpSpPr>
              <p:cNvPr id="1430" name="Google Shape;1430;p34"/>
              <p:cNvGrpSpPr/>
              <p:nvPr/>
            </p:nvGrpSpPr>
            <p:grpSpPr>
              <a:xfrm>
                <a:off x="8322164" y="3668997"/>
                <a:ext cx="369706" cy="226181"/>
                <a:chOff x="8207864" y="3463797"/>
                <a:chExt cx="369706" cy="226181"/>
              </a:xfrm>
            </p:grpSpPr>
            <p:sp>
              <p:nvSpPr>
                <p:cNvPr id="1431" name="Google Shape;1431;p34"/>
                <p:cNvSpPr/>
                <p:nvPr/>
              </p:nvSpPr>
              <p:spPr>
                <a:xfrm rot="-5400000">
                  <a:off x="8382279" y="3494687"/>
                  <a:ext cx="180334" cy="210248"/>
                </a:xfrm>
                <a:custGeom>
                  <a:avLst/>
                  <a:gdLst/>
                  <a:ahLst/>
                  <a:cxnLst/>
                  <a:rect l="l" t="t" r="r" b="b"/>
                  <a:pathLst>
                    <a:path w="2954" h="3444" extrusionOk="0">
                      <a:moveTo>
                        <a:pt x="1098" y="525"/>
                      </a:moveTo>
                      <a:cubicBezTo>
                        <a:pt x="1120" y="540"/>
                        <a:pt x="1135" y="555"/>
                        <a:pt x="1158" y="570"/>
                      </a:cubicBezTo>
                      <a:cubicBezTo>
                        <a:pt x="1443" y="931"/>
                        <a:pt x="1639" y="1351"/>
                        <a:pt x="1826" y="1780"/>
                      </a:cubicBezTo>
                      <a:cubicBezTo>
                        <a:pt x="1841" y="1802"/>
                        <a:pt x="1849" y="1817"/>
                        <a:pt x="1856" y="1840"/>
                      </a:cubicBezTo>
                      <a:cubicBezTo>
                        <a:pt x="1691" y="1584"/>
                        <a:pt x="1533" y="1329"/>
                        <a:pt x="1391" y="1066"/>
                      </a:cubicBezTo>
                      <a:cubicBezTo>
                        <a:pt x="1293" y="886"/>
                        <a:pt x="1218" y="683"/>
                        <a:pt x="1098" y="525"/>
                      </a:cubicBezTo>
                      <a:close/>
                      <a:moveTo>
                        <a:pt x="421" y="127"/>
                      </a:moveTo>
                      <a:cubicBezTo>
                        <a:pt x="436" y="134"/>
                        <a:pt x="451" y="149"/>
                        <a:pt x="466" y="157"/>
                      </a:cubicBezTo>
                      <a:lnTo>
                        <a:pt x="459" y="157"/>
                      </a:lnTo>
                      <a:cubicBezTo>
                        <a:pt x="271" y="435"/>
                        <a:pt x="241" y="818"/>
                        <a:pt x="264" y="1148"/>
                      </a:cubicBezTo>
                      <a:cubicBezTo>
                        <a:pt x="286" y="1494"/>
                        <a:pt x="421" y="1862"/>
                        <a:pt x="361" y="2208"/>
                      </a:cubicBezTo>
                      <a:cubicBezTo>
                        <a:pt x="331" y="2125"/>
                        <a:pt x="249" y="2058"/>
                        <a:pt x="166" y="2013"/>
                      </a:cubicBezTo>
                      <a:cubicBezTo>
                        <a:pt x="173" y="2013"/>
                        <a:pt x="181" y="2005"/>
                        <a:pt x="188" y="2005"/>
                      </a:cubicBezTo>
                      <a:cubicBezTo>
                        <a:pt x="391" y="1855"/>
                        <a:pt x="158" y="1517"/>
                        <a:pt x="136" y="1336"/>
                      </a:cubicBezTo>
                      <a:cubicBezTo>
                        <a:pt x="83" y="923"/>
                        <a:pt x="219" y="480"/>
                        <a:pt x="414" y="127"/>
                      </a:cubicBezTo>
                      <a:close/>
                      <a:moveTo>
                        <a:pt x="391" y="390"/>
                      </a:moveTo>
                      <a:lnTo>
                        <a:pt x="391" y="390"/>
                      </a:lnTo>
                      <a:cubicBezTo>
                        <a:pt x="339" y="683"/>
                        <a:pt x="391" y="1013"/>
                        <a:pt x="421" y="1291"/>
                      </a:cubicBezTo>
                      <a:cubicBezTo>
                        <a:pt x="466" y="1704"/>
                        <a:pt x="617" y="2125"/>
                        <a:pt x="572" y="2538"/>
                      </a:cubicBezTo>
                      <a:cubicBezTo>
                        <a:pt x="527" y="2463"/>
                        <a:pt x="444" y="2403"/>
                        <a:pt x="354" y="2396"/>
                      </a:cubicBezTo>
                      <a:lnTo>
                        <a:pt x="354" y="2388"/>
                      </a:lnTo>
                      <a:cubicBezTo>
                        <a:pt x="369" y="2373"/>
                        <a:pt x="376" y="2343"/>
                        <a:pt x="384" y="2321"/>
                      </a:cubicBezTo>
                      <a:cubicBezTo>
                        <a:pt x="474" y="2035"/>
                        <a:pt x="376" y="1720"/>
                        <a:pt x="331" y="1434"/>
                      </a:cubicBezTo>
                      <a:cubicBezTo>
                        <a:pt x="271" y="1058"/>
                        <a:pt x="286" y="728"/>
                        <a:pt x="391" y="390"/>
                      </a:cubicBezTo>
                      <a:close/>
                      <a:moveTo>
                        <a:pt x="504" y="172"/>
                      </a:moveTo>
                      <a:cubicBezTo>
                        <a:pt x="527" y="187"/>
                        <a:pt x="549" y="194"/>
                        <a:pt x="572" y="209"/>
                      </a:cubicBezTo>
                      <a:cubicBezTo>
                        <a:pt x="542" y="623"/>
                        <a:pt x="632" y="1051"/>
                        <a:pt x="714" y="1457"/>
                      </a:cubicBezTo>
                      <a:cubicBezTo>
                        <a:pt x="812" y="1900"/>
                        <a:pt x="895" y="2336"/>
                        <a:pt x="887" y="2786"/>
                      </a:cubicBezTo>
                      <a:cubicBezTo>
                        <a:pt x="841" y="2717"/>
                        <a:pt x="742" y="2666"/>
                        <a:pt x="658" y="2666"/>
                      </a:cubicBezTo>
                      <a:cubicBezTo>
                        <a:pt x="632" y="2666"/>
                        <a:pt x="608" y="2671"/>
                        <a:pt x="587" y="2681"/>
                      </a:cubicBezTo>
                      <a:cubicBezTo>
                        <a:pt x="587" y="2674"/>
                        <a:pt x="594" y="2651"/>
                        <a:pt x="594" y="2636"/>
                      </a:cubicBezTo>
                      <a:cubicBezTo>
                        <a:pt x="677" y="2306"/>
                        <a:pt x="564" y="1952"/>
                        <a:pt x="512" y="1622"/>
                      </a:cubicBezTo>
                      <a:cubicBezTo>
                        <a:pt x="466" y="1374"/>
                        <a:pt x="451" y="1126"/>
                        <a:pt x="429" y="878"/>
                      </a:cubicBezTo>
                      <a:cubicBezTo>
                        <a:pt x="414" y="638"/>
                        <a:pt x="399" y="390"/>
                        <a:pt x="504" y="172"/>
                      </a:cubicBezTo>
                      <a:close/>
                      <a:moveTo>
                        <a:pt x="624" y="232"/>
                      </a:moveTo>
                      <a:cubicBezTo>
                        <a:pt x="624" y="232"/>
                        <a:pt x="632" y="232"/>
                        <a:pt x="632" y="239"/>
                      </a:cubicBezTo>
                      <a:cubicBezTo>
                        <a:pt x="632" y="247"/>
                        <a:pt x="639" y="254"/>
                        <a:pt x="639" y="269"/>
                      </a:cubicBezTo>
                      <a:cubicBezTo>
                        <a:pt x="647" y="668"/>
                        <a:pt x="744" y="1066"/>
                        <a:pt x="872" y="1449"/>
                      </a:cubicBezTo>
                      <a:cubicBezTo>
                        <a:pt x="947" y="1674"/>
                        <a:pt x="1030" y="1900"/>
                        <a:pt x="1113" y="2125"/>
                      </a:cubicBezTo>
                      <a:cubicBezTo>
                        <a:pt x="1203" y="2358"/>
                        <a:pt x="1300" y="2584"/>
                        <a:pt x="1323" y="2824"/>
                      </a:cubicBezTo>
                      <a:cubicBezTo>
                        <a:pt x="1293" y="2756"/>
                        <a:pt x="1225" y="2704"/>
                        <a:pt x="1143" y="2704"/>
                      </a:cubicBezTo>
                      <a:cubicBezTo>
                        <a:pt x="1136" y="2703"/>
                        <a:pt x="1130" y="2703"/>
                        <a:pt x="1123" y="2703"/>
                      </a:cubicBezTo>
                      <a:cubicBezTo>
                        <a:pt x="1054" y="2703"/>
                        <a:pt x="980" y="2740"/>
                        <a:pt x="932" y="2801"/>
                      </a:cubicBezTo>
                      <a:cubicBezTo>
                        <a:pt x="962" y="2388"/>
                        <a:pt x="872" y="1967"/>
                        <a:pt x="790" y="1562"/>
                      </a:cubicBezTo>
                      <a:cubicBezTo>
                        <a:pt x="692" y="1118"/>
                        <a:pt x="617" y="683"/>
                        <a:pt x="624" y="232"/>
                      </a:cubicBezTo>
                      <a:close/>
                      <a:moveTo>
                        <a:pt x="677" y="269"/>
                      </a:moveTo>
                      <a:cubicBezTo>
                        <a:pt x="684" y="269"/>
                        <a:pt x="684" y="269"/>
                        <a:pt x="692" y="277"/>
                      </a:cubicBezTo>
                      <a:cubicBezTo>
                        <a:pt x="722" y="299"/>
                        <a:pt x="752" y="315"/>
                        <a:pt x="782" y="337"/>
                      </a:cubicBezTo>
                      <a:cubicBezTo>
                        <a:pt x="857" y="788"/>
                        <a:pt x="1007" y="1171"/>
                        <a:pt x="1218" y="1577"/>
                      </a:cubicBezTo>
                      <a:cubicBezTo>
                        <a:pt x="1428" y="1975"/>
                        <a:pt x="1646" y="2373"/>
                        <a:pt x="1706" y="2824"/>
                      </a:cubicBezTo>
                      <a:cubicBezTo>
                        <a:pt x="1676" y="2779"/>
                        <a:pt x="1631" y="2741"/>
                        <a:pt x="1578" y="2734"/>
                      </a:cubicBezTo>
                      <a:cubicBezTo>
                        <a:pt x="1567" y="2731"/>
                        <a:pt x="1554" y="2729"/>
                        <a:pt x="1542" y="2729"/>
                      </a:cubicBezTo>
                      <a:cubicBezTo>
                        <a:pt x="1462" y="2729"/>
                        <a:pt x="1380" y="2791"/>
                        <a:pt x="1361" y="2869"/>
                      </a:cubicBezTo>
                      <a:cubicBezTo>
                        <a:pt x="1368" y="2463"/>
                        <a:pt x="1120" y="2043"/>
                        <a:pt x="992" y="1659"/>
                      </a:cubicBezTo>
                      <a:cubicBezTo>
                        <a:pt x="857" y="1291"/>
                        <a:pt x="744" y="908"/>
                        <a:pt x="699" y="525"/>
                      </a:cubicBezTo>
                      <a:lnTo>
                        <a:pt x="699" y="525"/>
                      </a:lnTo>
                      <a:cubicBezTo>
                        <a:pt x="782" y="848"/>
                        <a:pt x="895" y="1164"/>
                        <a:pt x="1037" y="1472"/>
                      </a:cubicBezTo>
                      <a:cubicBezTo>
                        <a:pt x="1225" y="1885"/>
                        <a:pt x="1488" y="2276"/>
                        <a:pt x="1593" y="2726"/>
                      </a:cubicBezTo>
                      <a:cubicBezTo>
                        <a:pt x="1597" y="2730"/>
                        <a:pt x="1601" y="2732"/>
                        <a:pt x="1604" y="2732"/>
                      </a:cubicBezTo>
                      <a:cubicBezTo>
                        <a:pt x="1607" y="2732"/>
                        <a:pt x="1609" y="2730"/>
                        <a:pt x="1609" y="2726"/>
                      </a:cubicBezTo>
                      <a:cubicBezTo>
                        <a:pt x="1526" y="2306"/>
                        <a:pt x="1315" y="1952"/>
                        <a:pt x="1135" y="1577"/>
                      </a:cubicBezTo>
                      <a:cubicBezTo>
                        <a:pt x="940" y="1179"/>
                        <a:pt x="790" y="765"/>
                        <a:pt x="677" y="337"/>
                      </a:cubicBezTo>
                      <a:cubicBezTo>
                        <a:pt x="677" y="315"/>
                        <a:pt x="677" y="292"/>
                        <a:pt x="677" y="269"/>
                      </a:cubicBezTo>
                      <a:close/>
                      <a:moveTo>
                        <a:pt x="827" y="367"/>
                      </a:moveTo>
                      <a:cubicBezTo>
                        <a:pt x="857" y="390"/>
                        <a:pt x="895" y="405"/>
                        <a:pt x="932" y="427"/>
                      </a:cubicBezTo>
                      <a:cubicBezTo>
                        <a:pt x="1075" y="592"/>
                        <a:pt x="1165" y="810"/>
                        <a:pt x="1248" y="998"/>
                      </a:cubicBezTo>
                      <a:cubicBezTo>
                        <a:pt x="1353" y="1239"/>
                        <a:pt x="1443" y="1487"/>
                        <a:pt x="1556" y="1727"/>
                      </a:cubicBezTo>
                      <a:cubicBezTo>
                        <a:pt x="1759" y="2178"/>
                        <a:pt x="2082" y="2599"/>
                        <a:pt x="2104" y="3094"/>
                      </a:cubicBezTo>
                      <a:cubicBezTo>
                        <a:pt x="2082" y="3027"/>
                        <a:pt x="2044" y="2952"/>
                        <a:pt x="1977" y="2922"/>
                      </a:cubicBezTo>
                      <a:cubicBezTo>
                        <a:pt x="1952" y="2908"/>
                        <a:pt x="1924" y="2901"/>
                        <a:pt x="1896" y="2901"/>
                      </a:cubicBezTo>
                      <a:cubicBezTo>
                        <a:pt x="1848" y="2901"/>
                        <a:pt x="1800" y="2921"/>
                        <a:pt x="1766" y="2959"/>
                      </a:cubicBezTo>
                      <a:cubicBezTo>
                        <a:pt x="1759" y="2937"/>
                        <a:pt x="1751" y="2914"/>
                        <a:pt x="1744" y="2892"/>
                      </a:cubicBezTo>
                      <a:lnTo>
                        <a:pt x="1751" y="2892"/>
                      </a:lnTo>
                      <a:cubicBezTo>
                        <a:pt x="1714" y="2456"/>
                        <a:pt x="1518" y="2058"/>
                        <a:pt x="1315" y="1682"/>
                      </a:cubicBezTo>
                      <a:cubicBezTo>
                        <a:pt x="1203" y="1464"/>
                        <a:pt x="1090" y="1254"/>
                        <a:pt x="1000" y="1021"/>
                      </a:cubicBezTo>
                      <a:cubicBezTo>
                        <a:pt x="910" y="810"/>
                        <a:pt x="865" y="592"/>
                        <a:pt x="827" y="367"/>
                      </a:cubicBezTo>
                      <a:close/>
                      <a:moveTo>
                        <a:pt x="1898" y="2953"/>
                      </a:moveTo>
                      <a:cubicBezTo>
                        <a:pt x="1938" y="2953"/>
                        <a:pt x="1976" y="2972"/>
                        <a:pt x="2007" y="3012"/>
                      </a:cubicBezTo>
                      <a:cubicBezTo>
                        <a:pt x="2044" y="3049"/>
                        <a:pt x="2059" y="3102"/>
                        <a:pt x="2074" y="3147"/>
                      </a:cubicBezTo>
                      <a:cubicBezTo>
                        <a:pt x="2007" y="3102"/>
                        <a:pt x="1939" y="3049"/>
                        <a:pt x="1887" y="3019"/>
                      </a:cubicBezTo>
                      <a:cubicBezTo>
                        <a:pt x="1864" y="3004"/>
                        <a:pt x="1841" y="2997"/>
                        <a:pt x="1811" y="2982"/>
                      </a:cubicBezTo>
                      <a:cubicBezTo>
                        <a:pt x="1840" y="2963"/>
                        <a:pt x="1869" y="2953"/>
                        <a:pt x="1898" y="2953"/>
                      </a:cubicBezTo>
                      <a:close/>
                      <a:moveTo>
                        <a:pt x="1022" y="487"/>
                      </a:moveTo>
                      <a:cubicBezTo>
                        <a:pt x="1203" y="720"/>
                        <a:pt x="1308" y="991"/>
                        <a:pt x="1458" y="1254"/>
                      </a:cubicBezTo>
                      <a:cubicBezTo>
                        <a:pt x="1609" y="1517"/>
                        <a:pt x="1766" y="1772"/>
                        <a:pt x="1939" y="2020"/>
                      </a:cubicBezTo>
                      <a:cubicBezTo>
                        <a:pt x="2089" y="2381"/>
                        <a:pt x="2232" y="2741"/>
                        <a:pt x="2352" y="3109"/>
                      </a:cubicBezTo>
                      <a:cubicBezTo>
                        <a:pt x="2333" y="3099"/>
                        <a:pt x="2312" y="3094"/>
                        <a:pt x="2291" y="3094"/>
                      </a:cubicBezTo>
                      <a:cubicBezTo>
                        <a:pt x="2239" y="3094"/>
                        <a:pt x="2185" y="3122"/>
                        <a:pt x="2142" y="3155"/>
                      </a:cubicBezTo>
                      <a:cubicBezTo>
                        <a:pt x="2134" y="2599"/>
                        <a:pt x="1774" y="2140"/>
                        <a:pt x="1563" y="1652"/>
                      </a:cubicBezTo>
                      <a:cubicBezTo>
                        <a:pt x="1436" y="1359"/>
                        <a:pt x="1323" y="1051"/>
                        <a:pt x="1180" y="765"/>
                      </a:cubicBezTo>
                      <a:cubicBezTo>
                        <a:pt x="1135" y="675"/>
                        <a:pt x="1083" y="577"/>
                        <a:pt x="1022" y="487"/>
                      </a:cubicBezTo>
                      <a:close/>
                      <a:moveTo>
                        <a:pt x="1586" y="953"/>
                      </a:moveTo>
                      <a:lnTo>
                        <a:pt x="1593" y="961"/>
                      </a:lnTo>
                      <a:cubicBezTo>
                        <a:pt x="1601" y="968"/>
                        <a:pt x="1601" y="968"/>
                        <a:pt x="1601" y="968"/>
                      </a:cubicBezTo>
                      <a:cubicBezTo>
                        <a:pt x="1661" y="1036"/>
                        <a:pt x="1721" y="1096"/>
                        <a:pt x="1774" y="1164"/>
                      </a:cubicBezTo>
                      <a:cubicBezTo>
                        <a:pt x="1954" y="1374"/>
                        <a:pt x="2112" y="1599"/>
                        <a:pt x="2285" y="1810"/>
                      </a:cubicBezTo>
                      <a:cubicBezTo>
                        <a:pt x="2360" y="1937"/>
                        <a:pt x="2427" y="2065"/>
                        <a:pt x="2480" y="2200"/>
                      </a:cubicBezTo>
                      <a:cubicBezTo>
                        <a:pt x="2510" y="2283"/>
                        <a:pt x="2533" y="2373"/>
                        <a:pt x="2555" y="2456"/>
                      </a:cubicBezTo>
                      <a:cubicBezTo>
                        <a:pt x="2608" y="2674"/>
                        <a:pt x="2698" y="2944"/>
                        <a:pt x="2668" y="3170"/>
                      </a:cubicBezTo>
                      <a:cubicBezTo>
                        <a:pt x="2653" y="3200"/>
                        <a:pt x="2638" y="3222"/>
                        <a:pt x="2623" y="3237"/>
                      </a:cubicBezTo>
                      <a:cubicBezTo>
                        <a:pt x="2615" y="3252"/>
                        <a:pt x="2593" y="3267"/>
                        <a:pt x="2578" y="3282"/>
                      </a:cubicBezTo>
                      <a:cubicBezTo>
                        <a:pt x="2593" y="2734"/>
                        <a:pt x="2217" y="2215"/>
                        <a:pt x="1977" y="1750"/>
                      </a:cubicBezTo>
                      <a:cubicBezTo>
                        <a:pt x="1841" y="1487"/>
                        <a:pt x="1751" y="1201"/>
                        <a:pt x="1586" y="953"/>
                      </a:cubicBezTo>
                      <a:close/>
                      <a:moveTo>
                        <a:pt x="2291" y="3144"/>
                      </a:moveTo>
                      <a:cubicBezTo>
                        <a:pt x="2311" y="3144"/>
                        <a:pt x="2332" y="3151"/>
                        <a:pt x="2352" y="3170"/>
                      </a:cubicBezTo>
                      <a:cubicBezTo>
                        <a:pt x="2367" y="3177"/>
                        <a:pt x="2375" y="3192"/>
                        <a:pt x="2390" y="3215"/>
                      </a:cubicBezTo>
                      <a:cubicBezTo>
                        <a:pt x="2390" y="3222"/>
                        <a:pt x="2397" y="3237"/>
                        <a:pt x="2397" y="3252"/>
                      </a:cubicBezTo>
                      <a:cubicBezTo>
                        <a:pt x="2397" y="3252"/>
                        <a:pt x="2405" y="3260"/>
                        <a:pt x="2405" y="3260"/>
                      </a:cubicBezTo>
                      <a:cubicBezTo>
                        <a:pt x="2412" y="3282"/>
                        <a:pt x="2412" y="3305"/>
                        <a:pt x="2412" y="3327"/>
                      </a:cubicBezTo>
                      <a:cubicBezTo>
                        <a:pt x="2330" y="3320"/>
                        <a:pt x="2240" y="3267"/>
                        <a:pt x="2149" y="3207"/>
                      </a:cubicBezTo>
                      <a:lnTo>
                        <a:pt x="2157" y="3207"/>
                      </a:lnTo>
                      <a:cubicBezTo>
                        <a:pt x="2199" y="3181"/>
                        <a:pt x="2244" y="3144"/>
                        <a:pt x="2291" y="3144"/>
                      </a:cubicBezTo>
                      <a:close/>
                      <a:moveTo>
                        <a:pt x="1315" y="698"/>
                      </a:moveTo>
                      <a:lnTo>
                        <a:pt x="1361" y="735"/>
                      </a:lnTo>
                      <a:cubicBezTo>
                        <a:pt x="1436" y="818"/>
                        <a:pt x="1503" y="901"/>
                        <a:pt x="1563" y="991"/>
                      </a:cubicBezTo>
                      <a:cubicBezTo>
                        <a:pt x="1721" y="1239"/>
                        <a:pt x="1819" y="1532"/>
                        <a:pt x="1954" y="1795"/>
                      </a:cubicBezTo>
                      <a:cubicBezTo>
                        <a:pt x="2210" y="2276"/>
                        <a:pt x="2525" y="2756"/>
                        <a:pt x="2548" y="3312"/>
                      </a:cubicBezTo>
                      <a:cubicBezTo>
                        <a:pt x="2518" y="3327"/>
                        <a:pt x="2488" y="3335"/>
                        <a:pt x="2458" y="3335"/>
                      </a:cubicBezTo>
                      <a:cubicBezTo>
                        <a:pt x="2458" y="3267"/>
                        <a:pt x="2435" y="3192"/>
                        <a:pt x="2390" y="3140"/>
                      </a:cubicBezTo>
                      <a:cubicBezTo>
                        <a:pt x="2255" y="2629"/>
                        <a:pt x="2037" y="2148"/>
                        <a:pt x="1826" y="1667"/>
                      </a:cubicBezTo>
                      <a:cubicBezTo>
                        <a:pt x="1676" y="1336"/>
                        <a:pt x="1526" y="991"/>
                        <a:pt x="1315" y="698"/>
                      </a:cubicBezTo>
                      <a:close/>
                      <a:moveTo>
                        <a:pt x="537" y="0"/>
                      </a:moveTo>
                      <a:cubicBezTo>
                        <a:pt x="498" y="0"/>
                        <a:pt x="457" y="7"/>
                        <a:pt x="414" y="21"/>
                      </a:cubicBezTo>
                      <a:cubicBezTo>
                        <a:pt x="376" y="29"/>
                        <a:pt x="376" y="67"/>
                        <a:pt x="391" y="97"/>
                      </a:cubicBezTo>
                      <a:cubicBezTo>
                        <a:pt x="219" y="330"/>
                        <a:pt x="136" y="623"/>
                        <a:pt x="98" y="908"/>
                      </a:cubicBezTo>
                      <a:cubicBezTo>
                        <a:pt x="76" y="1051"/>
                        <a:pt x="68" y="1201"/>
                        <a:pt x="83" y="1344"/>
                      </a:cubicBezTo>
                      <a:cubicBezTo>
                        <a:pt x="98" y="1472"/>
                        <a:pt x="219" y="1667"/>
                        <a:pt x="211" y="1825"/>
                      </a:cubicBezTo>
                      <a:cubicBezTo>
                        <a:pt x="185" y="1760"/>
                        <a:pt x="119" y="1700"/>
                        <a:pt x="53" y="1700"/>
                      </a:cubicBezTo>
                      <a:cubicBezTo>
                        <a:pt x="43" y="1700"/>
                        <a:pt x="33" y="1701"/>
                        <a:pt x="23" y="1704"/>
                      </a:cubicBezTo>
                      <a:cubicBezTo>
                        <a:pt x="1" y="1704"/>
                        <a:pt x="16" y="1735"/>
                        <a:pt x="31" y="1742"/>
                      </a:cubicBezTo>
                      <a:cubicBezTo>
                        <a:pt x="91" y="1757"/>
                        <a:pt x="151" y="1780"/>
                        <a:pt x="173" y="1847"/>
                      </a:cubicBezTo>
                      <a:cubicBezTo>
                        <a:pt x="188" y="1885"/>
                        <a:pt x="181" y="1915"/>
                        <a:pt x="166" y="1945"/>
                      </a:cubicBezTo>
                      <a:cubicBezTo>
                        <a:pt x="158" y="1960"/>
                        <a:pt x="143" y="1975"/>
                        <a:pt x="121" y="1990"/>
                      </a:cubicBezTo>
                      <a:cubicBezTo>
                        <a:pt x="113" y="1990"/>
                        <a:pt x="113" y="1998"/>
                        <a:pt x="113" y="2005"/>
                      </a:cubicBezTo>
                      <a:cubicBezTo>
                        <a:pt x="106" y="2013"/>
                        <a:pt x="106" y="2020"/>
                        <a:pt x="113" y="2028"/>
                      </a:cubicBezTo>
                      <a:cubicBezTo>
                        <a:pt x="211" y="2095"/>
                        <a:pt x="354" y="2200"/>
                        <a:pt x="339" y="2313"/>
                      </a:cubicBezTo>
                      <a:cubicBezTo>
                        <a:pt x="331" y="2328"/>
                        <a:pt x="324" y="2343"/>
                        <a:pt x="316" y="2366"/>
                      </a:cubicBezTo>
                      <a:cubicBezTo>
                        <a:pt x="309" y="2373"/>
                        <a:pt x="301" y="2388"/>
                        <a:pt x="294" y="2403"/>
                      </a:cubicBezTo>
                      <a:cubicBezTo>
                        <a:pt x="286" y="2411"/>
                        <a:pt x="286" y="2418"/>
                        <a:pt x="301" y="2426"/>
                      </a:cubicBezTo>
                      <a:lnTo>
                        <a:pt x="316" y="2426"/>
                      </a:lnTo>
                      <a:cubicBezTo>
                        <a:pt x="316" y="2433"/>
                        <a:pt x="324" y="2433"/>
                        <a:pt x="324" y="2433"/>
                      </a:cubicBezTo>
                      <a:cubicBezTo>
                        <a:pt x="391" y="2441"/>
                        <a:pt x="459" y="2448"/>
                        <a:pt x="504" y="2508"/>
                      </a:cubicBezTo>
                      <a:cubicBezTo>
                        <a:pt x="549" y="2561"/>
                        <a:pt x="549" y="2621"/>
                        <a:pt x="542" y="2681"/>
                      </a:cubicBezTo>
                      <a:cubicBezTo>
                        <a:pt x="542" y="2696"/>
                        <a:pt x="534" y="2704"/>
                        <a:pt x="534" y="2719"/>
                      </a:cubicBezTo>
                      <a:cubicBezTo>
                        <a:pt x="529" y="2729"/>
                        <a:pt x="539" y="2740"/>
                        <a:pt x="547" y="2740"/>
                      </a:cubicBezTo>
                      <a:cubicBezTo>
                        <a:pt x="551" y="2740"/>
                        <a:pt x="554" y="2738"/>
                        <a:pt x="557" y="2734"/>
                      </a:cubicBezTo>
                      <a:cubicBezTo>
                        <a:pt x="562" y="2734"/>
                        <a:pt x="563" y="2737"/>
                        <a:pt x="566" y="2737"/>
                      </a:cubicBezTo>
                      <a:cubicBezTo>
                        <a:pt x="567" y="2737"/>
                        <a:pt x="569" y="2736"/>
                        <a:pt x="572" y="2734"/>
                      </a:cubicBezTo>
                      <a:cubicBezTo>
                        <a:pt x="605" y="2726"/>
                        <a:pt x="635" y="2720"/>
                        <a:pt x="668" y="2720"/>
                      </a:cubicBezTo>
                      <a:cubicBezTo>
                        <a:pt x="694" y="2720"/>
                        <a:pt x="721" y="2724"/>
                        <a:pt x="752" y="2734"/>
                      </a:cubicBezTo>
                      <a:cubicBezTo>
                        <a:pt x="820" y="2764"/>
                        <a:pt x="887" y="2824"/>
                        <a:pt x="887" y="2907"/>
                      </a:cubicBezTo>
                      <a:cubicBezTo>
                        <a:pt x="887" y="2921"/>
                        <a:pt x="893" y="2926"/>
                        <a:pt x="902" y="2926"/>
                      </a:cubicBezTo>
                      <a:cubicBezTo>
                        <a:pt x="906" y="2926"/>
                        <a:pt x="912" y="2924"/>
                        <a:pt x="917" y="2922"/>
                      </a:cubicBezTo>
                      <a:cubicBezTo>
                        <a:pt x="917" y="2922"/>
                        <a:pt x="925" y="2914"/>
                        <a:pt x="925" y="2907"/>
                      </a:cubicBezTo>
                      <a:lnTo>
                        <a:pt x="925" y="2899"/>
                      </a:lnTo>
                      <a:cubicBezTo>
                        <a:pt x="962" y="2809"/>
                        <a:pt x="1037" y="2741"/>
                        <a:pt x="1135" y="2741"/>
                      </a:cubicBezTo>
                      <a:cubicBezTo>
                        <a:pt x="1233" y="2749"/>
                        <a:pt x="1293" y="2839"/>
                        <a:pt x="1308" y="2929"/>
                      </a:cubicBezTo>
                      <a:cubicBezTo>
                        <a:pt x="1312" y="2937"/>
                        <a:pt x="1319" y="2940"/>
                        <a:pt x="1326" y="2940"/>
                      </a:cubicBezTo>
                      <a:cubicBezTo>
                        <a:pt x="1332" y="2940"/>
                        <a:pt x="1338" y="2937"/>
                        <a:pt x="1338" y="2929"/>
                      </a:cubicBezTo>
                      <a:cubicBezTo>
                        <a:pt x="1346" y="2929"/>
                        <a:pt x="1353" y="2922"/>
                        <a:pt x="1353" y="2914"/>
                      </a:cubicBezTo>
                      <a:cubicBezTo>
                        <a:pt x="1418" y="2868"/>
                        <a:pt x="1455" y="2772"/>
                        <a:pt x="1538" y="2772"/>
                      </a:cubicBezTo>
                      <a:cubicBezTo>
                        <a:pt x="1550" y="2772"/>
                        <a:pt x="1564" y="2774"/>
                        <a:pt x="1578" y="2779"/>
                      </a:cubicBezTo>
                      <a:cubicBezTo>
                        <a:pt x="1661" y="2801"/>
                        <a:pt x="1699" y="2869"/>
                        <a:pt x="1721" y="2944"/>
                      </a:cubicBezTo>
                      <a:cubicBezTo>
                        <a:pt x="1678" y="2931"/>
                        <a:pt x="1631" y="2923"/>
                        <a:pt x="1584" y="2923"/>
                      </a:cubicBezTo>
                      <a:cubicBezTo>
                        <a:pt x="1550" y="2923"/>
                        <a:pt x="1515" y="2927"/>
                        <a:pt x="1481" y="2937"/>
                      </a:cubicBezTo>
                      <a:cubicBezTo>
                        <a:pt x="1473" y="2937"/>
                        <a:pt x="1473" y="2959"/>
                        <a:pt x="1488" y="2959"/>
                      </a:cubicBezTo>
                      <a:cubicBezTo>
                        <a:pt x="1676" y="2974"/>
                        <a:pt x="1811" y="3027"/>
                        <a:pt x="1962" y="3147"/>
                      </a:cubicBezTo>
                      <a:cubicBezTo>
                        <a:pt x="2082" y="3237"/>
                        <a:pt x="2187" y="3365"/>
                        <a:pt x="2322" y="3425"/>
                      </a:cubicBezTo>
                      <a:cubicBezTo>
                        <a:pt x="2361" y="3437"/>
                        <a:pt x="2400" y="3443"/>
                        <a:pt x="2439" y="3443"/>
                      </a:cubicBezTo>
                      <a:cubicBezTo>
                        <a:pt x="2496" y="3443"/>
                        <a:pt x="2551" y="3430"/>
                        <a:pt x="2600" y="3403"/>
                      </a:cubicBezTo>
                      <a:cubicBezTo>
                        <a:pt x="2608" y="3403"/>
                        <a:pt x="2623" y="3403"/>
                        <a:pt x="2630" y="3395"/>
                      </a:cubicBezTo>
                      <a:cubicBezTo>
                        <a:pt x="2908" y="3200"/>
                        <a:pt x="2953" y="2801"/>
                        <a:pt x="2923" y="2478"/>
                      </a:cubicBezTo>
                      <a:cubicBezTo>
                        <a:pt x="2878" y="2065"/>
                        <a:pt x="2683" y="1667"/>
                        <a:pt x="2435" y="1336"/>
                      </a:cubicBezTo>
                      <a:cubicBezTo>
                        <a:pt x="2165" y="968"/>
                        <a:pt x="1804" y="668"/>
                        <a:pt x="1421" y="427"/>
                      </a:cubicBezTo>
                      <a:cubicBezTo>
                        <a:pt x="1233" y="299"/>
                        <a:pt x="1030" y="194"/>
                        <a:pt x="827" y="89"/>
                      </a:cubicBezTo>
                      <a:cubicBezTo>
                        <a:pt x="730" y="41"/>
                        <a:pt x="638" y="0"/>
                        <a:pt x="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4"/>
                <p:cNvSpPr/>
                <p:nvPr/>
              </p:nvSpPr>
              <p:spPr>
                <a:xfrm rot="-5400000">
                  <a:off x="8183934" y="3487728"/>
                  <a:ext cx="209637" cy="161776"/>
                </a:xfrm>
                <a:custGeom>
                  <a:avLst/>
                  <a:gdLst/>
                  <a:ahLst/>
                  <a:cxnLst/>
                  <a:rect l="l" t="t" r="r" b="b"/>
                  <a:pathLst>
                    <a:path w="3434" h="2650" extrusionOk="0">
                      <a:moveTo>
                        <a:pt x="2914" y="165"/>
                      </a:moveTo>
                      <a:cubicBezTo>
                        <a:pt x="2946" y="165"/>
                        <a:pt x="2977" y="169"/>
                        <a:pt x="3005" y="177"/>
                      </a:cubicBezTo>
                      <a:cubicBezTo>
                        <a:pt x="2998" y="192"/>
                        <a:pt x="2990" y="214"/>
                        <a:pt x="2975" y="237"/>
                      </a:cubicBezTo>
                      <a:lnTo>
                        <a:pt x="2968" y="237"/>
                      </a:lnTo>
                      <a:cubicBezTo>
                        <a:pt x="2960" y="252"/>
                        <a:pt x="2953" y="259"/>
                        <a:pt x="2945" y="274"/>
                      </a:cubicBezTo>
                      <a:cubicBezTo>
                        <a:pt x="2930" y="289"/>
                        <a:pt x="2915" y="297"/>
                        <a:pt x="2893" y="304"/>
                      </a:cubicBezTo>
                      <a:cubicBezTo>
                        <a:pt x="2883" y="307"/>
                        <a:pt x="2873" y="308"/>
                        <a:pt x="2864" y="308"/>
                      </a:cubicBezTo>
                      <a:cubicBezTo>
                        <a:pt x="2799" y="308"/>
                        <a:pt x="2759" y="244"/>
                        <a:pt x="2720" y="192"/>
                      </a:cubicBezTo>
                      <a:cubicBezTo>
                        <a:pt x="2789" y="177"/>
                        <a:pt x="2854" y="165"/>
                        <a:pt x="2914" y="165"/>
                      </a:cubicBezTo>
                      <a:close/>
                      <a:moveTo>
                        <a:pt x="2630" y="222"/>
                      </a:moveTo>
                      <a:lnTo>
                        <a:pt x="2630" y="222"/>
                      </a:lnTo>
                      <a:cubicBezTo>
                        <a:pt x="2600" y="259"/>
                        <a:pt x="2570" y="304"/>
                        <a:pt x="2525" y="327"/>
                      </a:cubicBezTo>
                      <a:cubicBezTo>
                        <a:pt x="2498" y="343"/>
                        <a:pt x="2472" y="350"/>
                        <a:pt x="2448" y="350"/>
                      </a:cubicBezTo>
                      <a:cubicBezTo>
                        <a:pt x="2403" y="350"/>
                        <a:pt x="2363" y="325"/>
                        <a:pt x="2329" y="282"/>
                      </a:cubicBezTo>
                      <a:cubicBezTo>
                        <a:pt x="2359" y="282"/>
                        <a:pt x="2382" y="274"/>
                        <a:pt x="2412" y="274"/>
                      </a:cubicBezTo>
                      <a:cubicBezTo>
                        <a:pt x="2472" y="259"/>
                        <a:pt x="2547" y="237"/>
                        <a:pt x="2630" y="222"/>
                      </a:cubicBezTo>
                      <a:close/>
                      <a:moveTo>
                        <a:pt x="3148" y="274"/>
                      </a:moveTo>
                      <a:cubicBezTo>
                        <a:pt x="3156" y="297"/>
                        <a:pt x="3171" y="319"/>
                        <a:pt x="3178" y="334"/>
                      </a:cubicBezTo>
                      <a:cubicBezTo>
                        <a:pt x="3186" y="357"/>
                        <a:pt x="3186" y="387"/>
                        <a:pt x="3193" y="417"/>
                      </a:cubicBezTo>
                      <a:cubicBezTo>
                        <a:pt x="3156" y="642"/>
                        <a:pt x="2983" y="868"/>
                        <a:pt x="2870" y="1048"/>
                      </a:cubicBezTo>
                      <a:cubicBezTo>
                        <a:pt x="2818" y="1123"/>
                        <a:pt x="2765" y="1191"/>
                        <a:pt x="2712" y="1259"/>
                      </a:cubicBezTo>
                      <a:cubicBezTo>
                        <a:pt x="2622" y="1371"/>
                        <a:pt x="2517" y="1469"/>
                        <a:pt x="2412" y="1559"/>
                      </a:cubicBezTo>
                      <a:cubicBezTo>
                        <a:pt x="2179" y="1694"/>
                        <a:pt x="1961" y="1852"/>
                        <a:pt x="1728" y="1980"/>
                      </a:cubicBezTo>
                      <a:cubicBezTo>
                        <a:pt x="1653" y="2017"/>
                        <a:pt x="1578" y="2062"/>
                        <a:pt x="1503" y="2100"/>
                      </a:cubicBezTo>
                      <a:lnTo>
                        <a:pt x="1498" y="2100"/>
                      </a:lnTo>
                      <a:cubicBezTo>
                        <a:pt x="1718" y="1928"/>
                        <a:pt x="1897" y="1699"/>
                        <a:pt x="2104" y="1499"/>
                      </a:cubicBezTo>
                      <a:cubicBezTo>
                        <a:pt x="2472" y="1153"/>
                        <a:pt x="2990" y="800"/>
                        <a:pt x="3148" y="274"/>
                      </a:cubicBezTo>
                      <a:close/>
                      <a:moveTo>
                        <a:pt x="1022" y="244"/>
                      </a:moveTo>
                      <a:lnTo>
                        <a:pt x="1022" y="244"/>
                      </a:lnTo>
                      <a:cubicBezTo>
                        <a:pt x="939" y="650"/>
                        <a:pt x="661" y="996"/>
                        <a:pt x="496" y="1364"/>
                      </a:cubicBezTo>
                      <a:cubicBezTo>
                        <a:pt x="383" y="1619"/>
                        <a:pt x="226" y="1912"/>
                        <a:pt x="180" y="2205"/>
                      </a:cubicBezTo>
                      <a:cubicBezTo>
                        <a:pt x="188" y="1852"/>
                        <a:pt x="286" y="1529"/>
                        <a:pt x="451" y="1198"/>
                      </a:cubicBezTo>
                      <a:cubicBezTo>
                        <a:pt x="579" y="943"/>
                        <a:pt x="774" y="680"/>
                        <a:pt x="774" y="387"/>
                      </a:cubicBezTo>
                      <a:cubicBezTo>
                        <a:pt x="782" y="357"/>
                        <a:pt x="782" y="327"/>
                        <a:pt x="774" y="304"/>
                      </a:cubicBezTo>
                      <a:lnTo>
                        <a:pt x="774" y="304"/>
                      </a:lnTo>
                      <a:cubicBezTo>
                        <a:pt x="795" y="310"/>
                        <a:pt x="818" y="313"/>
                        <a:pt x="841" y="313"/>
                      </a:cubicBezTo>
                      <a:cubicBezTo>
                        <a:pt x="907" y="313"/>
                        <a:pt x="977" y="289"/>
                        <a:pt x="1022" y="244"/>
                      </a:cubicBezTo>
                      <a:close/>
                      <a:moveTo>
                        <a:pt x="3051" y="192"/>
                      </a:moveTo>
                      <a:cubicBezTo>
                        <a:pt x="3081" y="199"/>
                        <a:pt x="3103" y="214"/>
                        <a:pt x="3126" y="237"/>
                      </a:cubicBezTo>
                      <a:cubicBezTo>
                        <a:pt x="2930" y="755"/>
                        <a:pt x="2487" y="1093"/>
                        <a:pt x="2096" y="1454"/>
                      </a:cubicBezTo>
                      <a:cubicBezTo>
                        <a:pt x="1886" y="1649"/>
                        <a:pt x="1706" y="1890"/>
                        <a:pt x="1473" y="2062"/>
                      </a:cubicBezTo>
                      <a:cubicBezTo>
                        <a:pt x="1390" y="2130"/>
                        <a:pt x="1300" y="2183"/>
                        <a:pt x="1210" y="2235"/>
                      </a:cubicBezTo>
                      <a:cubicBezTo>
                        <a:pt x="1187" y="2243"/>
                        <a:pt x="1172" y="2243"/>
                        <a:pt x="1150" y="2250"/>
                      </a:cubicBezTo>
                      <a:cubicBezTo>
                        <a:pt x="1443" y="2047"/>
                        <a:pt x="1691" y="1777"/>
                        <a:pt x="1931" y="1521"/>
                      </a:cubicBezTo>
                      <a:cubicBezTo>
                        <a:pt x="2284" y="1153"/>
                        <a:pt x="2637" y="770"/>
                        <a:pt x="2923" y="342"/>
                      </a:cubicBezTo>
                      <a:cubicBezTo>
                        <a:pt x="2983" y="319"/>
                        <a:pt x="3028" y="252"/>
                        <a:pt x="3051" y="192"/>
                      </a:cubicBezTo>
                      <a:close/>
                      <a:moveTo>
                        <a:pt x="2014" y="1371"/>
                      </a:moveTo>
                      <a:lnTo>
                        <a:pt x="2014" y="1371"/>
                      </a:lnTo>
                      <a:cubicBezTo>
                        <a:pt x="1999" y="1386"/>
                        <a:pt x="1984" y="1409"/>
                        <a:pt x="1969" y="1424"/>
                      </a:cubicBezTo>
                      <a:cubicBezTo>
                        <a:pt x="1661" y="1754"/>
                        <a:pt x="1345" y="2077"/>
                        <a:pt x="962" y="2318"/>
                      </a:cubicBezTo>
                      <a:lnTo>
                        <a:pt x="962" y="2310"/>
                      </a:lnTo>
                      <a:cubicBezTo>
                        <a:pt x="939" y="2318"/>
                        <a:pt x="917" y="2325"/>
                        <a:pt x="887" y="2333"/>
                      </a:cubicBezTo>
                      <a:cubicBezTo>
                        <a:pt x="1052" y="2228"/>
                        <a:pt x="1180" y="2070"/>
                        <a:pt x="1330" y="1935"/>
                      </a:cubicBezTo>
                      <a:cubicBezTo>
                        <a:pt x="1548" y="1739"/>
                        <a:pt x="1781" y="1552"/>
                        <a:pt x="2014" y="1371"/>
                      </a:cubicBezTo>
                      <a:close/>
                      <a:moveTo>
                        <a:pt x="2697" y="237"/>
                      </a:moveTo>
                      <a:cubicBezTo>
                        <a:pt x="2731" y="298"/>
                        <a:pt x="2790" y="359"/>
                        <a:pt x="2862" y="359"/>
                      </a:cubicBezTo>
                      <a:cubicBezTo>
                        <a:pt x="2870" y="359"/>
                        <a:pt x="2877" y="358"/>
                        <a:pt x="2885" y="357"/>
                      </a:cubicBezTo>
                      <a:lnTo>
                        <a:pt x="2885" y="357"/>
                      </a:lnTo>
                      <a:cubicBezTo>
                        <a:pt x="2652" y="665"/>
                        <a:pt x="2404" y="950"/>
                        <a:pt x="2149" y="1228"/>
                      </a:cubicBezTo>
                      <a:cubicBezTo>
                        <a:pt x="1916" y="1401"/>
                        <a:pt x="1683" y="1582"/>
                        <a:pt x="1458" y="1777"/>
                      </a:cubicBezTo>
                      <a:cubicBezTo>
                        <a:pt x="1240" y="1972"/>
                        <a:pt x="1052" y="2190"/>
                        <a:pt x="812" y="2340"/>
                      </a:cubicBezTo>
                      <a:cubicBezTo>
                        <a:pt x="894" y="2280"/>
                        <a:pt x="969" y="2205"/>
                        <a:pt x="1044" y="2138"/>
                      </a:cubicBezTo>
                      <a:cubicBezTo>
                        <a:pt x="1270" y="1920"/>
                        <a:pt x="1465" y="1672"/>
                        <a:pt x="1683" y="1446"/>
                      </a:cubicBezTo>
                      <a:cubicBezTo>
                        <a:pt x="2036" y="1063"/>
                        <a:pt x="2517" y="755"/>
                        <a:pt x="2697" y="237"/>
                      </a:cubicBezTo>
                      <a:close/>
                      <a:moveTo>
                        <a:pt x="2284" y="282"/>
                      </a:moveTo>
                      <a:cubicBezTo>
                        <a:pt x="2311" y="348"/>
                        <a:pt x="2373" y="397"/>
                        <a:pt x="2444" y="397"/>
                      </a:cubicBezTo>
                      <a:cubicBezTo>
                        <a:pt x="2453" y="397"/>
                        <a:pt x="2462" y="396"/>
                        <a:pt x="2472" y="394"/>
                      </a:cubicBezTo>
                      <a:cubicBezTo>
                        <a:pt x="2540" y="387"/>
                        <a:pt x="2600" y="342"/>
                        <a:pt x="2645" y="282"/>
                      </a:cubicBezTo>
                      <a:lnTo>
                        <a:pt x="2645" y="282"/>
                      </a:lnTo>
                      <a:cubicBezTo>
                        <a:pt x="2465" y="740"/>
                        <a:pt x="2029" y="1018"/>
                        <a:pt x="1698" y="1364"/>
                      </a:cubicBezTo>
                      <a:cubicBezTo>
                        <a:pt x="1518" y="1552"/>
                        <a:pt x="1360" y="1754"/>
                        <a:pt x="1180" y="1942"/>
                      </a:cubicBezTo>
                      <a:cubicBezTo>
                        <a:pt x="1044" y="2093"/>
                        <a:pt x="887" y="2265"/>
                        <a:pt x="706" y="2363"/>
                      </a:cubicBezTo>
                      <a:cubicBezTo>
                        <a:pt x="661" y="2371"/>
                        <a:pt x="624" y="2378"/>
                        <a:pt x="586" y="2386"/>
                      </a:cubicBezTo>
                      <a:cubicBezTo>
                        <a:pt x="691" y="2183"/>
                        <a:pt x="804" y="1995"/>
                        <a:pt x="954" y="1830"/>
                      </a:cubicBezTo>
                      <a:cubicBezTo>
                        <a:pt x="1105" y="1649"/>
                        <a:pt x="1285" y="1484"/>
                        <a:pt x="1458" y="1326"/>
                      </a:cubicBezTo>
                      <a:cubicBezTo>
                        <a:pt x="1766" y="1041"/>
                        <a:pt x="2074" y="740"/>
                        <a:pt x="2239" y="342"/>
                      </a:cubicBezTo>
                      <a:lnTo>
                        <a:pt x="2247" y="342"/>
                      </a:lnTo>
                      <a:cubicBezTo>
                        <a:pt x="2254" y="327"/>
                        <a:pt x="2269" y="304"/>
                        <a:pt x="2284" y="282"/>
                      </a:cubicBezTo>
                      <a:close/>
                      <a:moveTo>
                        <a:pt x="1871" y="222"/>
                      </a:moveTo>
                      <a:cubicBezTo>
                        <a:pt x="1863" y="312"/>
                        <a:pt x="1946" y="417"/>
                        <a:pt x="2036" y="432"/>
                      </a:cubicBezTo>
                      <a:cubicBezTo>
                        <a:pt x="2050" y="436"/>
                        <a:pt x="2064" y="438"/>
                        <a:pt x="2078" y="438"/>
                      </a:cubicBezTo>
                      <a:cubicBezTo>
                        <a:pt x="2117" y="438"/>
                        <a:pt x="2154" y="424"/>
                        <a:pt x="2187" y="402"/>
                      </a:cubicBezTo>
                      <a:lnTo>
                        <a:pt x="2187" y="402"/>
                      </a:lnTo>
                      <a:cubicBezTo>
                        <a:pt x="1984" y="800"/>
                        <a:pt x="1661" y="1093"/>
                        <a:pt x="1338" y="1394"/>
                      </a:cubicBezTo>
                      <a:cubicBezTo>
                        <a:pt x="1007" y="1694"/>
                        <a:pt x="744" y="2002"/>
                        <a:pt x="534" y="2401"/>
                      </a:cubicBezTo>
                      <a:cubicBezTo>
                        <a:pt x="496" y="2408"/>
                        <a:pt x="466" y="2416"/>
                        <a:pt x="428" y="2423"/>
                      </a:cubicBezTo>
                      <a:cubicBezTo>
                        <a:pt x="428" y="2431"/>
                        <a:pt x="421" y="2431"/>
                        <a:pt x="413" y="2431"/>
                      </a:cubicBezTo>
                      <a:cubicBezTo>
                        <a:pt x="421" y="2408"/>
                        <a:pt x="428" y="2386"/>
                        <a:pt x="443" y="2363"/>
                      </a:cubicBezTo>
                      <a:cubicBezTo>
                        <a:pt x="676" y="2002"/>
                        <a:pt x="947" y="1664"/>
                        <a:pt x="1255" y="1364"/>
                      </a:cubicBezTo>
                      <a:cubicBezTo>
                        <a:pt x="1548" y="1071"/>
                        <a:pt x="1848" y="815"/>
                        <a:pt x="2059" y="455"/>
                      </a:cubicBezTo>
                      <a:cubicBezTo>
                        <a:pt x="2064" y="449"/>
                        <a:pt x="2058" y="444"/>
                        <a:pt x="2054" y="444"/>
                      </a:cubicBezTo>
                      <a:cubicBezTo>
                        <a:pt x="2053" y="444"/>
                        <a:pt x="2051" y="445"/>
                        <a:pt x="2051" y="447"/>
                      </a:cubicBezTo>
                      <a:cubicBezTo>
                        <a:pt x="1803" y="830"/>
                        <a:pt x="1435" y="1101"/>
                        <a:pt x="1127" y="1424"/>
                      </a:cubicBezTo>
                      <a:cubicBezTo>
                        <a:pt x="902" y="1664"/>
                        <a:pt x="691" y="1920"/>
                        <a:pt x="511" y="2190"/>
                      </a:cubicBezTo>
                      <a:cubicBezTo>
                        <a:pt x="676" y="1845"/>
                        <a:pt x="909" y="1529"/>
                        <a:pt x="1142" y="1228"/>
                      </a:cubicBezTo>
                      <a:cubicBezTo>
                        <a:pt x="1390" y="920"/>
                        <a:pt x="1751" y="612"/>
                        <a:pt x="1871" y="222"/>
                      </a:cubicBezTo>
                      <a:close/>
                      <a:moveTo>
                        <a:pt x="1450" y="132"/>
                      </a:moveTo>
                      <a:cubicBezTo>
                        <a:pt x="1480" y="207"/>
                        <a:pt x="1540" y="282"/>
                        <a:pt x="1616" y="304"/>
                      </a:cubicBezTo>
                      <a:cubicBezTo>
                        <a:pt x="1635" y="310"/>
                        <a:pt x="1655" y="313"/>
                        <a:pt x="1674" y="313"/>
                      </a:cubicBezTo>
                      <a:cubicBezTo>
                        <a:pt x="1728" y="313"/>
                        <a:pt x="1780" y="291"/>
                        <a:pt x="1818" y="252"/>
                      </a:cubicBezTo>
                      <a:lnTo>
                        <a:pt x="1818" y="252"/>
                      </a:lnTo>
                      <a:cubicBezTo>
                        <a:pt x="1728" y="470"/>
                        <a:pt x="1563" y="650"/>
                        <a:pt x="1413" y="830"/>
                      </a:cubicBezTo>
                      <a:cubicBezTo>
                        <a:pt x="1255" y="1011"/>
                        <a:pt x="1105" y="1191"/>
                        <a:pt x="962" y="1379"/>
                      </a:cubicBezTo>
                      <a:cubicBezTo>
                        <a:pt x="729" y="1694"/>
                        <a:pt x="511" y="2032"/>
                        <a:pt x="376" y="2408"/>
                      </a:cubicBezTo>
                      <a:cubicBezTo>
                        <a:pt x="376" y="2416"/>
                        <a:pt x="368" y="2423"/>
                        <a:pt x="361" y="2431"/>
                      </a:cubicBezTo>
                      <a:cubicBezTo>
                        <a:pt x="361" y="2438"/>
                        <a:pt x="353" y="2438"/>
                        <a:pt x="353" y="2438"/>
                      </a:cubicBezTo>
                      <a:cubicBezTo>
                        <a:pt x="489" y="2010"/>
                        <a:pt x="699" y="1627"/>
                        <a:pt x="924" y="1243"/>
                      </a:cubicBezTo>
                      <a:cubicBezTo>
                        <a:pt x="1127" y="898"/>
                        <a:pt x="1345" y="530"/>
                        <a:pt x="1450" y="132"/>
                      </a:cubicBezTo>
                      <a:close/>
                      <a:moveTo>
                        <a:pt x="1082" y="116"/>
                      </a:moveTo>
                      <a:cubicBezTo>
                        <a:pt x="1122" y="156"/>
                        <a:pt x="1184" y="175"/>
                        <a:pt x="1248" y="175"/>
                      </a:cubicBezTo>
                      <a:cubicBezTo>
                        <a:pt x="1305" y="175"/>
                        <a:pt x="1363" y="160"/>
                        <a:pt x="1405" y="132"/>
                      </a:cubicBezTo>
                      <a:lnTo>
                        <a:pt x="1405" y="132"/>
                      </a:lnTo>
                      <a:cubicBezTo>
                        <a:pt x="1262" y="552"/>
                        <a:pt x="1052" y="935"/>
                        <a:pt x="827" y="1319"/>
                      </a:cubicBezTo>
                      <a:cubicBezTo>
                        <a:pt x="616" y="1672"/>
                        <a:pt x="398" y="2040"/>
                        <a:pt x="301" y="2446"/>
                      </a:cubicBezTo>
                      <a:cubicBezTo>
                        <a:pt x="271" y="2446"/>
                        <a:pt x="248" y="2446"/>
                        <a:pt x="218" y="2453"/>
                      </a:cubicBezTo>
                      <a:cubicBezTo>
                        <a:pt x="195" y="2205"/>
                        <a:pt x="286" y="1980"/>
                        <a:pt x="376" y="1762"/>
                      </a:cubicBezTo>
                      <a:cubicBezTo>
                        <a:pt x="466" y="1529"/>
                        <a:pt x="564" y="1304"/>
                        <a:pt x="684" y="1086"/>
                      </a:cubicBezTo>
                      <a:cubicBezTo>
                        <a:pt x="834" y="800"/>
                        <a:pt x="1052" y="507"/>
                        <a:pt x="1075" y="162"/>
                      </a:cubicBezTo>
                      <a:cubicBezTo>
                        <a:pt x="1082" y="147"/>
                        <a:pt x="1082" y="132"/>
                        <a:pt x="1082" y="116"/>
                      </a:cubicBezTo>
                      <a:close/>
                      <a:moveTo>
                        <a:pt x="729" y="485"/>
                      </a:moveTo>
                      <a:cubicBezTo>
                        <a:pt x="676" y="823"/>
                        <a:pt x="428" y="1123"/>
                        <a:pt x="301" y="1439"/>
                      </a:cubicBezTo>
                      <a:cubicBezTo>
                        <a:pt x="180" y="1747"/>
                        <a:pt x="83" y="2115"/>
                        <a:pt x="180" y="2446"/>
                      </a:cubicBezTo>
                      <a:cubicBezTo>
                        <a:pt x="180" y="2453"/>
                        <a:pt x="180" y="2453"/>
                        <a:pt x="180" y="2453"/>
                      </a:cubicBezTo>
                      <a:cubicBezTo>
                        <a:pt x="165" y="2453"/>
                        <a:pt x="150" y="2461"/>
                        <a:pt x="135" y="2461"/>
                      </a:cubicBezTo>
                      <a:lnTo>
                        <a:pt x="128" y="2461"/>
                      </a:lnTo>
                      <a:cubicBezTo>
                        <a:pt x="53" y="2055"/>
                        <a:pt x="60" y="1597"/>
                        <a:pt x="241" y="1221"/>
                      </a:cubicBezTo>
                      <a:cubicBezTo>
                        <a:pt x="316" y="1056"/>
                        <a:pt x="639" y="823"/>
                        <a:pt x="496" y="612"/>
                      </a:cubicBezTo>
                      <a:cubicBezTo>
                        <a:pt x="491" y="607"/>
                        <a:pt x="489" y="602"/>
                        <a:pt x="486" y="596"/>
                      </a:cubicBezTo>
                      <a:lnTo>
                        <a:pt x="486" y="596"/>
                      </a:lnTo>
                      <a:cubicBezTo>
                        <a:pt x="575" y="581"/>
                        <a:pt x="670" y="551"/>
                        <a:pt x="729" y="485"/>
                      </a:cubicBezTo>
                      <a:close/>
                      <a:moveTo>
                        <a:pt x="1453" y="0"/>
                      </a:moveTo>
                      <a:cubicBezTo>
                        <a:pt x="1446" y="0"/>
                        <a:pt x="1439" y="4"/>
                        <a:pt x="1435" y="11"/>
                      </a:cubicBezTo>
                      <a:cubicBezTo>
                        <a:pt x="1413" y="94"/>
                        <a:pt x="1330" y="124"/>
                        <a:pt x="1255" y="124"/>
                      </a:cubicBezTo>
                      <a:cubicBezTo>
                        <a:pt x="1248" y="125"/>
                        <a:pt x="1241" y="125"/>
                        <a:pt x="1235" y="125"/>
                      </a:cubicBezTo>
                      <a:cubicBezTo>
                        <a:pt x="1178" y="125"/>
                        <a:pt x="1136" y="97"/>
                        <a:pt x="1082" y="56"/>
                      </a:cubicBezTo>
                      <a:lnTo>
                        <a:pt x="1075" y="56"/>
                      </a:lnTo>
                      <a:cubicBezTo>
                        <a:pt x="1072" y="51"/>
                        <a:pt x="1067" y="48"/>
                        <a:pt x="1061" y="48"/>
                      </a:cubicBezTo>
                      <a:cubicBezTo>
                        <a:pt x="1053" y="48"/>
                        <a:pt x="1044" y="55"/>
                        <a:pt x="1044" y="64"/>
                      </a:cubicBezTo>
                      <a:cubicBezTo>
                        <a:pt x="1044" y="79"/>
                        <a:pt x="1044" y="86"/>
                        <a:pt x="1044" y="101"/>
                      </a:cubicBezTo>
                      <a:cubicBezTo>
                        <a:pt x="1037" y="162"/>
                        <a:pt x="1014" y="214"/>
                        <a:pt x="962" y="252"/>
                      </a:cubicBezTo>
                      <a:cubicBezTo>
                        <a:pt x="930" y="269"/>
                        <a:pt x="899" y="275"/>
                        <a:pt x="868" y="275"/>
                      </a:cubicBezTo>
                      <a:cubicBezTo>
                        <a:pt x="833" y="275"/>
                        <a:pt x="799" y="267"/>
                        <a:pt x="766" y="259"/>
                      </a:cubicBezTo>
                      <a:cubicBezTo>
                        <a:pt x="759" y="252"/>
                        <a:pt x="759" y="252"/>
                        <a:pt x="751" y="252"/>
                      </a:cubicBezTo>
                      <a:lnTo>
                        <a:pt x="736" y="252"/>
                      </a:lnTo>
                      <a:cubicBezTo>
                        <a:pt x="729" y="252"/>
                        <a:pt x="721" y="267"/>
                        <a:pt x="721" y="274"/>
                      </a:cubicBezTo>
                      <a:cubicBezTo>
                        <a:pt x="729" y="289"/>
                        <a:pt x="736" y="304"/>
                        <a:pt x="736" y="319"/>
                      </a:cubicBezTo>
                      <a:lnTo>
                        <a:pt x="736" y="372"/>
                      </a:lnTo>
                      <a:cubicBezTo>
                        <a:pt x="714" y="485"/>
                        <a:pt x="549" y="530"/>
                        <a:pt x="436" y="560"/>
                      </a:cubicBezTo>
                      <a:cubicBezTo>
                        <a:pt x="428" y="560"/>
                        <a:pt x="421" y="575"/>
                        <a:pt x="428" y="582"/>
                      </a:cubicBezTo>
                      <a:cubicBezTo>
                        <a:pt x="428" y="590"/>
                        <a:pt x="428" y="597"/>
                        <a:pt x="428" y="605"/>
                      </a:cubicBezTo>
                      <a:cubicBezTo>
                        <a:pt x="443" y="620"/>
                        <a:pt x="451" y="642"/>
                        <a:pt x="458" y="657"/>
                      </a:cubicBezTo>
                      <a:cubicBezTo>
                        <a:pt x="466" y="688"/>
                        <a:pt x="458" y="718"/>
                        <a:pt x="436" y="755"/>
                      </a:cubicBezTo>
                      <a:cubicBezTo>
                        <a:pt x="409" y="793"/>
                        <a:pt x="366" y="804"/>
                        <a:pt x="321" y="804"/>
                      </a:cubicBezTo>
                      <a:cubicBezTo>
                        <a:pt x="304" y="804"/>
                        <a:pt x="287" y="802"/>
                        <a:pt x="271" y="800"/>
                      </a:cubicBezTo>
                      <a:cubicBezTo>
                        <a:pt x="256" y="800"/>
                        <a:pt x="233" y="823"/>
                        <a:pt x="248" y="838"/>
                      </a:cubicBezTo>
                      <a:cubicBezTo>
                        <a:pt x="269" y="852"/>
                        <a:pt x="292" y="858"/>
                        <a:pt x="317" y="858"/>
                      </a:cubicBezTo>
                      <a:cubicBezTo>
                        <a:pt x="371" y="858"/>
                        <a:pt x="430" y="827"/>
                        <a:pt x="466" y="785"/>
                      </a:cubicBezTo>
                      <a:lnTo>
                        <a:pt x="466" y="785"/>
                      </a:lnTo>
                      <a:cubicBezTo>
                        <a:pt x="421" y="935"/>
                        <a:pt x="248" y="1078"/>
                        <a:pt x="195" y="1198"/>
                      </a:cubicBezTo>
                      <a:cubicBezTo>
                        <a:pt x="135" y="1326"/>
                        <a:pt x="98" y="1469"/>
                        <a:pt x="75" y="1604"/>
                      </a:cubicBezTo>
                      <a:cubicBezTo>
                        <a:pt x="23" y="1890"/>
                        <a:pt x="0" y="2198"/>
                        <a:pt x="98" y="2476"/>
                      </a:cubicBezTo>
                      <a:cubicBezTo>
                        <a:pt x="68" y="2498"/>
                        <a:pt x="60" y="2536"/>
                        <a:pt x="90" y="2558"/>
                      </a:cubicBezTo>
                      <a:cubicBezTo>
                        <a:pt x="178" y="2631"/>
                        <a:pt x="269" y="2650"/>
                        <a:pt x="367" y="2650"/>
                      </a:cubicBezTo>
                      <a:cubicBezTo>
                        <a:pt x="411" y="2650"/>
                        <a:pt x="456" y="2646"/>
                        <a:pt x="504" y="2641"/>
                      </a:cubicBezTo>
                      <a:cubicBezTo>
                        <a:pt x="729" y="2618"/>
                        <a:pt x="947" y="2588"/>
                        <a:pt x="1172" y="2543"/>
                      </a:cubicBezTo>
                      <a:cubicBezTo>
                        <a:pt x="1608" y="2453"/>
                        <a:pt x="2036" y="2303"/>
                        <a:pt x="2412" y="2055"/>
                      </a:cubicBezTo>
                      <a:cubicBezTo>
                        <a:pt x="2743" y="1830"/>
                        <a:pt x="3051" y="1529"/>
                        <a:pt x="3216" y="1161"/>
                      </a:cubicBezTo>
                      <a:cubicBezTo>
                        <a:pt x="3351" y="860"/>
                        <a:pt x="3434" y="477"/>
                        <a:pt x="3231" y="192"/>
                      </a:cubicBezTo>
                      <a:cubicBezTo>
                        <a:pt x="3223" y="177"/>
                        <a:pt x="3216" y="177"/>
                        <a:pt x="3201" y="169"/>
                      </a:cubicBezTo>
                      <a:cubicBezTo>
                        <a:pt x="3141" y="101"/>
                        <a:pt x="3051" y="56"/>
                        <a:pt x="2953" y="56"/>
                      </a:cubicBezTo>
                      <a:cubicBezTo>
                        <a:pt x="2803" y="56"/>
                        <a:pt x="2660" y="139"/>
                        <a:pt x="2525" y="184"/>
                      </a:cubicBezTo>
                      <a:cubicBezTo>
                        <a:pt x="2434" y="210"/>
                        <a:pt x="2354" y="224"/>
                        <a:pt x="2273" y="224"/>
                      </a:cubicBezTo>
                      <a:cubicBezTo>
                        <a:pt x="2192" y="224"/>
                        <a:pt x="2111" y="210"/>
                        <a:pt x="2021" y="184"/>
                      </a:cubicBezTo>
                      <a:cubicBezTo>
                        <a:pt x="2006" y="184"/>
                        <a:pt x="1999" y="199"/>
                        <a:pt x="2006" y="207"/>
                      </a:cubicBezTo>
                      <a:cubicBezTo>
                        <a:pt x="2074" y="259"/>
                        <a:pt x="2156" y="274"/>
                        <a:pt x="2239" y="282"/>
                      </a:cubicBezTo>
                      <a:cubicBezTo>
                        <a:pt x="2197" y="338"/>
                        <a:pt x="2142" y="388"/>
                        <a:pt x="2067" y="388"/>
                      </a:cubicBezTo>
                      <a:cubicBezTo>
                        <a:pt x="2062" y="388"/>
                        <a:pt x="2057" y="387"/>
                        <a:pt x="2051" y="387"/>
                      </a:cubicBezTo>
                      <a:cubicBezTo>
                        <a:pt x="1931" y="379"/>
                        <a:pt x="1931" y="259"/>
                        <a:pt x="1878" y="177"/>
                      </a:cubicBezTo>
                      <a:cubicBezTo>
                        <a:pt x="1878" y="169"/>
                        <a:pt x="1878" y="162"/>
                        <a:pt x="1871" y="162"/>
                      </a:cubicBezTo>
                      <a:cubicBezTo>
                        <a:pt x="1871" y="151"/>
                        <a:pt x="1859" y="144"/>
                        <a:pt x="1849" y="144"/>
                      </a:cubicBezTo>
                      <a:cubicBezTo>
                        <a:pt x="1846" y="144"/>
                        <a:pt x="1843" y="145"/>
                        <a:pt x="1841" y="147"/>
                      </a:cubicBezTo>
                      <a:cubicBezTo>
                        <a:pt x="1804" y="214"/>
                        <a:pt x="1742" y="267"/>
                        <a:pt x="1670" y="267"/>
                      </a:cubicBezTo>
                      <a:cubicBezTo>
                        <a:pt x="1655" y="267"/>
                        <a:pt x="1639" y="265"/>
                        <a:pt x="1623" y="259"/>
                      </a:cubicBezTo>
                      <a:cubicBezTo>
                        <a:pt x="1525" y="229"/>
                        <a:pt x="1480" y="139"/>
                        <a:pt x="1473" y="41"/>
                      </a:cubicBezTo>
                      <a:cubicBezTo>
                        <a:pt x="1473" y="34"/>
                        <a:pt x="1473" y="34"/>
                        <a:pt x="1473" y="34"/>
                      </a:cubicBezTo>
                      <a:cubicBezTo>
                        <a:pt x="1473" y="19"/>
                        <a:pt x="1473" y="19"/>
                        <a:pt x="1465" y="11"/>
                      </a:cubicBezTo>
                      <a:cubicBezTo>
                        <a:pt x="1465" y="4"/>
                        <a:pt x="1460" y="0"/>
                        <a:pt x="14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3" name="Google Shape;1433;p34"/>
              <p:cNvSpPr/>
              <p:nvPr/>
            </p:nvSpPr>
            <p:spPr>
              <a:xfrm rot="3398333">
                <a:off x="8518551" y="3803463"/>
                <a:ext cx="20674" cy="56924"/>
              </a:xfrm>
              <a:custGeom>
                <a:avLst/>
                <a:gdLst/>
                <a:ahLst/>
                <a:cxnLst/>
                <a:rect l="l" t="t" r="r" b="b"/>
                <a:pathLst>
                  <a:path w="827" h="2277" extrusionOk="0">
                    <a:moveTo>
                      <a:pt x="827" y="0"/>
                    </a:moveTo>
                    <a:cubicBezTo>
                      <a:pt x="664" y="418"/>
                      <a:pt x="611" y="644"/>
                      <a:pt x="594" y="737"/>
                    </a:cubicBezTo>
                    <a:lnTo>
                      <a:pt x="594" y="737"/>
                    </a:lnTo>
                    <a:lnTo>
                      <a:pt x="699" y="23"/>
                    </a:lnTo>
                    <a:lnTo>
                      <a:pt x="481" y="631"/>
                    </a:lnTo>
                    <a:lnTo>
                      <a:pt x="549" y="233"/>
                    </a:lnTo>
                    <a:lnTo>
                      <a:pt x="444" y="496"/>
                    </a:lnTo>
                    <a:lnTo>
                      <a:pt x="526" y="60"/>
                    </a:lnTo>
                    <a:lnTo>
                      <a:pt x="526" y="60"/>
                    </a:lnTo>
                    <a:cubicBezTo>
                      <a:pt x="526" y="61"/>
                      <a:pt x="128" y="1240"/>
                      <a:pt x="0" y="1593"/>
                    </a:cubicBezTo>
                    <a:cubicBezTo>
                      <a:pt x="256" y="1143"/>
                      <a:pt x="331" y="962"/>
                      <a:pt x="331" y="962"/>
                    </a:cubicBezTo>
                    <a:lnTo>
                      <a:pt x="331" y="962"/>
                    </a:lnTo>
                    <a:cubicBezTo>
                      <a:pt x="331" y="962"/>
                      <a:pt x="173" y="1698"/>
                      <a:pt x="105" y="2044"/>
                    </a:cubicBezTo>
                    <a:cubicBezTo>
                      <a:pt x="323" y="1436"/>
                      <a:pt x="458" y="1105"/>
                      <a:pt x="459" y="1105"/>
                    </a:cubicBezTo>
                    <a:lnTo>
                      <a:pt x="459" y="1105"/>
                    </a:lnTo>
                    <a:cubicBezTo>
                      <a:pt x="459" y="1105"/>
                      <a:pt x="278" y="2006"/>
                      <a:pt x="226" y="2277"/>
                    </a:cubicBezTo>
                    <a:cubicBezTo>
                      <a:pt x="421" y="1668"/>
                      <a:pt x="579" y="1143"/>
                      <a:pt x="579" y="1142"/>
                    </a:cubicBezTo>
                    <a:lnTo>
                      <a:pt x="579" y="1142"/>
                    </a:lnTo>
                    <a:cubicBezTo>
                      <a:pt x="579" y="1143"/>
                      <a:pt x="549" y="1856"/>
                      <a:pt x="489" y="2104"/>
                    </a:cubicBezTo>
                    <a:cubicBezTo>
                      <a:pt x="684" y="1578"/>
                      <a:pt x="729" y="361"/>
                      <a:pt x="8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4"/>
              <p:cNvSpPr/>
              <p:nvPr/>
            </p:nvSpPr>
            <p:spPr>
              <a:xfrm rot="-4350001">
                <a:off x="8425462" y="3801102"/>
                <a:ext cx="27650" cy="61624"/>
              </a:xfrm>
              <a:custGeom>
                <a:avLst/>
                <a:gdLst/>
                <a:ahLst/>
                <a:cxnLst/>
                <a:rect l="l" t="t" r="r" b="b"/>
                <a:pathLst>
                  <a:path w="1106" h="2465" extrusionOk="0">
                    <a:moveTo>
                      <a:pt x="444" y="53"/>
                    </a:moveTo>
                    <a:cubicBezTo>
                      <a:pt x="444" y="53"/>
                      <a:pt x="444" y="60"/>
                      <a:pt x="444" y="73"/>
                    </a:cubicBezTo>
                    <a:lnTo>
                      <a:pt x="444" y="73"/>
                    </a:lnTo>
                    <a:cubicBezTo>
                      <a:pt x="449" y="60"/>
                      <a:pt x="452" y="53"/>
                      <a:pt x="452" y="53"/>
                    </a:cubicBezTo>
                    <a:close/>
                    <a:moveTo>
                      <a:pt x="173" y="1920"/>
                    </a:moveTo>
                    <a:cubicBezTo>
                      <a:pt x="169" y="1931"/>
                      <a:pt x="164" y="1942"/>
                      <a:pt x="159" y="1953"/>
                    </a:cubicBezTo>
                    <a:cubicBezTo>
                      <a:pt x="163" y="1945"/>
                      <a:pt x="168" y="1933"/>
                      <a:pt x="173" y="1920"/>
                    </a:cubicBezTo>
                    <a:close/>
                    <a:moveTo>
                      <a:pt x="373" y="2058"/>
                    </a:moveTo>
                    <a:cubicBezTo>
                      <a:pt x="371" y="2060"/>
                      <a:pt x="370" y="2063"/>
                      <a:pt x="369" y="2066"/>
                    </a:cubicBezTo>
                    <a:cubicBezTo>
                      <a:pt x="370" y="2064"/>
                      <a:pt x="371" y="2061"/>
                      <a:pt x="373" y="2058"/>
                    </a:cubicBezTo>
                    <a:close/>
                    <a:moveTo>
                      <a:pt x="752" y="0"/>
                    </a:moveTo>
                    <a:lnTo>
                      <a:pt x="752" y="0"/>
                    </a:lnTo>
                    <a:cubicBezTo>
                      <a:pt x="752" y="0"/>
                      <a:pt x="512" y="416"/>
                      <a:pt x="483" y="622"/>
                    </a:cubicBezTo>
                    <a:lnTo>
                      <a:pt x="483" y="622"/>
                    </a:lnTo>
                    <a:cubicBezTo>
                      <a:pt x="515" y="375"/>
                      <a:pt x="640" y="30"/>
                      <a:pt x="640" y="30"/>
                    </a:cubicBezTo>
                    <a:lnTo>
                      <a:pt x="640" y="30"/>
                    </a:lnTo>
                    <a:cubicBezTo>
                      <a:pt x="639" y="30"/>
                      <a:pt x="459" y="316"/>
                      <a:pt x="407" y="511"/>
                    </a:cubicBezTo>
                    <a:cubicBezTo>
                      <a:pt x="437" y="308"/>
                      <a:pt x="443" y="131"/>
                      <a:pt x="444" y="73"/>
                    </a:cubicBezTo>
                    <a:lnTo>
                      <a:pt x="444" y="73"/>
                    </a:lnTo>
                    <a:cubicBezTo>
                      <a:pt x="387" y="223"/>
                      <a:pt x="29" y="1171"/>
                      <a:pt x="1" y="1503"/>
                    </a:cubicBezTo>
                    <a:cubicBezTo>
                      <a:pt x="114" y="1022"/>
                      <a:pt x="354" y="827"/>
                      <a:pt x="354" y="826"/>
                    </a:cubicBezTo>
                    <a:lnTo>
                      <a:pt x="354" y="826"/>
                    </a:lnTo>
                    <a:lnTo>
                      <a:pt x="151" y="1345"/>
                    </a:lnTo>
                    <a:lnTo>
                      <a:pt x="392" y="962"/>
                    </a:lnTo>
                    <a:lnTo>
                      <a:pt x="392" y="962"/>
                    </a:lnTo>
                    <a:cubicBezTo>
                      <a:pt x="392" y="962"/>
                      <a:pt x="258" y="1704"/>
                      <a:pt x="173" y="1920"/>
                    </a:cubicBezTo>
                    <a:lnTo>
                      <a:pt x="173" y="1920"/>
                    </a:lnTo>
                    <a:cubicBezTo>
                      <a:pt x="397" y="1417"/>
                      <a:pt x="519" y="1180"/>
                      <a:pt x="519" y="1180"/>
                    </a:cubicBezTo>
                    <a:lnTo>
                      <a:pt x="519" y="1180"/>
                    </a:lnTo>
                    <a:cubicBezTo>
                      <a:pt x="519" y="1180"/>
                      <a:pt x="426" y="1913"/>
                      <a:pt x="373" y="2058"/>
                    </a:cubicBezTo>
                    <a:lnTo>
                      <a:pt x="373" y="2058"/>
                    </a:lnTo>
                    <a:cubicBezTo>
                      <a:pt x="595" y="1500"/>
                      <a:pt x="670" y="1255"/>
                      <a:pt x="670" y="1255"/>
                    </a:cubicBezTo>
                    <a:lnTo>
                      <a:pt x="670" y="1255"/>
                    </a:lnTo>
                    <a:cubicBezTo>
                      <a:pt x="670" y="1255"/>
                      <a:pt x="543" y="2301"/>
                      <a:pt x="490" y="2463"/>
                    </a:cubicBezTo>
                    <a:lnTo>
                      <a:pt x="490" y="2463"/>
                    </a:lnTo>
                    <a:cubicBezTo>
                      <a:pt x="722" y="1758"/>
                      <a:pt x="812" y="1180"/>
                      <a:pt x="812" y="1180"/>
                    </a:cubicBezTo>
                    <a:lnTo>
                      <a:pt x="812" y="1180"/>
                    </a:lnTo>
                    <a:cubicBezTo>
                      <a:pt x="812" y="1180"/>
                      <a:pt x="760" y="1878"/>
                      <a:pt x="745" y="2029"/>
                    </a:cubicBezTo>
                    <a:cubicBezTo>
                      <a:pt x="925" y="1375"/>
                      <a:pt x="1053" y="421"/>
                      <a:pt x="1105" y="8"/>
                    </a:cubicBezTo>
                    <a:lnTo>
                      <a:pt x="1105" y="8"/>
                    </a:lnTo>
                    <a:cubicBezTo>
                      <a:pt x="910" y="556"/>
                      <a:pt x="850" y="857"/>
                      <a:pt x="850" y="857"/>
                    </a:cubicBezTo>
                    <a:lnTo>
                      <a:pt x="895" y="218"/>
                    </a:lnTo>
                    <a:lnTo>
                      <a:pt x="700" y="684"/>
                    </a:lnTo>
                    <a:lnTo>
                      <a:pt x="872" y="105"/>
                    </a:lnTo>
                    <a:lnTo>
                      <a:pt x="872" y="105"/>
                    </a:lnTo>
                    <a:cubicBezTo>
                      <a:pt x="872" y="105"/>
                      <a:pt x="587" y="624"/>
                      <a:pt x="557" y="736"/>
                    </a:cubicBezTo>
                    <a:cubicBezTo>
                      <a:pt x="625" y="338"/>
                      <a:pt x="752" y="0"/>
                      <a:pt x="752" y="0"/>
                    </a:cubicBezTo>
                    <a:close/>
                    <a:moveTo>
                      <a:pt x="490" y="2463"/>
                    </a:moveTo>
                    <a:cubicBezTo>
                      <a:pt x="490" y="2464"/>
                      <a:pt x="489" y="2464"/>
                      <a:pt x="489" y="2464"/>
                    </a:cubicBezTo>
                    <a:cubicBezTo>
                      <a:pt x="489" y="2464"/>
                      <a:pt x="490" y="2464"/>
                      <a:pt x="490" y="246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4"/>
              <p:cNvSpPr/>
              <p:nvPr/>
            </p:nvSpPr>
            <p:spPr>
              <a:xfrm rot="-8771255">
                <a:off x="8519476" y="3777009"/>
                <a:ext cx="23701" cy="79303"/>
              </a:xfrm>
              <a:custGeom>
                <a:avLst/>
                <a:gdLst/>
                <a:ahLst/>
                <a:cxnLst/>
                <a:rect l="l" t="t" r="r" b="b"/>
                <a:pathLst>
                  <a:path w="948" h="3172" extrusionOk="0">
                    <a:moveTo>
                      <a:pt x="820" y="1"/>
                    </a:moveTo>
                    <a:lnTo>
                      <a:pt x="820" y="1"/>
                    </a:lnTo>
                    <a:cubicBezTo>
                      <a:pt x="752" y="459"/>
                      <a:pt x="422" y="1248"/>
                      <a:pt x="31" y="2120"/>
                    </a:cubicBezTo>
                    <a:cubicBezTo>
                      <a:pt x="316" y="1654"/>
                      <a:pt x="437" y="1466"/>
                      <a:pt x="437" y="1466"/>
                    </a:cubicBezTo>
                    <a:lnTo>
                      <a:pt x="437" y="1466"/>
                    </a:lnTo>
                    <a:cubicBezTo>
                      <a:pt x="437" y="1466"/>
                      <a:pt x="114" y="2330"/>
                      <a:pt x="1" y="2593"/>
                    </a:cubicBezTo>
                    <a:cubicBezTo>
                      <a:pt x="294" y="2082"/>
                      <a:pt x="444" y="1789"/>
                      <a:pt x="444" y="1789"/>
                    </a:cubicBezTo>
                    <a:lnTo>
                      <a:pt x="444" y="1789"/>
                    </a:lnTo>
                    <a:cubicBezTo>
                      <a:pt x="444" y="1789"/>
                      <a:pt x="144" y="2841"/>
                      <a:pt x="16" y="3172"/>
                    </a:cubicBezTo>
                    <a:cubicBezTo>
                      <a:pt x="390" y="2465"/>
                      <a:pt x="502" y="2103"/>
                      <a:pt x="517" y="2051"/>
                    </a:cubicBezTo>
                    <a:lnTo>
                      <a:pt x="517" y="2051"/>
                    </a:lnTo>
                    <a:cubicBezTo>
                      <a:pt x="499" y="2114"/>
                      <a:pt x="356" y="2614"/>
                      <a:pt x="271" y="2811"/>
                    </a:cubicBezTo>
                    <a:cubicBezTo>
                      <a:pt x="429" y="2480"/>
                      <a:pt x="587" y="2112"/>
                      <a:pt x="722" y="1789"/>
                    </a:cubicBezTo>
                    <a:cubicBezTo>
                      <a:pt x="887" y="1150"/>
                      <a:pt x="948" y="534"/>
                      <a:pt x="8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4"/>
              <p:cNvSpPr/>
              <p:nvPr/>
            </p:nvSpPr>
            <p:spPr>
              <a:xfrm rot="3975318">
                <a:off x="8385764" y="3770052"/>
                <a:ext cx="71719" cy="36074"/>
              </a:xfrm>
              <a:custGeom>
                <a:avLst/>
                <a:gdLst/>
                <a:ahLst/>
                <a:cxnLst/>
                <a:rect l="l" t="t" r="r" b="b"/>
                <a:pathLst>
                  <a:path w="2345" h="1443" extrusionOk="0">
                    <a:moveTo>
                      <a:pt x="4" y="1207"/>
                    </a:moveTo>
                    <a:lnTo>
                      <a:pt x="4" y="1207"/>
                    </a:lnTo>
                    <a:cubicBezTo>
                      <a:pt x="3" y="1208"/>
                      <a:pt x="2" y="1209"/>
                      <a:pt x="1" y="1210"/>
                    </a:cubicBezTo>
                    <a:cubicBezTo>
                      <a:pt x="2" y="1209"/>
                      <a:pt x="3" y="1208"/>
                      <a:pt x="4" y="1207"/>
                    </a:cubicBezTo>
                    <a:close/>
                    <a:moveTo>
                      <a:pt x="421" y="1227"/>
                    </a:moveTo>
                    <a:cubicBezTo>
                      <a:pt x="419" y="1229"/>
                      <a:pt x="416" y="1231"/>
                      <a:pt x="414" y="1232"/>
                    </a:cubicBezTo>
                    <a:cubicBezTo>
                      <a:pt x="416" y="1230"/>
                      <a:pt x="419" y="1229"/>
                      <a:pt x="421" y="1227"/>
                    </a:cubicBezTo>
                    <a:close/>
                    <a:moveTo>
                      <a:pt x="613" y="1370"/>
                    </a:moveTo>
                    <a:lnTo>
                      <a:pt x="613" y="1370"/>
                    </a:lnTo>
                    <a:cubicBezTo>
                      <a:pt x="599" y="1380"/>
                      <a:pt x="588" y="1390"/>
                      <a:pt x="579" y="1398"/>
                    </a:cubicBezTo>
                    <a:cubicBezTo>
                      <a:pt x="591" y="1388"/>
                      <a:pt x="602" y="1379"/>
                      <a:pt x="613" y="1370"/>
                    </a:cubicBezTo>
                    <a:close/>
                    <a:moveTo>
                      <a:pt x="2225" y="0"/>
                    </a:moveTo>
                    <a:lnTo>
                      <a:pt x="2225" y="0"/>
                    </a:lnTo>
                    <a:cubicBezTo>
                      <a:pt x="1834" y="150"/>
                      <a:pt x="947" y="511"/>
                      <a:pt x="354" y="849"/>
                    </a:cubicBezTo>
                    <a:cubicBezTo>
                      <a:pt x="504" y="797"/>
                      <a:pt x="1165" y="571"/>
                      <a:pt x="1165" y="571"/>
                    </a:cubicBezTo>
                    <a:lnTo>
                      <a:pt x="1165" y="571"/>
                    </a:lnTo>
                    <a:cubicBezTo>
                      <a:pt x="1165" y="571"/>
                      <a:pt x="626" y="803"/>
                      <a:pt x="4" y="1207"/>
                    </a:cubicBezTo>
                    <a:lnTo>
                      <a:pt x="4" y="1207"/>
                    </a:lnTo>
                    <a:cubicBezTo>
                      <a:pt x="153" y="1113"/>
                      <a:pt x="1128" y="729"/>
                      <a:pt x="1128" y="729"/>
                    </a:cubicBezTo>
                    <a:lnTo>
                      <a:pt x="1128" y="729"/>
                    </a:lnTo>
                    <a:cubicBezTo>
                      <a:pt x="1128" y="729"/>
                      <a:pt x="905" y="870"/>
                      <a:pt x="421" y="1227"/>
                    </a:cubicBezTo>
                    <a:lnTo>
                      <a:pt x="421" y="1227"/>
                    </a:lnTo>
                    <a:cubicBezTo>
                      <a:pt x="549" y="1137"/>
                      <a:pt x="1233" y="857"/>
                      <a:pt x="1233" y="857"/>
                    </a:cubicBezTo>
                    <a:lnTo>
                      <a:pt x="1233" y="857"/>
                    </a:lnTo>
                    <a:cubicBezTo>
                      <a:pt x="1233" y="857"/>
                      <a:pt x="1033" y="1035"/>
                      <a:pt x="613" y="1370"/>
                    </a:cubicBezTo>
                    <a:lnTo>
                      <a:pt x="613" y="1370"/>
                    </a:lnTo>
                    <a:cubicBezTo>
                      <a:pt x="807" y="1232"/>
                      <a:pt x="1473" y="932"/>
                      <a:pt x="1473" y="932"/>
                    </a:cubicBezTo>
                    <a:lnTo>
                      <a:pt x="1473" y="932"/>
                    </a:lnTo>
                    <a:lnTo>
                      <a:pt x="1165" y="1255"/>
                    </a:lnTo>
                    <a:lnTo>
                      <a:pt x="1616" y="932"/>
                    </a:lnTo>
                    <a:lnTo>
                      <a:pt x="1616" y="932"/>
                    </a:lnTo>
                    <a:cubicBezTo>
                      <a:pt x="1616" y="932"/>
                      <a:pt x="1496" y="1210"/>
                      <a:pt x="1053" y="1443"/>
                    </a:cubicBezTo>
                    <a:cubicBezTo>
                      <a:pt x="1398" y="1323"/>
                      <a:pt x="2345" y="646"/>
                      <a:pt x="2345" y="646"/>
                    </a:cubicBezTo>
                    <a:lnTo>
                      <a:pt x="2345" y="639"/>
                    </a:lnTo>
                    <a:cubicBezTo>
                      <a:pt x="2345" y="639"/>
                      <a:pt x="2142" y="699"/>
                      <a:pt x="1917" y="789"/>
                    </a:cubicBezTo>
                    <a:cubicBezTo>
                      <a:pt x="2089" y="699"/>
                      <a:pt x="2322" y="451"/>
                      <a:pt x="2322" y="451"/>
                    </a:cubicBezTo>
                    <a:lnTo>
                      <a:pt x="2322" y="451"/>
                    </a:lnTo>
                    <a:cubicBezTo>
                      <a:pt x="2322" y="451"/>
                      <a:pt x="2030" y="646"/>
                      <a:pt x="1807" y="748"/>
                    </a:cubicBezTo>
                    <a:lnTo>
                      <a:pt x="1807" y="748"/>
                    </a:lnTo>
                    <a:cubicBezTo>
                      <a:pt x="1999" y="655"/>
                      <a:pt x="2315" y="338"/>
                      <a:pt x="2315" y="338"/>
                    </a:cubicBezTo>
                    <a:lnTo>
                      <a:pt x="2315" y="338"/>
                    </a:lnTo>
                    <a:cubicBezTo>
                      <a:pt x="2315" y="338"/>
                      <a:pt x="2022" y="549"/>
                      <a:pt x="1654" y="706"/>
                    </a:cubicBezTo>
                    <a:cubicBezTo>
                      <a:pt x="1759" y="654"/>
                      <a:pt x="2187" y="248"/>
                      <a:pt x="2187" y="248"/>
                    </a:cubicBezTo>
                    <a:lnTo>
                      <a:pt x="2187" y="248"/>
                    </a:lnTo>
                    <a:lnTo>
                      <a:pt x="1669" y="564"/>
                    </a:lnTo>
                    <a:lnTo>
                      <a:pt x="1669" y="564"/>
                    </a:lnTo>
                    <a:lnTo>
                      <a:pt x="2074" y="248"/>
                    </a:lnTo>
                    <a:lnTo>
                      <a:pt x="2074" y="248"/>
                    </a:lnTo>
                    <a:lnTo>
                      <a:pt x="1466" y="451"/>
                    </a:lnTo>
                    <a:cubicBezTo>
                      <a:pt x="1466" y="451"/>
                      <a:pt x="1744" y="323"/>
                      <a:pt x="2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4"/>
              <p:cNvSpPr/>
              <p:nvPr/>
            </p:nvSpPr>
            <p:spPr>
              <a:xfrm rot="1167089">
                <a:off x="8552299" y="3835338"/>
                <a:ext cx="49049" cy="34949"/>
              </a:xfrm>
              <a:custGeom>
                <a:avLst/>
                <a:gdLst/>
                <a:ahLst/>
                <a:cxnLst/>
                <a:rect l="l" t="t" r="r" b="b"/>
                <a:pathLst>
                  <a:path w="1962" h="1398" extrusionOk="0">
                    <a:moveTo>
                      <a:pt x="1916" y="0"/>
                    </a:moveTo>
                    <a:lnTo>
                      <a:pt x="1916" y="0"/>
                    </a:lnTo>
                    <a:cubicBezTo>
                      <a:pt x="1608" y="218"/>
                      <a:pt x="489" y="699"/>
                      <a:pt x="61" y="1067"/>
                    </a:cubicBezTo>
                    <a:cubicBezTo>
                      <a:pt x="278" y="924"/>
                      <a:pt x="932" y="631"/>
                      <a:pt x="932" y="631"/>
                    </a:cubicBezTo>
                    <a:lnTo>
                      <a:pt x="932" y="631"/>
                    </a:lnTo>
                    <a:cubicBezTo>
                      <a:pt x="932" y="631"/>
                      <a:pt x="496" y="970"/>
                      <a:pt x="0" y="1375"/>
                    </a:cubicBezTo>
                    <a:cubicBezTo>
                      <a:pt x="233" y="1225"/>
                      <a:pt x="1007" y="737"/>
                      <a:pt x="1007" y="737"/>
                    </a:cubicBezTo>
                    <a:lnTo>
                      <a:pt x="1007" y="737"/>
                    </a:lnTo>
                    <a:cubicBezTo>
                      <a:pt x="1007" y="737"/>
                      <a:pt x="752" y="977"/>
                      <a:pt x="256" y="1398"/>
                    </a:cubicBezTo>
                    <a:cubicBezTo>
                      <a:pt x="556" y="1210"/>
                      <a:pt x="1187" y="804"/>
                      <a:pt x="1188" y="804"/>
                    </a:cubicBezTo>
                    <a:lnTo>
                      <a:pt x="1188" y="804"/>
                    </a:lnTo>
                    <a:cubicBezTo>
                      <a:pt x="1188" y="804"/>
                      <a:pt x="1045" y="940"/>
                      <a:pt x="714" y="1338"/>
                    </a:cubicBezTo>
                    <a:cubicBezTo>
                      <a:pt x="1000" y="1097"/>
                      <a:pt x="1961" y="301"/>
                      <a:pt x="1961" y="301"/>
                    </a:cubicBezTo>
                    <a:lnTo>
                      <a:pt x="1961" y="301"/>
                    </a:lnTo>
                    <a:lnTo>
                      <a:pt x="1586" y="534"/>
                    </a:lnTo>
                    <a:lnTo>
                      <a:pt x="1586" y="534"/>
                    </a:lnTo>
                    <a:lnTo>
                      <a:pt x="1796" y="346"/>
                    </a:lnTo>
                    <a:lnTo>
                      <a:pt x="1796" y="346"/>
                    </a:lnTo>
                    <a:lnTo>
                      <a:pt x="1443" y="549"/>
                    </a:lnTo>
                    <a:lnTo>
                      <a:pt x="1931" y="128"/>
                    </a:lnTo>
                    <a:lnTo>
                      <a:pt x="1300" y="483"/>
                    </a:lnTo>
                    <a:lnTo>
                      <a:pt x="1300" y="483"/>
                    </a:lnTo>
                    <a:cubicBezTo>
                      <a:pt x="1376" y="437"/>
                      <a:pt x="1568" y="309"/>
                      <a:pt x="1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4"/>
              <p:cNvSpPr/>
              <p:nvPr/>
            </p:nvSpPr>
            <p:spPr>
              <a:xfrm>
                <a:off x="8613650" y="3732738"/>
                <a:ext cx="70097" cy="21935"/>
              </a:xfrm>
              <a:custGeom>
                <a:avLst/>
                <a:gdLst/>
                <a:ahLst/>
                <a:cxnLst/>
                <a:rect l="l" t="t" r="r" b="b"/>
                <a:pathLst>
                  <a:path w="4231" h="1324" extrusionOk="0">
                    <a:moveTo>
                      <a:pt x="3283" y="1"/>
                    </a:moveTo>
                    <a:cubicBezTo>
                      <a:pt x="1523" y="1"/>
                      <a:pt x="121" y="640"/>
                      <a:pt x="121" y="640"/>
                    </a:cubicBezTo>
                    <a:lnTo>
                      <a:pt x="1173" y="377"/>
                    </a:lnTo>
                    <a:lnTo>
                      <a:pt x="1173" y="377"/>
                    </a:lnTo>
                    <a:lnTo>
                      <a:pt x="1" y="880"/>
                    </a:lnTo>
                    <a:lnTo>
                      <a:pt x="842" y="677"/>
                    </a:lnTo>
                    <a:lnTo>
                      <a:pt x="466" y="940"/>
                    </a:lnTo>
                    <a:lnTo>
                      <a:pt x="1330" y="625"/>
                    </a:lnTo>
                    <a:lnTo>
                      <a:pt x="1330" y="625"/>
                    </a:lnTo>
                    <a:lnTo>
                      <a:pt x="594" y="1016"/>
                    </a:lnTo>
                    <a:lnTo>
                      <a:pt x="594" y="1016"/>
                    </a:lnTo>
                    <a:lnTo>
                      <a:pt x="2127" y="647"/>
                    </a:lnTo>
                    <a:lnTo>
                      <a:pt x="2127" y="647"/>
                    </a:lnTo>
                    <a:lnTo>
                      <a:pt x="1255" y="985"/>
                    </a:lnTo>
                    <a:lnTo>
                      <a:pt x="2811" y="790"/>
                    </a:lnTo>
                    <a:lnTo>
                      <a:pt x="2811" y="790"/>
                    </a:lnTo>
                    <a:cubicBezTo>
                      <a:pt x="2811" y="790"/>
                      <a:pt x="2698" y="985"/>
                      <a:pt x="1894" y="1324"/>
                    </a:cubicBezTo>
                    <a:cubicBezTo>
                      <a:pt x="2367" y="1286"/>
                      <a:pt x="4230" y="595"/>
                      <a:pt x="4231" y="595"/>
                    </a:cubicBezTo>
                    <a:lnTo>
                      <a:pt x="4231" y="595"/>
                    </a:lnTo>
                    <a:lnTo>
                      <a:pt x="3156" y="768"/>
                    </a:lnTo>
                    <a:cubicBezTo>
                      <a:pt x="3156" y="768"/>
                      <a:pt x="3306" y="610"/>
                      <a:pt x="3960" y="399"/>
                    </a:cubicBezTo>
                    <a:lnTo>
                      <a:pt x="3960" y="399"/>
                    </a:lnTo>
                    <a:cubicBezTo>
                      <a:pt x="3675" y="437"/>
                      <a:pt x="2593" y="557"/>
                      <a:pt x="2593" y="557"/>
                    </a:cubicBezTo>
                    <a:cubicBezTo>
                      <a:pt x="2593" y="557"/>
                      <a:pt x="2886" y="369"/>
                      <a:pt x="3569" y="302"/>
                    </a:cubicBezTo>
                    <a:cubicBezTo>
                      <a:pt x="3497" y="291"/>
                      <a:pt x="3404" y="286"/>
                      <a:pt x="3299" y="286"/>
                    </a:cubicBezTo>
                    <a:cubicBezTo>
                      <a:pt x="2828" y="286"/>
                      <a:pt x="2134" y="377"/>
                      <a:pt x="2134" y="377"/>
                    </a:cubicBezTo>
                    <a:lnTo>
                      <a:pt x="2991" y="212"/>
                    </a:lnTo>
                    <a:lnTo>
                      <a:pt x="2991" y="212"/>
                    </a:lnTo>
                    <a:lnTo>
                      <a:pt x="1796" y="242"/>
                    </a:lnTo>
                    <a:cubicBezTo>
                      <a:pt x="1796" y="242"/>
                      <a:pt x="2518" y="99"/>
                      <a:pt x="3344" y="1"/>
                    </a:cubicBezTo>
                    <a:cubicBezTo>
                      <a:pt x="3324" y="1"/>
                      <a:pt x="3303" y="1"/>
                      <a:pt x="32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4"/>
              <p:cNvSpPr/>
              <p:nvPr/>
            </p:nvSpPr>
            <p:spPr>
              <a:xfrm rot="1296814" flipH="1">
                <a:off x="8334075" y="3693314"/>
                <a:ext cx="70097" cy="21935"/>
              </a:xfrm>
              <a:custGeom>
                <a:avLst/>
                <a:gdLst/>
                <a:ahLst/>
                <a:cxnLst/>
                <a:rect l="l" t="t" r="r" b="b"/>
                <a:pathLst>
                  <a:path w="4231" h="1324" extrusionOk="0">
                    <a:moveTo>
                      <a:pt x="3283" y="1"/>
                    </a:moveTo>
                    <a:cubicBezTo>
                      <a:pt x="1523" y="1"/>
                      <a:pt x="121" y="640"/>
                      <a:pt x="121" y="640"/>
                    </a:cubicBezTo>
                    <a:lnTo>
                      <a:pt x="1173" y="377"/>
                    </a:lnTo>
                    <a:lnTo>
                      <a:pt x="1173" y="377"/>
                    </a:lnTo>
                    <a:lnTo>
                      <a:pt x="1" y="880"/>
                    </a:lnTo>
                    <a:lnTo>
                      <a:pt x="842" y="677"/>
                    </a:lnTo>
                    <a:lnTo>
                      <a:pt x="466" y="940"/>
                    </a:lnTo>
                    <a:lnTo>
                      <a:pt x="1330" y="625"/>
                    </a:lnTo>
                    <a:lnTo>
                      <a:pt x="1330" y="625"/>
                    </a:lnTo>
                    <a:lnTo>
                      <a:pt x="594" y="1016"/>
                    </a:lnTo>
                    <a:lnTo>
                      <a:pt x="594" y="1016"/>
                    </a:lnTo>
                    <a:lnTo>
                      <a:pt x="2127" y="647"/>
                    </a:lnTo>
                    <a:lnTo>
                      <a:pt x="2127" y="647"/>
                    </a:lnTo>
                    <a:lnTo>
                      <a:pt x="1255" y="985"/>
                    </a:lnTo>
                    <a:lnTo>
                      <a:pt x="2811" y="790"/>
                    </a:lnTo>
                    <a:lnTo>
                      <a:pt x="2811" y="790"/>
                    </a:lnTo>
                    <a:cubicBezTo>
                      <a:pt x="2811" y="790"/>
                      <a:pt x="2698" y="985"/>
                      <a:pt x="1894" y="1324"/>
                    </a:cubicBezTo>
                    <a:cubicBezTo>
                      <a:pt x="2367" y="1286"/>
                      <a:pt x="4230" y="595"/>
                      <a:pt x="4231" y="595"/>
                    </a:cubicBezTo>
                    <a:lnTo>
                      <a:pt x="4231" y="595"/>
                    </a:lnTo>
                    <a:lnTo>
                      <a:pt x="3156" y="768"/>
                    </a:lnTo>
                    <a:cubicBezTo>
                      <a:pt x="3156" y="768"/>
                      <a:pt x="3306" y="610"/>
                      <a:pt x="3960" y="399"/>
                    </a:cubicBezTo>
                    <a:lnTo>
                      <a:pt x="3960" y="399"/>
                    </a:lnTo>
                    <a:cubicBezTo>
                      <a:pt x="3675" y="437"/>
                      <a:pt x="2593" y="557"/>
                      <a:pt x="2593" y="557"/>
                    </a:cubicBezTo>
                    <a:cubicBezTo>
                      <a:pt x="2593" y="557"/>
                      <a:pt x="2886" y="369"/>
                      <a:pt x="3569" y="302"/>
                    </a:cubicBezTo>
                    <a:cubicBezTo>
                      <a:pt x="3497" y="291"/>
                      <a:pt x="3404" y="286"/>
                      <a:pt x="3299" y="286"/>
                    </a:cubicBezTo>
                    <a:cubicBezTo>
                      <a:pt x="2828" y="286"/>
                      <a:pt x="2134" y="377"/>
                      <a:pt x="2134" y="377"/>
                    </a:cubicBezTo>
                    <a:lnTo>
                      <a:pt x="2991" y="212"/>
                    </a:lnTo>
                    <a:lnTo>
                      <a:pt x="2991" y="212"/>
                    </a:lnTo>
                    <a:lnTo>
                      <a:pt x="1796" y="242"/>
                    </a:lnTo>
                    <a:cubicBezTo>
                      <a:pt x="1796" y="242"/>
                      <a:pt x="2518" y="99"/>
                      <a:pt x="3344" y="1"/>
                    </a:cubicBezTo>
                    <a:cubicBezTo>
                      <a:pt x="3324" y="1"/>
                      <a:pt x="3303" y="1"/>
                      <a:pt x="32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0" name="Google Shape;1440;p34"/>
            <p:cNvGrpSpPr/>
            <p:nvPr/>
          </p:nvGrpSpPr>
          <p:grpSpPr>
            <a:xfrm>
              <a:off x="8813736" y="3834783"/>
              <a:ext cx="304995" cy="136747"/>
              <a:chOff x="8207986" y="3643583"/>
              <a:chExt cx="304995" cy="136747"/>
            </a:xfrm>
          </p:grpSpPr>
          <p:sp>
            <p:nvSpPr>
              <p:cNvPr id="1441" name="Google Shape;1441;p34"/>
              <p:cNvSpPr/>
              <p:nvPr/>
            </p:nvSpPr>
            <p:spPr>
              <a:xfrm rot="-5400000">
                <a:off x="8372572" y="3639920"/>
                <a:ext cx="134427" cy="146392"/>
              </a:xfrm>
              <a:custGeom>
                <a:avLst/>
                <a:gdLst/>
                <a:ahLst/>
                <a:cxnLst/>
                <a:rect l="l" t="t" r="r" b="b"/>
                <a:pathLst>
                  <a:path w="2202" h="2398" extrusionOk="0">
                    <a:moveTo>
                      <a:pt x="1907" y="0"/>
                    </a:moveTo>
                    <a:cubicBezTo>
                      <a:pt x="1674" y="0"/>
                      <a:pt x="1361" y="184"/>
                      <a:pt x="1158" y="244"/>
                    </a:cubicBezTo>
                    <a:cubicBezTo>
                      <a:pt x="992" y="296"/>
                      <a:pt x="834" y="364"/>
                      <a:pt x="684" y="439"/>
                    </a:cubicBezTo>
                    <a:cubicBezTo>
                      <a:pt x="391" y="589"/>
                      <a:pt x="83" y="800"/>
                      <a:pt x="38" y="1138"/>
                    </a:cubicBezTo>
                    <a:cubicBezTo>
                      <a:pt x="1" y="1356"/>
                      <a:pt x="121" y="1499"/>
                      <a:pt x="226" y="1762"/>
                    </a:cubicBezTo>
                    <a:cubicBezTo>
                      <a:pt x="309" y="1964"/>
                      <a:pt x="519" y="2115"/>
                      <a:pt x="699" y="2242"/>
                    </a:cubicBezTo>
                    <a:cubicBezTo>
                      <a:pt x="804" y="2322"/>
                      <a:pt x="928" y="2397"/>
                      <a:pt x="1052" y="2397"/>
                    </a:cubicBezTo>
                    <a:cubicBezTo>
                      <a:pt x="1080" y="2397"/>
                      <a:pt x="1108" y="2393"/>
                      <a:pt x="1135" y="2385"/>
                    </a:cubicBezTo>
                    <a:cubicBezTo>
                      <a:pt x="1270" y="2340"/>
                      <a:pt x="1345" y="2205"/>
                      <a:pt x="1406" y="2077"/>
                    </a:cubicBezTo>
                    <a:cubicBezTo>
                      <a:pt x="1623" y="1634"/>
                      <a:pt x="1834" y="1183"/>
                      <a:pt x="2052" y="740"/>
                    </a:cubicBezTo>
                    <a:cubicBezTo>
                      <a:pt x="2097" y="657"/>
                      <a:pt x="2134" y="574"/>
                      <a:pt x="2157" y="484"/>
                    </a:cubicBezTo>
                    <a:cubicBezTo>
                      <a:pt x="2202" y="281"/>
                      <a:pt x="2172" y="101"/>
                      <a:pt x="2067" y="41"/>
                    </a:cubicBezTo>
                    <a:cubicBezTo>
                      <a:pt x="2021" y="12"/>
                      <a:pt x="1967" y="0"/>
                      <a:pt x="1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4"/>
              <p:cNvSpPr/>
              <p:nvPr/>
            </p:nvSpPr>
            <p:spPr>
              <a:xfrm rot="-5400000">
                <a:off x="8231062" y="3620507"/>
                <a:ext cx="113793" cy="159944"/>
              </a:xfrm>
              <a:custGeom>
                <a:avLst/>
                <a:gdLst/>
                <a:ahLst/>
                <a:cxnLst/>
                <a:rect l="l" t="t" r="r" b="b"/>
                <a:pathLst>
                  <a:path w="1864" h="2620" extrusionOk="0">
                    <a:moveTo>
                      <a:pt x="1273" y="1"/>
                    </a:moveTo>
                    <a:cubicBezTo>
                      <a:pt x="1192" y="1"/>
                      <a:pt x="1107" y="20"/>
                      <a:pt x="1030" y="39"/>
                    </a:cubicBezTo>
                    <a:cubicBezTo>
                      <a:pt x="827" y="99"/>
                      <a:pt x="579" y="160"/>
                      <a:pt x="436" y="325"/>
                    </a:cubicBezTo>
                    <a:cubicBezTo>
                      <a:pt x="256" y="535"/>
                      <a:pt x="98" y="618"/>
                      <a:pt x="60" y="836"/>
                    </a:cubicBezTo>
                    <a:cubicBezTo>
                      <a:pt x="0" y="1174"/>
                      <a:pt x="226" y="1482"/>
                      <a:pt x="451" y="1730"/>
                    </a:cubicBezTo>
                    <a:cubicBezTo>
                      <a:pt x="571" y="1865"/>
                      <a:pt x="699" y="1985"/>
                      <a:pt x="842" y="2091"/>
                    </a:cubicBezTo>
                    <a:cubicBezTo>
                      <a:pt x="1048" y="2247"/>
                      <a:pt x="1336" y="2620"/>
                      <a:pt x="1589" y="2620"/>
                    </a:cubicBezTo>
                    <a:cubicBezTo>
                      <a:pt x="1603" y="2620"/>
                      <a:pt x="1617" y="2619"/>
                      <a:pt x="1631" y="2616"/>
                    </a:cubicBezTo>
                    <a:cubicBezTo>
                      <a:pt x="1751" y="2594"/>
                      <a:pt x="1833" y="2436"/>
                      <a:pt x="1856" y="2226"/>
                    </a:cubicBezTo>
                    <a:cubicBezTo>
                      <a:pt x="1864" y="2136"/>
                      <a:pt x="1848" y="2038"/>
                      <a:pt x="1841" y="1948"/>
                    </a:cubicBezTo>
                    <a:cubicBezTo>
                      <a:pt x="1773" y="1452"/>
                      <a:pt x="1706" y="956"/>
                      <a:pt x="1646" y="460"/>
                    </a:cubicBezTo>
                    <a:cubicBezTo>
                      <a:pt x="1623" y="317"/>
                      <a:pt x="1601" y="160"/>
                      <a:pt x="1488" y="69"/>
                    </a:cubicBezTo>
                    <a:cubicBezTo>
                      <a:pt x="1426" y="18"/>
                      <a:pt x="1351"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3" name="Google Shape;1443;p34"/>
            <p:cNvGrpSpPr/>
            <p:nvPr/>
          </p:nvGrpSpPr>
          <p:grpSpPr>
            <a:xfrm>
              <a:off x="8816972" y="3847847"/>
              <a:ext cx="296328" cy="121118"/>
              <a:chOff x="8211222" y="3656647"/>
              <a:chExt cx="296328" cy="121118"/>
            </a:xfrm>
          </p:grpSpPr>
          <p:sp>
            <p:nvSpPr>
              <p:cNvPr id="1444" name="Google Shape;1444;p34"/>
              <p:cNvSpPr/>
              <p:nvPr/>
            </p:nvSpPr>
            <p:spPr>
              <a:xfrm rot="-5400000">
                <a:off x="8375502" y="3648162"/>
                <a:ext cx="121118" cy="138089"/>
              </a:xfrm>
              <a:custGeom>
                <a:avLst/>
                <a:gdLst/>
                <a:ahLst/>
                <a:cxnLst/>
                <a:rect l="l" t="t" r="r" b="b"/>
                <a:pathLst>
                  <a:path w="1984" h="2262" extrusionOk="0">
                    <a:moveTo>
                      <a:pt x="1955" y="0"/>
                    </a:moveTo>
                    <a:cubicBezTo>
                      <a:pt x="1951" y="0"/>
                      <a:pt x="1947" y="2"/>
                      <a:pt x="1942" y="4"/>
                    </a:cubicBezTo>
                    <a:cubicBezTo>
                      <a:pt x="1604" y="132"/>
                      <a:pt x="1258" y="282"/>
                      <a:pt x="920" y="425"/>
                    </a:cubicBezTo>
                    <a:cubicBezTo>
                      <a:pt x="620" y="560"/>
                      <a:pt x="297" y="703"/>
                      <a:pt x="71" y="943"/>
                    </a:cubicBezTo>
                    <a:cubicBezTo>
                      <a:pt x="64" y="951"/>
                      <a:pt x="71" y="951"/>
                      <a:pt x="71" y="951"/>
                    </a:cubicBezTo>
                    <a:cubicBezTo>
                      <a:pt x="334" y="770"/>
                      <a:pt x="612" y="628"/>
                      <a:pt x="898" y="500"/>
                    </a:cubicBezTo>
                    <a:lnTo>
                      <a:pt x="898" y="500"/>
                    </a:lnTo>
                    <a:cubicBezTo>
                      <a:pt x="732" y="628"/>
                      <a:pt x="590" y="770"/>
                      <a:pt x="432" y="906"/>
                    </a:cubicBezTo>
                    <a:cubicBezTo>
                      <a:pt x="282" y="1026"/>
                      <a:pt x="124" y="1138"/>
                      <a:pt x="11" y="1296"/>
                    </a:cubicBezTo>
                    <a:cubicBezTo>
                      <a:pt x="0" y="1307"/>
                      <a:pt x="9" y="1317"/>
                      <a:pt x="17" y="1317"/>
                    </a:cubicBezTo>
                    <a:cubicBezTo>
                      <a:pt x="20" y="1317"/>
                      <a:pt x="24" y="1316"/>
                      <a:pt x="26" y="1311"/>
                    </a:cubicBezTo>
                    <a:cubicBezTo>
                      <a:pt x="154" y="1146"/>
                      <a:pt x="327" y="1033"/>
                      <a:pt x="484" y="898"/>
                    </a:cubicBezTo>
                    <a:cubicBezTo>
                      <a:pt x="650" y="755"/>
                      <a:pt x="815" y="620"/>
                      <a:pt x="965" y="470"/>
                    </a:cubicBezTo>
                    <a:cubicBezTo>
                      <a:pt x="1243" y="350"/>
                      <a:pt x="1521" y="237"/>
                      <a:pt x="1799" y="117"/>
                    </a:cubicBezTo>
                    <a:lnTo>
                      <a:pt x="1799" y="117"/>
                    </a:lnTo>
                    <a:cubicBezTo>
                      <a:pt x="1514" y="304"/>
                      <a:pt x="1281" y="567"/>
                      <a:pt x="1010" y="793"/>
                    </a:cubicBezTo>
                    <a:cubicBezTo>
                      <a:pt x="717" y="1033"/>
                      <a:pt x="297" y="1153"/>
                      <a:pt x="94" y="1499"/>
                    </a:cubicBezTo>
                    <a:cubicBezTo>
                      <a:pt x="83" y="1510"/>
                      <a:pt x="91" y="1520"/>
                      <a:pt x="100" y="1520"/>
                    </a:cubicBezTo>
                    <a:cubicBezTo>
                      <a:pt x="103" y="1520"/>
                      <a:pt x="107" y="1519"/>
                      <a:pt x="109" y="1514"/>
                    </a:cubicBezTo>
                    <a:cubicBezTo>
                      <a:pt x="304" y="1221"/>
                      <a:pt x="635" y="1101"/>
                      <a:pt x="913" y="913"/>
                    </a:cubicBezTo>
                    <a:lnTo>
                      <a:pt x="913" y="913"/>
                    </a:lnTo>
                    <a:cubicBezTo>
                      <a:pt x="845" y="1003"/>
                      <a:pt x="777" y="1116"/>
                      <a:pt x="710" y="1206"/>
                    </a:cubicBezTo>
                    <a:cubicBezTo>
                      <a:pt x="560" y="1416"/>
                      <a:pt x="402" y="1627"/>
                      <a:pt x="252" y="1837"/>
                    </a:cubicBezTo>
                    <a:cubicBezTo>
                      <a:pt x="246" y="1848"/>
                      <a:pt x="256" y="1858"/>
                      <a:pt x="265" y="1858"/>
                    </a:cubicBezTo>
                    <a:cubicBezTo>
                      <a:pt x="268" y="1858"/>
                      <a:pt x="272" y="1857"/>
                      <a:pt x="274" y="1852"/>
                    </a:cubicBezTo>
                    <a:cubicBezTo>
                      <a:pt x="417" y="1672"/>
                      <a:pt x="545" y="1484"/>
                      <a:pt x="680" y="1296"/>
                    </a:cubicBezTo>
                    <a:cubicBezTo>
                      <a:pt x="792" y="1146"/>
                      <a:pt x="898" y="966"/>
                      <a:pt x="1033" y="823"/>
                    </a:cubicBezTo>
                    <a:cubicBezTo>
                      <a:pt x="1040" y="815"/>
                      <a:pt x="1048" y="808"/>
                      <a:pt x="1055" y="800"/>
                    </a:cubicBezTo>
                    <a:cubicBezTo>
                      <a:pt x="1198" y="680"/>
                      <a:pt x="1333" y="537"/>
                      <a:pt x="1476" y="410"/>
                    </a:cubicBezTo>
                    <a:cubicBezTo>
                      <a:pt x="1566" y="335"/>
                      <a:pt x="1657" y="259"/>
                      <a:pt x="1754" y="192"/>
                    </a:cubicBezTo>
                    <a:lnTo>
                      <a:pt x="1754" y="192"/>
                    </a:lnTo>
                    <a:cubicBezTo>
                      <a:pt x="1521" y="507"/>
                      <a:pt x="1296" y="845"/>
                      <a:pt x="1086" y="1176"/>
                    </a:cubicBezTo>
                    <a:cubicBezTo>
                      <a:pt x="890" y="1492"/>
                      <a:pt x="702" y="1830"/>
                      <a:pt x="627" y="2198"/>
                    </a:cubicBezTo>
                    <a:cubicBezTo>
                      <a:pt x="627" y="2207"/>
                      <a:pt x="636" y="2214"/>
                      <a:pt x="642" y="2214"/>
                    </a:cubicBezTo>
                    <a:cubicBezTo>
                      <a:pt x="646" y="2214"/>
                      <a:pt x="650" y="2211"/>
                      <a:pt x="650" y="2205"/>
                    </a:cubicBezTo>
                    <a:cubicBezTo>
                      <a:pt x="762" y="1867"/>
                      <a:pt x="905" y="1559"/>
                      <a:pt x="1086" y="1259"/>
                    </a:cubicBezTo>
                    <a:lnTo>
                      <a:pt x="1086" y="1259"/>
                    </a:lnTo>
                    <a:cubicBezTo>
                      <a:pt x="1010" y="1574"/>
                      <a:pt x="973" y="1927"/>
                      <a:pt x="973" y="2250"/>
                    </a:cubicBezTo>
                    <a:cubicBezTo>
                      <a:pt x="973" y="2258"/>
                      <a:pt x="977" y="2262"/>
                      <a:pt x="980" y="2262"/>
                    </a:cubicBezTo>
                    <a:cubicBezTo>
                      <a:pt x="984" y="2262"/>
                      <a:pt x="988" y="2258"/>
                      <a:pt x="988" y="2250"/>
                    </a:cubicBezTo>
                    <a:cubicBezTo>
                      <a:pt x="1033" y="1890"/>
                      <a:pt x="1086" y="1537"/>
                      <a:pt x="1138" y="1176"/>
                    </a:cubicBezTo>
                    <a:cubicBezTo>
                      <a:pt x="1146" y="1161"/>
                      <a:pt x="1153" y="1146"/>
                      <a:pt x="1161" y="1138"/>
                    </a:cubicBezTo>
                    <a:cubicBezTo>
                      <a:pt x="1379" y="793"/>
                      <a:pt x="1626" y="470"/>
                      <a:pt x="1844" y="124"/>
                    </a:cubicBezTo>
                    <a:lnTo>
                      <a:pt x="1957" y="49"/>
                    </a:lnTo>
                    <a:cubicBezTo>
                      <a:pt x="1957" y="49"/>
                      <a:pt x="1957" y="42"/>
                      <a:pt x="1957" y="42"/>
                    </a:cubicBezTo>
                    <a:lnTo>
                      <a:pt x="1965" y="42"/>
                    </a:lnTo>
                    <a:cubicBezTo>
                      <a:pt x="1983" y="29"/>
                      <a:pt x="1976" y="0"/>
                      <a:pt x="19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4"/>
              <p:cNvSpPr/>
              <p:nvPr/>
            </p:nvSpPr>
            <p:spPr>
              <a:xfrm rot="-5400000">
                <a:off x="8500346" y="3706156"/>
                <a:ext cx="7387" cy="7020"/>
              </a:xfrm>
              <a:custGeom>
                <a:avLst/>
                <a:gdLst/>
                <a:ahLst/>
                <a:cxnLst/>
                <a:rect l="l" t="t" r="r" b="b"/>
                <a:pathLst>
                  <a:path w="121" h="115" extrusionOk="0">
                    <a:moveTo>
                      <a:pt x="57" y="1"/>
                    </a:moveTo>
                    <a:cubicBezTo>
                      <a:pt x="44" y="1"/>
                      <a:pt x="32" y="5"/>
                      <a:pt x="23" y="11"/>
                    </a:cubicBezTo>
                    <a:cubicBezTo>
                      <a:pt x="0" y="33"/>
                      <a:pt x="0" y="71"/>
                      <a:pt x="15" y="94"/>
                    </a:cubicBezTo>
                    <a:cubicBezTo>
                      <a:pt x="29" y="107"/>
                      <a:pt x="47" y="115"/>
                      <a:pt x="64" y="115"/>
                    </a:cubicBezTo>
                    <a:cubicBezTo>
                      <a:pt x="77" y="115"/>
                      <a:pt x="89" y="110"/>
                      <a:pt x="98" y="101"/>
                    </a:cubicBezTo>
                    <a:cubicBezTo>
                      <a:pt x="121" y="86"/>
                      <a:pt x="121" y="48"/>
                      <a:pt x="106" y="26"/>
                    </a:cubicBezTo>
                    <a:cubicBezTo>
                      <a:pt x="92" y="8"/>
                      <a:pt x="74" y="1"/>
                      <a:pt x="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4"/>
              <p:cNvSpPr/>
              <p:nvPr/>
            </p:nvSpPr>
            <p:spPr>
              <a:xfrm rot="-5400000">
                <a:off x="8496195" y="3725997"/>
                <a:ext cx="6471" cy="4884"/>
              </a:xfrm>
              <a:custGeom>
                <a:avLst/>
                <a:gdLst/>
                <a:ahLst/>
                <a:cxnLst/>
                <a:rect l="l" t="t" r="r" b="b"/>
                <a:pathLst>
                  <a:path w="106" h="80" extrusionOk="0">
                    <a:moveTo>
                      <a:pt x="52" y="1"/>
                    </a:moveTo>
                    <a:cubicBezTo>
                      <a:pt x="45" y="1"/>
                      <a:pt x="37" y="3"/>
                      <a:pt x="30" y="9"/>
                    </a:cubicBezTo>
                    <a:cubicBezTo>
                      <a:pt x="0" y="33"/>
                      <a:pt x="22" y="80"/>
                      <a:pt x="51" y="80"/>
                    </a:cubicBezTo>
                    <a:cubicBezTo>
                      <a:pt x="59" y="80"/>
                      <a:pt x="67" y="77"/>
                      <a:pt x="75" y="69"/>
                    </a:cubicBezTo>
                    <a:cubicBezTo>
                      <a:pt x="105" y="45"/>
                      <a:pt x="82" y="1"/>
                      <a:pt x="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4"/>
              <p:cNvSpPr/>
              <p:nvPr/>
            </p:nvSpPr>
            <p:spPr>
              <a:xfrm rot="-5400000">
                <a:off x="8481299" y="3744128"/>
                <a:ext cx="8364" cy="8119"/>
              </a:xfrm>
              <a:custGeom>
                <a:avLst/>
                <a:gdLst/>
                <a:ahLst/>
                <a:cxnLst/>
                <a:rect l="l" t="t" r="r" b="b"/>
                <a:pathLst>
                  <a:path w="137" h="133" extrusionOk="0">
                    <a:moveTo>
                      <a:pt x="53" y="1"/>
                    </a:moveTo>
                    <a:cubicBezTo>
                      <a:pt x="16" y="8"/>
                      <a:pt x="1" y="38"/>
                      <a:pt x="8" y="68"/>
                    </a:cubicBezTo>
                    <a:cubicBezTo>
                      <a:pt x="8" y="74"/>
                      <a:pt x="12" y="92"/>
                      <a:pt x="12" y="92"/>
                    </a:cubicBezTo>
                    <a:cubicBezTo>
                      <a:pt x="11" y="92"/>
                      <a:pt x="10" y="89"/>
                      <a:pt x="8" y="83"/>
                    </a:cubicBezTo>
                    <a:lnTo>
                      <a:pt x="8" y="83"/>
                    </a:lnTo>
                    <a:cubicBezTo>
                      <a:pt x="14" y="108"/>
                      <a:pt x="36" y="133"/>
                      <a:pt x="64" y="133"/>
                    </a:cubicBezTo>
                    <a:cubicBezTo>
                      <a:pt x="70" y="133"/>
                      <a:pt x="77" y="131"/>
                      <a:pt x="83" y="129"/>
                    </a:cubicBezTo>
                    <a:cubicBezTo>
                      <a:pt x="121" y="121"/>
                      <a:pt x="136" y="83"/>
                      <a:pt x="121" y="46"/>
                    </a:cubicBezTo>
                    <a:cubicBezTo>
                      <a:pt x="114" y="16"/>
                      <a:pt x="83" y="1"/>
                      <a:pt x="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4"/>
              <p:cNvSpPr/>
              <p:nvPr/>
            </p:nvSpPr>
            <p:spPr>
              <a:xfrm rot="-5400000">
                <a:off x="8459200" y="3759024"/>
                <a:ext cx="7875" cy="8119"/>
              </a:xfrm>
              <a:custGeom>
                <a:avLst/>
                <a:gdLst/>
                <a:ahLst/>
                <a:cxnLst/>
                <a:rect l="l" t="t" r="r" b="b"/>
                <a:pathLst>
                  <a:path w="129" h="133" extrusionOk="0">
                    <a:moveTo>
                      <a:pt x="60" y="0"/>
                    </a:moveTo>
                    <a:cubicBezTo>
                      <a:pt x="48" y="0"/>
                      <a:pt x="36" y="4"/>
                      <a:pt x="23" y="14"/>
                    </a:cubicBezTo>
                    <a:cubicBezTo>
                      <a:pt x="8" y="21"/>
                      <a:pt x="0" y="44"/>
                      <a:pt x="0" y="66"/>
                    </a:cubicBezTo>
                    <a:lnTo>
                      <a:pt x="0" y="74"/>
                    </a:lnTo>
                    <a:lnTo>
                      <a:pt x="0" y="81"/>
                    </a:lnTo>
                    <a:cubicBezTo>
                      <a:pt x="0" y="104"/>
                      <a:pt x="15" y="126"/>
                      <a:pt x="38" y="126"/>
                    </a:cubicBezTo>
                    <a:cubicBezTo>
                      <a:pt x="46" y="130"/>
                      <a:pt x="54" y="132"/>
                      <a:pt x="62" y="132"/>
                    </a:cubicBezTo>
                    <a:cubicBezTo>
                      <a:pt x="83" y="132"/>
                      <a:pt x="102" y="118"/>
                      <a:pt x="113" y="96"/>
                    </a:cubicBezTo>
                    <a:cubicBezTo>
                      <a:pt x="128" y="66"/>
                      <a:pt x="121" y="44"/>
                      <a:pt x="106" y="21"/>
                    </a:cubicBezTo>
                    <a:cubicBezTo>
                      <a:pt x="92" y="8"/>
                      <a:pt x="77" y="0"/>
                      <a:pt x="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4"/>
              <p:cNvSpPr/>
              <p:nvPr/>
            </p:nvSpPr>
            <p:spPr>
              <a:xfrm rot="-5400000">
                <a:off x="8442961" y="3766777"/>
                <a:ext cx="10500" cy="7814"/>
              </a:xfrm>
              <a:custGeom>
                <a:avLst/>
                <a:gdLst/>
                <a:ahLst/>
                <a:cxnLst/>
                <a:rect l="l" t="t" r="r" b="b"/>
                <a:pathLst>
                  <a:path w="172" h="128" extrusionOk="0">
                    <a:moveTo>
                      <a:pt x="86" y="0"/>
                    </a:moveTo>
                    <a:cubicBezTo>
                      <a:pt x="74" y="0"/>
                      <a:pt x="61" y="5"/>
                      <a:pt x="49" y="15"/>
                    </a:cubicBezTo>
                    <a:cubicBezTo>
                      <a:pt x="1" y="57"/>
                      <a:pt x="39" y="128"/>
                      <a:pt x="87" y="128"/>
                    </a:cubicBezTo>
                    <a:cubicBezTo>
                      <a:pt x="99" y="128"/>
                      <a:pt x="112" y="123"/>
                      <a:pt x="124" y="113"/>
                    </a:cubicBezTo>
                    <a:cubicBezTo>
                      <a:pt x="172" y="71"/>
                      <a:pt x="134" y="0"/>
                      <a:pt x="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4"/>
              <p:cNvSpPr/>
              <p:nvPr/>
            </p:nvSpPr>
            <p:spPr>
              <a:xfrm rot="-5400000">
                <a:off x="8427088" y="3767754"/>
                <a:ext cx="8302" cy="7692"/>
              </a:xfrm>
              <a:custGeom>
                <a:avLst/>
                <a:gdLst/>
                <a:ahLst/>
                <a:cxnLst/>
                <a:rect l="l" t="t" r="r" b="b"/>
                <a:pathLst>
                  <a:path w="136" h="126" extrusionOk="0">
                    <a:moveTo>
                      <a:pt x="65" y="1"/>
                    </a:moveTo>
                    <a:cubicBezTo>
                      <a:pt x="52" y="1"/>
                      <a:pt x="40" y="5"/>
                      <a:pt x="31" y="14"/>
                    </a:cubicBezTo>
                    <a:cubicBezTo>
                      <a:pt x="8" y="37"/>
                      <a:pt x="1" y="74"/>
                      <a:pt x="23" y="104"/>
                    </a:cubicBezTo>
                    <a:cubicBezTo>
                      <a:pt x="36" y="117"/>
                      <a:pt x="52" y="126"/>
                      <a:pt x="69" y="126"/>
                    </a:cubicBezTo>
                    <a:cubicBezTo>
                      <a:pt x="81" y="126"/>
                      <a:pt x="93" y="121"/>
                      <a:pt x="106" y="112"/>
                    </a:cubicBezTo>
                    <a:cubicBezTo>
                      <a:pt x="128" y="89"/>
                      <a:pt x="136" y="52"/>
                      <a:pt x="113" y="22"/>
                    </a:cubicBezTo>
                    <a:cubicBezTo>
                      <a:pt x="100" y="9"/>
                      <a:pt x="82"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4"/>
              <p:cNvSpPr/>
              <p:nvPr/>
            </p:nvSpPr>
            <p:spPr>
              <a:xfrm rot="-5400000">
                <a:off x="8243241" y="3628779"/>
                <a:ext cx="92487" cy="156526"/>
              </a:xfrm>
              <a:custGeom>
                <a:avLst/>
                <a:gdLst/>
                <a:ahLst/>
                <a:cxnLst/>
                <a:rect l="l" t="t" r="r" b="b"/>
                <a:pathLst>
                  <a:path w="1515" h="2564" extrusionOk="0">
                    <a:moveTo>
                      <a:pt x="932" y="1"/>
                    </a:moveTo>
                    <a:cubicBezTo>
                      <a:pt x="928" y="1"/>
                      <a:pt x="925" y="3"/>
                      <a:pt x="925" y="9"/>
                    </a:cubicBezTo>
                    <a:cubicBezTo>
                      <a:pt x="880" y="385"/>
                      <a:pt x="947" y="775"/>
                      <a:pt x="1030" y="1136"/>
                    </a:cubicBezTo>
                    <a:cubicBezTo>
                      <a:pt x="1128" y="1534"/>
                      <a:pt x="1233" y="1932"/>
                      <a:pt x="1361" y="2316"/>
                    </a:cubicBezTo>
                    <a:cubicBezTo>
                      <a:pt x="1293" y="2210"/>
                      <a:pt x="1225" y="2113"/>
                      <a:pt x="1165" y="2000"/>
                    </a:cubicBezTo>
                    <a:cubicBezTo>
                      <a:pt x="1068" y="1827"/>
                      <a:pt x="985" y="1654"/>
                      <a:pt x="887" y="1482"/>
                    </a:cubicBezTo>
                    <a:cubicBezTo>
                      <a:pt x="887" y="1474"/>
                      <a:pt x="880" y="1466"/>
                      <a:pt x="872" y="1459"/>
                    </a:cubicBezTo>
                    <a:cubicBezTo>
                      <a:pt x="790" y="1279"/>
                      <a:pt x="745" y="1061"/>
                      <a:pt x="692" y="880"/>
                    </a:cubicBezTo>
                    <a:cubicBezTo>
                      <a:pt x="624" y="655"/>
                      <a:pt x="557" y="430"/>
                      <a:pt x="482" y="212"/>
                    </a:cubicBezTo>
                    <a:cubicBezTo>
                      <a:pt x="479" y="202"/>
                      <a:pt x="473" y="198"/>
                      <a:pt x="467" y="198"/>
                    </a:cubicBezTo>
                    <a:cubicBezTo>
                      <a:pt x="459" y="198"/>
                      <a:pt x="452" y="206"/>
                      <a:pt x="452" y="219"/>
                    </a:cubicBezTo>
                    <a:cubicBezTo>
                      <a:pt x="527" y="475"/>
                      <a:pt x="609" y="723"/>
                      <a:pt x="685" y="978"/>
                    </a:cubicBezTo>
                    <a:cubicBezTo>
                      <a:pt x="722" y="1091"/>
                      <a:pt x="752" y="1211"/>
                      <a:pt x="790" y="1331"/>
                    </a:cubicBezTo>
                    <a:cubicBezTo>
                      <a:pt x="587" y="1053"/>
                      <a:pt x="309" y="813"/>
                      <a:pt x="219" y="475"/>
                    </a:cubicBezTo>
                    <a:cubicBezTo>
                      <a:pt x="219" y="465"/>
                      <a:pt x="213" y="461"/>
                      <a:pt x="208" y="461"/>
                    </a:cubicBezTo>
                    <a:cubicBezTo>
                      <a:pt x="200" y="461"/>
                      <a:pt x="192" y="469"/>
                      <a:pt x="196" y="482"/>
                    </a:cubicBezTo>
                    <a:cubicBezTo>
                      <a:pt x="279" y="880"/>
                      <a:pt x="639" y="1136"/>
                      <a:pt x="842" y="1474"/>
                    </a:cubicBezTo>
                    <a:cubicBezTo>
                      <a:pt x="1023" y="1782"/>
                      <a:pt x="1158" y="2113"/>
                      <a:pt x="1376" y="2398"/>
                    </a:cubicBezTo>
                    <a:cubicBezTo>
                      <a:pt x="1150" y="2188"/>
                      <a:pt x="917" y="1977"/>
                      <a:pt x="700" y="1760"/>
                    </a:cubicBezTo>
                    <a:cubicBezTo>
                      <a:pt x="602" y="1564"/>
                      <a:pt x="489" y="1376"/>
                      <a:pt x="376" y="1188"/>
                    </a:cubicBezTo>
                    <a:cubicBezTo>
                      <a:pt x="271" y="1001"/>
                      <a:pt x="144" y="828"/>
                      <a:pt x="76" y="625"/>
                    </a:cubicBezTo>
                    <a:cubicBezTo>
                      <a:pt x="76" y="619"/>
                      <a:pt x="73" y="617"/>
                      <a:pt x="69" y="617"/>
                    </a:cubicBezTo>
                    <a:cubicBezTo>
                      <a:pt x="62" y="617"/>
                      <a:pt x="53" y="623"/>
                      <a:pt x="53" y="633"/>
                    </a:cubicBezTo>
                    <a:cubicBezTo>
                      <a:pt x="113" y="828"/>
                      <a:pt x="226" y="986"/>
                      <a:pt x="331" y="1158"/>
                    </a:cubicBezTo>
                    <a:cubicBezTo>
                      <a:pt x="437" y="1339"/>
                      <a:pt x="534" y="1527"/>
                      <a:pt x="639" y="1707"/>
                    </a:cubicBezTo>
                    <a:cubicBezTo>
                      <a:pt x="414" y="1482"/>
                      <a:pt x="196" y="1249"/>
                      <a:pt x="8" y="986"/>
                    </a:cubicBezTo>
                    <a:cubicBezTo>
                      <a:pt x="8" y="983"/>
                      <a:pt x="7" y="982"/>
                      <a:pt x="6" y="982"/>
                    </a:cubicBezTo>
                    <a:cubicBezTo>
                      <a:pt x="4" y="982"/>
                      <a:pt x="1" y="986"/>
                      <a:pt x="1" y="986"/>
                    </a:cubicBezTo>
                    <a:cubicBezTo>
                      <a:pt x="144" y="1301"/>
                      <a:pt x="399" y="1549"/>
                      <a:pt x="647" y="1790"/>
                    </a:cubicBezTo>
                    <a:cubicBezTo>
                      <a:pt x="917" y="2045"/>
                      <a:pt x="1188" y="2308"/>
                      <a:pt x="1473" y="2556"/>
                    </a:cubicBezTo>
                    <a:cubicBezTo>
                      <a:pt x="1479" y="2562"/>
                      <a:pt x="1485" y="2564"/>
                      <a:pt x="1490" y="2564"/>
                    </a:cubicBezTo>
                    <a:cubicBezTo>
                      <a:pt x="1505" y="2564"/>
                      <a:pt x="1515" y="2543"/>
                      <a:pt x="1503" y="2526"/>
                    </a:cubicBezTo>
                    <a:lnTo>
                      <a:pt x="1496" y="2526"/>
                    </a:lnTo>
                    <a:cubicBezTo>
                      <a:pt x="1496" y="2526"/>
                      <a:pt x="1496" y="2518"/>
                      <a:pt x="1496" y="2518"/>
                    </a:cubicBezTo>
                    <a:cubicBezTo>
                      <a:pt x="1473" y="2481"/>
                      <a:pt x="1443" y="2443"/>
                      <a:pt x="1421" y="2406"/>
                    </a:cubicBezTo>
                    <a:cubicBezTo>
                      <a:pt x="1323" y="2000"/>
                      <a:pt x="1195" y="1609"/>
                      <a:pt x="1090" y="1204"/>
                    </a:cubicBezTo>
                    <a:cubicBezTo>
                      <a:pt x="1090" y="1188"/>
                      <a:pt x="1090" y="1173"/>
                      <a:pt x="1083" y="1158"/>
                    </a:cubicBezTo>
                    <a:cubicBezTo>
                      <a:pt x="1143" y="805"/>
                      <a:pt x="1210" y="452"/>
                      <a:pt x="1278" y="92"/>
                    </a:cubicBezTo>
                    <a:cubicBezTo>
                      <a:pt x="1282" y="84"/>
                      <a:pt x="1278" y="80"/>
                      <a:pt x="1273" y="80"/>
                    </a:cubicBezTo>
                    <a:cubicBezTo>
                      <a:pt x="1269" y="80"/>
                      <a:pt x="1263" y="84"/>
                      <a:pt x="1263" y="92"/>
                    </a:cubicBezTo>
                    <a:cubicBezTo>
                      <a:pt x="1158" y="392"/>
                      <a:pt x="1090" y="738"/>
                      <a:pt x="1060" y="1061"/>
                    </a:cubicBezTo>
                    <a:cubicBezTo>
                      <a:pt x="985" y="715"/>
                      <a:pt x="947" y="370"/>
                      <a:pt x="947" y="16"/>
                    </a:cubicBezTo>
                    <a:cubicBezTo>
                      <a:pt x="947" y="7"/>
                      <a:pt x="939" y="1"/>
                      <a:pt x="9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4"/>
              <p:cNvSpPr/>
              <p:nvPr/>
            </p:nvSpPr>
            <p:spPr>
              <a:xfrm rot="-5400000">
                <a:off x="8216564" y="3664430"/>
                <a:ext cx="7387" cy="6959"/>
              </a:xfrm>
              <a:custGeom>
                <a:avLst/>
                <a:gdLst/>
                <a:ahLst/>
                <a:cxnLst/>
                <a:rect l="l" t="t" r="r" b="b"/>
                <a:pathLst>
                  <a:path w="121" h="114" extrusionOk="0">
                    <a:moveTo>
                      <a:pt x="60" y="1"/>
                    </a:moveTo>
                    <a:cubicBezTo>
                      <a:pt x="50" y="1"/>
                      <a:pt x="40" y="3"/>
                      <a:pt x="30" y="8"/>
                    </a:cubicBezTo>
                    <a:cubicBezTo>
                      <a:pt x="8" y="23"/>
                      <a:pt x="0" y="61"/>
                      <a:pt x="15" y="83"/>
                    </a:cubicBezTo>
                    <a:cubicBezTo>
                      <a:pt x="25" y="103"/>
                      <a:pt x="42" y="113"/>
                      <a:pt x="61" y="113"/>
                    </a:cubicBezTo>
                    <a:cubicBezTo>
                      <a:pt x="70" y="113"/>
                      <a:pt x="80" y="111"/>
                      <a:pt x="90" y="106"/>
                    </a:cubicBezTo>
                    <a:cubicBezTo>
                      <a:pt x="113" y="91"/>
                      <a:pt x="120" y="53"/>
                      <a:pt x="105" y="31"/>
                    </a:cubicBezTo>
                    <a:cubicBezTo>
                      <a:pt x="95" y="11"/>
                      <a:pt x="79" y="1"/>
                      <a:pt x="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4"/>
              <p:cNvSpPr/>
              <p:nvPr/>
            </p:nvSpPr>
            <p:spPr>
              <a:xfrm rot="-5400000">
                <a:off x="8214457" y="3684728"/>
                <a:ext cx="6349" cy="4884"/>
              </a:xfrm>
              <a:custGeom>
                <a:avLst/>
                <a:gdLst/>
                <a:ahLst/>
                <a:cxnLst/>
                <a:rect l="l" t="t" r="r" b="b"/>
                <a:pathLst>
                  <a:path w="104" h="80" extrusionOk="0">
                    <a:moveTo>
                      <a:pt x="54" y="0"/>
                    </a:moveTo>
                    <a:cubicBezTo>
                      <a:pt x="28" y="0"/>
                      <a:pt x="0" y="32"/>
                      <a:pt x="22" y="64"/>
                    </a:cubicBezTo>
                    <a:cubicBezTo>
                      <a:pt x="28" y="75"/>
                      <a:pt x="38" y="79"/>
                      <a:pt x="49" y="79"/>
                    </a:cubicBezTo>
                    <a:cubicBezTo>
                      <a:pt x="75" y="79"/>
                      <a:pt x="103" y="51"/>
                      <a:pt x="82" y="19"/>
                    </a:cubicBezTo>
                    <a:cubicBezTo>
                      <a:pt x="75" y="6"/>
                      <a:pt x="65" y="0"/>
                      <a:pt x="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4"/>
              <p:cNvSpPr/>
              <p:nvPr/>
            </p:nvSpPr>
            <p:spPr>
              <a:xfrm rot="-5400000">
                <a:off x="8219433" y="3706187"/>
                <a:ext cx="8302" cy="7875"/>
              </a:xfrm>
              <a:custGeom>
                <a:avLst/>
                <a:gdLst/>
                <a:ahLst/>
                <a:cxnLst/>
                <a:rect l="l" t="t" r="r" b="b"/>
                <a:pathLst>
                  <a:path w="136" h="129" extrusionOk="0">
                    <a:moveTo>
                      <a:pt x="68" y="1"/>
                    </a:moveTo>
                    <a:cubicBezTo>
                      <a:pt x="48" y="1"/>
                      <a:pt x="29" y="10"/>
                      <a:pt x="15" y="29"/>
                    </a:cubicBezTo>
                    <a:cubicBezTo>
                      <a:pt x="19" y="25"/>
                      <a:pt x="21" y="24"/>
                      <a:pt x="22" y="24"/>
                    </a:cubicBezTo>
                    <a:lnTo>
                      <a:pt x="22" y="24"/>
                    </a:lnTo>
                    <a:cubicBezTo>
                      <a:pt x="24" y="24"/>
                      <a:pt x="15" y="36"/>
                      <a:pt x="15" y="36"/>
                    </a:cubicBezTo>
                    <a:cubicBezTo>
                      <a:pt x="0" y="66"/>
                      <a:pt x="8" y="104"/>
                      <a:pt x="38" y="119"/>
                    </a:cubicBezTo>
                    <a:cubicBezTo>
                      <a:pt x="47" y="125"/>
                      <a:pt x="58" y="129"/>
                      <a:pt x="69" y="129"/>
                    </a:cubicBezTo>
                    <a:cubicBezTo>
                      <a:pt x="84" y="129"/>
                      <a:pt x="100" y="121"/>
                      <a:pt x="113" y="104"/>
                    </a:cubicBezTo>
                    <a:cubicBezTo>
                      <a:pt x="136" y="81"/>
                      <a:pt x="136" y="36"/>
                      <a:pt x="106" y="14"/>
                    </a:cubicBezTo>
                    <a:cubicBezTo>
                      <a:pt x="94" y="5"/>
                      <a:pt x="81" y="1"/>
                      <a:pt x="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4"/>
              <p:cNvSpPr/>
              <p:nvPr/>
            </p:nvSpPr>
            <p:spPr>
              <a:xfrm rot="-5400000">
                <a:off x="8235092" y="3727462"/>
                <a:ext cx="7875" cy="7997"/>
              </a:xfrm>
              <a:custGeom>
                <a:avLst/>
                <a:gdLst/>
                <a:ahLst/>
                <a:cxnLst/>
                <a:rect l="l" t="t" r="r" b="b"/>
                <a:pathLst>
                  <a:path w="129" h="131" extrusionOk="0">
                    <a:moveTo>
                      <a:pt x="57" y="0"/>
                    </a:moveTo>
                    <a:cubicBezTo>
                      <a:pt x="41" y="0"/>
                      <a:pt x="28" y="14"/>
                      <a:pt x="16" y="32"/>
                    </a:cubicBezTo>
                    <a:cubicBezTo>
                      <a:pt x="16" y="32"/>
                      <a:pt x="16" y="32"/>
                      <a:pt x="16" y="40"/>
                    </a:cubicBezTo>
                    <a:cubicBezTo>
                      <a:pt x="8" y="47"/>
                      <a:pt x="8" y="47"/>
                      <a:pt x="8" y="47"/>
                    </a:cubicBezTo>
                    <a:cubicBezTo>
                      <a:pt x="1" y="70"/>
                      <a:pt x="1" y="92"/>
                      <a:pt x="16" y="107"/>
                    </a:cubicBezTo>
                    <a:cubicBezTo>
                      <a:pt x="30" y="122"/>
                      <a:pt x="48" y="130"/>
                      <a:pt x="67" y="130"/>
                    </a:cubicBezTo>
                    <a:cubicBezTo>
                      <a:pt x="77" y="130"/>
                      <a:pt x="88" y="128"/>
                      <a:pt x="98" y="122"/>
                    </a:cubicBezTo>
                    <a:cubicBezTo>
                      <a:pt x="114" y="115"/>
                      <a:pt x="129" y="92"/>
                      <a:pt x="129" y="62"/>
                    </a:cubicBezTo>
                    <a:cubicBezTo>
                      <a:pt x="129" y="25"/>
                      <a:pt x="106" y="2"/>
                      <a:pt x="68" y="2"/>
                    </a:cubicBezTo>
                    <a:cubicBezTo>
                      <a:pt x="64" y="1"/>
                      <a:pt x="61" y="0"/>
                      <a:pt x="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4"/>
              <p:cNvSpPr/>
              <p:nvPr/>
            </p:nvSpPr>
            <p:spPr>
              <a:xfrm rot="-5400000">
                <a:off x="8245623" y="3739031"/>
                <a:ext cx="9829" cy="7814"/>
              </a:xfrm>
              <a:custGeom>
                <a:avLst/>
                <a:gdLst/>
                <a:ahLst/>
                <a:cxnLst/>
                <a:rect l="l" t="t" r="r" b="b"/>
                <a:pathLst>
                  <a:path w="161" h="128" extrusionOk="0">
                    <a:moveTo>
                      <a:pt x="82" y="1"/>
                    </a:moveTo>
                    <a:cubicBezTo>
                      <a:pt x="42" y="1"/>
                      <a:pt x="1" y="45"/>
                      <a:pt x="32" y="98"/>
                    </a:cubicBezTo>
                    <a:cubicBezTo>
                      <a:pt x="44" y="118"/>
                      <a:pt x="61" y="127"/>
                      <a:pt x="79" y="127"/>
                    </a:cubicBezTo>
                    <a:cubicBezTo>
                      <a:pt x="120" y="127"/>
                      <a:pt x="161" y="82"/>
                      <a:pt x="130" y="30"/>
                    </a:cubicBezTo>
                    <a:cubicBezTo>
                      <a:pt x="118" y="9"/>
                      <a:pt x="100" y="1"/>
                      <a:pt x="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4"/>
              <p:cNvSpPr/>
              <p:nvPr/>
            </p:nvSpPr>
            <p:spPr>
              <a:xfrm rot="-5400000">
                <a:off x="8262167" y="3745380"/>
                <a:ext cx="8364" cy="7448"/>
              </a:xfrm>
              <a:custGeom>
                <a:avLst/>
                <a:gdLst/>
                <a:ahLst/>
                <a:cxnLst/>
                <a:rect l="l" t="t" r="r" b="b"/>
                <a:pathLst>
                  <a:path w="137" h="122" extrusionOk="0">
                    <a:moveTo>
                      <a:pt x="68" y="1"/>
                    </a:moveTo>
                    <a:cubicBezTo>
                      <a:pt x="58" y="1"/>
                      <a:pt x="48" y="3"/>
                      <a:pt x="38" y="8"/>
                    </a:cubicBezTo>
                    <a:cubicBezTo>
                      <a:pt x="8" y="23"/>
                      <a:pt x="1" y="61"/>
                      <a:pt x="16" y="91"/>
                    </a:cubicBezTo>
                    <a:cubicBezTo>
                      <a:pt x="31" y="111"/>
                      <a:pt x="49" y="121"/>
                      <a:pt x="69" y="121"/>
                    </a:cubicBezTo>
                    <a:cubicBezTo>
                      <a:pt x="78" y="121"/>
                      <a:pt x="88" y="119"/>
                      <a:pt x="98" y="114"/>
                    </a:cubicBezTo>
                    <a:cubicBezTo>
                      <a:pt x="129" y="99"/>
                      <a:pt x="136" y="53"/>
                      <a:pt x="121" y="31"/>
                    </a:cubicBezTo>
                    <a:cubicBezTo>
                      <a:pt x="106" y="11"/>
                      <a:pt x="88" y="1"/>
                      <a:pt x="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8" name="Google Shape;1458;p34"/>
            <p:cNvSpPr/>
            <p:nvPr/>
          </p:nvSpPr>
          <p:spPr>
            <a:xfrm rot="5718793" flipH="1">
              <a:off x="8910203" y="3836839"/>
              <a:ext cx="32700" cy="69700"/>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4"/>
            <p:cNvSpPr/>
            <p:nvPr/>
          </p:nvSpPr>
          <p:spPr>
            <a:xfrm rot="4053810" flipH="1">
              <a:off x="8916658" y="3854154"/>
              <a:ext cx="36156" cy="79815"/>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4"/>
            <p:cNvSpPr/>
            <p:nvPr/>
          </p:nvSpPr>
          <p:spPr>
            <a:xfrm rot="-5718793">
              <a:off x="9002485" y="3837989"/>
              <a:ext cx="32700" cy="69700"/>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4"/>
            <p:cNvSpPr/>
            <p:nvPr/>
          </p:nvSpPr>
          <p:spPr>
            <a:xfrm rot="-4053810">
              <a:off x="8992574" y="3855304"/>
              <a:ext cx="36156" cy="79815"/>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4"/>
            <p:cNvSpPr/>
            <p:nvPr/>
          </p:nvSpPr>
          <p:spPr>
            <a:xfrm rot="10567640" flipH="1">
              <a:off x="8860350" y="3831862"/>
              <a:ext cx="118905" cy="21501"/>
            </a:xfrm>
            <a:custGeom>
              <a:avLst/>
              <a:gdLst/>
              <a:ahLst/>
              <a:cxnLst/>
              <a:rect l="l" t="t" r="r" b="b"/>
              <a:pathLst>
                <a:path w="7778" h="1406" extrusionOk="0">
                  <a:moveTo>
                    <a:pt x="1" y="1"/>
                  </a:moveTo>
                  <a:lnTo>
                    <a:pt x="1744" y="436"/>
                  </a:lnTo>
                  <a:lnTo>
                    <a:pt x="782" y="452"/>
                  </a:lnTo>
                  <a:lnTo>
                    <a:pt x="2127" y="639"/>
                  </a:lnTo>
                  <a:lnTo>
                    <a:pt x="647" y="624"/>
                  </a:lnTo>
                  <a:lnTo>
                    <a:pt x="2976" y="962"/>
                  </a:lnTo>
                  <a:cubicBezTo>
                    <a:pt x="2976" y="962"/>
                    <a:pt x="2563" y="1000"/>
                    <a:pt x="1256" y="1120"/>
                  </a:cubicBezTo>
                  <a:cubicBezTo>
                    <a:pt x="1408" y="1136"/>
                    <a:pt x="1601" y="1143"/>
                    <a:pt x="1814" y="1143"/>
                  </a:cubicBezTo>
                  <a:cubicBezTo>
                    <a:pt x="2811" y="1143"/>
                    <a:pt x="4268" y="1000"/>
                    <a:pt x="4269" y="1000"/>
                  </a:cubicBezTo>
                  <a:lnTo>
                    <a:pt x="4269" y="1000"/>
                  </a:lnTo>
                  <a:cubicBezTo>
                    <a:pt x="4268" y="1000"/>
                    <a:pt x="3863" y="1203"/>
                    <a:pt x="3014" y="1406"/>
                  </a:cubicBezTo>
                  <a:cubicBezTo>
                    <a:pt x="4885" y="1278"/>
                    <a:pt x="6530" y="947"/>
                    <a:pt x="7777" y="474"/>
                  </a:cubicBezTo>
                  <a:lnTo>
                    <a:pt x="7777" y="474"/>
                  </a:lnTo>
                  <a:cubicBezTo>
                    <a:pt x="7465" y="518"/>
                    <a:pt x="6931" y="543"/>
                    <a:pt x="6263" y="543"/>
                  </a:cubicBezTo>
                  <a:cubicBezTo>
                    <a:pt x="4555" y="543"/>
                    <a:pt x="1973" y="38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4"/>
            <p:cNvSpPr/>
            <p:nvPr/>
          </p:nvSpPr>
          <p:spPr>
            <a:xfrm rot="-9306934">
              <a:off x="8972154" y="3847678"/>
              <a:ext cx="118900" cy="21501"/>
            </a:xfrm>
            <a:custGeom>
              <a:avLst/>
              <a:gdLst/>
              <a:ahLst/>
              <a:cxnLst/>
              <a:rect l="l" t="t" r="r" b="b"/>
              <a:pathLst>
                <a:path w="7778" h="1406" extrusionOk="0">
                  <a:moveTo>
                    <a:pt x="1" y="1"/>
                  </a:moveTo>
                  <a:lnTo>
                    <a:pt x="1744" y="436"/>
                  </a:lnTo>
                  <a:lnTo>
                    <a:pt x="782" y="452"/>
                  </a:lnTo>
                  <a:lnTo>
                    <a:pt x="2127" y="639"/>
                  </a:lnTo>
                  <a:lnTo>
                    <a:pt x="647" y="624"/>
                  </a:lnTo>
                  <a:lnTo>
                    <a:pt x="2976" y="962"/>
                  </a:lnTo>
                  <a:cubicBezTo>
                    <a:pt x="2976" y="962"/>
                    <a:pt x="2563" y="1000"/>
                    <a:pt x="1256" y="1120"/>
                  </a:cubicBezTo>
                  <a:cubicBezTo>
                    <a:pt x="1408" y="1136"/>
                    <a:pt x="1601" y="1143"/>
                    <a:pt x="1814" y="1143"/>
                  </a:cubicBezTo>
                  <a:cubicBezTo>
                    <a:pt x="2811" y="1143"/>
                    <a:pt x="4268" y="1000"/>
                    <a:pt x="4269" y="1000"/>
                  </a:cubicBezTo>
                  <a:lnTo>
                    <a:pt x="4269" y="1000"/>
                  </a:lnTo>
                  <a:cubicBezTo>
                    <a:pt x="4268" y="1000"/>
                    <a:pt x="3863" y="1203"/>
                    <a:pt x="3014" y="1406"/>
                  </a:cubicBezTo>
                  <a:cubicBezTo>
                    <a:pt x="4885" y="1278"/>
                    <a:pt x="6530" y="947"/>
                    <a:pt x="7777" y="474"/>
                  </a:cubicBezTo>
                  <a:lnTo>
                    <a:pt x="7777" y="474"/>
                  </a:lnTo>
                  <a:cubicBezTo>
                    <a:pt x="7465" y="518"/>
                    <a:pt x="6931" y="543"/>
                    <a:pt x="6263" y="543"/>
                  </a:cubicBezTo>
                  <a:cubicBezTo>
                    <a:pt x="4555" y="543"/>
                    <a:pt x="1973" y="38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4"/>
            <p:cNvSpPr/>
            <p:nvPr/>
          </p:nvSpPr>
          <p:spPr>
            <a:xfrm rot="-2700000">
              <a:off x="9051488" y="3891200"/>
              <a:ext cx="21742" cy="66671"/>
            </a:xfrm>
            <a:custGeom>
              <a:avLst/>
              <a:gdLst/>
              <a:ahLst/>
              <a:cxnLst/>
              <a:rect l="l" t="t" r="r" b="b"/>
              <a:pathLst>
                <a:path w="1549" h="4750" extrusionOk="0">
                  <a:moveTo>
                    <a:pt x="639" y="1"/>
                  </a:moveTo>
                  <a:lnTo>
                    <a:pt x="654" y="1518"/>
                  </a:lnTo>
                  <a:lnTo>
                    <a:pt x="489" y="745"/>
                  </a:lnTo>
                  <a:lnTo>
                    <a:pt x="414" y="1729"/>
                  </a:lnTo>
                  <a:lnTo>
                    <a:pt x="8" y="467"/>
                  </a:lnTo>
                  <a:lnTo>
                    <a:pt x="1" y="474"/>
                  </a:lnTo>
                  <a:cubicBezTo>
                    <a:pt x="1" y="474"/>
                    <a:pt x="188" y="2938"/>
                    <a:pt x="279" y="3262"/>
                  </a:cubicBezTo>
                  <a:cubicBezTo>
                    <a:pt x="264" y="2127"/>
                    <a:pt x="264" y="1984"/>
                    <a:pt x="264" y="1984"/>
                  </a:cubicBezTo>
                  <a:lnTo>
                    <a:pt x="264" y="1984"/>
                  </a:lnTo>
                  <a:cubicBezTo>
                    <a:pt x="264" y="1985"/>
                    <a:pt x="767" y="3742"/>
                    <a:pt x="887" y="4208"/>
                  </a:cubicBezTo>
                  <a:cubicBezTo>
                    <a:pt x="857" y="3157"/>
                    <a:pt x="767" y="2518"/>
                    <a:pt x="767" y="2518"/>
                  </a:cubicBezTo>
                  <a:lnTo>
                    <a:pt x="767" y="2518"/>
                  </a:lnTo>
                  <a:cubicBezTo>
                    <a:pt x="767" y="2518"/>
                    <a:pt x="1150" y="4156"/>
                    <a:pt x="1218" y="4464"/>
                  </a:cubicBezTo>
                  <a:cubicBezTo>
                    <a:pt x="1173" y="3255"/>
                    <a:pt x="1045" y="2586"/>
                    <a:pt x="1045" y="2585"/>
                  </a:cubicBezTo>
                  <a:lnTo>
                    <a:pt x="1045" y="2585"/>
                  </a:lnTo>
                  <a:cubicBezTo>
                    <a:pt x="1045" y="2587"/>
                    <a:pt x="1391" y="4284"/>
                    <a:pt x="1481" y="4749"/>
                  </a:cubicBezTo>
                  <a:cubicBezTo>
                    <a:pt x="1548" y="2631"/>
                    <a:pt x="812" y="69"/>
                    <a:pt x="812" y="68"/>
                  </a:cubicBezTo>
                  <a:lnTo>
                    <a:pt x="812" y="68"/>
                  </a:lnTo>
                  <a:lnTo>
                    <a:pt x="835" y="1045"/>
                  </a:lnTo>
                  <a:lnTo>
                    <a:pt x="6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4"/>
            <p:cNvSpPr/>
            <p:nvPr/>
          </p:nvSpPr>
          <p:spPr>
            <a:xfrm rot="3651075" flipH="1">
              <a:off x="8866482" y="3875983"/>
              <a:ext cx="21745" cy="66679"/>
            </a:xfrm>
            <a:custGeom>
              <a:avLst/>
              <a:gdLst/>
              <a:ahLst/>
              <a:cxnLst/>
              <a:rect l="l" t="t" r="r" b="b"/>
              <a:pathLst>
                <a:path w="1549" h="4750" extrusionOk="0">
                  <a:moveTo>
                    <a:pt x="639" y="1"/>
                  </a:moveTo>
                  <a:lnTo>
                    <a:pt x="654" y="1518"/>
                  </a:lnTo>
                  <a:lnTo>
                    <a:pt x="489" y="745"/>
                  </a:lnTo>
                  <a:lnTo>
                    <a:pt x="414" y="1729"/>
                  </a:lnTo>
                  <a:lnTo>
                    <a:pt x="8" y="467"/>
                  </a:lnTo>
                  <a:lnTo>
                    <a:pt x="1" y="474"/>
                  </a:lnTo>
                  <a:cubicBezTo>
                    <a:pt x="1" y="474"/>
                    <a:pt x="188" y="2938"/>
                    <a:pt x="279" y="3262"/>
                  </a:cubicBezTo>
                  <a:cubicBezTo>
                    <a:pt x="264" y="2127"/>
                    <a:pt x="264" y="1984"/>
                    <a:pt x="264" y="1984"/>
                  </a:cubicBezTo>
                  <a:lnTo>
                    <a:pt x="264" y="1984"/>
                  </a:lnTo>
                  <a:cubicBezTo>
                    <a:pt x="264" y="1985"/>
                    <a:pt x="767" y="3742"/>
                    <a:pt x="887" y="4208"/>
                  </a:cubicBezTo>
                  <a:cubicBezTo>
                    <a:pt x="857" y="3157"/>
                    <a:pt x="767" y="2518"/>
                    <a:pt x="767" y="2518"/>
                  </a:cubicBezTo>
                  <a:lnTo>
                    <a:pt x="767" y="2518"/>
                  </a:lnTo>
                  <a:cubicBezTo>
                    <a:pt x="767" y="2518"/>
                    <a:pt x="1150" y="4156"/>
                    <a:pt x="1218" y="4464"/>
                  </a:cubicBezTo>
                  <a:cubicBezTo>
                    <a:pt x="1173" y="3255"/>
                    <a:pt x="1045" y="2586"/>
                    <a:pt x="1045" y="2585"/>
                  </a:cubicBezTo>
                  <a:lnTo>
                    <a:pt x="1045" y="2585"/>
                  </a:lnTo>
                  <a:cubicBezTo>
                    <a:pt x="1045" y="2587"/>
                    <a:pt x="1391" y="4284"/>
                    <a:pt x="1481" y="4749"/>
                  </a:cubicBezTo>
                  <a:cubicBezTo>
                    <a:pt x="1548" y="2631"/>
                    <a:pt x="812" y="69"/>
                    <a:pt x="812" y="68"/>
                  </a:cubicBezTo>
                  <a:lnTo>
                    <a:pt x="812" y="68"/>
                  </a:lnTo>
                  <a:lnTo>
                    <a:pt x="835" y="1045"/>
                  </a:lnTo>
                  <a:lnTo>
                    <a:pt x="6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6" name="Google Shape;1466;p34"/>
            <p:cNvGrpSpPr/>
            <p:nvPr/>
          </p:nvGrpSpPr>
          <p:grpSpPr>
            <a:xfrm>
              <a:off x="8783892" y="3947448"/>
              <a:ext cx="92497" cy="83663"/>
              <a:chOff x="8178142" y="3756248"/>
              <a:chExt cx="92497" cy="83663"/>
            </a:xfrm>
          </p:grpSpPr>
          <p:sp>
            <p:nvSpPr>
              <p:cNvPr id="1467" name="Google Shape;1467;p34"/>
              <p:cNvSpPr/>
              <p:nvPr/>
            </p:nvSpPr>
            <p:spPr>
              <a:xfrm rot="4741826" flipH="1">
                <a:off x="8187449" y="3758107"/>
                <a:ext cx="60741" cy="69060"/>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4"/>
              <p:cNvSpPr/>
              <p:nvPr/>
            </p:nvSpPr>
            <p:spPr>
              <a:xfrm rot="3954243" flipH="1">
                <a:off x="8196347" y="3763557"/>
                <a:ext cx="60744" cy="69059"/>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 name="Google Shape;1469;p34"/>
            <p:cNvGrpSpPr/>
            <p:nvPr/>
          </p:nvGrpSpPr>
          <p:grpSpPr>
            <a:xfrm rot="520039" flipH="1">
              <a:off x="9012431" y="3971586"/>
              <a:ext cx="92498" cy="83665"/>
              <a:chOff x="8178142" y="3756248"/>
              <a:chExt cx="92497" cy="83663"/>
            </a:xfrm>
          </p:grpSpPr>
          <p:sp>
            <p:nvSpPr>
              <p:cNvPr id="1470" name="Google Shape;1470;p34"/>
              <p:cNvSpPr/>
              <p:nvPr/>
            </p:nvSpPr>
            <p:spPr>
              <a:xfrm rot="4741826" flipH="1">
                <a:off x="8187449" y="3758107"/>
                <a:ext cx="60741" cy="69060"/>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4"/>
              <p:cNvSpPr/>
              <p:nvPr/>
            </p:nvSpPr>
            <p:spPr>
              <a:xfrm rot="3954243" flipH="1">
                <a:off x="8196347" y="3763557"/>
                <a:ext cx="60744" cy="69059"/>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2" name="Google Shape;1472;p34"/>
            <p:cNvGrpSpPr/>
            <p:nvPr/>
          </p:nvGrpSpPr>
          <p:grpSpPr>
            <a:xfrm>
              <a:off x="8958482" y="3746690"/>
              <a:ext cx="48716" cy="165501"/>
              <a:chOff x="8352732" y="3555490"/>
              <a:chExt cx="48716" cy="165501"/>
            </a:xfrm>
          </p:grpSpPr>
          <p:sp>
            <p:nvSpPr>
              <p:cNvPr id="1473" name="Google Shape;1473;p34"/>
              <p:cNvSpPr/>
              <p:nvPr/>
            </p:nvSpPr>
            <p:spPr>
              <a:xfrm rot="-5400000">
                <a:off x="8307984" y="3649809"/>
                <a:ext cx="115929" cy="26434"/>
              </a:xfrm>
              <a:custGeom>
                <a:avLst/>
                <a:gdLst/>
                <a:ahLst/>
                <a:cxnLst/>
                <a:rect l="l" t="t" r="r" b="b"/>
                <a:pathLst>
                  <a:path w="1899" h="433" extrusionOk="0">
                    <a:moveTo>
                      <a:pt x="129" y="0"/>
                    </a:moveTo>
                    <a:cubicBezTo>
                      <a:pt x="65" y="0"/>
                      <a:pt x="0" y="10"/>
                      <a:pt x="5" y="50"/>
                    </a:cubicBezTo>
                    <a:cubicBezTo>
                      <a:pt x="5" y="50"/>
                      <a:pt x="946" y="433"/>
                      <a:pt x="1543" y="433"/>
                    </a:cubicBezTo>
                    <a:cubicBezTo>
                      <a:pt x="1589" y="433"/>
                      <a:pt x="1632" y="431"/>
                      <a:pt x="1673" y="426"/>
                    </a:cubicBezTo>
                    <a:cubicBezTo>
                      <a:pt x="1771" y="418"/>
                      <a:pt x="1899" y="366"/>
                      <a:pt x="1891" y="268"/>
                    </a:cubicBezTo>
                    <a:cubicBezTo>
                      <a:pt x="1891" y="170"/>
                      <a:pt x="1778" y="118"/>
                      <a:pt x="1688" y="103"/>
                    </a:cubicBezTo>
                    <a:cubicBezTo>
                      <a:pt x="1570" y="84"/>
                      <a:pt x="1450" y="78"/>
                      <a:pt x="1329" y="78"/>
                    </a:cubicBezTo>
                    <a:cubicBezTo>
                      <a:pt x="1177" y="78"/>
                      <a:pt x="1025" y="87"/>
                      <a:pt x="873" y="87"/>
                    </a:cubicBezTo>
                    <a:cubicBezTo>
                      <a:pt x="718" y="87"/>
                      <a:pt x="563" y="78"/>
                      <a:pt x="411" y="43"/>
                    </a:cubicBezTo>
                    <a:cubicBezTo>
                      <a:pt x="343" y="28"/>
                      <a:pt x="283" y="13"/>
                      <a:pt x="216" y="5"/>
                    </a:cubicBezTo>
                    <a:cubicBezTo>
                      <a:pt x="193" y="3"/>
                      <a:pt x="161"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4"/>
              <p:cNvSpPr/>
              <p:nvPr/>
            </p:nvSpPr>
            <p:spPr>
              <a:xfrm rot="-5400000">
                <a:off x="8360424" y="3576918"/>
                <a:ext cx="53111" cy="28937"/>
              </a:xfrm>
              <a:custGeom>
                <a:avLst/>
                <a:gdLst/>
                <a:ahLst/>
                <a:cxnLst/>
                <a:rect l="l" t="t" r="r" b="b"/>
                <a:pathLst>
                  <a:path w="870" h="474" extrusionOk="0">
                    <a:moveTo>
                      <a:pt x="63" y="1"/>
                    </a:moveTo>
                    <a:cubicBezTo>
                      <a:pt x="43" y="1"/>
                      <a:pt x="24" y="4"/>
                      <a:pt x="8" y="12"/>
                    </a:cubicBezTo>
                    <a:cubicBezTo>
                      <a:pt x="0" y="19"/>
                      <a:pt x="8" y="34"/>
                      <a:pt x="15" y="34"/>
                    </a:cubicBezTo>
                    <a:cubicBezTo>
                      <a:pt x="26" y="31"/>
                      <a:pt x="37" y="30"/>
                      <a:pt x="48" y="30"/>
                    </a:cubicBezTo>
                    <a:cubicBezTo>
                      <a:pt x="127" y="30"/>
                      <a:pt x="227" y="91"/>
                      <a:pt x="286" y="124"/>
                    </a:cubicBezTo>
                    <a:cubicBezTo>
                      <a:pt x="346" y="154"/>
                      <a:pt x="406" y="192"/>
                      <a:pt x="459" y="230"/>
                    </a:cubicBezTo>
                    <a:cubicBezTo>
                      <a:pt x="511" y="267"/>
                      <a:pt x="564" y="305"/>
                      <a:pt x="616" y="342"/>
                    </a:cubicBezTo>
                    <a:cubicBezTo>
                      <a:pt x="669" y="380"/>
                      <a:pt x="752" y="410"/>
                      <a:pt x="804" y="462"/>
                    </a:cubicBezTo>
                    <a:cubicBezTo>
                      <a:pt x="813" y="470"/>
                      <a:pt x="821" y="473"/>
                      <a:pt x="828" y="473"/>
                    </a:cubicBezTo>
                    <a:cubicBezTo>
                      <a:pt x="861" y="473"/>
                      <a:pt x="870" y="402"/>
                      <a:pt x="832" y="402"/>
                    </a:cubicBezTo>
                    <a:cubicBezTo>
                      <a:pt x="830" y="402"/>
                      <a:pt x="828" y="402"/>
                      <a:pt x="827" y="402"/>
                    </a:cubicBezTo>
                    <a:cubicBezTo>
                      <a:pt x="823" y="403"/>
                      <a:pt x="820" y="403"/>
                      <a:pt x="816" y="403"/>
                    </a:cubicBezTo>
                    <a:cubicBezTo>
                      <a:pt x="729" y="403"/>
                      <a:pt x="644" y="318"/>
                      <a:pt x="579" y="267"/>
                    </a:cubicBezTo>
                    <a:cubicBezTo>
                      <a:pt x="504" y="214"/>
                      <a:pt x="436" y="162"/>
                      <a:pt x="353" y="117"/>
                    </a:cubicBezTo>
                    <a:cubicBezTo>
                      <a:pt x="285" y="79"/>
                      <a:pt x="159"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4"/>
              <p:cNvSpPr/>
              <p:nvPr/>
            </p:nvSpPr>
            <p:spPr>
              <a:xfrm rot="-5400000">
                <a:off x="8342995" y="3580550"/>
                <a:ext cx="59277" cy="9157"/>
              </a:xfrm>
              <a:custGeom>
                <a:avLst/>
                <a:gdLst/>
                <a:ahLst/>
                <a:cxnLst/>
                <a:rect l="l" t="t" r="r" b="b"/>
                <a:pathLst>
                  <a:path w="971" h="150" extrusionOk="0">
                    <a:moveTo>
                      <a:pt x="128" y="0"/>
                    </a:moveTo>
                    <a:cubicBezTo>
                      <a:pt x="89" y="0"/>
                      <a:pt x="49" y="3"/>
                      <a:pt x="8" y="9"/>
                    </a:cubicBezTo>
                    <a:cubicBezTo>
                      <a:pt x="1" y="9"/>
                      <a:pt x="1" y="32"/>
                      <a:pt x="8" y="32"/>
                    </a:cubicBezTo>
                    <a:cubicBezTo>
                      <a:pt x="35" y="30"/>
                      <a:pt x="62" y="29"/>
                      <a:pt x="88" y="29"/>
                    </a:cubicBezTo>
                    <a:cubicBezTo>
                      <a:pt x="232" y="29"/>
                      <a:pt x="372" y="60"/>
                      <a:pt x="512" y="92"/>
                    </a:cubicBezTo>
                    <a:cubicBezTo>
                      <a:pt x="572" y="100"/>
                      <a:pt x="639" y="115"/>
                      <a:pt x="700" y="122"/>
                    </a:cubicBezTo>
                    <a:cubicBezTo>
                      <a:pt x="763" y="134"/>
                      <a:pt x="826" y="150"/>
                      <a:pt x="887" y="150"/>
                    </a:cubicBezTo>
                    <a:cubicBezTo>
                      <a:pt x="905" y="150"/>
                      <a:pt x="923" y="148"/>
                      <a:pt x="940" y="145"/>
                    </a:cubicBezTo>
                    <a:cubicBezTo>
                      <a:pt x="970" y="137"/>
                      <a:pt x="963" y="92"/>
                      <a:pt x="933" y="92"/>
                    </a:cubicBezTo>
                    <a:cubicBezTo>
                      <a:pt x="911" y="88"/>
                      <a:pt x="889" y="87"/>
                      <a:pt x="866" y="87"/>
                    </a:cubicBezTo>
                    <a:cubicBezTo>
                      <a:pt x="816" y="87"/>
                      <a:pt x="763" y="94"/>
                      <a:pt x="710" y="94"/>
                    </a:cubicBezTo>
                    <a:cubicBezTo>
                      <a:pt x="697" y="94"/>
                      <a:pt x="683" y="93"/>
                      <a:pt x="670" y="92"/>
                    </a:cubicBezTo>
                    <a:cubicBezTo>
                      <a:pt x="587" y="77"/>
                      <a:pt x="504" y="55"/>
                      <a:pt x="422" y="40"/>
                    </a:cubicBezTo>
                    <a:cubicBezTo>
                      <a:pt x="325" y="18"/>
                      <a:pt x="228"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76" name="Google Shape;1476;p34"/>
          <p:cNvSpPr/>
          <p:nvPr/>
        </p:nvSpPr>
        <p:spPr>
          <a:xfrm>
            <a:off x="5975250" y="1257175"/>
            <a:ext cx="2568900" cy="3317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279A893F-D18F-DF80-C9B9-1214FD6D0E0B}"/>
              </a:ext>
            </a:extLst>
          </p:cNvPr>
          <p:cNvSpPr txBox="1"/>
          <p:nvPr/>
        </p:nvSpPr>
        <p:spPr>
          <a:xfrm>
            <a:off x="5815122" y="1684568"/>
            <a:ext cx="2653154" cy="2729145"/>
          </a:xfrm>
          <a:prstGeom prst="rect">
            <a:avLst/>
          </a:prstGeom>
          <a:noFill/>
        </p:spPr>
        <p:txBody>
          <a:bodyPr wrap="square">
            <a:spAutoFit/>
          </a:bodyPr>
          <a:lstStyle/>
          <a:p>
            <a:pPr marR="0" lvl="0" algn="ctr">
              <a:lnSpc>
                <a:spcPct val="150000"/>
              </a:lnSpc>
              <a:spcBef>
                <a:spcPts val="0"/>
              </a:spcBef>
              <a:spcAft>
                <a:spcPts val="800"/>
              </a:spcAft>
              <a:buClr>
                <a:srgbClr val="C00000"/>
              </a:buClr>
              <a:tabLst>
                <a:tab pos="90170" algn="l"/>
                <a:tab pos="180340" algn="l"/>
                <a:tab pos="270510" algn="l"/>
              </a:tabLst>
            </a:pPr>
            <a:r>
              <a:rPr lang="en-US" sz="4000" kern="100">
                <a:solidFill>
                  <a:schemeClr val="accent3">
                    <a:lumMod val="50000"/>
                  </a:schemeClr>
                </a:solidFill>
                <a:effectLst/>
                <a:latin typeface="#9Slide03 Encode SeEx SemiBold" panose="00000705000000000000" pitchFamily="2" charset="0"/>
                <a:ea typeface="Calibri" panose="020F0502020204030204" pitchFamily="34" charset="0"/>
                <a:cs typeface="Times New Roman" panose="02020603050405020304" pitchFamily="18" charset="0"/>
              </a:rPr>
              <a:t>3. Bố cục của bài thơ</a:t>
            </a:r>
          </a:p>
        </p:txBody>
      </p:sp>
      <p:sp>
        <p:nvSpPr>
          <p:cNvPr id="5" name="TextBox 4">
            <a:extLst>
              <a:ext uri="{FF2B5EF4-FFF2-40B4-BE49-F238E27FC236}">
                <a16:creationId xmlns:a16="http://schemas.microsoft.com/office/drawing/2014/main" id="{145B670F-343E-5816-CFF0-1F17238D57F4}"/>
              </a:ext>
            </a:extLst>
          </p:cNvPr>
          <p:cNvSpPr txBox="1"/>
          <p:nvPr/>
        </p:nvSpPr>
        <p:spPr>
          <a:xfrm>
            <a:off x="656833" y="532284"/>
            <a:ext cx="4844490" cy="3553280"/>
          </a:xfrm>
          <a:prstGeom prst="rect">
            <a:avLst/>
          </a:prstGeom>
          <a:noFill/>
        </p:spPr>
        <p:txBody>
          <a:bodyPr wrap="square">
            <a:spAutoFit/>
          </a:bodyPr>
          <a:lstStyle/>
          <a:p>
            <a:pPr marL="0" marR="0" algn="just">
              <a:lnSpc>
                <a:spcPct val="150000"/>
              </a:lnSpc>
              <a:spcBef>
                <a:spcPts val="0"/>
              </a:spcBef>
              <a:spcAft>
                <a:spcPts val="800"/>
              </a:spcAft>
              <a:tabLst>
                <a:tab pos="90170" algn="l"/>
                <a:tab pos="180340" algn="l"/>
                <a:tab pos="270510" algn="l"/>
              </a:tabLst>
            </a:pPr>
            <a:r>
              <a:rPr lang="en-US" sz="20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Bố cục của bài thơ là </a:t>
            </a:r>
            <a:r>
              <a:rPr lang="en-US" sz="24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sự tổ chức, sắp xếp các phần, các đoạn thơ theo một trình tự nhất định.</a:t>
            </a:r>
            <a:r>
              <a:rPr lang="en-US" sz="20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 Việc xác định bố cục giúp người đọc có cái nhìn tổng quát, biết rõ bài thơ có mấy phần, vị trí và ranh giới từng phần trong bài thơ, từ đó có thể xác định được mạch cảm xúc của bài thơ.</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95823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sp>
        <p:nvSpPr>
          <p:cNvPr id="1394" name="Google Shape;1394;p34"/>
          <p:cNvSpPr txBox="1"/>
          <p:nvPr/>
        </p:nvSpPr>
        <p:spPr>
          <a:xfrm>
            <a:off x="5974813" y="1005150"/>
            <a:ext cx="2569800" cy="2520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b="1">
              <a:solidFill>
                <a:schemeClr val="dk1"/>
              </a:solidFill>
              <a:latin typeface="Charmonman"/>
              <a:ea typeface="Charmonman"/>
              <a:cs typeface="Charmonman"/>
              <a:sym typeface="Charmonman"/>
            </a:endParaRPr>
          </a:p>
        </p:txBody>
      </p:sp>
      <p:grpSp>
        <p:nvGrpSpPr>
          <p:cNvPr id="1396" name="Google Shape;1396;p34"/>
          <p:cNvGrpSpPr/>
          <p:nvPr/>
        </p:nvGrpSpPr>
        <p:grpSpPr>
          <a:xfrm>
            <a:off x="-198308" y="4242182"/>
            <a:ext cx="1098377" cy="1054370"/>
            <a:chOff x="1054075" y="4422675"/>
            <a:chExt cx="446150" cy="428275"/>
          </a:xfrm>
        </p:grpSpPr>
        <p:grpSp>
          <p:nvGrpSpPr>
            <p:cNvPr id="1397" name="Google Shape;1397;p34"/>
            <p:cNvGrpSpPr/>
            <p:nvPr/>
          </p:nvGrpSpPr>
          <p:grpSpPr>
            <a:xfrm>
              <a:off x="1054075" y="4422675"/>
              <a:ext cx="446150" cy="345725"/>
              <a:chOff x="1102900" y="3861750"/>
              <a:chExt cx="446150" cy="345725"/>
            </a:xfrm>
          </p:grpSpPr>
          <p:sp>
            <p:nvSpPr>
              <p:cNvPr id="1398" name="Google Shape;1398;p34"/>
              <p:cNvSpPr/>
              <p:nvPr/>
            </p:nvSpPr>
            <p:spPr>
              <a:xfrm>
                <a:off x="1102900" y="3933700"/>
                <a:ext cx="182225" cy="267600"/>
              </a:xfrm>
              <a:custGeom>
                <a:avLst/>
                <a:gdLst/>
                <a:ahLst/>
                <a:cxnLst/>
                <a:rect l="l" t="t" r="r" b="b"/>
                <a:pathLst>
                  <a:path w="7289" h="10704" extrusionOk="0">
                    <a:moveTo>
                      <a:pt x="1" y="0"/>
                    </a:moveTo>
                    <a:lnTo>
                      <a:pt x="5290" y="9520"/>
                    </a:lnTo>
                    <a:lnTo>
                      <a:pt x="6011" y="9925"/>
                    </a:lnTo>
                    <a:cubicBezTo>
                      <a:pt x="6011" y="9925"/>
                      <a:pt x="6442" y="10704"/>
                      <a:pt x="7105" y="10704"/>
                    </a:cubicBezTo>
                    <a:cubicBezTo>
                      <a:pt x="7165" y="10704"/>
                      <a:pt x="7226" y="10698"/>
                      <a:pt x="7289" y="10684"/>
                    </a:cubicBezTo>
                    <a:cubicBezTo>
                      <a:pt x="7289" y="10684"/>
                      <a:pt x="2871" y="1668"/>
                      <a:pt x="2398" y="1360"/>
                    </a:cubicBezTo>
                    <a:cubicBezTo>
                      <a:pt x="1601" y="872"/>
                      <a:pt x="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4"/>
              <p:cNvSpPr/>
              <p:nvPr/>
            </p:nvSpPr>
            <p:spPr>
              <a:xfrm>
                <a:off x="1199650" y="3907025"/>
                <a:ext cx="95050" cy="300450"/>
              </a:xfrm>
              <a:custGeom>
                <a:avLst/>
                <a:gdLst/>
                <a:ahLst/>
                <a:cxnLst/>
                <a:rect l="l" t="t" r="r" b="b"/>
                <a:pathLst>
                  <a:path w="3802" h="12018" extrusionOk="0">
                    <a:moveTo>
                      <a:pt x="0" y="0"/>
                    </a:moveTo>
                    <a:lnTo>
                      <a:pt x="0" y="0"/>
                    </a:lnTo>
                    <a:cubicBezTo>
                      <a:pt x="489" y="1939"/>
                      <a:pt x="1706" y="9843"/>
                      <a:pt x="3246" y="11901"/>
                    </a:cubicBezTo>
                    <a:cubicBezTo>
                      <a:pt x="3349" y="11986"/>
                      <a:pt x="3437" y="12017"/>
                      <a:pt x="3510" y="12017"/>
                    </a:cubicBezTo>
                    <a:cubicBezTo>
                      <a:pt x="3710" y="12017"/>
                      <a:pt x="3802" y="11789"/>
                      <a:pt x="3802" y="11789"/>
                    </a:cubicBezTo>
                    <a:lnTo>
                      <a:pt x="1713" y="2600"/>
                    </a:lnTo>
                    <a:cubicBezTo>
                      <a:pt x="1713" y="2600"/>
                      <a:pt x="473" y="571"/>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4"/>
              <p:cNvSpPr/>
              <p:nvPr/>
            </p:nvSpPr>
            <p:spPr>
              <a:xfrm>
                <a:off x="1283975" y="3861750"/>
                <a:ext cx="22375" cy="342625"/>
              </a:xfrm>
              <a:custGeom>
                <a:avLst/>
                <a:gdLst/>
                <a:ahLst/>
                <a:cxnLst/>
                <a:rect l="l" t="t" r="r" b="b"/>
                <a:pathLst>
                  <a:path w="895" h="13705" extrusionOk="0">
                    <a:moveTo>
                      <a:pt x="451" y="0"/>
                    </a:moveTo>
                    <a:lnTo>
                      <a:pt x="1" y="714"/>
                    </a:lnTo>
                    <a:lnTo>
                      <a:pt x="241" y="13419"/>
                    </a:lnTo>
                    <a:cubicBezTo>
                      <a:pt x="241" y="13419"/>
                      <a:pt x="269" y="13704"/>
                      <a:pt x="354" y="13704"/>
                    </a:cubicBezTo>
                    <a:cubicBezTo>
                      <a:pt x="400" y="13704"/>
                      <a:pt x="464" y="13618"/>
                      <a:pt x="549" y="13352"/>
                    </a:cubicBezTo>
                    <a:cubicBezTo>
                      <a:pt x="895" y="10805"/>
                      <a:pt x="451" y="0"/>
                      <a:pt x="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4"/>
              <p:cNvSpPr/>
              <p:nvPr/>
            </p:nvSpPr>
            <p:spPr>
              <a:xfrm>
                <a:off x="1292800" y="3866075"/>
                <a:ext cx="95650" cy="335875"/>
              </a:xfrm>
              <a:custGeom>
                <a:avLst/>
                <a:gdLst/>
                <a:ahLst/>
                <a:cxnLst/>
                <a:rect l="l" t="t" r="r" b="b"/>
                <a:pathLst>
                  <a:path w="3826" h="13435" extrusionOk="0">
                    <a:moveTo>
                      <a:pt x="3825" y="0"/>
                    </a:moveTo>
                    <a:cubicBezTo>
                      <a:pt x="3825" y="0"/>
                      <a:pt x="3464" y="398"/>
                      <a:pt x="3066" y="752"/>
                    </a:cubicBezTo>
                    <a:cubicBezTo>
                      <a:pt x="2646" y="1533"/>
                      <a:pt x="1" y="13352"/>
                      <a:pt x="1" y="13352"/>
                    </a:cubicBezTo>
                    <a:cubicBezTo>
                      <a:pt x="1" y="13352"/>
                      <a:pt x="28" y="13435"/>
                      <a:pt x="123" y="13435"/>
                    </a:cubicBezTo>
                    <a:cubicBezTo>
                      <a:pt x="200" y="13435"/>
                      <a:pt x="320" y="13381"/>
                      <a:pt x="504" y="13186"/>
                    </a:cubicBezTo>
                    <a:cubicBezTo>
                      <a:pt x="775" y="12382"/>
                      <a:pt x="3825" y="1"/>
                      <a:pt x="38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4"/>
              <p:cNvSpPr/>
              <p:nvPr/>
            </p:nvSpPr>
            <p:spPr>
              <a:xfrm>
                <a:off x="1295425" y="3916975"/>
                <a:ext cx="154825" cy="278775"/>
              </a:xfrm>
              <a:custGeom>
                <a:avLst/>
                <a:gdLst/>
                <a:ahLst/>
                <a:cxnLst/>
                <a:rect l="l" t="t" r="r" b="b"/>
                <a:pathLst>
                  <a:path w="6193" h="11151" extrusionOk="0">
                    <a:moveTo>
                      <a:pt x="6192" y="0"/>
                    </a:moveTo>
                    <a:cubicBezTo>
                      <a:pt x="6192" y="0"/>
                      <a:pt x="5666" y="339"/>
                      <a:pt x="5080" y="767"/>
                    </a:cubicBezTo>
                    <a:cubicBezTo>
                      <a:pt x="3938" y="2134"/>
                      <a:pt x="294" y="10399"/>
                      <a:pt x="294" y="10399"/>
                    </a:cubicBezTo>
                    <a:cubicBezTo>
                      <a:pt x="294" y="10399"/>
                      <a:pt x="1" y="11068"/>
                      <a:pt x="399" y="11150"/>
                    </a:cubicBezTo>
                    <a:cubicBezTo>
                      <a:pt x="670" y="10624"/>
                      <a:pt x="6192" y="1"/>
                      <a:pt x="61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4"/>
              <p:cNvSpPr/>
              <p:nvPr/>
            </p:nvSpPr>
            <p:spPr>
              <a:xfrm>
                <a:off x="1305950" y="3929375"/>
                <a:ext cx="204775" cy="257350"/>
              </a:xfrm>
              <a:custGeom>
                <a:avLst/>
                <a:gdLst/>
                <a:ahLst/>
                <a:cxnLst/>
                <a:rect l="l" t="t" r="r" b="b"/>
                <a:pathLst>
                  <a:path w="8191" h="10294" extrusionOk="0">
                    <a:moveTo>
                      <a:pt x="8190" y="0"/>
                    </a:moveTo>
                    <a:cubicBezTo>
                      <a:pt x="6522" y="729"/>
                      <a:pt x="61" y="9798"/>
                      <a:pt x="61" y="9798"/>
                    </a:cubicBezTo>
                    <a:cubicBezTo>
                      <a:pt x="61" y="9798"/>
                      <a:pt x="1" y="10226"/>
                      <a:pt x="31" y="10294"/>
                    </a:cubicBezTo>
                    <a:cubicBezTo>
                      <a:pt x="699" y="9873"/>
                      <a:pt x="6883" y="2946"/>
                      <a:pt x="6883" y="2946"/>
                    </a:cubicBezTo>
                    <a:cubicBezTo>
                      <a:pt x="6883" y="2946"/>
                      <a:pt x="7634" y="962"/>
                      <a:pt x="8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4"/>
              <p:cNvSpPr/>
              <p:nvPr/>
            </p:nvSpPr>
            <p:spPr>
              <a:xfrm>
                <a:off x="1299700" y="4032875"/>
                <a:ext cx="206900" cy="166175"/>
              </a:xfrm>
              <a:custGeom>
                <a:avLst/>
                <a:gdLst/>
                <a:ahLst/>
                <a:cxnLst/>
                <a:rect l="l" t="t" r="r" b="b"/>
                <a:pathLst>
                  <a:path w="8276" h="6647" extrusionOk="0">
                    <a:moveTo>
                      <a:pt x="8275" y="0"/>
                    </a:moveTo>
                    <a:cubicBezTo>
                      <a:pt x="8275" y="0"/>
                      <a:pt x="1227" y="5034"/>
                      <a:pt x="213" y="6011"/>
                    </a:cubicBezTo>
                    <a:cubicBezTo>
                      <a:pt x="0" y="6376"/>
                      <a:pt x="318" y="6647"/>
                      <a:pt x="767" y="6647"/>
                    </a:cubicBezTo>
                    <a:cubicBezTo>
                      <a:pt x="937" y="6647"/>
                      <a:pt x="1125" y="6608"/>
                      <a:pt x="1310" y="6522"/>
                    </a:cubicBezTo>
                    <a:cubicBezTo>
                      <a:pt x="1986" y="6214"/>
                      <a:pt x="7013" y="2217"/>
                      <a:pt x="7013" y="2217"/>
                    </a:cubicBezTo>
                    <a:lnTo>
                      <a:pt x="82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4"/>
              <p:cNvSpPr/>
              <p:nvPr/>
            </p:nvSpPr>
            <p:spPr>
              <a:xfrm>
                <a:off x="1330325" y="4107625"/>
                <a:ext cx="218725" cy="88725"/>
              </a:xfrm>
              <a:custGeom>
                <a:avLst/>
                <a:gdLst/>
                <a:ahLst/>
                <a:cxnLst/>
                <a:rect l="l" t="t" r="r" b="b"/>
                <a:pathLst>
                  <a:path w="8749" h="3549" extrusionOk="0">
                    <a:moveTo>
                      <a:pt x="8748" y="0"/>
                    </a:moveTo>
                    <a:lnTo>
                      <a:pt x="8748" y="0"/>
                    </a:lnTo>
                    <a:cubicBezTo>
                      <a:pt x="6787" y="203"/>
                      <a:pt x="10" y="3457"/>
                      <a:pt x="10" y="3457"/>
                    </a:cubicBezTo>
                    <a:cubicBezTo>
                      <a:pt x="0" y="3520"/>
                      <a:pt x="54" y="3549"/>
                      <a:pt x="160" y="3549"/>
                    </a:cubicBezTo>
                    <a:cubicBezTo>
                      <a:pt x="1263" y="3549"/>
                      <a:pt x="8034" y="429"/>
                      <a:pt x="8034" y="429"/>
                    </a:cubicBezTo>
                    <a:cubicBezTo>
                      <a:pt x="8034" y="429"/>
                      <a:pt x="8252" y="271"/>
                      <a:pt x="87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6" name="Google Shape;1406;p34"/>
            <p:cNvGrpSpPr/>
            <p:nvPr/>
          </p:nvGrpSpPr>
          <p:grpSpPr>
            <a:xfrm>
              <a:off x="1087325" y="4513025"/>
              <a:ext cx="412900" cy="255325"/>
              <a:chOff x="1136150" y="3952100"/>
              <a:chExt cx="412900" cy="255325"/>
            </a:xfrm>
          </p:grpSpPr>
          <p:sp>
            <p:nvSpPr>
              <p:cNvPr id="1407" name="Google Shape;1407;p34"/>
              <p:cNvSpPr/>
              <p:nvPr/>
            </p:nvSpPr>
            <p:spPr>
              <a:xfrm>
                <a:off x="1136150" y="3952100"/>
                <a:ext cx="103900" cy="158175"/>
              </a:xfrm>
              <a:custGeom>
                <a:avLst/>
                <a:gdLst/>
                <a:ahLst/>
                <a:cxnLst/>
                <a:rect l="l" t="t" r="r" b="b"/>
                <a:pathLst>
                  <a:path w="4156" h="6327" extrusionOk="0">
                    <a:moveTo>
                      <a:pt x="1" y="0"/>
                    </a:moveTo>
                    <a:lnTo>
                      <a:pt x="549" y="1345"/>
                    </a:lnTo>
                    <a:lnTo>
                      <a:pt x="2300" y="3998"/>
                    </a:lnTo>
                    <a:lnTo>
                      <a:pt x="3585" y="5966"/>
                    </a:lnTo>
                    <a:lnTo>
                      <a:pt x="3585" y="5966"/>
                    </a:lnTo>
                    <a:lnTo>
                      <a:pt x="2923" y="4614"/>
                    </a:lnTo>
                    <a:lnTo>
                      <a:pt x="2923" y="4614"/>
                    </a:lnTo>
                    <a:lnTo>
                      <a:pt x="3810" y="6176"/>
                    </a:lnTo>
                    <a:lnTo>
                      <a:pt x="3810" y="6176"/>
                    </a:lnTo>
                    <a:lnTo>
                      <a:pt x="3434" y="5207"/>
                    </a:lnTo>
                    <a:lnTo>
                      <a:pt x="4156" y="6327"/>
                    </a:lnTo>
                    <a:cubicBezTo>
                      <a:pt x="2878" y="3787"/>
                      <a:pt x="1338" y="804"/>
                      <a:pt x="1068" y="624"/>
                    </a:cubicBezTo>
                    <a:cubicBezTo>
                      <a:pt x="782" y="451"/>
                      <a:pt x="384" y="218"/>
                      <a:pt x="1"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4"/>
              <p:cNvSpPr/>
              <p:nvPr/>
            </p:nvSpPr>
            <p:spPr>
              <a:xfrm>
                <a:off x="1376950" y="4048075"/>
                <a:ext cx="117625" cy="104100"/>
              </a:xfrm>
              <a:custGeom>
                <a:avLst/>
                <a:gdLst/>
                <a:ahLst/>
                <a:cxnLst/>
                <a:rect l="l" t="t" r="r" b="b"/>
                <a:pathLst>
                  <a:path w="4705" h="4164" extrusionOk="0">
                    <a:moveTo>
                      <a:pt x="4689" y="1"/>
                    </a:moveTo>
                    <a:lnTo>
                      <a:pt x="1301" y="3006"/>
                    </a:lnTo>
                    <a:lnTo>
                      <a:pt x="1" y="4163"/>
                    </a:lnTo>
                    <a:lnTo>
                      <a:pt x="1" y="4163"/>
                    </a:lnTo>
                    <a:lnTo>
                      <a:pt x="2428" y="2413"/>
                    </a:lnTo>
                    <a:lnTo>
                      <a:pt x="2428" y="2413"/>
                    </a:lnTo>
                    <a:lnTo>
                      <a:pt x="1241" y="3389"/>
                    </a:lnTo>
                    <a:lnTo>
                      <a:pt x="1241" y="3389"/>
                    </a:lnTo>
                    <a:lnTo>
                      <a:pt x="2307" y="2653"/>
                    </a:lnTo>
                    <a:lnTo>
                      <a:pt x="1819" y="3119"/>
                    </a:lnTo>
                    <a:lnTo>
                      <a:pt x="1819" y="3119"/>
                    </a:lnTo>
                    <a:lnTo>
                      <a:pt x="2623" y="2525"/>
                    </a:lnTo>
                    <a:lnTo>
                      <a:pt x="2105" y="3044"/>
                    </a:lnTo>
                    <a:cubicBezTo>
                      <a:pt x="3111" y="2255"/>
                      <a:pt x="3915" y="1609"/>
                      <a:pt x="3915" y="1609"/>
                    </a:cubicBezTo>
                    <a:lnTo>
                      <a:pt x="3923" y="1609"/>
                    </a:lnTo>
                    <a:lnTo>
                      <a:pt x="4704" y="241"/>
                    </a:lnTo>
                    <a:lnTo>
                      <a:pt x="4689" y="1"/>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4"/>
              <p:cNvSpPr/>
              <p:nvPr/>
            </p:nvSpPr>
            <p:spPr>
              <a:xfrm>
                <a:off x="1229700" y="4035125"/>
                <a:ext cx="60875" cy="172300"/>
              </a:xfrm>
              <a:custGeom>
                <a:avLst/>
                <a:gdLst/>
                <a:ahLst/>
                <a:cxnLst/>
                <a:rect l="l" t="t" r="r" b="b"/>
                <a:pathLst>
                  <a:path w="2435" h="6892" extrusionOk="0">
                    <a:moveTo>
                      <a:pt x="0" y="0"/>
                    </a:moveTo>
                    <a:lnTo>
                      <a:pt x="211" y="1593"/>
                    </a:lnTo>
                    <a:cubicBezTo>
                      <a:pt x="737" y="3780"/>
                      <a:pt x="1360" y="5861"/>
                      <a:pt x="2044" y="6777"/>
                    </a:cubicBezTo>
                    <a:cubicBezTo>
                      <a:pt x="2147" y="6863"/>
                      <a:pt x="2234" y="6892"/>
                      <a:pt x="2307" y="6892"/>
                    </a:cubicBezTo>
                    <a:cubicBezTo>
                      <a:pt x="2356" y="6892"/>
                      <a:pt x="2398" y="6878"/>
                      <a:pt x="2435" y="6860"/>
                    </a:cubicBezTo>
                    <a:lnTo>
                      <a:pt x="1323" y="4065"/>
                    </a:lnTo>
                    <a:lnTo>
                      <a:pt x="661" y="1946"/>
                    </a:lnTo>
                    <a:lnTo>
                      <a:pt x="812" y="2968"/>
                    </a:lnTo>
                    <a:lnTo>
                      <a:pt x="459" y="1435"/>
                    </a:lnTo>
                    <a:lnTo>
                      <a:pt x="556" y="2344"/>
                    </a:lnTo>
                    <a:lnTo>
                      <a:pt x="556" y="2344"/>
                    </a:lnTo>
                    <a:lnTo>
                      <a:pt x="0" y="0"/>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4"/>
              <p:cNvSpPr/>
              <p:nvPr/>
            </p:nvSpPr>
            <p:spPr>
              <a:xfrm>
                <a:off x="1292800" y="4019525"/>
                <a:ext cx="44550" cy="182425"/>
              </a:xfrm>
              <a:custGeom>
                <a:avLst/>
                <a:gdLst/>
                <a:ahLst/>
                <a:cxnLst/>
                <a:rect l="l" t="t" r="r" b="b"/>
                <a:pathLst>
                  <a:path w="1782" h="7297" extrusionOk="0">
                    <a:moveTo>
                      <a:pt x="1661" y="1"/>
                    </a:moveTo>
                    <a:lnTo>
                      <a:pt x="1654" y="8"/>
                    </a:lnTo>
                    <a:cubicBezTo>
                      <a:pt x="850" y="3434"/>
                      <a:pt x="1" y="7214"/>
                      <a:pt x="1" y="7214"/>
                    </a:cubicBezTo>
                    <a:cubicBezTo>
                      <a:pt x="1" y="7214"/>
                      <a:pt x="28" y="7297"/>
                      <a:pt x="123" y="7297"/>
                    </a:cubicBezTo>
                    <a:cubicBezTo>
                      <a:pt x="200" y="7297"/>
                      <a:pt x="320" y="7243"/>
                      <a:pt x="504" y="7048"/>
                    </a:cubicBezTo>
                    <a:cubicBezTo>
                      <a:pt x="609" y="6725"/>
                      <a:pt x="1158" y="4576"/>
                      <a:pt x="1781" y="2104"/>
                    </a:cubicBezTo>
                    <a:lnTo>
                      <a:pt x="1781" y="2104"/>
                    </a:lnTo>
                    <a:lnTo>
                      <a:pt x="1331" y="3389"/>
                    </a:lnTo>
                    <a:lnTo>
                      <a:pt x="1609" y="2172"/>
                    </a:lnTo>
                    <a:lnTo>
                      <a:pt x="1180" y="3494"/>
                    </a:lnTo>
                    <a:lnTo>
                      <a:pt x="1376" y="2758"/>
                    </a:lnTo>
                    <a:lnTo>
                      <a:pt x="1376" y="2758"/>
                    </a:lnTo>
                    <a:lnTo>
                      <a:pt x="947" y="3863"/>
                    </a:lnTo>
                    <a:lnTo>
                      <a:pt x="1556" y="1128"/>
                    </a:lnTo>
                    <a:lnTo>
                      <a:pt x="1263" y="1977"/>
                    </a:lnTo>
                    <a:lnTo>
                      <a:pt x="1661" y="1"/>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4"/>
              <p:cNvSpPr/>
              <p:nvPr/>
            </p:nvSpPr>
            <p:spPr>
              <a:xfrm>
                <a:off x="1370575" y="4107625"/>
                <a:ext cx="178475" cy="70275"/>
              </a:xfrm>
              <a:custGeom>
                <a:avLst/>
                <a:gdLst/>
                <a:ahLst/>
                <a:cxnLst/>
                <a:rect l="l" t="t" r="r" b="b"/>
                <a:pathLst>
                  <a:path w="7139" h="2811" extrusionOk="0">
                    <a:moveTo>
                      <a:pt x="7138" y="0"/>
                    </a:moveTo>
                    <a:lnTo>
                      <a:pt x="7138" y="0"/>
                    </a:lnTo>
                    <a:cubicBezTo>
                      <a:pt x="5808" y="136"/>
                      <a:pt x="2277" y="1668"/>
                      <a:pt x="136" y="2653"/>
                    </a:cubicBezTo>
                    <a:lnTo>
                      <a:pt x="0" y="2811"/>
                    </a:lnTo>
                    <a:lnTo>
                      <a:pt x="1195" y="2247"/>
                    </a:lnTo>
                    <a:lnTo>
                      <a:pt x="1195" y="2247"/>
                    </a:lnTo>
                    <a:lnTo>
                      <a:pt x="887" y="2472"/>
                    </a:lnTo>
                    <a:lnTo>
                      <a:pt x="2495" y="1721"/>
                    </a:lnTo>
                    <a:lnTo>
                      <a:pt x="2495" y="1721"/>
                    </a:lnTo>
                    <a:cubicBezTo>
                      <a:pt x="2495" y="1721"/>
                      <a:pt x="2187" y="1909"/>
                      <a:pt x="1488" y="2239"/>
                    </a:cubicBezTo>
                    <a:cubicBezTo>
                      <a:pt x="1879" y="2082"/>
                      <a:pt x="6545" y="233"/>
                      <a:pt x="7138"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4"/>
              <p:cNvSpPr/>
              <p:nvPr/>
            </p:nvSpPr>
            <p:spPr>
              <a:xfrm>
                <a:off x="1295425" y="4054275"/>
                <a:ext cx="83250" cy="141475"/>
              </a:xfrm>
              <a:custGeom>
                <a:avLst/>
                <a:gdLst/>
                <a:ahLst/>
                <a:cxnLst/>
                <a:rect l="l" t="t" r="r" b="b"/>
                <a:pathLst>
                  <a:path w="3330" h="5659" extrusionOk="0">
                    <a:moveTo>
                      <a:pt x="3329" y="1"/>
                    </a:moveTo>
                    <a:lnTo>
                      <a:pt x="2285" y="1887"/>
                    </a:lnTo>
                    <a:lnTo>
                      <a:pt x="2541" y="1225"/>
                    </a:lnTo>
                    <a:lnTo>
                      <a:pt x="1924" y="2307"/>
                    </a:lnTo>
                    <a:lnTo>
                      <a:pt x="2202" y="1571"/>
                    </a:lnTo>
                    <a:lnTo>
                      <a:pt x="1496" y="2811"/>
                    </a:lnTo>
                    <a:lnTo>
                      <a:pt x="1496" y="2811"/>
                    </a:lnTo>
                    <a:lnTo>
                      <a:pt x="2525" y="316"/>
                    </a:lnTo>
                    <a:lnTo>
                      <a:pt x="2037" y="1090"/>
                    </a:lnTo>
                    <a:cubicBezTo>
                      <a:pt x="1083" y="3126"/>
                      <a:pt x="294" y="4907"/>
                      <a:pt x="294" y="4907"/>
                    </a:cubicBezTo>
                    <a:cubicBezTo>
                      <a:pt x="294" y="4907"/>
                      <a:pt x="1" y="5576"/>
                      <a:pt x="399" y="5658"/>
                    </a:cubicBezTo>
                    <a:cubicBezTo>
                      <a:pt x="534" y="5403"/>
                      <a:pt x="1932" y="2713"/>
                      <a:pt x="3314" y="46"/>
                    </a:cubicBezTo>
                    <a:lnTo>
                      <a:pt x="3329" y="1"/>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3" name="Google Shape;1413;p34"/>
            <p:cNvGrpSpPr/>
            <p:nvPr/>
          </p:nvGrpSpPr>
          <p:grpSpPr>
            <a:xfrm>
              <a:off x="1069300" y="4422675"/>
              <a:ext cx="388475" cy="428275"/>
              <a:chOff x="1118125" y="3861750"/>
              <a:chExt cx="388475" cy="428275"/>
            </a:xfrm>
          </p:grpSpPr>
          <p:sp>
            <p:nvSpPr>
              <p:cNvPr id="1414" name="Google Shape;1414;p34"/>
              <p:cNvSpPr/>
              <p:nvPr/>
            </p:nvSpPr>
            <p:spPr>
              <a:xfrm>
                <a:off x="1265575" y="4181825"/>
                <a:ext cx="53925" cy="40550"/>
              </a:xfrm>
              <a:custGeom>
                <a:avLst/>
                <a:gdLst/>
                <a:ahLst/>
                <a:cxnLst/>
                <a:rect l="l" t="t" r="r" b="b"/>
                <a:pathLst>
                  <a:path w="2157" h="1622" extrusionOk="0">
                    <a:moveTo>
                      <a:pt x="481" y="0"/>
                    </a:moveTo>
                    <a:lnTo>
                      <a:pt x="0" y="564"/>
                    </a:lnTo>
                    <a:cubicBezTo>
                      <a:pt x="263" y="894"/>
                      <a:pt x="278" y="1526"/>
                      <a:pt x="872" y="1616"/>
                    </a:cubicBezTo>
                    <a:cubicBezTo>
                      <a:pt x="897" y="1619"/>
                      <a:pt x="922" y="1621"/>
                      <a:pt x="948" y="1621"/>
                    </a:cubicBezTo>
                    <a:cubicBezTo>
                      <a:pt x="1523" y="1621"/>
                      <a:pt x="2157" y="684"/>
                      <a:pt x="2157" y="684"/>
                    </a:cubicBezTo>
                    <a:lnTo>
                      <a:pt x="4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4"/>
              <p:cNvSpPr/>
              <p:nvPr/>
            </p:nvSpPr>
            <p:spPr>
              <a:xfrm>
                <a:off x="1118125" y="3942150"/>
                <a:ext cx="151225" cy="256025"/>
              </a:xfrm>
              <a:custGeom>
                <a:avLst/>
                <a:gdLst/>
                <a:ahLst/>
                <a:cxnLst/>
                <a:rect l="l" t="t" r="r" b="b"/>
                <a:pathLst>
                  <a:path w="6049" h="10241" extrusionOk="0">
                    <a:moveTo>
                      <a:pt x="0" y="0"/>
                    </a:moveTo>
                    <a:lnTo>
                      <a:pt x="5335" y="9490"/>
                    </a:lnTo>
                    <a:lnTo>
                      <a:pt x="5898" y="10151"/>
                    </a:lnTo>
                    <a:cubicBezTo>
                      <a:pt x="5943" y="10181"/>
                      <a:pt x="5996" y="10218"/>
                      <a:pt x="6049" y="10241"/>
                    </a:cubicBezTo>
                    <a:lnTo>
                      <a:pt x="4846" y="7686"/>
                    </a:lnTo>
                    <a:lnTo>
                      <a:pt x="879" y="489"/>
                    </a:lnTo>
                    <a:cubicBezTo>
                      <a:pt x="571" y="316"/>
                      <a:pt x="263" y="143"/>
                      <a:pt x="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4"/>
              <p:cNvSpPr/>
              <p:nvPr/>
            </p:nvSpPr>
            <p:spPr>
              <a:xfrm>
                <a:off x="1218800" y="3934450"/>
                <a:ext cx="72350" cy="273000"/>
              </a:xfrm>
              <a:custGeom>
                <a:avLst/>
                <a:gdLst/>
                <a:ahLst/>
                <a:cxnLst/>
                <a:rect l="l" t="t" r="r" b="b"/>
                <a:pathLst>
                  <a:path w="2894" h="10920" extrusionOk="0">
                    <a:moveTo>
                      <a:pt x="1" y="0"/>
                    </a:moveTo>
                    <a:lnTo>
                      <a:pt x="1" y="0"/>
                    </a:lnTo>
                    <a:cubicBezTo>
                      <a:pt x="369" y="1833"/>
                      <a:pt x="1834" y="9009"/>
                      <a:pt x="2570" y="10865"/>
                    </a:cubicBezTo>
                    <a:cubicBezTo>
                      <a:pt x="2638" y="10904"/>
                      <a:pt x="2697" y="10919"/>
                      <a:pt x="2748" y="10919"/>
                    </a:cubicBezTo>
                    <a:cubicBezTo>
                      <a:pt x="2806" y="10919"/>
                      <a:pt x="2854" y="10900"/>
                      <a:pt x="2893" y="10872"/>
                    </a:cubicBezTo>
                    <a:cubicBezTo>
                      <a:pt x="2533" y="9617"/>
                      <a:pt x="737" y="3276"/>
                      <a:pt x="391" y="609"/>
                    </a:cubicBezTo>
                    <a:cubicBezTo>
                      <a:pt x="263" y="413"/>
                      <a:pt x="128" y="203"/>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4"/>
              <p:cNvSpPr/>
              <p:nvPr/>
            </p:nvSpPr>
            <p:spPr>
              <a:xfrm>
                <a:off x="1306525" y="3969950"/>
                <a:ext cx="184850" cy="216025"/>
              </a:xfrm>
              <a:custGeom>
                <a:avLst/>
                <a:gdLst/>
                <a:ahLst/>
                <a:cxnLst/>
                <a:rect l="l" t="t" r="r" b="b"/>
                <a:pathLst>
                  <a:path w="7394" h="8641" extrusionOk="0">
                    <a:moveTo>
                      <a:pt x="7393" y="0"/>
                    </a:moveTo>
                    <a:cubicBezTo>
                      <a:pt x="5883" y="1608"/>
                      <a:pt x="1022" y="6837"/>
                      <a:pt x="0" y="8558"/>
                    </a:cubicBezTo>
                    <a:cubicBezTo>
                      <a:pt x="0" y="8588"/>
                      <a:pt x="0" y="8618"/>
                      <a:pt x="0" y="8641"/>
                    </a:cubicBezTo>
                    <a:cubicBezTo>
                      <a:pt x="534" y="7942"/>
                      <a:pt x="1405" y="6860"/>
                      <a:pt x="1405" y="6860"/>
                    </a:cubicBezTo>
                    <a:cubicBezTo>
                      <a:pt x="1405" y="6860"/>
                      <a:pt x="5260" y="2510"/>
                      <a:pt x="7033" y="872"/>
                    </a:cubicBezTo>
                    <a:cubicBezTo>
                      <a:pt x="7131" y="639"/>
                      <a:pt x="7251" y="331"/>
                      <a:pt x="73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4"/>
              <p:cNvSpPr/>
              <p:nvPr/>
            </p:nvSpPr>
            <p:spPr>
              <a:xfrm>
                <a:off x="1308575" y="4058025"/>
                <a:ext cx="183750" cy="140925"/>
              </a:xfrm>
              <a:custGeom>
                <a:avLst/>
                <a:gdLst/>
                <a:ahLst/>
                <a:cxnLst/>
                <a:rect l="l" t="t" r="r" b="b"/>
                <a:pathLst>
                  <a:path w="7350" h="5637" extrusionOk="0">
                    <a:moveTo>
                      <a:pt x="7349" y="1"/>
                    </a:moveTo>
                    <a:lnTo>
                      <a:pt x="7349" y="1"/>
                    </a:lnTo>
                    <a:cubicBezTo>
                      <a:pt x="6057" y="940"/>
                      <a:pt x="1353" y="4389"/>
                      <a:pt x="1" y="5546"/>
                    </a:cubicBezTo>
                    <a:cubicBezTo>
                      <a:pt x="104" y="5601"/>
                      <a:pt x="245" y="5637"/>
                      <a:pt x="395" y="5637"/>
                    </a:cubicBezTo>
                    <a:cubicBezTo>
                      <a:pt x="409" y="5637"/>
                      <a:pt x="423" y="5637"/>
                      <a:pt x="437" y="5636"/>
                    </a:cubicBezTo>
                    <a:cubicBezTo>
                      <a:pt x="1549" y="4749"/>
                      <a:pt x="6102" y="1098"/>
                      <a:pt x="7109" y="407"/>
                    </a:cubicBezTo>
                    <a:lnTo>
                      <a:pt x="7116" y="407"/>
                    </a:lnTo>
                    <a:lnTo>
                      <a:pt x="734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4"/>
              <p:cNvSpPr/>
              <p:nvPr/>
            </p:nvSpPr>
            <p:spPr>
              <a:xfrm>
                <a:off x="1283975" y="3861750"/>
                <a:ext cx="16175" cy="230125"/>
              </a:xfrm>
              <a:custGeom>
                <a:avLst/>
                <a:gdLst/>
                <a:ahLst/>
                <a:cxnLst/>
                <a:rect l="l" t="t" r="r" b="b"/>
                <a:pathLst>
                  <a:path w="647" h="9205" extrusionOk="0">
                    <a:moveTo>
                      <a:pt x="451" y="0"/>
                    </a:moveTo>
                    <a:lnTo>
                      <a:pt x="1" y="714"/>
                    </a:lnTo>
                    <a:lnTo>
                      <a:pt x="151" y="8686"/>
                    </a:lnTo>
                    <a:lnTo>
                      <a:pt x="181" y="9204"/>
                    </a:lnTo>
                    <a:lnTo>
                      <a:pt x="264" y="7461"/>
                    </a:lnTo>
                    <a:lnTo>
                      <a:pt x="376" y="8318"/>
                    </a:lnTo>
                    <a:lnTo>
                      <a:pt x="414" y="6898"/>
                    </a:lnTo>
                    <a:lnTo>
                      <a:pt x="489" y="7559"/>
                    </a:lnTo>
                    <a:lnTo>
                      <a:pt x="497" y="6064"/>
                    </a:lnTo>
                    <a:lnTo>
                      <a:pt x="557" y="6920"/>
                    </a:lnTo>
                    <a:lnTo>
                      <a:pt x="579" y="6131"/>
                    </a:lnTo>
                    <a:lnTo>
                      <a:pt x="639" y="6349"/>
                    </a:lnTo>
                    <a:lnTo>
                      <a:pt x="639" y="6327"/>
                    </a:lnTo>
                    <a:lnTo>
                      <a:pt x="647" y="6327"/>
                    </a:lnTo>
                    <a:cubicBezTo>
                      <a:pt x="579" y="3073"/>
                      <a:pt x="451"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4"/>
              <p:cNvSpPr/>
              <p:nvPr/>
            </p:nvSpPr>
            <p:spPr>
              <a:xfrm>
                <a:off x="1366625" y="4032875"/>
                <a:ext cx="139975" cy="106700"/>
              </a:xfrm>
              <a:custGeom>
                <a:avLst/>
                <a:gdLst/>
                <a:ahLst/>
                <a:cxnLst/>
                <a:rect l="l" t="t" r="r" b="b"/>
                <a:pathLst>
                  <a:path w="5599" h="4268" extrusionOk="0">
                    <a:moveTo>
                      <a:pt x="5598" y="0"/>
                    </a:moveTo>
                    <a:cubicBezTo>
                      <a:pt x="5598" y="0"/>
                      <a:pt x="2578" y="2164"/>
                      <a:pt x="203" y="3930"/>
                    </a:cubicBezTo>
                    <a:lnTo>
                      <a:pt x="1638" y="2998"/>
                    </a:lnTo>
                    <a:lnTo>
                      <a:pt x="1638" y="2998"/>
                    </a:lnTo>
                    <a:lnTo>
                      <a:pt x="1" y="4268"/>
                    </a:lnTo>
                    <a:lnTo>
                      <a:pt x="1443" y="3314"/>
                    </a:lnTo>
                    <a:lnTo>
                      <a:pt x="789" y="3915"/>
                    </a:lnTo>
                    <a:lnTo>
                      <a:pt x="789" y="3915"/>
                    </a:lnTo>
                    <a:lnTo>
                      <a:pt x="1999" y="3103"/>
                    </a:lnTo>
                    <a:lnTo>
                      <a:pt x="1413" y="3652"/>
                    </a:lnTo>
                    <a:lnTo>
                      <a:pt x="4892" y="1240"/>
                    </a:lnTo>
                    <a:lnTo>
                      <a:pt x="559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4"/>
              <p:cNvSpPr/>
              <p:nvPr/>
            </p:nvSpPr>
            <p:spPr>
              <a:xfrm>
                <a:off x="1271775" y="4218625"/>
                <a:ext cx="20125" cy="71400"/>
              </a:xfrm>
              <a:custGeom>
                <a:avLst/>
                <a:gdLst/>
                <a:ahLst/>
                <a:cxnLst/>
                <a:rect l="l" t="t" r="r" b="b"/>
                <a:pathLst>
                  <a:path w="805" h="2856" extrusionOk="0">
                    <a:moveTo>
                      <a:pt x="421" y="1"/>
                    </a:moveTo>
                    <a:lnTo>
                      <a:pt x="0" y="2803"/>
                    </a:lnTo>
                    <a:lnTo>
                      <a:pt x="383" y="2856"/>
                    </a:lnTo>
                    <a:lnTo>
                      <a:pt x="804" y="61"/>
                    </a:lnTo>
                    <a:lnTo>
                      <a:pt x="4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2" name="Google Shape;1422;p34"/>
          <p:cNvGrpSpPr/>
          <p:nvPr/>
        </p:nvGrpSpPr>
        <p:grpSpPr>
          <a:xfrm rot="-2354252">
            <a:off x="8491689" y="257551"/>
            <a:ext cx="741788" cy="755492"/>
            <a:chOff x="8783892" y="3654997"/>
            <a:chExt cx="399428" cy="406745"/>
          </a:xfrm>
        </p:grpSpPr>
        <p:grpSp>
          <p:nvGrpSpPr>
            <p:cNvPr id="1423" name="Google Shape;1423;p34"/>
            <p:cNvGrpSpPr/>
            <p:nvPr/>
          </p:nvGrpSpPr>
          <p:grpSpPr>
            <a:xfrm>
              <a:off x="8803053" y="3665070"/>
              <a:ext cx="375139" cy="364700"/>
              <a:chOff x="8197303" y="3473870"/>
              <a:chExt cx="375139" cy="364700"/>
            </a:xfrm>
          </p:grpSpPr>
          <p:sp>
            <p:nvSpPr>
              <p:cNvPr id="1424" name="Google Shape;1424;p34"/>
              <p:cNvSpPr/>
              <p:nvPr/>
            </p:nvSpPr>
            <p:spPr>
              <a:xfrm rot="-5400000">
                <a:off x="8382584" y="3502379"/>
                <a:ext cx="176610" cy="203105"/>
              </a:xfrm>
              <a:custGeom>
                <a:avLst/>
                <a:gdLst/>
                <a:ahLst/>
                <a:cxnLst/>
                <a:rect l="l" t="t" r="r" b="b"/>
                <a:pathLst>
                  <a:path w="2893" h="3327" extrusionOk="0">
                    <a:moveTo>
                      <a:pt x="667" y="1"/>
                    </a:moveTo>
                    <a:cubicBezTo>
                      <a:pt x="631" y="1"/>
                      <a:pt x="595" y="9"/>
                      <a:pt x="564" y="26"/>
                    </a:cubicBezTo>
                    <a:cubicBezTo>
                      <a:pt x="473" y="79"/>
                      <a:pt x="421" y="184"/>
                      <a:pt x="368" y="282"/>
                    </a:cubicBezTo>
                    <a:cubicBezTo>
                      <a:pt x="248" y="514"/>
                      <a:pt x="128" y="755"/>
                      <a:pt x="68" y="1018"/>
                    </a:cubicBezTo>
                    <a:cubicBezTo>
                      <a:pt x="0" y="1341"/>
                      <a:pt x="23" y="1694"/>
                      <a:pt x="143" y="1995"/>
                    </a:cubicBezTo>
                    <a:cubicBezTo>
                      <a:pt x="286" y="2370"/>
                      <a:pt x="519" y="2776"/>
                      <a:pt x="894" y="2889"/>
                    </a:cubicBezTo>
                    <a:cubicBezTo>
                      <a:pt x="984" y="2914"/>
                      <a:pt x="1079" y="2920"/>
                      <a:pt x="1174" y="2920"/>
                    </a:cubicBezTo>
                    <a:cubicBezTo>
                      <a:pt x="1258" y="2920"/>
                      <a:pt x="1343" y="2915"/>
                      <a:pt x="1427" y="2915"/>
                    </a:cubicBezTo>
                    <a:cubicBezTo>
                      <a:pt x="1535" y="2915"/>
                      <a:pt x="1642" y="2922"/>
                      <a:pt x="1743" y="2956"/>
                    </a:cubicBezTo>
                    <a:cubicBezTo>
                      <a:pt x="2014" y="3054"/>
                      <a:pt x="2232" y="3309"/>
                      <a:pt x="2517" y="3324"/>
                    </a:cubicBezTo>
                    <a:cubicBezTo>
                      <a:pt x="2532" y="3326"/>
                      <a:pt x="2546" y="3327"/>
                      <a:pt x="2560" y="3327"/>
                    </a:cubicBezTo>
                    <a:cubicBezTo>
                      <a:pt x="2610" y="3327"/>
                      <a:pt x="2656" y="3315"/>
                      <a:pt x="2697" y="3279"/>
                    </a:cubicBezTo>
                    <a:cubicBezTo>
                      <a:pt x="2742" y="3242"/>
                      <a:pt x="2765" y="3189"/>
                      <a:pt x="2788" y="3129"/>
                    </a:cubicBezTo>
                    <a:cubicBezTo>
                      <a:pt x="2893" y="2806"/>
                      <a:pt x="2885" y="2430"/>
                      <a:pt x="2765" y="2107"/>
                    </a:cubicBezTo>
                    <a:cubicBezTo>
                      <a:pt x="2667" y="1852"/>
                      <a:pt x="2510" y="1626"/>
                      <a:pt x="2337" y="1416"/>
                    </a:cubicBezTo>
                    <a:cubicBezTo>
                      <a:pt x="1915" y="869"/>
                      <a:pt x="1421" y="344"/>
                      <a:pt x="804" y="55"/>
                    </a:cubicBezTo>
                    <a:lnTo>
                      <a:pt x="804" y="55"/>
                    </a:lnTo>
                    <a:cubicBezTo>
                      <a:pt x="771" y="19"/>
                      <a:pt x="720" y="1"/>
                      <a:pt x="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5" name="Google Shape;1425;p34"/>
              <p:cNvGrpSpPr/>
              <p:nvPr/>
            </p:nvGrpSpPr>
            <p:grpSpPr>
              <a:xfrm>
                <a:off x="8197303" y="3643095"/>
                <a:ext cx="323859" cy="195474"/>
                <a:chOff x="8197303" y="3643095"/>
                <a:chExt cx="323859" cy="195474"/>
              </a:xfrm>
            </p:grpSpPr>
            <p:sp>
              <p:nvSpPr>
                <p:cNvPr id="1426" name="Google Shape;1426;p34"/>
                <p:cNvSpPr/>
                <p:nvPr/>
              </p:nvSpPr>
              <p:spPr>
                <a:xfrm rot="-5400000">
                  <a:off x="8356120" y="3673528"/>
                  <a:ext cx="179846" cy="150238"/>
                </a:xfrm>
                <a:custGeom>
                  <a:avLst/>
                  <a:gdLst/>
                  <a:ahLst/>
                  <a:cxnLst/>
                  <a:rect l="l" t="t" r="r" b="b"/>
                  <a:pathLst>
                    <a:path w="2946" h="2461" extrusionOk="0">
                      <a:moveTo>
                        <a:pt x="2517" y="0"/>
                      </a:moveTo>
                      <a:cubicBezTo>
                        <a:pt x="2187" y="8"/>
                        <a:pt x="1856" y="75"/>
                        <a:pt x="1563" y="233"/>
                      </a:cubicBezTo>
                      <a:cubicBezTo>
                        <a:pt x="1263" y="383"/>
                        <a:pt x="1007" y="631"/>
                        <a:pt x="857" y="939"/>
                      </a:cubicBezTo>
                      <a:cubicBezTo>
                        <a:pt x="827" y="1007"/>
                        <a:pt x="797" y="1082"/>
                        <a:pt x="744" y="1135"/>
                      </a:cubicBezTo>
                      <a:cubicBezTo>
                        <a:pt x="699" y="1195"/>
                        <a:pt x="631" y="1232"/>
                        <a:pt x="556" y="1247"/>
                      </a:cubicBezTo>
                      <a:cubicBezTo>
                        <a:pt x="535" y="1250"/>
                        <a:pt x="513" y="1252"/>
                        <a:pt x="491" y="1252"/>
                      </a:cubicBezTo>
                      <a:cubicBezTo>
                        <a:pt x="417" y="1252"/>
                        <a:pt x="341" y="1239"/>
                        <a:pt x="264" y="1239"/>
                      </a:cubicBezTo>
                      <a:cubicBezTo>
                        <a:pt x="251" y="1239"/>
                        <a:pt x="239" y="1239"/>
                        <a:pt x="226" y="1240"/>
                      </a:cubicBezTo>
                      <a:cubicBezTo>
                        <a:pt x="121" y="1247"/>
                        <a:pt x="0" y="1337"/>
                        <a:pt x="23" y="1450"/>
                      </a:cubicBezTo>
                      <a:cubicBezTo>
                        <a:pt x="41" y="1534"/>
                        <a:pt x="125" y="1579"/>
                        <a:pt x="208" y="1579"/>
                      </a:cubicBezTo>
                      <a:cubicBezTo>
                        <a:pt x="230" y="1579"/>
                        <a:pt x="251" y="1576"/>
                        <a:pt x="271" y="1570"/>
                      </a:cubicBezTo>
                      <a:cubicBezTo>
                        <a:pt x="368" y="1548"/>
                        <a:pt x="451" y="1473"/>
                        <a:pt x="541" y="1428"/>
                      </a:cubicBezTo>
                      <a:cubicBezTo>
                        <a:pt x="584" y="1401"/>
                        <a:pt x="638" y="1383"/>
                        <a:pt x="691" y="1383"/>
                      </a:cubicBezTo>
                      <a:cubicBezTo>
                        <a:pt x="741" y="1383"/>
                        <a:pt x="790" y="1399"/>
                        <a:pt x="827" y="1435"/>
                      </a:cubicBezTo>
                      <a:cubicBezTo>
                        <a:pt x="872" y="1480"/>
                        <a:pt x="887" y="1540"/>
                        <a:pt x="909" y="1600"/>
                      </a:cubicBezTo>
                      <a:cubicBezTo>
                        <a:pt x="962" y="1743"/>
                        <a:pt x="1060" y="1878"/>
                        <a:pt x="1180" y="1976"/>
                      </a:cubicBezTo>
                      <a:cubicBezTo>
                        <a:pt x="1240" y="2029"/>
                        <a:pt x="1315" y="2066"/>
                        <a:pt x="1360" y="2141"/>
                      </a:cubicBezTo>
                      <a:cubicBezTo>
                        <a:pt x="1390" y="2179"/>
                        <a:pt x="1398" y="2224"/>
                        <a:pt x="1428" y="2269"/>
                      </a:cubicBezTo>
                      <a:cubicBezTo>
                        <a:pt x="1488" y="2367"/>
                        <a:pt x="1616" y="2389"/>
                        <a:pt x="1721" y="2419"/>
                      </a:cubicBezTo>
                      <a:cubicBezTo>
                        <a:pt x="1807" y="2449"/>
                        <a:pt x="1883" y="2460"/>
                        <a:pt x="1950" y="2460"/>
                      </a:cubicBezTo>
                      <a:cubicBezTo>
                        <a:pt x="2124" y="2460"/>
                        <a:pt x="2234" y="2381"/>
                        <a:pt x="2277" y="2322"/>
                      </a:cubicBezTo>
                      <a:cubicBezTo>
                        <a:pt x="2675" y="1758"/>
                        <a:pt x="2938" y="992"/>
                        <a:pt x="2946" y="286"/>
                      </a:cubicBezTo>
                      <a:cubicBezTo>
                        <a:pt x="2946" y="218"/>
                        <a:pt x="2938" y="135"/>
                        <a:pt x="2885" y="98"/>
                      </a:cubicBezTo>
                      <a:cubicBezTo>
                        <a:pt x="2855" y="75"/>
                        <a:pt x="2818" y="68"/>
                        <a:pt x="2773" y="68"/>
                      </a:cubicBezTo>
                      <a:cubicBezTo>
                        <a:pt x="2675" y="53"/>
                        <a:pt x="2577" y="45"/>
                        <a:pt x="2472" y="38"/>
                      </a:cubicBezTo>
                      <a:lnTo>
                        <a:pt x="25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4"/>
                <p:cNvSpPr/>
                <p:nvPr/>
              </p:nvSpPr>
              <p:spPr>
                <a:xfrm rot="-5400000">
                  <a:off x="8196235" y="3644164"/>
                  <a:ext cx="162447" cy="160311"/>
                </a:xfrm>
                <a:custGeom>
                  <a:avLst/>
                  <a:gdLst/>
                  <a:ahLst/>
                  <a:cxnLst/>
                  <a:rect l="l" t="t" r="r" b="b"/>
                  <a:pathLst>
                    <a:path w="2661" h="2626" extrusionOk="0">
                      <a:moveTo>
                        <a:pt x="1822" y="0"/>
                      </a:moveTo>
                      <a:cubicBezTo>
                        <a:pt x="1752" y="0"/>
                        <a:pt x="1685" y="8"/>
                        <a:pt x="1631" y="49"/>
                      </a:cubicBezTo>
                      <a:cubicBezTo>
                        <a:pt x="1601" y="72"/>
                        <a:pt x="1571" y="117"/>
                        <a:pt x="1533" y="139"/>
                      </a:cubicBezTo>
                      <a:cubicBezTo>
                        <a:pt x="1473" y="192"/>
                        <a:pt x="1383" y="207"/>
                        <a:pt x="1308" y="229"/>
                      </a:cubicBezTo>
                      <a:cubicBezTo>
                        <a:pt x="1165" y="274"/>
                        <a:pt x="1037" y="365"/>
                        <a:pt x="939" y="485"/>
                      </a:cubicBezTo>
                      <a:cubicBezTo>
                        <a:pt x="902" y="530"/>
                        <a:pt x="864" y="583"/>
                        <a:pt x="812" y="613"/>
                      </a:cubicBezTo>
                      <a:cubicBezTo>
                        <a:pt x="790" y="623"/>
                        <a:pt x="768" y="627"/>
                        <a:pt x="746" y="627"/>
                      </a:cubicBezTo>
                      <a:cubicBezTo>
                        <a:pt x="669" y="627"/>
                        <a:pt x="592" y="573"/>
                        <a:pt x="534" y="515"/>
                      </a:cubicBezTo>
                      <a:cubicBezTo>
                        <a:pt x="466" y="440"/>
                        <a:pt x="414" y="342"/>
                        <a:pt x="331" y="274"/>
                      </a:cubicBezTo>
                      <a:cubicBezTo>
                        <a:pt x="293" y="247"/>
                        <a:pt x="243" y="230"/>
                        <a:pt x="195" y="230"/>
                      </a:cubicBezTo>
                      <a:cubicBezTo>
                        <a:pt x="141" y="230"/>
                        <a:pt x="89" y="252"/>
                        <a:pt x="60" y="305"/>
                      </a:cubicBezTo>
                      <a:cubicBezTo>
                        <a:pt x="0" y="402"/>
                        <a:pt x="83" y="530"/>
                        <a:pt x="188" y="575"/>
                      </a:cubicBezTo>
                      <a:cubicBezTo>
                        <a:pt x="286" y="628"/>
                        <a:pt x="406" y="635"/>
                        <a:pt x="496" y="688"/>
                      </a:cubicBezTo>
                      <a:cubicBezTo>
                        <a:pt x="564" y="733"/>
                        <a:pt x="616" y="793"/>
                        <a:pt x="646" y="861"/>
                      </a:cubicBezTo>
                      <a:cubicBezTo>
                        <a:pt x="669" y="936"/>
                        <a:pt x="676" y="1011"/>
                        <a:pt x="684" y="1093"/>
                      </a:cubicBezTo>
                      <a:cubicBezTo>
                        <a:pt x="729" y="1439"/>
                        <a:pt x="894" y="1755"/>
                        <a:pt x="1127" y="2010"/>
                      </a:cubicBezTo>
                      <a:cubicBezTo>
                        <a:pt x="1353" y="2266"/>
                        <a:pt x="1646" y="2446"/>
                        <a:pt x="1961" y="2581"/>
                      </a:cubicBezTo>
                      <a:lnTo>
                        <a:pt x="1924" y="2528"/>
                      </a:lnTo>
                      <a:lnTo>
                        <a:pt x="1924" y="2528"/>
                      </a:lnTo>
                      <a:cubicBezTo>
                        <a:pt x="2021" y="2559"/>
                        <a:pt x="2119" y="2581"/>
                        <a:pt x="2217" y="2611"/>
                      </a:cubicBezTo>
                      <a:cubicBezTo>
                        <a:pt x="2243" y="2616"/>
                        <a:pt x="2269" y="2625"/>
                        <a:pt x="2294" y="2625"/>
                      </a:cubicBezTo>
                      <a:cubicBezTo>
                        <a:pt x="2306" y="2625"/>
                        <a:pt x="2318" y="2623"/>
                        <a:pt x="2329" y="2619"/>
                      </a:cubicBezTo>
                      <a:cubicBezTo>
                        <a:pt x="2397" y="2604"/>
                        <a:pt x="2427" y="2528"/>
                        <a:pt x="2450" y="2461"/>
                      </a:cubicBezTo>
                      <a:cubicBezTo>
                        <a:pt x="2660" y="1800"/>
                        <a:pt x="2653" y="981"/>
                        <a:pt x="2457" y="305"/>
                      </a:cubicBezTo>
                      <a:cubicBezTo>
                        <a:pt x="2427" y="199"/>
                        <a:pt x="2284" y="19"/>
                        <a:pt x="1961" y="4"/>
                      </a:cubicBezTo>
                      <a:cubicBezTo>
                        <a:pt x="1916" y="4"/>
                        <a:pt x="1869" y="0"/>
                        <a:pt x="18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8" name="Google Shape;1428;p34"/>
              <p:cNvSpPr/>
              <p:nvPr/>
            </p:nvSpPr>
            <p:spPr>
              <a:xfrm rot="-5400000">
                <a:off x="8189153" y="3492154"/>
                <a:ext cx="198221" cy="161654"/>
              </a:xfrm>
              <a:custGeom>
                <a:avLst/>
                <a:gdLst/>
                <a:ahLst/>
                <a:cxnLst/>
                <a:rect l="l" t="t" r="r" b="b"/>
                <a:pathLst>
                  <a:path w="3247" h="2648" extrusionOk="0">
                    <a:moveTo>
                      <a:pt x="1324" y="0"/>
                    </a:moveTo>
                    <a:cubicBezTo>
                      <a:pt x="962" y="0"/>
                      <a:pt x="647" y="283"/>
                      <a:pt x="406" y="567"/>
                    </a:cubicBezTo>
                    <a:cubicBezTo>
                      <a:pt x="204" y="807"/>
                      <a:pt x="68" y="1130"/>
                      <a:pt x="31" y="1461"/>
                    </a:cubicBezTo>
                    <a:cubicBezTo>
                      <a:pt x="1" y="1724"/>
                      <a:pt x="46" y="1994"/>
                      <a:pt x="83" y="2265"/>
                    </a:cubicBezTo>
                    <a:cubicBezTo>
                      <a:pt x="98" y="2370"/>
                      <a:pt x="121" y="2490"/>
                      <a:pt x="189" y="2573"/>
                    </a:cubicBezTo>
                    <a:cubicBezTo>
                      <a:pt x="231" y="2620"/>
                      <a:pt x="295" y="2647"/>
                      <a:pt x="355" y="2647"/>
                    </a:cubicBezTo>
                    <a:cubicBezTo>
                      <a:pt x="382" y="2647"/>
                      <a:pt x="408" y="2642"/>
                      <a:pt x="430" y="2631"/>
                    </a:cubicBezTo>
                    <a:lnTo>
                      <a:pt x="430" y="2631"/>
                    </a:lnTo>
                    <a:cubicBezTo>
                      <a:pt x="1099" y="2583"/>
                      <a:pt x="1717" y="2273"/>
                      <a:pt x="2292" y="1912"/>
                    </a:cubicBezTo>
                    <a:cubicBezTo>
                      <a:pt x="2510" y="1776"/>
                      <a:pt x="2736" y="1619"/>
                      <a:pt x="2908" y="1416"/>
                    </a:cubicBezTo>
                    <a:cubicBezTo>
                      <a:pt x="3126" y="1153"/>
                      <a:pt x="3246" y="807"/>
                      <a:pt x="3246" y="462"/>
                    </a:cubicBezTo>
                    <a:cubicBezTo>
                      <a:pt x="3246" y="401"/>
                      <a:pt x="3239" y="334"/>
                      <a:pt x="3209" y="289"/>
                    </a:cubicBezTo>
                    <a:cubicBezTo>
                      <a:pt x="3179" y="229"/>
                      <a:pt x="3119" y="199"/>
                      <a:pt x="3059" y="176"/>
                    </a:cubicBezTo>
                    <a:cubicBezTo>
                      <a:pt x="3001" y="159"/>
                      <a:pt x="2942" y="152"/>
                      <a:pt x="2884" y="152"/>
                    </a:cubicBezTo>
                    <a:cubicBezTo>
                      <a:pt x="2668" y="152"/>
                      <a:pt x="2449" y="244"/>
                      <a:pt x="2230" y="244"/>
                    </a:cubicBezTo>
                    <a:cubicBezTo>
                      <a:pt x="2223" y="244"/>
                      <a:pt x="2216" y="244"/>
                      <a:pt x="2210" y="244"/>
                    </a:cubicBezTo>
                    <a:cubicBezTo>
                      <a:pt x="1932" y="229"/>
                      <a:pt x="1669" y="26"/>
                      <a:pt x="1391" y="3"/>
                    </a:cubicBezTo>
                    <a:cubicBezTo>
                      <a:pt x="1368" y="1"/>
                      <a:pt x="1346" y="0"/>
                      <a:pt x="1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9" name="Google Shape;1429;p34"/>
            <p:cNvGrpSpPr/>
            <p:nvPr/>
          </p:nvGrpSpPr>
          <p:grpSpPr>
            <a:xfrm>
              <a:off x="8813614" y="3654997"/>
              <a:ext cx="369706" cy="226181"/>
              <a:chOff x="8322164" y="3668997"/>
              <a:chExt cx="369706" cy="226181"/>
            </a:xfrm>
          </p:grpSpPr>
          <p:grpSp>
            <p:nvGrpSpPr>
              <p:cNvPr id="1430" name="Google Shape;1430;p34"/>
              <p:cNvGrpSpPr/>
              <p:nvPr/>
            </p:nvGrpSpPr>
            <p:grpSpPr>
              <a:xfrm>
                <a:off x="8322164" y="3668997"/>
                <a:ext cx="369706" cy="226181"/>
                <a:chOff x="8207864" y="3463797"/>
                <a:chExt cx="369706" cy="226181"/>
              </a:xfrm>
            </p:grpSpPr>
            <p:sp>
              <p:nvSpPr>
                <p:cNvPr id="1431" name="Google Shape;1431;p34"/>
                <p:cNvSpPr/>
                <p:nvPr/>
              </p:nvSpPr>
              <p:spPr>
                <a:xfrm rot="-5400000">
                  <a:off x="8382279" y="3494687"/>
                  <a:ext cx="180334" cy="210248"/>
                </a:xfrm>
                <a:custGeom>
                  <a:avLst/>
                  <a:gdLst/>
                  <a:ahLst/>
                  <a:cxnLst/>
                  <a:rect l="l" t="t" r="r" b="b"/>
                  <a:pathLst>
                    <a:path w="2954" h="3444" extrusionOk="0">
                      <a:moveTo>
                        <a:pt x="1098" y="525"/>
                      </a:moveTo>
                      <a:cubicBezTo>
                        <a:pt x="1120" y="540"/>
                        <a:pt x="1135" y="555"/>
                        <a:pt x="1158" y="570"/>
                      </a:cubicBezTo>
                      <a:cubicBezTo>
                        <a:pt x="1443" y="931"/>
                        <a:pt x="1639" y="1351"/>
                        <a:pt x="1826" y="1780"/>
                      </a:cubicBezTo>
                      <a:cubicBezTo>
                        <a:pt x="1841" y="1802"/>
                        <a:pt x="1849" y="1817"/>
                        <a:pt x="1856" y="1840"/>
                      </a:cubicBezTo>
                      <a:cubicBezTo>
                        <a:pt x="1691" y="1584"/>
                        <a:pt x="1533" y="1329"/>
                        <a:pt x="1391" y="1066"/>
                      </a:cubicBezTo>
                      <a:cubicBezTo>
                        <a:pt x="1293" y="886"/>
                        <a:pt x="1218" y="683"/>
                        <a:pt x="1098" y="525"/>
                      </a:cubicBezTo>
                      <a:close/>
                      <a:moveTo>
                        <a:pt x="421" y="127"/>
                      </a:moveTo>
                      <a:cubicBezTo>
                        <a:pt x="436" y="134"/>
                        <a:pt x="451" y="149"/>
                        <a:pt x="466" y="157"/>
                      </a:cubicBezTo>
                      <a:lnTo>
                        <a:pt x="459" y="157"/>
                      </a:lnTo>
                      <a:cubicBezTo>
                        <a:pt x="271" y="435"/>
                        <a:pt x="241" y="818"/>
                        <a:pt x="264" y="1148"/>
                      </a:cubicBezTo>
                      <a:cubicBezTo>
                        <a:pt x="286" y="1494"/>
                        <a:pt x="421" y="1862"/>
                        <a:pt x="361" y="2208"/>
                      </a:cubicBezTo>
                      <a:cubicBezTo>
                        <a:pt x="331" y="2125"/>
                        <a:pt x="249" y="2058"/>
                        <a:pt x="166" y="2013"/>
                      </a:cubicBezTo>
                      <a:cubicBezTo>
                        <a:pt x="173" y="2013"/>
                        <a:pt x="181" y="2005"/>
                        <a:pt x="188" y="2005"/>
                      </a:cubicBezTo>
                      <a:cubicBezTo>
                        <a:pt x="391" y="1855"/>
                        <a:pt x="158" y="1517"/>
                        <a:pt x="136" y="1336"/>
                      </a:cubicBezTo>
                      <a:cubicBezTo>
                        <a:pt x="83" y="923"/>
                        <a:pt x="219" y="480"/>
                        <a:pt x="414" y="127"/>
                      </a:cubicBezTo>
                      <a:close/>
                      <a:moveTo>
                        <a:pt x="391" y="390"/>
                      </a:moveTo>
                      <a:lnTo>
                        <a:pt x="391" y="390"/>
                      </a:lnTo>
                      <a:cubicBezTo>
                        <a:pt x="339" y="683"/>
                        <a:pt x="391" y="1013"/>
                        <a:pt x="421" y="1291"/>
                      </a:cubicBezTo>
                      <a:cubicBezTo>
                        <a:pt x="466" y="1704"/>
                        <a:pt x="617" y="2125"/>
                        <a:pt x="572" y="2538"/>
                      </a:cubicBezTo>
                      <a:cubicBezTo>
                        <a:pt x="527" y="2463"/>
                        <a:pt x="444" y="2403"/>
                        <a:pt x="354" y="2396"/>
                      </a:cubicBezTo>
                      <a:lnTo>
                        <a:pt x="354" y="2388"/>
                      </a:lnTo>
                      <a:cubicBezTo>
                        <a:pt x="369" y="2373"/>
                        <a:pt x="376" y="2343"/>
                        <a:pt x="384" y="2321"/>
                      </a:cubicBezTo>
                      <a:cubicBezTo>
                        <a:pt x="474" y="2035"/>
                        <a:pt x="376" y="1720"/>
                        <a:pt x="331" y="1434"/>
                      </a:cubicBezTo>
                      <a:cubicBezTo>
                        <a:pt x="271" y="1058"/>
                        <a:pt x="286" y="728"/>
                        <a:pt x="391" y="390"/>
                      </a:cubicBezTo>
                      <a:close/>
                      <a:moveTo>
                        <a:pt x="504" y="172"/>
                      </a:moveTo>
                      <a:cubicBezTo>
                        <a:pt x="527" y="187"/>
                        <a:pt x="549" y="194"/>
                        <a:pt x="572" y="209"/>
                      </a:cubicBezTo>
                      <a:cubicBezTo>
                        <a:pt x="542" y="623"/>
                        <a:pt x="632" y="1051"/>
                        <a:pt x="714" y="1457"/>
                      </a:cubicBezTo>
                      <a:cubicBezTo>
                        <a:pt x="812" y="1900"/>
                        <a:pt x="895" y="2336"/>
                        <a:pt x="887" y="2786"/>
                      </a:cubicBezTo>
                      <a:cubicBezTo>
                        <a:pt x="841" y="2717"/>
                        <a:pt x="742" y="2666"/>
                        <a:pt x="658" y="2666"/>
                      </a:cubicBezTo>
                      <a:cubicBezTo>
                        <a:pt x="632" y="2666"/>
                        <a:pt x="608" y="2671"/>
                        <a:pt x="587" y="2681"/>
                      </a:cubicBezTo>
                      <a:cubicBezTo>
                        <a:pt x="587" y="2674"/>
                        <a:pt x="594" y="2651"/>
                        <a:pt x="594" y="2636"/>
                      </a:cubicBezTo>
                      <a:cubicBezTo>
                        <a:pt x="677" y="2306"/>
                        <a:pt x="564" y="1952"/>
                        <a:pt x="512" y="1622"/>
                      </a:cubicBezTo>
                      <a:cubicBezTo>
                        <a:pt x="466" y="1374"/>
                        <a:pt x="451" y="1126"/>
                        <a:pt x="429" y="878"/>
                      </a:cubicBezTo>
                      <a:cubicBezTo>
                        <a:pt x="414" y="638"/>
                        <a:pt x="399" y="390"/>
                        <a:pt x="504" y="172"/>
                      </a:cubicBezTo>
                      <a:close/>
                      <a:moveTo>
                        <a:pt x="624" y="232"/>
                      </a:moveTo>
                      <a:cubicBezTo>
                        <a:pt x="624" y="232"/>
                        <a:pt x="632" y="232"/>
                        <a:pt x="632" y="239"/>
                      </a:cubicBezTo>
                      <a:cubicBezTo>
                        <a:pt x="632" y="247"/>
                        <a:pt x="639" y="254"/>
                        <a:pt x="639" y="269"/>
                      </a:cubicBezTo>
                      <a:cubicBezTo>
                        <a:pt x="647" y="668"/>
                        <a:pt x="744" y="1066"/>
                        <a:pt x="872" y="1449"/>
                      </a:cubicBezTo>
                      <a:cubicBezTo>
                        <a:pt x="947" y="1674"/>
                        <a:pt x="1030" y="1900"/>
                        <a:pt x="1113" y="2125"/>
                      </a:cubicBezTo>
                      <a:cubicBezTo>
                        <a:pt x="1203" y="2358"/>
                        <a:pt x="1300" y="2584"/>
                        <a:pt x="1323" y="2824"/>
                      </a:cubicBezTo>
                      <a:cubicBezTo>
                        <a:pt x="1293" y="2756"/>
                        <a:pt x="1225" y="2704"/>
                        <a:pt x="1143" y="2704"/>
                      </a:cubicBezTo>
                      <a:cubicBezTo>
                        <a:pt x="1136" y="2703"/>
                        <a:pt x="1130" y="2703"/>
                        <a:pt x="1123" y="2703"/>
                      </a:cubicBezTo>
                      <a:cubicBezTo>
                        <a:pt x="1054" y="2703"/>
                        <a:pt x="980" y="2740"/>
                        <a:pt x="932" y="2801"/>
                      </a:cubicBezTo>
                      <a:cubicBezTo>
                        <a:pt x="962" y="2388"/>
                        <a:pt x="872" y="1967"/>
                        <a:pt x="790" y="1562"/>
                      </a:cubicBezTo>
                      <a:cubicBezTo>
                        <a:pt x="692" y="1118"/>
                        <a:pt x="617" y="683"/>
                        <a:pt x="624" y="232"/>
                      </a:cubicBezTo>
                      <a:close/>
                      <a:moveTo>
                        <a:pt x="677" y="269"/>
                      </a:moveTo>
                      <a:cubicBezTo>
                        <a:pt x="684" y="269"/>
                        <a:pt x="684" y="269"/>
                        <a:pt x="692" y="277"/>
                      </a:cubicBezTo>
                      <a:cubicBezTo>
                        <a:pt x="722" y="299"/>
                        <a:pt x="752" y="315"/>
                        <a:pt x="782" y="337"/>
                      </a:cubicBezTo>
                      <a:cubicBezTo>
                        <a:pt x="857" y="788"/>
                        <a:pt x="1007" y="1171"/>
                        <a:pt x="1218" y="1577"/>
                      </a:cubicBezTo>
                      <a:cubicBezTo>
                        <a:pt x="1428" y="1975"/>
                        <a:pt x="1646" y="2373"/>
                        <a:pt x="1706" y="2824"/>
                      </a:cubicBezTo>
                      <a:cubicBezTo>
                        <a:pt x="1676" y="2779"/>
                        <a:pt x="1631" y="2741"/>
                        <a:pt x="1578" y="2734"/>
                      </a:cubicBezTo>
                      <a:cubicBezTo>
                        <a:pt x="1567" y="2731"/>
                        <a:pt x="1554" y="2729"/>
                        <a:pt x="1542" y="2729"/>
                      </a:cubicBezTo>
                      <a:cubicBezTo>
                        <a:pt x="1462" y="2729"/>
                        <a:pt x="1380" y="2791"/>
                        <a:pt x="1361" y="2869"/>
                      </a:cubicBezTo>
                      <a:cubicBezTo>
                        <a:pt x="1368" y="2463"/>
                        <a:pt x="1120" y="2043"/>
                        <a:pt x="992" y="1659"/>
                      </a:cubicBezTo>
                      <a:cubicBezTo>
                        <a:pt x="857" y="1291"/>
                        <a:pt x="744" y="908"/>
                        <a:pt x="699" y="525"/>
                      </a:cubicBezTo>
                      <a:lnTo>
                        <a:pt x="699" y="525"/>
                      </a:lnTo>
                      <a:cubicBezTo>
                        <a:pt x="782" y="848"/>
                        <a:pt x="895" y="1164"/>
                        <a:pt x="1037" y="1472"/>
                      </a:cubicBezTo>
                      <a:cubicBezTo>
                        <a:pt x="1225" y="1885"/>
                        <a:pt x="1488" y="2276"/>
                        <a:pt x="1593" y="2726"/>
                      </a:cubicBezTo>
                      <a:cubicBezTo>
                        <a:pt x="1597" y="2730"/>
                        <a:pt x="1601" y="2732"/>
                        <a:pt x="1604" y="2732"/>
                      </a:cubicBezTo>
                      <a:cubicBezTo>
                        <a:pt x="1607" y="2732"/>
                        <a:pt x="1609" y="2730"/>
                        <a:pt x="1609" y="2726"/>
                      </a:cubicBezTo>
                      <a:cubicBezTo>
                        <a:pt x="1526" y="2306"/>
                        <a:pt x="1315" y="1952"/>
                        <a:pt x="1135" y="1577"/>
                      </a:cubicBezTo>
                      <a:cubicBezTo>
                        <a:pt x="940" y="1179"/>
                        <a:pt x="790" y="765"/>
                        <a:pt x="677" y="337"/>
                      </a:cubicBezTo>
                      <a:cubicBezTo>
                        <a:pt x="677" y="315"/>
                        <a:pt x="677" y="292"/>
                        <a:pt x="677" y="269"/>
                      </a:cubicBezTo>
                      <a:close/>
                      <a:moveTo>
                        <a:pt x="827" y="367"/>
                      </a:moveTo>
                      <a:cubicBezTo>
                        <a:pt x="857" y="390"/>
                        <a:pt x="895" y="405"/>
                        <a:pt x="932" y="427"/>
                      </a:cubicBezTo>
                      <a:cubicBezTo>
                        <a:pt x="1075" y="592"/>
                        <a:pt x="1165" y="810"/>
                        <a:pt x="1248" y="998"/>
                      </a:cubicBezTo>
                      <a:cubicBezTo>
                        <a:pt x="1353" y="1239"/>
                        <a:pt x="1443" y="1487"/>
                        <a:pt x="1556" y="1727"/>
                      </a:cubicBezTo>
                      <a:cubicBezTo>
                        <a:pt x="1759" y="2178"/>
                        <a:pt x="2082" y="2599"/>
                        <a:pt x="2104" y="3094"/>
                      </a:cubicBezTo>
                      <a:cubicBezTo>
                        <a:pt x="2082" y="3027"/>
                        <a:pt x="2044" y="2952"/>
                        <a:pt x="1977" y="2922"/>
                      </a:cubicBezTo>
                      <a:cubicBezTo>
                        <a:pt x="1952" y="2908"/>
                        <a:pt x="1924" y="2901"/>
                        <a:pt x="1896" y="2901"/>
                      </a:cubicBezTo>
                      <a:cubicBezTo>
                        <a:pt x="1848" y="2901"/>
                        <a:pt x="1800" y="2921"/>
                        <a:pt x="1766" y="2959"/>
                      </a:cubicBezTo>
                      <a:cubicBezTo>
                        <a:pt x="1759" y="2937"/>
                        <a:pt x="1751" y="2914"/>
                        <a:pt x="1744" y="2892"/>
                      </a:cubicBezTo>
                      <a:lnTo>
                        <a:pt x="1751" y="2892"/>
                      </a:lnTo>
                      <a:cubicBezTo>
                        <a:pt x="1714" y="2456"/>
                        <a:pt x="1518" y="2058"/>
                        <a:pt x="1315" y="1682"/>
                      </a:cubicBezTo>
                      <a:cubicBezTo>
                        <a:pt x="1203" y="1464"/>
                        <a:pt x="1090" y="1254"/>
                        <a:pt x="1000" y="1021"/>
                      </a:cubicBezTo>
                      <a:cubicBezTo>
                        <a:pt x="910" y="810"/>
                        <a:pt x="865" y="592"/>
                        <a:pt x="827" y="367"/>
                      </a:cubicBezTo>
                      <a:close/>
                      <a:moveTo>
                        <a:pt x="1898" y="2953"/>
                      </a:moveTo>
                      <a:cubicBezTo>
                        <a:pt x="1938" y="2953"/>
                        <a:pt x="1976" y="2972"/>
                        <a:pt x="2007" y="3012"/>
                      </a:cubicBezTo>
                      <a:cubicBezTo>
                        <a:pt x="2044" y="3049"/>
                        <a:pt x="2059" y="3102"/>
                        <a:pt x="2074" y="3147"/>
                      </a:cubicBezTo>
                      <a:cubicBezTo>
                        <a:pt x="2007" y="3102"/>
                        <a:pt x="1939" y="3049"/>
                        <a:pt x="1887" y="3019"/>
                      </a:cubicBezTo>
                      <a:cubicBezTo>
                        <a:pt x="1864" y="3004"/>
                        <a:pt x="1841" y="2997"/>
                        <a:pt x="1811" y="2982"/>
                      </a:cubicBezTo>
                      <a:cubicBezTo>
                        <a:pt x="1840" y="2963"/>
                        <a:pt x="1869" y="2953"/>
                        <a:pt x="1898" y="2953"/>
                      </a:cubicBezTo>
                      <a:close/>
                      <a:moveTo>
                        <a:pt x="1022" y="487"/>
                      </a:moveTo>
                      <a:cubicBezTo>
                        <a:pt x="1203" y="720"/>
                        <a:pt x="1308" y="991"/>
                        <a:pt x="1458" y="1254"/>
                      </a:cubicBezTo>
                      <a:cubicBezTo>
                        <a:pt x="1609" y="1517"/>
                        <a:pt x="1766" y="1772"/>
                        <a:pt x="1939" y="2020"/>
                      </a:cubicBezTo>
                      <a:cubicBezTo>
                        <a:pt x="2089" y="2381"/>
                        <a:pt x="2232" y="2741"/>
                        <a:pt x="2352" y="3109"/>
                      </a:cubicBezTo>
                      <a:cubicBezTo>
                        <a:pt x="2333" y="3099"/>
                        <a:pt x="2312" y="3094"/>
                        <a:pt x="2291" y="3094"/>
                      </a:cubicBezTo>
                      <a:cubicBezTo>
                        <a:pt x="2239" y="3094"/>
                        <a:pt x="2185" y="3122"/>
                        <a:pt x="2142" y="3155"/>
                      </a:cubicBezTo>
                      <a:cubicBezTo>
                        <a:pt x="2134" y="2599"/>
                        <a:pt x="1774" y="2140"/>
                        <a:pt x="1563" y="1652"/>
                      </a:cubicBezTo>
                      <a:cubicBezTo>
                        <a:pt x="1436" y="1359"/>
                        <a:pt x="1323" y="1051"/>
                        <a:pt x="1180" y="765"/>
                      </a:cubicBezTo>
                      <a:cubicBezTo>
                        <a:pt x="1135" y="675"/>
                        <a:pt x="1083" y="577"/>
                        <a:pt x="1022" y="487"/>
                      </a:cubicBezTo>
                      <a:close/>
                      <a:moveTo>
                        <a:pt x="1586" y="953"/>
                      </a:moveTo>
                      <a:lnTo>
                        <a:pt x="1593" y="961"/>
                      </a:lnTo>
                      <a:cubicBezTo>
                        <a:pt x="1601" y="968"/>
                        <a:pt x="1601" y="968"/>
                        <a:pt x="1601" y="968"/>
                      </a:cubicBezTo>
                      <a:cubicBezTo>
                        <a:pt x="1661" y="1036"/>
                        <a:pt x="1721" y="1096"/>
                        <a:pt x="1774" y="1164"/>
                      </a:cubicBezTo>
                      <a:cubicBezTo>
                        <a:pt x="1954" y="1374"/>
                        <a:pt x="2112" y="1599"/>
                        <a:pt x="2285" y="1810"/>
                      </a:cubicBezTo>
                      <a:cubicBezTo>
                        <a:pt x="2360" y="1937"/>
                        <a:pt x="2427" y="2065"/>
                        <a:pt x="2480" y="2200"/>
                      </a:cubicBezTo>
                      <a:cubicBezTo>
                        <a:pt x="2510" y="2283"/>
                        <a:pt x="2533" y="2373"/>
                        <a:pt x="2555" y="2456"/>
                      </a:cubicBezTo>
                      <a:cubicBezTo>
                        <a:pt x="2608" y="2674"/>
                        <a:pt x="2698" y="2944"/>
                        <a:pt x="2668" y="3170"/>
                      </a:cubicBezTo>
                      <a:cubicBezTo>
                        <a:pt x="2653" y="3200"/>
                        <a:pt x="2638" y="3222"/>
                        <a:pt x="2623" y="3237"/>
                      </a:cubicBezTo>
                      <a:cubicBezTo>
                        <a:pt x="2615" y="3252"/>
                        <a:pt x="2593" y="3267"/>
                        <a:pt x="2578" y="3282"/>
                      </a:cubicBezTo>
                      <a:cubicBezTo>
                        <a:pt x="2593" y="2734"/>
                        <a:pt x="2217" y="2215"/>
                        <a:pt x="1977" y="1750"/>
                      </a:cubicBezTo>
                      <a:cubicBezTo>
                        <a:pt x="1841" y="1487"/>
                        <a:pt x="1751" y="1201"/>
                        <a:pt x="1586" y="953"/>
                      </a:cubicBezTo>
                      <a:close/>
                      <a:moveTo>
                        <a:pt x="2291" y="3144"/>
                      </a:moveTo>
                      <a:cubicBezTo>
                        <a:pt x="2311" y="3144"/>
                        <a:pt x="2332" y="3151"/>
                        <a:pt x="2352" y="3170"/>
                      </a:cubicBezTo>
                      <a:cubicBezTo>
                        <a:pt x="2367" y="3177"/>
                        <a:pt x="2375" y="3192"/>
                        <a:pt x="2390" y="3215"/>
                      </a:cubicBezTo>
                      <a:cubicBezTo>
                        <a:pt x="2390" y="3222"/>
                        <a:pt x="2397" y="3237"/>
                        <a:pt x="2397" y="3252"/>
                      </a:cubicBezTo>
                      <a:cubicBezTo>
                        <a:pt x="2397" y="3252"/>
                        <a:pt x="2405" y="3260"/>
                        <a:pt x="2405" y="3260"/>
                      </a:cubicBezTo>
                      <a:cubicBezTo>
                        <a:pt x="2412" y="3282"/>
                        <a:pt x="2412" y="3305"/>
                        <a:pt x="2412" y="3327"/>
                      </a:cubicBezTo>
                      <a:cubicBezTo>
                        <a:pt x="2330" y="3320"/>
                        <a:pt x="2240" y="3267"/>
                        <a:pt x="2149" y="3207"/>
                      </a:cubicBezTo>
                      <a:lnTo>
                        <a:pt x="2157" y="3207"/>
                      </a:lnTo>
                      <a:cubicBezTo>
                        <a:pt x="2199" y="3181"/>
                        <a:pt x="2244" y="3144"/>
                        <a:pt x="2291" y="3144"/>
                      </a:cubicBezTo>
                      <a:close/>
                      <a:moveTo>
                        <a:pt x="1315" y="698"/>
                      </a:moveTo>
                      <a:lnTo>
                        <a:pt x="1361" y="735"/>
                      </a:lnTo>
                      <a:cubicBezTo>
                        <a:pt x="1436" y="818"/>
                        <a:pt x="1503" y="901"/>
                        <a:pt x="1563" y="991"/>
                      </a:cubicBezTo>
                      <a:cubicBezTo>
                        <a:pt x="1721" y="1239"/>
                        <a:pt x="1819" y="1532"/>
                        <a:pt x="1954" y="1795"/>
                      </a:cubicBezTo>
                      <a:cubicBezTo>
                        <a:pt x="2210" y="2276"/>
                        <a:pt x="2525" y="2756"/>
                        <a:pt x="2548" y="3312"/>
                      </a:cubicBezTo>
                      <a:cubicBezTo>
                        <a:pt x="2518" y="3327"/>
                        <a:pt x="2488" y="3335"/>
                        <a:pt x="2458" y="3335"/>
                      </a:cubicBezTo>
                      <a:cubicBezTo>
                        <a:pt x="2458" y="3267"/>
                        <a:pt x="2435" y="3192"/>
                        <a:pt x="2390" y="3140"/>
                      </a:cubicBezTo>
                      <a:cubicBezTo>
                        <a:pt x="2255" y="2629"/>
                        <a:pt x="2037" y="2148"/>
                        <a:pt x="1826" y="1667"/>
                      </a:cubicBezTo>
                      <a:cubicBezTo>
                        <a:pt x="1676" y="1336"/>
                        <a:pt x="1526" y="991"/>
                        <a:pt x="1315" y="698"/>
                      </a:cubicBezTo>
                      <a:close/>
                      <a:moveTo>
                        <a:pt x="537" y="0"/>
                      </a:moveTo>
                      <a:cubicBezTo>
                        <a:pt x="498" y="0"/>
                        <a:pt x="457" y="7"/>
                        <a:pt x="414" y="21"/>
                      </a:cubicBezTo>
                      <a:cubicBezTo>
                        <a:pt x="376" y="29"/>
                        <a:pt x="376" y="67"/>
                        <a:pt x="391" y="97"/>
                      </a:cubicBezTo>
                      <a:cubicBezTo>
                        <a:pt x="219" y="330"/>
                        <a:pt x="136" y="623"/>
                        <a:pt x="98" y="908"/>
                      </a:cubicBezTo>
                      <a:cubicBezTo>
                        <a:pt x="76" y="1051"/>
                        <a:pt x="68" y="1201"/>
                        <a:pt x="83" y="1344"/>
                      </a:cubicBezTo>
                      <a:cubicBezTo>
                        <a:pt x="98" y="1472"/>
                        <a:pt x="219" y="1667"/>
                        <a:pt x="211" y="1825"/>
                      </a:cubicBezTo>
                      <a:cubicBezTo>
                        <a:pt x="185" y="1760"/>
                        <a:pt x="119" y="1700"/>
                        <a:pt x="53" y="1700"/>
                      </a:cubicBezTo>
                      <a:cubicBezTo>
                        <a:pt x="43" y="1700"/>
                        <a:pt x="33" y="1701"/>
                        <a:pt x="23" y="1704"/>
                      </a:cubicBezTo>
                      <a:cubicBezTo>
                        <a:pt x="1" y="1704"/>
                        <a:pt x="16" y="1735"/>
                        <a:pt x="31" y="1742"/>
                      </a:cubicBezTo>
                      <a:cubicBezTo>
                        <a:pt x="91" y="1757"/>
                        <a:pt x="151" y="1780"/>
                        <a:pt x="173" y="1847"/>
                      </a:cubicBezTo>
                      <a:cubicBezTo>
                        <a:pt x="188" y="1885"/>
                        <a:pt x="181" y="1915"/>
                        <a:pt x="166" y="1945"/>
                      </a:cubicBezTo>
                      <a:cubicBezTo>
                        <a:pt x="158" y="1960"/>
                        <a:pt x="143" y="1975"/>
                        <a:pt x="121" y="1990"/>
                      </a:cubicBezTo>
                      <a:cubicBezTo>
                        <a:pt x="113" y="1990"/>
                        <a:pt x="113" y="1998"/>
                        <a:pt x="113" y="2005"/>
                      </a:cubicBezTo>
                      <a:cubicBezTo>
                        <a:pt x="106" y="2013"/>
                        <a:pt x="106" y="2020"/>
                        <a:pt x="113" y="2028"/>
                      </a:cubicBezTo>
                      <a:cubicBezTo>
                        <a:pt x="211" y="2095"/>
                        <a:pt x="354" y="2200"/>
                        <a:pt x="339" y="2313"/>
                      </a:cubicBezTo>
                      <a:cubicBezTo>
                        <a:pt x="331" y="2328"/>
                        <a:pt x="324" y="2343"/>
                        <a:pt x="316" y="2366"/>
                      </a:cubicBezTo>
                      <a:cubicBezTo>
                        <a:pt x="309" y="2373"/>
                        <a:pt x="301" y="2388"/>
                        <a:pt x="294" y="2403"/>
                      </a:cubicBezTo>
                      <a:cubicBezTo>
                        <a:pt x="286" y="2411"/>
                        <a:pt x="286" y="2418"/>
                        <a:pt x="301" y="2426"/>
                      </a:cubicBezTo>
                      <a:lnTo>
                        <a:pt x="316" y="2426"/>
                      </a:lnTo>
                      <a:cubicBezTo>
                        <a:pt x="316" y="2433"/>
                        <a:pt x="324" y="2433"/>
                        <a:pt x="324" y="2433"/>
                      </a:cubicBezTo>
                      <a:cubicBezTo>
                        <a:pt x="391" y="2441"/>
                        <a:pt x="459" y="2448"/>
                        <a:pt x="504" y="2508"/>
                      </a:cubicBezTo>
                      <a:cubicBezTo>
                        <a:pt x="549" y="2561"/>
                        <a:pt x="549" y="2621"/>
                        <a:pt x="542" y="2681"/>
                      </a:cubicBezTo>
                      <a:cubicBezTo>
                        <a:pt x="542" y="2696"/>
                        <a:pt x="534" y="2704"/>
                        <a:pt x="534" y="2719"/>
                      </a:cubicBezTo>
                      <a:cubicBezTo>
                        <a:pt x="529" y="2729"/>
                        <a:pt x="539" y="2740"/>
                        <a:pt x="547" y="2740"/>
                      </a:cubicBezTo>
                      <a:cubicBezTo>
                        <a:pt x="551" y="2740"/>
                        <a:pt x="554" y="2738"/>
                        <a:pt x="557" y="2734"/>
                      </a:cubicBezTo>
                      <a:cubicBezTo>
                        <a:pt x="562" y="2734"/>
                        <a:pt x="563" y="2737"/>
                        <a:pt x="566" y="2737"/>
                      </a:cubicBezTo>
                      <a:cubicBezTo>
                        <a:pt x="567" y="2737"/>
                        <a:pt x="569" y="2736"/>
                        <a:pt x="572" y="2734"/>
                      </a:cubicBezTo>
                      <a:cubicBezTo>
                        <a:pt x="605" y="2726"/>
                        <a:pt x="635" y="2720"/>
                        <a:pt x="668" y="2720"/>
                      </a:cubicBezTo>
                      <a:cubicBezTo>
                        <a:pt x="694" y="2720"/>
                        <a:pt x="721" y="2724"/>
                        <a:pt x="752" y="2734"/>
                      </a:cubicBezTo>
                      <a:cubicBezTo>
                        <a:pt x="820" y="2764"/>
                        <a:pt x="887" y="2824"/>
                        <a:pt x="887" y="2907"/>
                      </a:cubicBezTo>
                      <a:cubicBezTo>
                        <a:pt x="887" y="2921"/>
                        <a:pt x="893" y="2926"/>
                        <a:pt x="902" y="2926"/>
                      </a:cubicBezTo>
                      <a:cubicBezTo>
                        <a:pt x="906" y="2926"/>
                        <a:pt x="912" y="2924"/>
                        <a:pt x="917" y="2922"/>
                      </a:cubicBezTo>
                      <a:cubicBezTo>
                        <a:pt x="917" y="2922"/>
                        <a:pt x="925" y="2914"/>
                        <a:pt x="925" y="2907"/>
                      </a:cubicBezTo>
                      <a:lnTo>
                        <a:pt x="925" y="2899"/>
                      </a:lnTo>
                      <a:cubicBezTo>
                        <a:pt x="962" y="2809"/>
                        <a:pt x="1037" y="2741"/>
                        <a:pt x="1135" y="2741"/>
                      </a:cubicBezTo>
                      <a:cubicBezTo>
                        <a:pt x="1233" y="2749"/>
                        <a:pt x="1293" y="2839"/>
                        <a:pt x="1308" y="2929"/>
                      </a:cubicBezTo>
                      <a:cubicBezTo>
                        <a:pt x="1312" y="2937"/>
                        <a:pt x="1319" y="2940"/>
                        <a:pt x="1326" y="2940"/>
                      </a:cubicBezTo>
                      <a:cubicBezTo>
                        <a:pt x="1332" y="2940"/>
                        <a:pt x="1338" y="2937"/>
                        <a:pt x="1338" y="2929"/>
                      </a:cubicBezTo>
                      <a:cubicBezTo>
                        <a:pt x="1346" y="2929"/>
                        <a:pt x="1353" y="2922"/>
                        <a:pt x="1353" y="2914"/>
                      </a:cubicBezTo>
                      <a:cubicBezTo>
                        <a:pt x="1418" y="2868"/>
                        <a:pt x="1455" y="2772"/>
                        <a:pt x="1538" y="2772"/>
                      </a:cubicBezTo>
                      <a:cubicBezTo>
                        <a:pt x="1550" y="2772"/>
                        <a:pt x="1564" y="2774"/>
                        <a:pt x="1578" y="2779"/>
                      </a:cubicBezTo>
                      <a:cubicBezTo>
                        <a:pt x="1661" y="2801"/>
                        <a:pt x="1699" y="2869"/>
                        <a:pt x="1721" y="2944"/>
                      </a:cubicBezTo>
                      <a:cubicBezTo>
                        <a:pt x="1678" y="2931"/>
                        <a:pt x="1631" y="2923"/>
                        <a:pt x="1584" y="2923"/>
                      </a:cubicBezTo>
                      <a:cubicBezTo>
                        <a:pt x="1550" y="2923"/>
                        <a:pt x="1515" y="2927"/>
                        <a:pt x="1481" y="2937"/>
                      </a:cubicBezTo>
                      <a:cubicBezTo>
                        <a:pt x="1473" y="2937"/>
                        <a:pt x="1473" y="2959"/>
                        <a:pt x="1488" y="2959"/>
                      </a:cubicBezTo>
                      <a:cubicBezTo>
                        <a:pt x="1676" y="2974"/>
                        <a:pt x="1811" y="3027"/>
                        <a:pt x="1962" y="3147"/>
                      </a:cubicBezTo>
                      <a:cubicBezTo>
                        <a:pt x="2082" y="3237"/>
                        <a:pt x="2187" y="3365"/>
                        <a:pt x="2322" y="3425"/>
                      </a:cubicBezTo>
                      <a:cubicBezTo>
                        <a:pt x="2361" y="3437"/>
                        <a:pt x="2400" y="3443"/>
                        <a:pt x="2439" y="3443"/>
                      </a:cubicBezTo>
                      <a:cubicBezTo>
                        <a:pt x="2496" y="3443"/>
                        <a:pt x="2551" y="3430"/>
                        <a:pt x="2600" y="3403"/>
                      </a:cubicBezTo>
                      <a:cubicBezTo>
                        <a:pt x="2608" y="3403"/>
                        <a:pt x="2623" y="3403"/>
                        <a:pt x="2630" y="3395"/>
                      </a:cubicBezTo>
                      <a:cubicBezTo>
                        <a:pt x="2908" y="3200"/>
                        <a:pt x="2953" y="2801"/>
                        <a:pt x="2923" y="2478"/>
                      </a:cubicBezTo>
                      <a:cubicBezTo>
                        <a:pt x="2878" y="2065"/>
                        <a:pt x="2683" y="1667"/>
                        <a:pt x="2435" y="1336"/>
                      </a:cubicBezTo>
                      <a:cubicBezTo>
                        <a:pt x="2165" y="968"/>
                        <a:pt x="1804" y="668"/>
                        <a:pt x="1421" y="427"/>
                      </a:cubicBezTo>
                      <a:cubicBezTo>
                        <a:pt x="1233" y="299"/>
                        <a:pt x="1030" y="194"/>
                        <a:pt x="827" y="89"/>
                      </a:cubicBezTo>
                      <a:cubicBezTo>
                        <a:pt x="730" y="41"/>
                        <a:pt x="638" y="0"/>
                        <a:pt x="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4"/>
                <p:cNvSpPr/>
                <p:nvPr/>
              </p:nvSpPr>
              <p:spPr>
                <a:xfrm rot="-5400000">
                  <a:off x="8183934" y="3487728"/>
                  <a:ext cx="209637" cy="161776"/>
                </a:xfrm>
                <a:custGeom>
                  <a:avLst/>
                  <a:gdLst/>
                  <a:ahLst/>
                  <a:cxnLst/>
                  <a:rect l="l" t="t" r="r" b="b"/>
                  <a:pathLst>
                    <a:path w="3434" h="2650" extrusionOk="0">
                      <a:moveTo>
                        <a:pt x="2914" y="165"/>
                      </a:moveTo>
                      <a:cubicBezTo>
                        <a:pt x="2946" y="165"/>
                        <a:pt x="2977" y="169"/>
                        <a:pt x="3005" y="177"/>
                      </a:cubicBezTo>
                      <a:cubicBezTo>
                        <a:pt x="2998" y="192"/>
                        <a:pt x="2990" y="214"/>
                        <a:pt x="2975" y="237"/>
                      </a:cubicBezTo>
                      <a:lnTo>
                        <a:pt x="2968" y="237"/>
                      </a:lnTo>
                      <a:cubicBezTo>
                        <a:pt x="2960" y="252"/>
                        <a:pt x="2953" y="259"/>
                        <a:pt x="2945" y="274"/>
                      </a:cubicBezTo>
                      <a:cubicBezTo>
                        <a:pt x="2930" y="289"/>
                        <a:pt x="2915" y="297"/>
                        <a:pt x="2893" y="304"/>
                      </a:cubicBezTo>
                      <a:cubicBezTo>
                        <a:pt x="2883" y="307"/>
                        <a:pt x="2873" y="308"/>
                        <a:pt x="2864" y="308"/>
                      </a:cubicBezTo>
                      <a:cubicBezTo>
                        <a:pt x="2799" y="308"/>
                        <a:pt x="2759" y="244"/>
                        <a:pt x="2720" y="192"/>
                      </a:cubicBezTo>
                      <a:cubicBezTo>
                        <a:pt x="2789" y="177"/>
                        <a:pt x="2854" y="165"/>
                        <a:pt x="2914" y="165"/>
                      </a:cubicBezTo>
                      <a:close/>
                      <a:moveTo>
                        <a:pt x="2630" y="222"/>
                      </a:moveTo>
                      <a:lnTo>
                        <a:pt x="2630" y="222"/>
                      </a:lnTo>
                      <a:cubicBezTo>
                        <a:pt x="2600" y="259"/>
                        <a:pt x="2570" y="304"/>
                        <a:pt x="2525" y="327"/>
                      </a:cubicBezTo>
                      <a:cubicBezTo>
                        <a:pt x="2498" y="343"/>
                        <a:pt x="2472" y="350"/>
                        <a:pt x="2448" y="350"/>
                      </a:cubicBezTo>
                      <a:cubicBezTo>
                        <a:pt x="2403" y="350"/>
                        <a:pt x="2363" y="325"/>
                        <a:pt x="2329" y="282"/>
                      </a:cubicBezTo>
                      <a:cubicBezTo>
                        <a:pt x="2359" y="282"/>
                        <a:pt x="2382" y="274"/>
                        <a:pt x="2412" y="274"/>
                      </a:cubicBezTo>
                      <a:cubicBezTo>
                        <a:pt x="2472" y="259"/>
                        <a:pt x="2547" y="237"/>
                        <a:pt x="2630" y="222"/>
                      </a:cubicBezTo>
                      <a:close/>
                      <a:moveTo>
                        <a:pt x="3148" y="274"/>
                      </a:moveTo>
                      <a:cubicBezTo>
                        <a:pt x="3156" y="297"/>
                        <a:pt x="3171" y="319"/>
                        <a:pt x="3178" y="334"/>
                      </a:cubicBezTo>
                      <a:cubicBezTo>
                        <a:pt x="3186" y="357"/>
                        <a:pt x="3186" y="387"/>
                        <a:pt x="3193" y="417"/>
                      </a:cubicBezTo>
                      <a:cubicBezTo>
                        <a:pt x="3156" y="642"/>
                        <a:pt x="2983" y="868"/>
                        <a:pt x="2870" y="1048"/>
                      </a:cubicBezTo>
                      <a:cubicBezTo>
                        <a:pt x="2818" y="1123"/>
                        <a:pt x="2765" y="1191"/>
                        <a:pt x="2712" y="1259"/>
                      </a:cubicBezTo>
                      <a:cubicBezTo>
                        <a:pt x="2622" y="1371"/>
                        <a:pt x="2517" y="1469"/>
                        <a:pt x="2412" y="1559"/>
                      </a:cubicBezTo>
                      <a:cubicBezTo>
                        <a:pt x="2179" y="1694"/>
                        <a:pt x="1961" y="1852"/>
                        <a:pt x="1728" y="1980"/>
                      </a:cubicBezTo>
                      <a:cubicBezTo>
                        <a:pt x="1653" y="2017"/>
                        <a:pt x="1578" y="2062"/>
                        <a:pt x="1503" y="2100"/>
                      </a:cubicBezTo>
                      <a:lnTo>
                        <a:pt x="1498" y="2100"/>
                      </a:lnTo>
                      <a:cubicBezTo>
                        <a:pt x="1718" y="1928"/>
                        <a:pt x="1897" y="1699"/>
                        <a:pt x="2104" y="1499"/>
                      </a:cubicBezTo>
                      <a:cubicBezTo>
                        <a:pt x="2472" y="1153"/>
                        <a:pt x="2990" y="800"/>
                        <a:pt x="3148" y="274"/>
                      </a:cubicBezTo>
                      <a:close/>
                      <a:moveTo>
                        <a:pt x="1022" y="244"/>
                      </a:moveTo>
                      <a:lnTo>
                        <a:pt x="1022" y="244"/>
                      </a:lnTo>
                      <a:cubicBezTo>
                        <a:pt x="939" y="650"/>
                        <a:pt x="661" y="996"/>
                        <a:pt x="496" y="1364"/>
                      </a:cubicBezTo>
                      <a:cubicBezTo>
                        <a:pt x="383" y="1619"/>
                        <a:pt x="226" y="1912"/>
                        <a:pt x="180" y="2205"/>
                      </a:cubicBezTo>
                      <a:cubicBezTo>
                        <a:pt x="188" y="1852"/>
                        <a:pt x="286" y="1529"/>
                        <a:pt x="451" y="1198"/>
                      </a:cubicBezTo>
                      <a:cubicBezTo>
                        <a:pt x="579" y="943"/>
                        <a:pt x="774" y="680"/>
                        <a:pt x="774" y="387"/>
                      </a:cubicBezTo>
                      <a:cubicBezTo>
                        <a:pt x="782" y="357"/>
                        <a:pt x="782" y="327"/>
                        <a:pt x="774" y="304"/>
                      </a:cubicBezTo>
                      <a:lnTo>
                        <a:pt x="774" y="304"/>
                      </a:lnTo>
                      <a:cubicBezTo>
                        <a:pt x="795" y="310"/>
                        <a:pt x="818" y="313"/>
                        <a:pt x="841" y="313"/>
                      </a:cubicBezTo>
                      <a:cubicBezTo>
                        <a:pt x="907" y="313"/>
                        <a:pt x="977" y="289"/>
                        <a:pt x="1022" y="244"/>
                      </a:cubicBezTo>
                      <a:close/>
                      <a:moveTo>
                        <a:pt x="3051" y="192"/>
                      </a:moveTo>
                      <a:cubicBezTo>
                        <a:pt x="3081" y="199"/>
                        <a:pt x="3103" y="214"/>
                        <a:pt x="3126" y="237"/>
                      </a:cubicBezTo>
                      <a:cubicBezTo>
                        <a:pt x="2930" y="755"/>
                        <a:pt x="2487" y="1093"/>
                        <a:pt x="2096" y="1454"/>
                      </a:cubicBezTo>
                      <a:cubicBezTo>
                        <a:pt x="1886" y="1649"/>
                        <a:pt x="1706" y="1890"/>
                        <a:pt x="1473" y="2062"/>
                      </a:cubicBezTo>
                      <a:cubicBezTo>
                        <a:pt x="1390" y="2130"/>
                        <a:pt x="1300" y="2183"/>
                        <a:pt x="1210" y="2235"/>
                      </a:cubicBezTo>
                      <a:cubicBezTo>
                        <a:pt x="1187" y="2243"/>
                        <a:pt x="1172" y="2243"/>
                        <a:pt x="1150" y="2250"/>
                      </a:cubicBezTo>
                      <a:cubicBezTo>
                        <a:pt x="1443" y="2047"/>
                        <a:pt x="1691" y="1777"/>
                        <a:pt x="1931" y="1521"/>
                      </a:cubicBezTo>
                      <a:cubicBezTo>
                        <a:pt x="2284" y="1153"/>
                        <a:pt x="2637" y="770"/>
                        <a:pt x="2923" y="342"/>
                      </a:cubicBezTo>
                      <a:cubicBezTo>
                        <a:pt x="2983" y="319"/>
                        <a:pt x="3028" y="252"/>
                        <a:pt x="3051" y="192"/>
                      </a:cubicBezTo>
                      <a:close/>
                      <a:moveTo>
                        <a:pt x="2014" y="1371"/>
                      </a:moveTo>
                      <a:lnTo>
                        <a:pt x="2014" y="1371"/>
                      </a:lnTo>
                      <a:cubicBezTo>
                        <a:pt x="1999" y="1386"/>
                        <a:pt x="1984" y="1409"/>
                        <a:pt x="1969" y="1424"/>
                      </a:cubicBezTo>
                      <a:cubicBezTo>
                        <a:pt x="1661" y="1754"/>
                        <a:pt x="1345" y="2077"/>
                        <a:pt x="962" y="2318"/>
                      </a:cubicBezTo>
                      <a:lnTo>
                        <a:pt x="962" y="2310"/>
                      </a:lnTo>
                      <a:cubicBezTo>
                        <a:pt x="939" y="2318"/>
                        <a:pt x="917" y="2325"/>
                        <a:pt x="887" y="2333"/>
                      </a:cubicBezTo>
                      <a:cubicBezTo>
                        <a:pt x="1052" y="2228"/>
                        <a:pt x="1180" y="2070"/>
                        <a:pt x="1330" y="1935"/>
                      </a:cubicBezTo>
                      <a:cubicBezTo>
                        <a:pt x="1548" y="1739"/>
                        <a:pt x="1781" y="1552"/>
                        <a:pt x="2014" y="1371"/>
                      </a:cubicBezTo>
                      <a:close/>
                      <a:moveTo>
                        <a:pt x="2697" y="237"/>
                      </a:moveTo>
                      <a:cubicBezTo>
                        <a:pt x="2731" y="298"/>
                        <a:pt x="2790" y="359"/>
                        <a:pt x="2862" y="359"/>
                      </a:cubicBezTo>
                      <a:cubicBezTo>
                        <a:pt x="2870" y="359"/>
                        <a:pt x="2877" y="358"/>
                        <a:pt x="2885" y="357"/>
                      </a:cubicBezTo>
                      <a:lnTo>
                        <a:pt x="2885" y="357"/>
                      </a:lnTo>
                      <a:cubicBezTo>
                        <a:pt x="2652" y="665"/>
                        <a:pt x="2404" y="950"/>
                        <a:pt x="2149" y="1228"/>
                      </a:cubicBezTo>
                      <a:cubicBezTo>
                        <a:pt x="1916" y="1401"/>
                        <a:pt x="1683" y="1582"/>
                        <a:pt x="1458" y="1777"/>
                      </a:cubicBezTo>
                      <a:cubicBezTo>
                        <a:pt x="1240" y="1972"/>
                        <a:pt x="1052" y="2190"/>
                        <a:pt x="812" y="2340"/>
                      </a:cubicBezTo>
                      <a:cubicBezTo>
                        <a:pt x="894" y="2280"/>
                        <a:pt x="969" y="2205"/>
                        <a:pt x="1044" y="2138"/>
                      </a:cubicBezTo>
                      <a:cubicBezTo>
                        <a:pt x="1270" y="1920"/>
                        <a:pt x="1465" y="1672"/>
                        <a:pt x="1683" y="1446"/>
                      </a:cubicBezTo>
                      <a:cubicBezTo>
                        <a:pt x="2036" y="1063"/>
                        <a:pt x="2517" y="755"/>
                        <a:pt x="2697" y="237"/>
                      </a:cubicBezTo>
                      <a:close/>
                      <a:moveTo>
                        <a:pt x="2284" y="282"/>
                      </a:moveTo>
                      <a:cubicBezTo>
                        <a:pt x="2311" y="348"/>
                        <a:pt x="2373" y="397"/>
                        <a:pt x="2444" y="397"/>
                      </a:cubicBezTo>
                      <a:cubicBezTo>
                        <a:pt x="2453" y="397"/>
                        <a:pt x="2462" y="396"/>
                        <a:pt x="2472" y="394"/>
                      </a:cubicBezTo>
                      <a:cubicBezTo>
                        <a:pt x="2540" y="387"/>
                        <a:pt x="2600" y="342"/>
                        <a:pt x="2645" y="282"/>
                      </a:cubicBezTo>
                      <a:lnTo>
                        <a:pt x="2645" y="282"/>
                      </a:lnTo>
                      <a:cubicBezTo>
                        <a:pt x="2465" y="740"/>
                        <a:pt x="2029" y="1018"/>
                        <a:pt x="1698" y="1364"/>
                      </a:cubicBezTo>
                      <a:cubicBezTo>
                        <a:pt x="1518" y="1552"/>
                        <a:pt x="1360" y="1754"/>
                        <a:pt x="1180" y="1942"/>
                      </a:cubicBezTo>
                      <a:cubicBezTo>
                        <a:pt x="1044" y="2093"/>
                        <a:pt x="887" y="2265"/>
                        <a:pt x="706" y="2363"/>
                      </a:cubicBezTo>
                      <a:cubicBezTo>
                        <a:pt x="661" y="2371"/>
                        <a:pt x="624" y="2378"/>
                        <a:pt x="586" y="2386"/>
                      </a:cubicBezTo>
                      <a:cubicBezTo>
                        <a:pt x="691" y="2183"/>
                        <a:pt x="804" y="1995"/>
                        <a:pt x="954" y="1830"/>
                      </a:cubicBezTo>
                      <a:cubicBezTo>
                        <a:pt x="1105" y="1649"/>
                        <a:pt x="1285" y="1484"/>
                        <a:pt x="1458" y="1326"/>
                      </a:cubicBezTo>
                      <a:cubicBezTo>
                        <a:pt x="1766" y="1041"/>
                        <a:pt x="2074" y="740"/>
                        <a:pt x="2239" y="342"/>
                      </a:cubicBezTo>
                      <a:lnTo>
                        <a:pt x="2247" y="342"/>
                      </a:lnTo>
                      <a:cubicBezTo>
                        <a:pt x="2254" y="327"/>
                        <a:pt x="2269" y="304"/>
                        <a:pt x="2284" y="282"/>
                      </a:cubicBezTo>
                      <a:close/>
                      <a:moveTo>
                        <a:pt x="1871" y="222"/>
                      </a:moveTo>
                      <a:cubicBezTo>
                        <a:pt x="1863" y="312"/>
                        <a:pt x="1946" y="417"/>
                        <a:pt x="2036" y="432"/>
                      </a:cubicBezTo>
                      <a:cubicBezTo>
                        <a:pt x="2050" y="436"/>
                        <a:pt x="2064" y="438"/>
                        <a:pt x="2078" y="438"/>
                      </a:cubicBezTo>
                      <a:cubicBezTo>
                        <a:pt x="2117" y="438"/>
                        <a:pt x="2154" y="424"/>
                        <a:pt x="2187" y="402"/>
                      </a:cubicBezTo>
                      <a:lnTo>
                        <a:pt x="2187" y="402"/>
                      </a:lnTo>
                      <a:cubicBezTo>
                        <a:pt x="1984" y="800"/>
                        <a:pt x="1661" y="1093"/>
                        <a:pt x="1338" y="1394"/>
                      </a:cubicBezTo>
                      <a:cubicBezTo>
                        <a:pt x="1007" y="1694"/>
                        <a:pt x="744" y="2002"/>
                        <a:pt x="534" y="2401"/>
                      </a:cubicBezTo>
                      <a:cubicBezTo>
                        <a:pt x="496" y="2408"/>
                        <a:pt x="466" y="2416"/>
                        <a:pt x="428" y="2423"/>
                      </a:cubicBezTo>
                      <a:cubicBezTo>
                        <a:pt x="428" y="2431"/>
                        <a:pt x="421" y="2431"/>
                        <a:pt x="413" y="2431"/>
                      </a:cubicBezTo>
                      <a:cubicBezTo>
                        <a:pt x="421" y="2408"/>
                        <a:pt x="428" y="2386"/>
                        <a:pt x="443" y="2363"/>
                      </a:cubicBezTo>
                      <a:cubicBezTo>
                        <a:pt x="676" y="2002"/>
                        <a:pt x="947" y="1664"/>
                        <a:pt x="1255" y="1364"/>
                      </a:cubicBezTo>
                      <a:cubicBezTo>
                        <a:pt x="1548" y="1071"/>
                        <a:pt x="1848" y="815"/>
                        <a:pt x="2059" y="455"/>
                      </a:cubicBezTo>
                      <a:cubicBezTo>
                        <a:pt x="2064" y="449"/>
                        <a:pt x="2058" y="444"/>
                        <a:pt x="2054" y="444"/>
                      </a:cubicBezTo>
                      <a:cubicBezTo>
                        <a:pt x="2053" y="444"/>
                        <a:pt x="2051" y="445"/>
                        <a:pt x="2051" y="447"/>
                      </a:cubicBezTo>
                      <a:cubicBezTo>
                        <a:pt x="1803" y="830"/>
                        <a:pt x="1435" y="1101"/>
                        <a:pt x="1127" y="1424"/>
                      </a:cubicBezTo>
                      <a:cubicBezTo>
                        <a:pt x="902" y="1664"/>
                        <a:pt x="691" y="1920"/>
                        <a:pt x="511" y="2190"/>
                      </a:cubicBezTo>
                      <a:cubicBezTo>
                        <a:pt x="676" y="1845"/>
                        <a:pt x="909" y="1529"/>
                        <a:pt x="1142" y="1228"/>
                      </a:cubicBezTo>
                      <a:cubicBezTo>
                        <a:pt x="1390" y="920"/>
                        <a:pt x="1751" y="612"/>
                        <a:pt x="1871" y="222"/>
                      </a:cubicBezTo>
                      <a:close/>
                      <a:moveTo>
                        <a:pt x="1450" y="132"/>
                      </a:moveTo>
                      <a:cubicBezTo>
                        <a:pt x="1480" y="207"/>
                        <a:pt x="1540" y="282"/>
                        <a:pt x="1616" y="304"/>
                      </a:cubicBezTo>
                      <a:cubicBezTo>
                        <a:pt x="1635" y="310"/>
                        <a:pt x="1655" y="313"/>
                        <a:pt x="1674" y="313"/>
                      </a:cubicBezTo>
                      <a:cubicBezTo>
                        <a:pt x="1728" y="313"/>
                        <a:pt x="1780" y="291"/>
                        <a:pt x="1818" y="252"/>
                      </a:cubicBezTo>
                      <a:lnTo>
                        <a:pt x="1818" y="252"/>
                      </a:lnTo>
                      <a:cubicBezTo>
                        <a:pt x="1728" y="470"/>
                        <a:pt x="1563" y="650"/>
                        <a:pt x="1413" y="830"/>
                      </a:cubicBezTo>
                      <a:cubicBezTo>
                        <a:pt x="1255" y="1011"/>
                        <a:pt x="1105" y="1191"/>
                        <a:pt x="962" y="1379"/>
                      </a:cubicBezTo>
                      <a:cubicBezTo>
                        <a:pt x="729" y="1694"/>
                        <a:pt x="511" y="2032"/>
                        <a:pt x="376" y="2408"/>
                      </a:cubicBezTo>
                      <a:cubicBezTo>
                        <a:pt x="376" y="2416"/>
                        <a:pt x="368" y="2423"/>
                        <a:pt x="361" y="2431"/>
                      </a:cubicBezTo>
                      <a:cubicBezTo>
                        <a:pt x="361" y="2438"/>
                        <a:pt x="353" y="2438"/>
                        <a:pt x="353" y="2438"/>
                      </a:cubicBezTo>
                      <a:cubicBezTo>
                        <a:pt x="489" y="2010"/>
                        <a:pt x="699" y="1627"/>
                        <a:pt x="924" y="1243"/>
                      </a:cubicBezTo>
                      <a:cubicBezTo>
                        <a:pt x="1127" y="898"/>
                        <a:pt x="1345" y="530"/>
                        <a:pt x="1450" y="132"/>
                      </a:cubicBezTo>
                      <a:close/>
                      <a:moveTo>
                        <a:pt x="1082" y="116"/>
                      </a:moveTo>
                      <a:cubicBezTo>
                        <a:pt x="1122" y="156"/>
                        <a:pt x="1184" y="175"/>
                        <a:pt x="1248" y="175"/>
                      </a:cubicBezTo>
                      <a:cubicBezTo>
                        <a:pt x="1305" y="175"/>
                        <a:pt x="1363" y="160"/>
                        <a:pt x="1405" y="132"/>
                      </a:cubicBezTo>
                      <a:lnTo>
                        <a:pt x="1405" y="132"/>
                      </a:lnTo>
                      <a:cubicBezTo>
                        <a:pt x="1262" y="552"/>
                        <a:pt x="1052" y="935"/>
                        <a:pt x="827" y="1319"/>
                      </a:cubicBezTo>
                      <a:cubicBezTo>
                        <a:pt x="616" y="1672"/>
                        <a:pt x="398" y="2040"/>
                        <a:pt x="301" y="2446"/>
                      </a:cubicBezTo>
                      <a:cubicBezTo>
                        <a:pt x="271" y="2446"/>
                        <a:pt x="248" y="2446"/>
                        <a:pt x="218" y="2453"/>
                      </a:cubicBezTo>
                      <a:cubicBezTo>
                        <a:pt x="195" y="2205"/>
                        <a:pt x="286" y="1980"/>
                        <a:pt x="376" y="1762"/>
                      </a:cubicBezTo>
                      <a:cubicBezTo>
                        <a:pt x="466" y="1529"/>
                        <a:pt x="564" y="1304"/>
                        <a:pt x="684" y="1086"/>
                      </a:cubicBezTo>
                      <a:cubicBezTo>
                        <a:pt x="834" y="800"/>
                        <a:pt x="1052" y="507"/>
                        <a:pt x="1075" y="162"/>
                      </a:cubicBezTo>
                      <a:cubicBezTo>
                        <a:pt x="1082" y="147"/>
                        <a:pt x="1082" y="132"/>
                        <a:pt x="1082" y="116"/>
                      </a:cubicBezTo>
                      <a:close/>
                      <a:moveTo>
                        <a:pt x="729" y="485"/>
                      </a:moveTo>
                      <a:cubicBezTo>
                        <a:pt x="676" y="823"/>
                        <a:pt x="428" y="1123"/>
                        <a:pt x="301" y="1439"/>
                      </a:cubicBezTo>
                      <a:cubicBezTo>
                        <a:pt x="180" y="1747"/>
                        <a:pt x="83" y="2115"/>
                        <a:pt x="180" y="2446"/>
                      </a:cubicBezTo>
                      <a:cubicBezTo>
                        <a:pt x="180" y="2453"/>
                        <a:pt x="180" y="2453"/>
                        <a:pt x="180" y="2453"/>
                      </a:cubicBezTo>
                      <a:cubicBezTo>
                        <a:pt x="165" y="2453"/>
                        <a:pt x="150" y="2461"/>
                        <a:pt x="135" y="2461"/>
                      </a:cubicBezTo>
                      <a:lnTo>
                        <a:pt x="128" y="2461"/>
                      </a:lnTo>
                      <a:cubicBezTo>
                        <a:pt x="53" y="2055"/>
                        <a:pt x="60" y="1597"/>
                        <a:pt x="241" y="1221"/>
                      </a:cubicBezTo>
                      <a:cubicBezTo>
                        <a:pt x="316" y="1056"/>
                        <a:pt x="639" y="823"/>
                        <a:pt x="496" y="612"/>
                      </a:cubicBezTo>
                      <a:cubicBezTo>
                        <a:pt x="491" y="607"/>
                        <a:pt x="489" y="602"/>
                        <a:pt x="486" y="596"/>
                      </a:cubicBezTo>
                      <a:lnTo>
                        <a:pt x="486" y="596"/>
                      </a:lnTo>
                      <a:cubicBezTo>
                        <a:pt x="575" y="581"/>
                        <a:pt x="670" y="551"/>
                        <a:pt x="729" y="485"/>
                      </a:cubicBezTo>
                      <a:close/>
                      <a:moveTo>
                        <a:pt x="1453" y="0"/>
                      </a:moveTo>
                      <a:cubicBezTo>
                        <a:pt x="1446" y="0"/>
                        <a:pt x="1439" y="4"/>
                        <a:pt x="1435" y="11"/>
                      </a:cubicBezTo>
                      <a:cubicBezTo>
                        <a:pt x="1413" y="94"/>
                        <a:pt x="1330" y="124"/>
                        <a:pt x="1255" y="124"/>
                      </a:cubicBezTo>
                      <a:cubicBezTo>
                        <a:pt x="1248" y="125"/>
                        <a:pt x="1241" y="125"/>
                        <a:pt x="1235" y="125"/>
                      </a:cubicBezTo>
                      <a:cubicBezTo>
                        <a:pt x="1178" y="125"/>
                        <a:pt x="1136" y="97"/>
                        <a:pt x="1082" y="56"/>
                      </a:cubicBezTo>
                      <a:lnTo>
                        <a:pt x="1075" y="56"/>
                      </a:lnTo>
                      <a:cubicBezTo>
                        <a:pt x="1072" y="51"/>
                        <a:pt x="1067" y="48"/>
                        <a:pt x="1061" y="48"/>
                      </a:cubicBezTo>
                      <a:cubicBezTo>
                        <a:pt x="1053" y="48"/>
                        <a:pt x="1044" y="55"/>
                        <a:pt x="1044" y="64"/>
                      </a:cubicBezTo>
                      <a:cubicBezTo>
                        <a:pt x="1044" y="79"/>
                        <a:pt x="1044" y="86"/>
                        <a:pt x="1044" y="101"/>
                      </a:cubicBezTo>
                      <a:cubicBezTo>
                        <a:pt x="1037" y="162"/>
                        <a:pt x="1014" y="214"/>
                        <a:pt x="962" y="252"/>
                      </a:cubicBezTo>
                      <a:cubicBezTo>
                        <a:pt x="930" y="269"/>
                        <a:pt x="899" y="275"/>
                        <a:pt x="868" y="275"/>
                      </a:cubicBezTo>
                      <a:cubicBezTo>
                        <a:pt x="833" y="275"/>
                        <a:pt x="799" y="267"/>
                        <a:pt x="766" y="259"/>
                      </a:cubicBezTo>
                      <a:cubicBezTo>
                        <a:pt x="759" y="252"/>
                        <a:pt x="759" y="252"/>
                        <a:pt x="751" y="252"/>
                      </a:cubicBezTo>
                      <a:lnTo>
                        <a:pt x="736" y="252"/>
                      </a:lnTo>
                      <a:cubicBezTo>
                        <a:pt x="729" y="252"/>
                        <a:pt x="721" y="267"/>
                        <a:pt x="721" y="274"/>
                      </a:cubicBezTo>
                      <a:cubicBezTo>
                        <a:pt x="729" y="289"/>
                        <a:pt x="736" y="304"/>
                        <a:pt x="736" y="319"/>
                      </a:cubicBezTo>
                      <a:lnTo>
                        <a:pt x="736" y="372"/>
                      </a:lnTo>
                      <a:cubicBezTo>
                        <a:pt x="714" y="485"/>
                        <a:pt x="549" y="530"/>
                        <a:pt x="436" y="560"/>
                      </a:cubicBezTo>
                      <a:cubicBezTo>
                        <a:pt x="428" y="560"/>
                        <a:pt x="421" y="575"/>
                        <a:pt x="428" y="582"/>
                      </a:cubicBezTo>
                      <a:cubicBezTo>
                        <a:pt x="428" y="590"/>
                        <a:pt x="428" y="597"/>
                        <a:pt x="428" y="605"/>
                      </a:cubicBezTo>
                      <a:cubicBezTo>
                        <a:pt x="443" y="620"/>
                        <a:pt x="451" y="642"/>
                        <a:pt x="458" y="657"/>
                      </a:cubicBezTo>
                      <a:cubicBezTo>
                        <a:pt x="466" y="688"/>
                        <a:pt x="458" y="718"/>
                        <a:pt x="436" y="755"/>
                      </a:cubicBezTo>
                      <a:cubicBezTo>
                        <a:pt x="409" y="793"/>
                        <a:pt x="366" y="804"/>
                        <a:pt x="321" y="804"/>
                      </a:cubicBezTo>
                      <a:cubicBezTo>
                        <a:pt x="304" y="804"/>
                        <a:pt x="287" y="802"/>
                        <a:pt x="271" y="800"/>
                      </a:cubicBezTo>
                      <a:cubicBezTo>
                        <a:pt x="256" y="800"/>
                        <a:pt x="233" y="823"/>
                        <a:pt x="248" y="838"/>
                      </a:cubicBezTo>
                      <a:cubicBezTo>
                        <a:pt x="269" y="852"/>
                        <a:pt x="292" y="858"/>
                        <a:pt x="317" y="858"/>
                      </a:cubicBezTo>
                      <a:cubicBezTo>
                        <a:pt x="371" y="858"/>
                        <a:pt x="430" y="827"/>
                        <a:pt x="466" y="785"/>
                      </a:cubicBezTo>
                      <a:lnTo>
                        <a:pt x="466" y="785"/>
                      </a:lnTo>
                      <a:cubicBezTo>
                        <a:pt x="421" y="935"/>
                        <a:pt x="248" y="1078"/>
                        <a:pt x="195" y="1198"/>
                      </a:cubicBezTo>
                      <a:cubicBezTo>
                        <a:pt x="135" y="1326"/>
                        <a:pt x="98" y="1469"/>
                        <a:pt x="75" y="1604"/>
                      </a:cubicBezTo>
                      <a:cubicBezTo>
                        <a:pt x="23" y="1890"/>
                        <a:pt x="0" y="2198"/>
                        <a:pt x="98" y="2476"/>
                      </a:cubicBezTo>
                      <a:cubicBezTo>
                        <a:pt x="68" y="2498"/>
                        <a:pt x="60" y="2536"/>
                        <a:pt x="90" y="2558"/>
                      </a:cubicBezTo>
                      <a:cubicBezTo>
                        <a:pt x="178" y="2631"/>
                        <a:pt x="269" y="2650"/>
                        <a:pt x="367" y="2650"/>
                      </a:cubicBezTo>
                      <a:cubicBezTo>
                        <a:pt x="411" y="2650"/>
                        <a:pt x="456" y="2646"/>
                        <a:pt x="504" y="2641"/>
                      </a:cubicBezTo>
                      <a:cubicBezTo>
                        <a:pt x="729" y="2618"/>
                        <a:pt x="947" y="2588"/>
                        <a:pt x="1172" y="2543"/>
                      </a:cubicBezTo>
                      <a:cubicBezTo>
                        <a:pt x="1608" y="2453"/>
                        <a:pt x="2036" y="2303"/>
                        <a:pt x="2412" y="2055"/>
                      </a:cubicBezTo>
                      <a:cubicBezTo>
                        <a:pt x="2743" y="1830"/>
                        <a:pt x="3051" y="1529"/>
                        <a:pt x="3216" y="1161"/>
                      </a:cubicBezTo>
                      <a:cubicBezTo>
                        <a:pt x="3351" y="860"/>
                        <a:pt x="3434" y="477"/>
                        <a:pt x="3231" y="192"/>
                      </a:cubicBezTo>
                      <a:cubicBezTo>
                        <a:pt x="3223" y="177"/>
                        <a:pt x="3216" y="177"/>
                        <a:pt x="3201" y="169"/>
                      </a:cubicBezTo>
                      <a:cubicBezTo>
                        <a:pt x="3141" y="101"/>
                        <a:pt x="3051" y="56"/>
                        <a:pt x="2953" y="56"/>
                      </a:cubicBezTo>
                      <a:cubicBezTo>
                        <a:pt x="2803" y="56"/>
                        <a:pt x="2660" y="139"/>
                        <a:pt x="2525" y="184"/>
                      </a:cubicBezTo>
                      <a:cubicBezTo>
                        <a:pt x="2434" y="210"/>
                        <a:pt x="2354" y="224"/>
                        <a:pt x="2273" y="224"/>
                      </a:cubicBezTo>
                      <a:cubicBezTo>
                        <a:pt x="2192" y="224"/>
                        <a:pt x="2111" y="210"/>
                        <a:pt x="2021" y="184"/>
                      </a:cubicBezTo>
                      <a:cubicBezTo>
                        <a:pt x="2006" y="184"/>
                        <a:pt x="1999" y="199"/>
                        <a:pt x="2006" y="207"/>
                      </a:cubicBezTo>
                      <a:cubicBezTo>
                        <a:pt x="2074" y="259"/>
                        <a:pt x="2156" y="274"/>
                        <a:pt x="2239" y="282"/>
                      </a:cubicBezTo>
                      <a:cubicBezTo>
                        <a:pt x="2197" y="338"/>
                        <a:pt x="2142" y="388"/>
                        <a:pt x="2067" y="388"/>
                      </a:cubicBezTo>
                      <a:cubicBezTo>
                        <a:pt x="2062" y="388"/>
                        <a:pt x="2057" y="387"/>
                        <a:pt x="2051" y="387"/>
                      </a:cubicBezTo>
                      <a:cubicBezTo>
                        <a:pt x="1931" y="379"/>
                        <a:pt x="1931" y="259"/>
                        <a:pt x="1878" y="177"/>
                      </a:cubicBezTo>
                      <a:cubicBezTo>
                        <a:pt x="1878" y="169"/>
                        <a:pt x="1878" y="162"/>
                        <a:pt x="1871" y="162"/>
                      </a:cubicBezTo>
                      <a:cubicBezTo>
                        <a:pt x="1871" y="151"/>
                        <a:pt x="1859" y="144"/>
                        <a:pt x="1849" y="144"/>
                      </a:cubicBezTo>
                      <a:cubicBezTo>
                        <a:pt x="1846" y="144"/>
                        <a:pt x="1843" y="145"/>
                        <a:pt x="1841" y="147"/>
                      </a:cubicBezTo>
                      <a:cubicBezTo>
                        <a:pt x="1804" y="214"/>
                        <a:pt x="1742" y="267"/>
                        <a:pt x="1670" y="267"/>
                      </a:cubicBezTo>
                      <a:cubicBezTo>
                        <a:pt x="1655" y="267"/>
                        <a:pt x="1639" y="265"/>
                        <a:pt x="1623" y="259"/>
                      </a:cubicBezTo>
                      <a:cubicBezTo>
                        <a:pt x="1525" y="229"/>
                        <a:pt x="1480" y="139"/>
                        <a:pt x="1473" y="41"/>
                      </a:cubicBezTo>
                      <a:cubicBezTo>
                        <a:pt x="1473" y="34"/>
                        <a:pt x="1473" y="34"/>
                        <a:pt x="1473" y="34"/>
                      </a:cubicBezTo>
                      <a:cubicBezTo>
                        <a:pt x="1473" y="19"/>
                        <a:pt x="1473" y="19"/>
                        <a:pt x="1465" y="11"/>
                      </a:cubicBezTo>
                      <a:cubicBezTo>
                        <a:pt x="1465" y="4"/>
                        <a:pt x="1460" y="0"/>
                        <a:pt x="14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3" name="Google Shape;1433;p34"/>
              <p:cNvSpPr/>
              <p:nvPr/>
            </p:nvSpPr>
            <p:spPr>
              <a:xfrm rot="3398333">
                <a:off x="8518551" y="3803463"/>
                <a:ext cx="20674" cy="56924"/>
              </a:xfrm>
              <a:custGeom>
                <a:avLst/>
                <a:gdLst/>
                <a:ahLst/>
                <a:cxnLst/>
                <a:rect l="l" t="t" r="r" b="b"/>
                <a:pathLst>
                  <a:path w="827" h="2277" extrusionOk="0">
                    <a:moveTo>
                      <a:pt x="827" y="0"/>
                    </a:moveTo>
                    <a:cubicBezTo>
                      <a:pt x="664" y="418"/>
                      <a:pt x="611" y="644"/>
                      <a:pt x="594" y="737"/>
                    </a:cubicBezTo>
                    <a:lnTo>
                      <a:pt x="594" y="737"/>
                    </a:lnTo>
                    <a:lnTo>
                      <a:pt x="699" y="23"/>
                    </a:lnTo>
                    <a:lnTo>
                      <a:pt x="481" y="631"/>
                    </a:lnTo>
                    <a:lnTo>
                      <a:pt x="549" y="233"/>
                    </a:lnTo>
                    <a:lnTo>
                      <a:pt x="444" y="496"/>
                    </a:lnTo>
                    <a:lnTo>
                      <a:pt x="526" y="60"/>
                    </a:lnTo>
                    <a:lnTo>
                      <a:pt x="526" y="60"/>
                    </a:lnTo>
                    <a:cubicBezTo>
                      <a:pt x="526" y="61"/>
                      <a:pt x="128" y="1240"/>
                      <a:pt x="0" y="1593"/>
                    </a:cubicBezTo>
                    <a:cubicBezTo>
                      <a:pt x="256" y="1143"/>
                      <a:pt x="331" y="962"/>
                      <a:pt x="331" y="962"/>
                    </a:cubicBezTo>
                    <a:lnTo>
                      <a:pt x="331" y="962"/>
                    </a:lnTo>
                    <a:cubicBezTo>
                      <a:pt x="331" y="962"/>
                      <a:pt x="173" y="1698"/>
                      <a:pt x="105" y="2044"/>
                    </a:cubicBezTo>
                    <a:cubicBezTo>
                      <a:pt x="323" y="1436"/>
                      <a:pt x="458" y="1105"/>
                      <a:pt x="459" y="1105"/>
                    </a:cubicBezTo>
                    <a:lnTo>
                      <a:pt x="459" y="1105"/>
                    </a:lnTo>
                    <a:cubicBezTo>
                      <a:pt x="459" y="1105"/>
                      <a:pt x="278" y="2006"/>
                      <a:pt x="226" y="2277"/>
                    </a:cubicBezTo>
                    <a:cubicBezTo>
                      <a:pt x="421" y="1668"/>
                      <a:pt x="579" y="1143"/>
                      <a:pt x="579" y="1142"/>
                    </a:cubicBezTo>
                    <a:lnTo>
                      <a:pt x="579" y="1142"/>
                    </a:lnTo>
                    <a:cubicBezTo>
                      <a:pt x="579" y="1143"/>
                      <a:pt x="549" y="1856"/>
                      <a:pt x="489" y="2104"/>
                    </a:cubicBezTo>
                    <a:cubicBezTo>
                      <a:pt x="684" y="1578"/>
                      <a:pt x="729" y="361"/>
                      <a:pt x="8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4"/>
              <p:cNvSpPr/>
              <p:nvPr/>
            </p:nvSpPr>
            <p:spPr>
              <a:xfrm rot="-4350001">
                <a:off x="8425462" y="3801102"/>
                <a:ext cx="27650" cy="61624"/>
              </a:xfrm>
              <a:custGeom>
                <a:avLst/>
                <a:gdLst/>
                <a:ahLst/>
                <a:cxnLst/>
                <a:rect l="l" t="t" r="r" b="b"/>
                <a:pathLst>
                  <a:path w="1106" h="2465" extrusionOk="0">
                    <a:moveTo>
                      <a:pt x="444" y="53"/>
                    </a:moveTo>
                    <a:cubicBezTo>
                      <a:pt x="444" y="53"/>
                      <a:pt x="444" y="60"/>
                      <a:pt x="444" y="73"/>
                    </a:cubicBezTo>
                    <a:lnTo>
                      <a:pt x="444" y="73"/>
                    </a:lnTo>
                    <a:cubicBezTo>
                      <a:pt x="449" y="60"/>
                      <a:pt x="452" y="53"/>
                      <a:pt x="452" y="53"/>
                    </a:cubicBezTo>
                    <a:close/>
                    <a:moveTo>
                      <a:pt x="173" y="1920"/>
                    </a:moveTo>
                    <a:cubicBezTo>
                      <a:pt x="169" y="1931"/>
                      <a:pt x="164" y="1942"/>
                      <a:pt x="159" y="1953"/>
                    </a:cubicBezTo>
                    <a:cubicBezTo>
                      <a:pt x="163" y="1945"/>
                      <a:pt x="168" y="1933"/>
                      <a:pt x="173" y="1920"/>
                    </a:cubicBezTo>
                    <a:close/>
                    <a:moveTo>
                      <a:pt x="373" y="2058"/>
                    </a:moveTo>
                    <a:cubicBezTo>
                      <a:pt x="371" y="2060"/>
                      <a:pt x="370" y="2063"/>
                      <a:pt x="369" y="2066"/>
                    </a:cubicBezTo>
                    <a:cubicBezTo>
                      <a:pt x="370" y="2064"/>
                      <a:pt x="371" y="2061"/>
                      <a:pt x="373" y="2058"/>
                    </a:cubicBezTo>
                    <a:close/>
                    <a:moveTo>
                      <a:pt x="752" y="0"/>
                    </a:moveTo>
                    <a:lnTo>
                      <a:pt x="752" y="0"/>
                    </a:lnTo>
                    <a:cubicBezTo>
                      <a:pt x="752" y="0"/>
                      <a:pt x="512" y="416"/>
                      <a:pt x="483" y="622"/>
                    </a:cubicBezTo>
                    <a:lnTo>
                      <a:pt x="483" y="622"/>
                    </a:lnTo>
                    <a:cubicBezTo>
                      <a:pt x="515" y="375"/>
                      <a:pt x="640" y="30"/>
                      <a:pt x="640" y="30"/>
                    </a:cubicBezTo>
                    <a:lnTo>
                      <a:pt x="640" y="30"/>
                    </a:lnTo>
                    <a:cubicBezTo>
                      <a:pt x="639" y="30"/>
                      <a:pt x="459" y="316"/>
                      <a:pt x="407" y="511"/>
                    </a:cubicBezTo>
                    <a:cubicBezTo>
                      <a:pt x="437" y="308"/>
                      <a:pt x="443" y="131"/>
                      <a:pt x="444" y="73"/>
                    </a:cubicBezTo>
                    <a:lnTo>
                      <a:pt x="444" y="73"/>
                    </a:lnTo>
                    <a:cubicBezTo>
                      <a:pt x="387" y="223"/>
                      <a:pt x="29" y="1171"/>
                      <a:pt x="1" y="1503"/>
                    </a:cubicBezTo>
                    <a:cubicBezTo>
                      <a:pt x="114" y="1022"/>
                      <a:pt x="354" y="827"/>
                      <a:pt x="354" y="826"/>
                    </a:cubicBezTo>
                    <a:lnTo>
                      <a:pt x="354" y="826"/>
                    </a:lnTo>
                    <a:lnTo>
                      <a:pt x="151" y="1345"/>
                    </a:lnTo>
                    <a:lnTo>
                      <a:pt x="392" y="962"/>
                    </a:lnTo>
                    <a:lnTo>
                      <a:pt x="392" y="962"/>
                    </a:lnTo>
                    <a:cubicBezTo>
                      <a:pt x="392" y="962"/>
                      <a:pt x="258" y="1704"/>
                      <a:pt x="173" y="1920"/>
                    </a:cubicBezTo>
                    <a:lnTo>
                      <a:pt x="173" y="1920"/>
                    </a:lnTo>
                    <a:cubicBezTo>
                      <a:pt x="397" y="1417"/>
                      <a:pt x="519" y="1180"/>
                      <a:pt x="519" y="1180"/>
                    </a:cubicBezTo>
                    <a:lnTo>
                      <a:pt x="519" y="1180"/>
                    </a:lnTo>
                    <a:cubicBezTo>
                      <a:pt x="519" y="1180"/>
                      <a:pt x="426" y="1913"/>
                      <a:pt x="373" y="2058"/>
                    </a:cubicBezTo>
                    <a:lnTo>
                      <a:pt x="373" y="2058"/>
                    </a:lnTo>
                    <a:cubicBezTo>
                      <a:pt x="595" y="1500"/>
                      <a:pt x="670" y="1255"/>
                      <a:pt x="670" y="1255"/>
                    </a:cubicBezTo>
                    <a:lnTo>
                      <a:pt x="670" y="1255"/>
                    </a:lnTo>
                    <a:cubicBezTo>
                      <a:pt x="670" y="1255"/>
                      <a:pt x="543" y="2301"/>
                      <a:pt x="490" y="2463"/>
                    </a:cubicBezTo>
                    <a:lnTo>
                      <a:pt x="490" y="2463"/>
                    </a:lnTo>
                    <a:cubicBezTo>
                      <a:pt x="722" y="1758"/>
                      <a:pt x="812" y="1180"/>
                      <a:pt x="812" y="1180"/>
                    </a:cubicBezTo>
                    <a:lnTo>
                      <a:pt x="812" y="1180"/>
                    </a:lnTo>
                    <a:cubicBezTo>
                      <a:pt x="812" y="1180"/>
                      <a:pt x="760" y="1878"/>
                      <a:pt x="745" y="2029"/>
                    </a:cubicBezTo>
                    <a:cubicBezTo>
                      <a:pt x="925" y="1375"/>
                      <a:pt x="1053" y="421"/>
                      <a:pt x="1105" y="8"/>
                    </a:cubicBezTo>
                    <a:lnTo>
                      <a:pt x="1105" y="8"/>
                    </a:lnTo>
                    <a:cubicBezTo>
                      <a:pt x="910" y="556"/>
                      <a:pt x="850" y="857"/>
                      <a:pt x="850" y="857"/>
                    </a:cubicBezTo>
                    <a:lnTo>
                      <a:pt x="895" y="218"/>
                    </a:lnTo>
                    <a:lnTo>
                      <a:pt x="700" y="684"/>
                    </a:lnTo>
                    <a:lnTo>
                      <a:pt x="872" y="105"/>
                    </a:lnTo>
                    <a:lnTo>
                      <a:pt x="872" y="105"/>
                    </a:lnTo>
                    <a:cubicBezTo>
                      <a:pt x="872" y="105"/>
                      <a:pt x="587" y="624"/>
                      <a:pt x="557" y="736"/>
                    </a:cubicBezTo>
                    <a:cubicBezTo>
                      <a:pt x="625" y="338"/>
                      <a:pt x="752" y="0"/>
                      <a:pt x="752" y="0"/>
                    </a:cubicBezTo>
                    <a:close/>
                    <a:moveTo>
                      <a:pt x="490" y="2463"/>
                    </a:moveTo>
                    <a:cubicBezTo>
                      <a:pt x="490" y="2464"/>
                      <a:pt x="489" y="2464"/>
                      <a:pt x="489" y="2464"/>
                    </a:cubicBezTo>
                    <a:cubicBezTo>
                      <a:pt x="489" y="2464"/>
                      <a:pt x="490" y="2464"/>
                      <a:pt x="490" y="246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4"/>
              <p:cNvSpPr/>
              <p:nvPr/>
            </p:nvSpPr>
            <p:spPr>
              <a:xfrm rot="-8771255">
                <a:off x="8519476" y="3777009"/>
                <a:ext cx="23701" cy="79303"/>
              </a:xfrm>
              <a:custGeom>
                <a:avLst/>
                <a:gdLst/>
                <a:ahLst/>
                <a:cxnLst/>
                <a:rect l="l" t="t" r="r" b="b"/>
                <a:pathLst>
                  <a:path w="948" h="3172" extrusionOk="0">
                    <a:moveTo>
                      <a:pt x="820" y="1"/>
                    </a:moveTo>
                    <a:lnTo>
                      <a:pt x="820" y="1"/>
                    </a:lnTo>
                    <a:cubicBezTo>
                      <a:pt x="752" y="459"/>
                      <a:pt x="422" y="1248"/>
                      <a:pt x="31" y="2120"/>
                    </a:cubicBezTo>
                    <a:cubicBezTo>
                      <a:pt x="316" y="1654"/>
                      <a:pt x="437" y="1466"/>
                      <a:pt x="437" y="1466"/>
                    </a:cubicBezTo>
                    <a:lnTo>
                      <a:pt x="437" y="1466"/>
                    </a:lnTo>
                    <a:cubicBezTo>
                      <a:pt x="437" y="1466"/>
                      <a:pt x="114" y="2330"/>
                      <a:pt x="1" y="2593"/>
                    </a:cubicBezTo>
                    <a:cubicBezTo>
                      <a:pt x="294" y="2082"/>
                      <a:pt x="444" y="1789"/>
                      <a:pt x="444" y="1789"/>
                    </a:cubicBezTo>
                    <a:lnTo>
                      <a:pt x="444" y="1789"/>
                    </a:lnTo>
                    <a:cubicBezTo>
                      <a:pt x="444" y="1789"/>
                      <a:pt x="144" y="2841"/>
                      <a:pt x="16" y="3172"/>
                    </a:cubicBezTo>
                    <a:cubicBezTo>
                      <a:pt x="390" y="2465"/>
                      <a:pt x="502" y="2103"/>
                      <a:pt x="517" y="2051"/>
                    </a:cubicBezTo>
                    <a:lnTo>
                      <a:pt x="517" y="2051"/>
                    </a:lnTo>
                    <a:cubicBezTo>
                      <a:pt x="499" y="2114"/>
                      <a:pt x="356" y="2614"/>
                      <a:pt x="271" y="2811"/>
                    </a:cubicBezTo>
                    <a:cubicBezTo>
                      <a:pt x="429" y="2480"/>
                      <a:pt x="587" y="2112"/>
                      <a:pt x="722" y="1789"/>
                    </a:cubicBezTo>
                    <a:cubicBezTo>
                      <a:pt x="887" y="1150"/>
                      <a:pt x="948" y="534"/>
                      <a:pt x="8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4"/>
              <p:cNvSpPr/>
              <p:nvPr/>
            </p:nvSpPr>
            <p:spPr>
              <a:xfrm rot="3975318">
                <a:off x="8385764" y="3770052"/>
                <a:ext cx="71719" cy="36074"/>
              </a:xfrm>
              <a:custGeom>
                <a:avLst/>
                <a:gdLst/>
                <a:ahLst/>
                <a:cxnLst/>
                <a:rect l="l" t="t" r="r" b="b"/>
                <a:pathLst>
                  <a:path w="2345" h="1443" extrusionOk="0">
                    <a:moveTo>
                      <a:pt x="4" y="1207"/>
                    </a:moveTo>
                    <a:lnTo>
                      <a:pt x="4" y="1207"/>
                    </a:lnTo>
                    <a:cubicBezTo>
                      <a:pt x="3" y="1208"/>
                      <a:pt x="2" y="1209"/>
                      <a:pt x="1" y="1210"/>
                    </a:cubicBezTo>
                    <a:cubicBezTo>
                      <a:pt x="2" y="1209"/>
                      <a:pt x="3" y="1208"/>
                      <a:pt x="4" y="1207"/>
                    </a:cubicBezTo>
                    <a:close/>
                    <a:moveTo>
                      <a:pt x="421" y="1227"/>
                    </a:moveTo>
                    <a:cubicBezTo>
                      <a:pt x="419" y="1229"/>
                      <a:pt x="416" y="1231"/>
                      <a:pt x="414" y="1232"/>
                    </a:cubicBezTo>
                    <a:cubicBezTo>
                      <a:pt x="416" y="1230"/>
                      <a:pt x="419" y="1229"/>
                      <a:pt x="421" y="1227"/>
                    </a:cubicBezTo>
                    <a:close/>
                    <a:moveTo>
                      <a:pt x="613" y="1370"/>
                    </a:moveTo>
                    <a:lnTo>
                      <a:pt x="613" y="1370"/>
                    </a:lnTo>
                    <a:cubicBezTo>
                      <a:pt x="599" y="1380"/>
                      <a:pt x="588" y="1390"/>
                      <a:pt x="579" y="1398"/>
                    </a:cubicBezTo>
                    <a:cubicBezTo>
                      <a:pt x="591" y="1388"/>
                      <a:pt x="602" y="1379"/>
                      <a:pt x="613" y="1370"/>
                    </a:cubicBezTo>
                    <a:close/>
                    <a:moveTo>
                      <a:pt x="2225" y="0"/>
                    </a:moveTo>
                    <a:lnTo>
                      <a:pt x="2225" y="0"/>
                    </a:lnTo>
                    <a:cubicBezTo>
                      <a:pt x="1834" y="150"/>
                      <a:pt x="947" y="511"/>
                      <a:pt x="354" y="849"/>
                    </a:cubicBezTo>
                    <a:cubicBezTo>
                      <a:pt x="504" y="797"/>
                      <a:pt x="1165" y="571"/>
                      <a:pt x="1165" y="571"/>
                    </a:cubicBezTo>
                    <a:lnTo>
                      <a:pt x="1165" y="571"/>
                    </a:lnTo>
                    <a:cubicBezTo>
                      <a:pt x="1165" y="571"/>
                      <a:pt x="626" y="803"/>
                      <a:pt x="4" y="1207"/>
                    </a:cubicBezTo>
                    <a:lnTo>
                      <a:pt x="4" y="1207"/>
                    </a:lnTo>
                    <a:cubicBezTo>
                      <a:pt x="153" y="1113"/>
                      <a:pt x="1128" y="729"/>
                      <a:pt x="1128" y="729"/>
                    </a:cubicBezTo>
                    <a:lnTo>
                      <a:pt x="1128" y="729"/>
                    </a:lnTo>
                    <a:cubicBezTo>
                      <a:pt x="1128" y="729"/>
                      <a:pt x="905" y="870"/>
                      <a:pt x="421" y="1227"/>
                    </a:cubicBezTo>
                    <a:lnTo>
                      <a:pt x="421" y="1227"/>
                    </a:lnTo>
                    <a:cubicBezTo>
                      <a:pt x="549" y="1137"/>
                      <a:pt x="1233" y="857"/>
                      <a:pt x="1233" y="857"/>
                    </a:cubicBezTo>
                    <a:lnTo>
                      <a:pt x="1233" y="857"/>
                    </a:lnTo>
                    <a:cubicBezTo>
                      <a:pt x="1233" y="857"/>
                      <a:pt x="1033" y="1035"/>
                      <a:pt x="613" y="1370"/>
                    </a:cubicBezTo>
                    <a:lnTo>
                      <a:pt x="613" y="1370"/>
                    </a:lnTo>
                    <a:cubicBezTo>
                      <a:pt x="807" y="1232"/>
                      <a:pt x="1473" y="932"/>
                      <a:pt x="1473" y="932"/>
                    </a:cubicBezTo>
                    <a:lnTo>
                      <a:pt x="1473" y="932"/>
                    </a:lnTo>
                    <a:lnTo>
                      <a:pt x="1165" y="1255"/>
                    </a:lnTo>
                    <a:lnTo>
                      <a:pt x="1616" y="932"/>
                    </a:lnTo>
                    <a:lnTo>
                      <a:pt x="1616" y="932"/>
                    </a:lnTo>
                    <a:cubicBezTo>
                      <a:pt x="1616" y="932"/>
                      <a:pt x="1496" y="1210"/>
                      <a:pt x="1053" y="1443"/>
                    </a:cubicBezTo>
                    <a:cubicBezTo>
                      <a:pt x="1398" y="1323"/>
                      <a:pt x="2345" y="646"/>
                      <a:pt x="2345" y="646"/>
                    </a:cubicBezTo>
                    <a:lnTo>
                      <a:pt x="2345" y="639"/>
                    </a:lnTo>
                    <a:cubicBezTo>
                      <a:pt x="2345" y="639"/>
                      <a:pt x="2142" y="699"/>
                      <a:pt x="1917" y="789"/>
                    </a:cubicBezTo>
                    <a:cubicBezTo>
                      <a:pt x="2089" y="699"/>
                      <a:pt x="2322" y="451"/>
                      <a:pt x="2322" y="451"/>
                    </a:cubicBezTo>
                    <a:lnTo>
                      <a:pt x="2322" y="451"/>
                    </a:lnTo>
                    <a:cubicBezTo>
                      <a:pt x="2322" y="451"/>
                      <a:pt x="2030" y="646"/>
                      <a:pt x="1807" y="748"/>
                    </a:cubicBezTo>
                    <a:lnTo>
                      <a:pt x="1807" y="748"/>
                    </a:lnTo>
                    <a:cubicBezTo>
                      <a:pt x="1999" y="655"/>
                      <a:pt x="2315" y="338"/>
                      <a:pt x="2315" y="338"/>
                    </a:cubicBezTo>
                    <a:lnTo>
                      <a:pt x="2315" y="338"/>
                    </a:lnTo>
                    <a:cubicBezTo>
                      <a:pt x="2315" y="338"/>
                      <a:pt x="2022" y="549"/>
                      <a:pt x="1654" y="706"/>
                    </a:cubicBezTo>
                    <a:cubicBezTo>
                      <a:pt x="1759" y="654"/>
                      <a:pt x="2187" y="248"/>
                      <a:pt x="2187" y="248"/>
                    </a:cubicBezTo>
                    <a:lnTo>
                      <a:pt x="2187" y="248"/>
                    </a:lnTo>
                    <a:lnTo>
                      <a:pt x="1669" y="564"/>
                    </a:lnTo>
                    <a:lnTo>
                      <a:pt x="1669" y="564"/>
                    </a:lnTo>
                    <a:lnTo>
                      <a:pt x="2074" y="248"/>
                    </a:lnTo>
                    <a:lnTo>
                      <a:pt x="2074" y="248"/>
                    </a:lnTo>
                    <a:lnTo>
                      <a:pt x="1466" y="451"/>
                    </a:lnTo>
                    <a:cubicBezTo>
                      <a:pt x="1466" y="451"/>
                      <a:pt x="1744" y="323"/>
                      <a:pt x="2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4"/>
              <p:cNvSpPr/>
              <p:nvPr/>
            </p:nvSpPr>
            <p:spPr>
              <a:xfrm rot="1167089">
                <a:off x="8552299" y="3835338"/>
                <a:ext cx="49049" cy="34949"/>
              </a:xfrm>
              <a:custGeom>
                <a:avLst/>
                <a:gdLst/>
                <a:ahLst/>
                <a:cxnLst/>
                <a:rect l="l" t="t" r="r" b="b"/>
                <a:pathLst>
                  <a:path w="1962" h="1398" extrusionOk="0">
                    <a:moveTo>
                      <a:pt x="1916" y="0"/>
                    </a:moveTo>
                    <a:lnTo>
                      <a:pt x="1916" y="0"/>
                    </a:lnTo>
                    <a:cubicBezTo>
                      <a:pt x="1608" y="218"/>
                      <a:pt x="489" y="699"/>
                      <a:pt x="61" y="1067"/>
                    </a:cubicBezTo>
                    <a:cubicBezTo>
                      <a:pt x="278" y="924"/>
                      <a:pt x="932" y="631"/>
                      <a:pt x="932" y="631"/>
                    </a:cubicBezTo>
                    <a:lnTo>
                      <a:pt x="932" y="631"/>
                    </a:lnTo>
                    <a:cubicBezTo>
                      <a:pt x="932" y="631"/>
                      <a:pt x="496" y="970"/>
                      <a:pt x="0" y="1375"/>
                    </a:cubicBezTo>
                    <a:cubicBezTo>
                      <a:pt x="233" y="1225"/>
                      <a:pt x="1007" y="737"/>
                      <a:pt x="1007" y="737"/>
                    </a:cubicBezTo>
                    <a:lnTo>
                      <a:pt x="1007" y="737"/>
                    </a:lnTo>
                    <a:cubicBezTo>
                      <a:pt x="1007" y="737"/>
                      <a:pt x="752" y="977"/>
                      <a:pt x="256" y="1398"/>
                    </a:cubicBezTo>
                    <a:cubicBezTo>
                      <a:pt x="556" y="1210"/>
                      <a:pt x="1187" y="804"/>
                      <a:pt x="1188" y="804"/>
                    </a:cubicBezTo>
                    <a:lnTo>
                      <a:pt x="1188" y="804"/>
                    </a:lnTo>
                    <a:cubicBezTo>
                      <a:pt x="1188" y="804"/>
                      <a:pt x="1045" y="940"/>
                      <a:pt x="714" y="1338"/>
                    </a:cubicBezTo>
                    <a:cubicBezTo>
                      <a:pt x="1000" y="1097"/>
                      <a:pt x="1961" y="301"/>
                      <a:pt x="1961" y="301"/>
                    </a:cubicBezTo>
                    <a:lnTo>
                      <a:pt x="1961" y="301"/>
                    </a:lnTo>
                    <a:lnTo>
                      <a:pt x="1586" y="534"/>
                    </a:lnTo>
                    <a:lnTo>
                      <a:pt x="1586" y="534"/>
                    </a:lnTo>
                    <a:lnTo>
                      <a:pt x="1796" y="346"/>
                    </a:lnTo>
                    <a:lnTo>
                      <a:pt x="1796" y="346"/>
                    </a:lnTo>
                    <a:lnTo>
                      <a:pt x="1443" y="549"/>
                    </a:lnTo>
                    <a:lnTo>
                      <a:pt x="1931" y="128"/>
                    </a:lnTo>
                    <a:lnTo>
                      <a:pt x="1300" y="483"/>
                    </a:lnTo>
                    <a:lnTo>
                      <a:pt x="1300" y="483"/>
                    </a:lnTo>
                    <a:cubicBezTo>
                      <a:pt x="1376" y="437"/>
                      <a:pt x="1568" y="309"/>
                      <a:pt x="1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4"/>
              <p:cNvSpPr/>
              <p:nvPr/>
            </p:nvSpPr>
            <p:spPr>
              <a:xfrm>
                <a:off x="8613650" y="3732738"/>
                <a:ext cx="70097" cy="21935"/>
              </a:xfrm>
              <a:custGeom>
                <a:avLst/>
                <a:gdLst/>
                <a:ahLst/>
                <a:cxnLst/>
                <a:rect l="l" t="t" r="r" b="b"/>
                <a:pathLst>
                  <a:path w="4231" h="1324" extrusionOk="0">
                    <a:moveTo>
                      <a:pt x="3283" y="1"/>
                    </a:moveTo>
                    <a:cubicBezTo>
                      <a:pt x="1523" y="1"/>
                      <a:pt x="121" y="640"/>
                      <a:pt x="121" y="640"/>
                    </a:cubicBezTo>
                    <a:lnTo>
                      <a:pt x="1173" y="377"/>
                    </a:lnTo>
                    <a:lnTo>
                      <a:pt x="1173" y="377"/>
                    </a:lnTo>
                    <a:lnTo>
                      <a:pt x="1" y="880"/>
                    </a:lnTo>
                    <a:lnTo>
                      <a:pt x="842" y="677"/>
                    </a:lnTo>
                    <a:lnTo>
                      <a:pt x="466" y="940"/>
                    </a:lnTo>
                    <a:lnTo>
                      <a:pt x="1330" y="625"/>
                    </a:lnTo>
                    <a:lnTo>
                      <a:pt x="1330" y="625"/>
                    </a:lnTo>
                    <a:lnTo>
                      <a:pt x="594" y="1016"/>
                    </a:lnTo>
                    <a:lnTo>
                      <a:pt x="594" y="1016"/>
                    </a:lnTo>
                    <a:lnTo>
                      <a:pt x="2127" y="647"/>
                    </a:lnTo>
                    <a:lnTo>
                      <a:pt x="2127" y="647"/>
                    </a:lnTo>
                    <a:lnTo>
                      <a:pt x="1255" y="985"/>
                    </a:lnTo>
                    <a:lnTo>
                      <a:pt x="2811" y="790"/>
                    </a:lnTo>
                    <a:lnTo>
                      <a:pt x="2811" y="790"/>
                    </a:lnTo>
                    <a:cubicBezTo>
                      <a:pt x="2811" y="790"/>
                      <a:pt x="2698" y="985"/>
                      <a:pt x="1894" y="1324"/>
                    </a:cubicBezTo>
                    <a:cubicBezTo>
                      <a:pt x="2367" y="1286"/>
                      <a:pt x="4230" y="595"/>
                      <a:pt x="4231" y="595"/>
                    </a:cubicBezTo>
                    <a:lnTo>
                      <a:pt x="4231" y="595"/>
                    </a:lnTo>
                    <a:lnTo>
                      <a:pt x="3156" y="768"/>
                    </a:lnTo>
                    <a:cubicBezTo>
                      <a:pt x="3156" y="768"/>
                      <a:pt x="3306" y="610"/>
                      <a:pt x="3960" y="399"/>
                    </a:cubicBezTo>
                    <a:lnTo>
                      <a:pt x="3960" y="399"/>
                    </a:lnTo>
                    <a:cubicBezTo>
                      <a:pt x="3675" y="437"/>
                      <a:pt x="2593" y="557"/>
                      <a:pt x="2593" y="557"/>
                    </a:cubicBezTo>
                    <a:cubicBezTo>
                      <a:pt x="2593" y="557"/>
                      <a:pt x="2886" y="369"/>
                      <a:pt x="3569" y="302"/>
                    </a:cubicBezTo>
                    <a:cubicBezTo>
                      <a:pt x="3497" y="291"/>
                      <a:pt x="3404" y="286"/>
                      <a:pt x="3299" y="286"/>
                    </a:cubicBezTo>
                    <a:cubicBezTo>
                      <a:pt x="2828" y="286"/>
                      <a:pt x="2134" y="377"/>
                      <a:pt x="2134" y="377"/>
                    </a:cubicBezTo>
                    <a:lnTo>
                      <a:pt x="2991" y="212"/>
                    </a:lnTo>
                    <a:lnTo>
                      <a:pt x="2991" y="212"/>
                    </a:lnTo>
                    <a:lnTo>
                      <a:pt x="1796" y="242"/>
                    </a:lnTo>
                    <a:cubicBezTo>
                      <a:pt x="1796" y="242"/>
                      <a:pt x="2518" y="99"/>
                      <a:pt x="3344" y="1"/>
                    </a:cubicBezTo>
                    <a:cubicBezTo>
                      <a:pt x="3324" y="1"/>
                      <a:pt x="3303" y="1"/>
                      <a:pt x="32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4"/>
              <p:cNvSpPr/>
              <p:nvPr/>
            </p:nvSpPr>
            <p:spPr>
              <a:xfrm rot="1296814" flipH="1">
                <a:off x="8334075" y="3693314"/>
                <a:ext cx="70097" cy="21935"/>
              </a:xfrm>
              <a:custGeom>
                <a:avLst/>
                <a:gdLst/>
                <a:ahLst/>
                <a:cxnLst/>
                <a:rect l="l" t="t" r="r" b="b"/>
                <a:pathLst>
                  <a:path w="4231" h="1324" extrusionOk="0">
                    <a:moveTo>
                      <a:pt x="3283" y="1"/>
                    </a:moveTo>
                    <a:cubicBezTo>
                      <a:pt x="1523" y="1"/>
                      <a:pt x="121" y="640"/>
                      <a:pt x="121" y="640"/>
                    </a:cubicBezTo>
                    <a:lnTo>
                      <a:pt x="1173" y="377"/>
                    </a:lnTo>
                    <a:lnTo>
                      <a:pt x="1173" y="377"/>
                    </a:lnTo>
                    <a:lnTo>
                      <a:pt x="1" y="880"/>
                    </a:lnTo>
                    <a:lnTo>
                      <a:pt x="842" y="677"/>
                    </a:lnTo>
                    <a:lnTo>
                      <a:pt x="466" y="940"/>
                    </a:lnTo>
                    <a:lnTo>
                      <a:pt x="1330" y="625"/>
                    </a:lnTo>
                    <a:lnTo>
                      <a:pt x="1330" y="625"/>
                    </a:lnTo>
                    <a:lnTo>
                      <a:pt x="594" y="1016"/>
                    </a:lnTo>
                    <a:lnTo>
                      <a:pt x="594" y="1016"/>
                    </a:lnTo>
                    <a:lnTo>
                      <a:pt x="2127" y="647"/>
                    </a:lnTo>
                    <a:lnTo>
                      <a:pt x="2127" y="647"/>
                    </a:lnTo>
                    <a:lnTo>
                      <a:pt x="1255" y="985"/>
                    </a:lnTo>
                    <a:lnTo>
                      <a:pt x="2811" y="790"/>
                    </a:lnTo>
                    <a:lnTo>
                      <a:pt x="2811" y="790"/>
                    </a:lnTo>
                    <a:cubicBezTo>
                      <a:pt x="2811" y="790"/>
                      <a:pt x="2698" y="985"/>
                      <a:pt x="1894" y="1324"/>
                    </a:cubicBezTo>
                    <a:cubicBezTo>
                      <a:pt x="2367" y="1286"/>
                      <a:pt x="4230" y="595"/>
                      <a:pt x="4231" y="595"/>
                    </a:cubicBezTo>
                    <a:lnTo>
                      <a:pt x="4231" y="595"/>
                    </a:lnTo>
                    <a:lnTo>
                      <a:pt x="3156" y="768"/>
                    </a:lnTo>
                    <a:cubicBezTo>
                      <a:pt x="3156" y="768"/>
                      <a:pt x="3306" y="610"/>
                      <a:pt x="3960" y="399"/>
                    </a:cubicBezTo>
                    <a:lnTo>
                      <a:pt x="3960" y="399"/>
                    </a:lnTo>
                    <a:cubicBezTo>
                      <a:pt x="3675" y="437"/>
                      <a:pt x="2593" y="557"/>
                      <a:pt x="2593" y="557"/>
                    </a:cubicBezTo>
                    <a:cubicBezTo>
                      <a:pt x="2593" y="557"/>
                      <a:pt x="2886" y="369"/>
                      <a:pt x="3569" y="302"/>
                    </a:cubicBezTo>
                    <a:cubicBezTo>
                      <a:pt x="3497" y="291"/>
                      <a:pt x="3404" y="286"/>
                      <a:pt x="3299" y="286"/>
                    </a:cubicBezTo>
                    <a:cubicBezTo>
                      <a:pt x="2828" y="286"/>
                      <a:pt x="2134" y="377"/>
                      <a:pt x="2134" y="377"/>
                    </a:cubicBezTo>
                    <a:lnTo>
                      <a:pt x="2991" y="212"/>
                    </a:lnTo>
                    <a:lnTo>
                      <a:pt x="2991" y="212"/>
                    </a:lnTo>
                    <a:lnTo>
                      <a:pt x="1796" y="242"/>
                    </a:lnTo>
                    <a:cubicBezTo>
                      <a:pt x="1796" y="242"/>
                      <a:pt x="2518" y="99"/>
                      <a:pt x="3344" y="1"/>
                    </a:cubicBezTo>
                    <a:cubicBezTo>
                      <a:pt x="3324" y="1"/>
                      <a:pt x="3303" y="1"/>
                      <a:pt x="32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0" name="Google Shape;1440;p34"/>
            <p:cNvGrpSpPr/>
            <p:nvPr/>
          </p:nvGrpSpPr>
          <p:grpSpPr>
            <a:xfrm>
              <a:off x="8813736" y="3834783"/>
              <a:ext cx="304995" cy="136747"/>
              <a:chOff x="8207986" y="3643583"/>
              <a:chExt cx="304995" cy="136747"/>
            </a:xfrm>
          </p:grpSpPr>
          <p:sp>
            <p:nvSpPr>
              <p:cNvPr id="1441" name="Google Shape;1441;p34"/>
              <p:cNvSpPr/>
              <p:nvPr/>
            </p:nvSpPr>
            <p:spPr>
              <a:xfrm rot="-5400000">
                <a:off x="8372572" y="3639920"/>
                <a:ext cx="134427" cy="146392"/>
              </a:xfrm>
              <a:custGeom>
                <a:avLst/>
                <a:gdLst/>
                <a:ahLst/>
                <a:cxnLst/>
                <a:rect l="l" t="t" r="r" b="b"/>
                <a:pathLst>
                  <a:path w="2202" h="2398" extrusionOk="0">
                    <a:moveTo>
                      <a:pt x="1907" y="0"/>
                    </a:moveTo>
                    <a:cubicBezTo>
                      <a:pt x="1674" y="0"/>
                      <a:pt x="1361" y="184"/>
                      <a:pt x="1158" y="244"/>
                    </a:cubicBezTo>
                    <a:cubicBezTo>
                      <a:pt x="992" y="296"/>
                      <a:pt x="834" y="364"/>
                      <a:pt x="684" y="439"/>
                    </a:cubicBezTo>
                    <a:cubicBezTo>
                      <a:pt x="391" y="589"/>
                      <a:pt x="83" y="800"/>
                      <a:pt x="38" y="1138"/>
                    </a:cubicBezTo>
                    <a:cubicBezTo>
                      <a:pt x="1" y="1356"/>
                      <a:pt x="121" y="1499"/>
                      <a:pt x="226" y="1762"/>
                    </a:cubicBezTo>
                    <a:cubicBezTo>
                      <a:pt x="309" y="1964"/>
                      <a:pt x="519" y="2115"/>
                      <a:pt x="699" y="2242"/>
                    </a:cubicBezTo>
                    <a:cubicBezTo>
                      <a:pt x="804" y="2322"/>
                      <a:pt x="928" y="2397"/>
                      <a:pt x="1052" y="2397"/>
                    </a:cubicBezTo>
                    <a:cubicBezTo>
                      <a:pt x="1080" y="2397"/>
                      <a:pt x="1108" y="2393"/>
                      <a:pt x="1135" y="2385"/>
                    </a:cubicBezTo>
                    <a:cubicBezTo>
                      <a:pt x="1270" y="2340"/>
                      <a:pt x="1345" y="2205"/>
                      <a:pt x="1406" y="2077"/>
                    </a:cubicBezTo>
                    <a:cubicBezTo>
                      <a:pt x="1623" y="1634"/>
                      <a:pt x="1834" y="1183"/>
                      <a:pt x="2052" y="740"/>
                    </a:cubicBezTo>
                    <a:cubicBezTo>
                      <a:pt x="2097" y="657"/>
                      <a:pt x="2134" y="574"/>
                      <a:pt x="2157" y="484"/>
                    </a:cubicBezTo>
                    <a:cubicBezTo>
                      <a:pt x="2202" y="281"/>
                      <a:pt x="2172" y="101"/>
                      <a:pt x="2067" y="41"/>
                    </a:cubicBezTo>
                    <a:cubicBezTo>
                      <a:pt x="2021" y="12"/>
                      <a:pt x="1967" y="0"/>
                      <a:pt x="1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4"/>
              <p:cNvSpPr/>
              <p:nvPr/>
            </p:nvSpPr>
            <p:spPr>
              <a:xfrm rot="-5400000">
                <a:off x="8231062" y="3620507"/>
                <a:ext cx="113793" cy="159944"/>
              </a:xfrm>
              <a:custGeom>
                <a:avLst/>
                <a:gdLst/>
                <a:ahLst/>
                <a:cxnLst/>
                <a:rect l="l" t="t" r="r" b="b"/>
                <a:pathLst>
                  <a:path w="1864" h="2620" extrusionOk="0">
                    <a:moveTo>
                      <a:pt x="1273" y="1"/>
                    </a:moveTo>
                    <a:cubicBezTo>
                      <a:pt x="1192" y="1"/>
                      <a:pt x="1107" y="20"/>
                      <a:pt x="1030" y="39"/>
                    </a:cubicBezTo>
                    <a:cubicBezTo>
                      <a:pt x="827" y="99"/>
                      <a:pt x="579" y="160"/>
                      <a:pt x="436" y="325"/>
                    </a:cubicBezTo>
                    <a:cubicBezTo>
                      <a:pt x="256" y="535"/>
                      <a:pt x="98" y="618"/>
                      <a:pt x="60" y="836"/>
                    </a:cubicBezTo>
                    <a:cubicBezTo>
                      <a:pt x="0" y="1174"/>
                      <a:pt x="226" y="1482"/>
                      <a:pt x="451" y="1730"/>
                    </a:cubicBezTo>
                    <a:cubicBezTo>
                      <a:pt x="571" y="1865"/>
                      <a:pt x="699" y="1985"/>
                      <a:pt x="842" y="2091"/>
                    </a:cubicBezTo>
                    <a:cubicBezTo>
                      <a:pt x="1048" y="2247"/>
                      <a:pt x="1336" y="2620"/>
                      <a:pt x="1589" y="2620"/>
                    </a:cubicBezTo>
                    <a:cubicBezTo>
                      <a:pt x="1603" y="2620"/>
                      <a:pt x="1617" y="2619"/>
                      <a:pt x="1631" y="2616"/>
                    </a:cubicBezTo>
                    <a:cubicBezTo>
                      <a:pt x="1751" y="2594"/>
                      <a:pt x="1833" y="2436"/>
                      <a:pt x="1856" y="2226"/>
                    </a:cubicBezTo>
                    <a:cubicBezTo>
                      <a:pt x="1864" y="2136"/>
                      <a:pt x="1848" y="2038"/>
                      <a:pt x="1841" y="1948"/>
                    </a:cubicBezTo>
                    <a:cubicBezTo>
                      <a:pt x="1773" y="1452"/>
                      <a:pt x="1706" y="956"/>
                      <a:pt x="1646" y="460"/>
                    </a:cubicBezTo>
                    <a:cubicBezTo>
                      <a:pt x="1623" y="317"/>
                      <a:pt x="1601" y="160"/>
                      <a:pt x="1488" y="69"/>
                    </a:cubicBezTo>
                    <a:cubicBezTo>
                      <a:pt x="1426" y="18"/>
                      <a:pt x="1351"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3" name="Google Shape;1443;p34"/>
            <p:cNvGrpSpPr/>
            <p:nvPr/>
          </p:nvGrpSpPr>
          <p:grpSpPr>
            <a:xfrm>
              <a:off x="8816972" y="3847847"/>
              <a:ext cx="296328" cy="121118"/>
              <a:chOff x="8211222" y="3656647"/>
              <a:chExt cx="296328" cy="121118"/>
            </a:xfrm>
          </p:grpSpPr>
          <p:sp>
            <p:nvSpPr>
              <p:cNvPr id="1444" name="Google Shape;1444;p34"/>
              <p:cNvSpPr/>
              <p:nvPr/>
            </p:nvSpPr>
            <p:spPr>
              <a:xfrm rot="-5400000">
                <a:off x="8375502" y="3648162"/>
                <a:ext cx="121118" cy="138089"/>
              </a:xfrm>
              <a:custGeom>
                <a:avLst/>
                <a:gdLst/>
                <a:ahLst/>
                <a:cxnLst/>
                <a:rect l="l" t="t" r="r" b="b"/>
                <a:pathLst>
                  <a:path w="1984" h="2262" extrusionOk="0">
                    <a:moveTo>
                      <a:pt x="1955" y="0"/>
                    </a:moveTo>
                    <a:cubicBezTo>
                      <a:pt x="1951" y="0"/>
                      <a:pt x="1947" y="2"/>
                      <a:pt x="1942" y="4"/>
                    </a:cubicBezTo>
                    <a:cubicBezTo>
                      <a:pt x="1604" y="132"/>
                      <a:pt x="1258" y="282"/>
                      <a:pt x="920" y="425"/>
                    </a:cubicBezTo>
                    <a:cubicBezTo>
                      <a:pt x="620" y="560"/>
                      <a:pt x="297" y="703"/>
                      <a:pt x="71" y="943"/>
                    </a:cubicBezTo>
                    <a:cubicBezTo>
                      <a:pt x="64" y="951"/>
                      <a:pt x="71" y="951"/>
                      <a:pt x="71" y="951"/>
                    </a:cubicBezTo>
                    <a:cubicBezTo>
                      <a:pt x="334" y="770"/>
                      <a:pt x="612" y="628"/>
                      <a:pt x="898" y="500"/>
                    </a:cubicBezTo>
                    <a:lnTo>
                      <a:pt x="898" y="500"/>
                    </a:lnTo>
                    <a:cubicBezTo>
                      <a:pt x="732" y="628"/>
                      <a:pt x="590" y="770"/>
                      <a:pt x="432" y="906"/>
                    </a:cubicBezTo>
                    <a:cubicBezTo>
                      <a:pt x="282" y="1026"/>
                      <a:pt x="124" y="1138"/>
                      <a:pt x="11" y="1296"/>
                    </a:cubicBezTo>
                    <a:cubicBezTo>
                      <a:pt x="0" y="1307"/>
                      <a:pt x="9" y="1317"/>
                      <a:pt x="17" y="1317"/>
                    </a:cubicBezTo>
                    <a:cubicBezTo>
                      <a:pt x="20" y="1317"/>
                      <a:pt x="24" y="1316"/>
                      <a:pt x="26" y="1311"/>
                    </a:cubicBezTo>
                    <a:cubicBezTo>
                      <a:pt x="154" y="1146"/>
                      <a:pt x="327" y="1033"/>
                      <a:pt x="484" y="898"/>
                    </a:cubicBezTo>
                    <a:cubicBezTo>
                      <a:pt x="650" y="755"/>
                      <a:pt x="815" y="620"/>
                      <a:pt x="965" y="470"/>
                    </a:cubicBezTo>
                    <a:cubicBezTo>
                      <a:pt x="1243" y="350"/>
                      <a:pt x="1521" y="237"/>
                      <a:pt x="1799" y="117"/>
                    </a:cubicBezTo>
                    <a:lnTo>
                      <a:pt x="1799" y="117"/>
                    </a:lnTo>
                    <a:cubicBezTo>
                      <a:pt x="1514" y="304"/>
                      <a:pt x="1281" y="567"/>
                      <a:pt x="1010" y="793"/>
                    </a:cubicBezTo>
                    <a:cubicBezTo>
                      <a:pt x="717" y="1033"/>
                      <a:pt x="297" y="1153"/>
                      <a:pt x="94" y="1499"/>
                    </a:cubicBezTo>
                    <a:cubicBezTo>
                      <a:pt x="83" y="1510"/>
                      <a:pt x="91" y="1520"/>
                      <a:pt x="100" y="1520"/>
                    </a:cubicBezTo>
                    <a:cubicBezTo>
                      <a:pt x="103" y="1520"/>
                      <a:pt x="107" y="1519"/>
                      <a:pt x="109" y="1514"/>
                    </a:cubicBezTo>
                    <a:cubicBezTo>
                      <a:pt x="304" y="1221"/>
                      <a:pt x="635" y="1101"/>
                      <a:pt x="913" y="913"/>
                    </a:cubicBezTo>
                    <a:lnTo>
                      <a:pt x="913" y="913"/>
                    </a:lnTo>
                    <a:cubicBezTo>
                      <a:pt x="845" y="1003"/>
                      <a:pt x="777" y="1116"/>
                      <a:pt x="710" y="1206"/>
                    </a:cubicBezTo>
                    <a:cubicBezTo>
                      <a:pt x="560" y="1416"/>
                      <a:pt x="402" y="1627"/>
                      <a:pt x="252" y="1837"/>
                    </a:cubicBezTo>
                    <a:cubicBezTo>
                      <a:pt x="246" y="1848"/>
                      <a:pt x="256" y="1858"/>
                      <a:pt x="265" y="1858"/>
                    </a:cubicBezTo>
                    <a:cubicBezTo>
                      <a:pt x="268" y="1858"/>
                      <a:pt x="272" y="1857"/>
                      <a:pt x="274" y="1852"/>
                    </a:cubicBezTo>
                    <a:cubicBezTo>
                      <a:pt x="417" y="1672"/>
                      <a:pt x="545" y="1484"/>
                      <a:pt x="680" y="1296"/>
                    </a:cubicBezTo>
                    <a:cubicBezTo>
                      <a:pt x="792" y="1146"/>
                      <a:pt x="898" y="966"/>
                      <a:pt x="1033" y="823"/>
                    </a:cubicBezTo>
                    <a:cubicBezTo>
                      <a:pt x="1040" y="815"/>
                      <a:pt x="1048" y="808"/>
                      <a:pt x="1055" y="800"/>
                    </a:cubicBezTo>
                    <a:cubicBezTo>
                      <a:pt x="1198" y="680"/>
                      <a:pt x="1333" y="537"/>
                      <a:pt x="1476" y="410"/>
                    </a:cubicBezTo>
                    <a:cubicBezTo>
                      <a:pt x="1566" y="335"/>
                      <a:pt x="1657" y="259"/>
                      <a:pt x="1754" y="192"/>
                    </a:cubicBezTo>
                    <a:lnTo>
                      <a:pt x="1754" y="192"/>
                    </a:lnTo>
                    <a:cubicBezTo>
                      <a:pt x="1521" y="507"/>
                      <a:pt x="1296" y="845"/>
                      <a:pt x="1086" y="1176"/>
                    </a:cubicBezTo>
                    <a:cubicBezTo>
                      <a:pt x="890" y="1492"/>
                      <a:pt x="702" y="1830"/>
                      <a:pt x="627" y="2198"/>
                    </a:cubicBezTo>
                    <a:cubicBezTo>
                      <a:pt x="627" y="2207"/>
                      <a:pt x="636" y="2214"/>
                      <a:pt x="642" y="2214"/>
                    </a:cubicBezTo>
                    <a:cubicBezTo>
                      <a:pt x="646" y="2214"/>
                      <a:pt x="650" y="2211"/>
                      <a:pt x="650" y="2205"/>
                    </a:cubicBezTo>
                    <a:cubicBezTo>
                      <a:pt x="762" y="1867"/>
                      <a:pt x="905" y="1559"/>
                      <a:pt x="1086" y="1259"/>
                    </a:cubicBezTo>
                    <a:lnTo>
                      <a:pt x="1086" y="1259"/>
                    </a:lnTo>
                    <a:cubicBezTo>
                      <a:pt x="1010" y="1574"/>
                      <a:pt x="973" y="1927"/>
                      <a:pt x="973" y="2250"/>
                    </a:cubicBezTo>
                    <a:cubicBezTo>
                      <a:pt x="973" y="2258"/>
                      <a:pt x="977" y="2262"/>
                      <a:pt x="980" y="2262"/>
                    </a:cubicBezTo>
                    <a:cubicBezTo>
                      <a:pt x="984" y="2262"/>
                      <a:pt x="988" y="2258"/>
                      <a:pt x="988" y="2250"/>
                    </a:cubicBezTo>
                    <a:cubicBezTo>
                      <a:pt x="1033" y="1890"/>
                      <a:pt x="1086" y="1537"/>
                      <a:pt x="1138" y="1176"/>
                    </a:cubicBezTo>
                    <a:cubicBezTo>
                      <a:pt x="1146" y="1161"/>
                      <a:pt x="1153" y="1146"/>
                      <a:pt x="1161" y="1138"/>
                    </a:cubicBezTo>
                    <a:cubicBezTo>
                      <a:pt x="1379" y="793"/>
                      <a:pt x="1626" y="470"/>
                      <a:pt x="1844" y="124"/>
                    </a:cubicBezTo>
                    <a:lnTo>
                      <a:pt x="1957" y="49"/>
                    </a:lnTo>
                    <a:cubicBezTo>
                      <a:pt x="1957" y="49"/>
                      <a:pt x="1957" y="42"/>
                      <a:pt x="1957" y="42"/>
                    </a:cubicBezTo>
                    <a:lnTo>
                      <a:pt x="1965" y="42"/>
                    </a:lnTo>
                    <a:cubicBezTo>
                      <a:pt x="1983" y="29"/>
                      <a:pt x="1976" y="0"/>
                      <a:pt x="19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4"/>
              <p:cNvSpPr/>
              <p:nvPr/>
            </p:nvSpPr>
            <p:spPr>
              <a:xfrm rot="-5400000">
                <a:off x="8500346" y="3706156"/>
                <a:ext cx="7387" cy="7020"/>
              </a:xfrm>
              <a:custGeom>
                <a:avLst/>
                <a:gdLst/>
                <a:ahLst/>
                <a:cxnLst/>
                <a:rect l="l" t="t" r="r" b="b"/>
                <a:pathLst>
                  <a:path w="121" h="115" extrusionOk="0">
                    <a:moveTo>
                      <a:pt x="57" y="1"/>
                    </a:moveTo>
                    <a:cubicBezTo>
                      <a:pt x="44" y="1"/>
                      <a:pt x="32" y="5"/>
                      <a:pt x="23" y="11"/>
                    </a:cubicBezTo>
                    <a:cubicBezTo>
                      <a:pt x="0" y="33"/>
                      <a:pt x="0" y="71"/>
                      <a:pt x="15" y="94"/>
                    </a:cubicBezTo>
                    <a:cubicBezTo>
                      <a:pt x="29" y="107"/>
                      <a:pt x="47" y="115"/>
                      <a:pt x="64" y="115"/>
                    </a:cubicBezTo>
                    <a:cubicBezTo>
                      <a:pt x="77" y="115"/>
                      <a:pt x="89" y="110"/>
                      <a:pt x="98" y="101"/>
                    </a:cubicBezTo>
                    <a:cubicBezTo>
                      <a:pt x="121" y="86"/>
                      <a:pt x="121" y="48"/>
                      <a:pt x="106" y="26"/>
                    </a:cubicBezTo>
                    <a:cubicBezTo>
                      <a:pt x="92" y="8"/>
                      <a:pt x="74" y="1"/>
                      <a:pt x="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4"/>
              <p:cNvSpPr/>
              <p:nvPr/>
            </p:nvSpPr>
            <p:spPr>
              <a:xfrm rot="-5400000">
                <a:off x="8496195" y="3725997"/>
                <a:ext cx="6471" cy="4884"/>
              </a:xfrm>
              <a:custGeom>
                <a:avLst/>
                <a:gdLst/>
                <a:ahLst/>
                <a:cxnLst/>
                <a:rect l="l" t="t" r="r" b="b"/>
                <a:pathLst>
                  <a:path w="106" h="80" extrusionOk="0">
                    <a:moveTo>
                      <a:pt x="52" y="1"/>
                    </a:moveTo>
                    <a:cubicBezTo>
                      <a:pt x="45" y="1"/>
                      <a:pt x="37" y="3"/>
                      <a:pt x="30" y="9"/>
                    </a:cubicBezTo>
                    <a:cubicBezTo>
                      <a:pt x="0" y="33"/>
                      <a:pt x="22" y="80"/>
                      <a:pt x="51" y="80"/>
                    </a:cubicBezTo>
                    <a:cubicBezTo>
                      <a:pt x="59" y="80"/>
                      <a:pt x="67" y="77"/>
                      <a:pt x="75" y="69"/>
                    </a:cubicBezTo>
                    <a:cubicBezTo>
                      <a:pt x="105" y="45"/>
                      <a:pt x="82" y="1"/>
                      <a:pt x="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4"/>
              <p:cNvSpPr/>
              <p:nvPr/>
            </p:nvSpPr>
            <p:spPr>
              <a:xfrm rot="-5400000">
                <a:off x="8481299" y="3744128"/>
                <a:ext cx="8364" cy="8119"/>
              </a:xfrm>
              <a:custGeom>
                <a:avLst/>
                <a:gdLst/>
                <a:ahLst/>
                <a:cxnLst/>
                <a:rect l="l" t="t" r="r" b="b"/>
                <a:pathLst>
                  <a:path w="137" h="133" extrusionOk="0">
                    <a:moveTo>
                      <a:pt x="53" y="1"/>
                    </a:moveTo>
                    <a:cubicBezTo>
                      <a:pt x="16" y="8"/>
                      <a:pt x="1" y="38"/>
                      <a:pt x="8" y="68"/>
                    </a:cubicBezTo>
                    <a:cubicBezTo>
                      <a:pt x="8" y="74"/>
                      <a:pt x="12" y="92"/>
                      <a:pt x="12" y="92"/>
                    </a:cubicBezTo>
                    <a:cubicBezTo>
                      <a:pt x="11" y="92"/>
                      <a:pt x="10" y="89"/>
                      <a:pt x="8" y="83"/>
                    </a:cubicBezTo>
                    <a:lnTo>
                      <a:pt x="8" y="83"/>
                    </a:lnTo>
                    <a:cubicBezTo>
                      <a:pt x="14" y="108"/>
                      <a:pt x="36" y="133"/>
                      <a:pt x="64" y="133"/>
                    </a:cubicBezTo>
                    <a:cubicBezTo>
                      <a:pt x="70" y="133"/>
                      <a:pt x="77" y="131"/>
                      <a:pt x="83" y="129"/>
                    </a:cubicBezTo>
                    <a:cubicBezTo>
                      <a:pt x="121" y="121"/>
                      <a:pt x="136" y="83"/>
                      <a:pt x="121" y="46"/>
                    </a:cubicBezTo>
                    <a:cubicBezTo>
                      <a:pt x="114" y="16"/>
                      <a:pt x="83" y="1"/>
                      <a:pt x="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4"/>
              <p:cNvSpPr/>
              <p:nvPr/>
            </p:nvSpPr>
            <p:spPr>
              <a:xfrm rot="-5400000">
                <a:off x="8459200" y="3759024"/>
                <a:ext cx="7875" cy="8119"/>
              </a:xfrm>
              <a:custGeom>
                <a:avLst/>
                <a:gdLst/>
                <a:ahLst/>
                <a:cxnLst/>
                <a:rect l="l" t="t" r="r" b="b"/>
                <a:pathLst>
                  <a:path w="129" h="133" extrusionOk="0">
                    <a:moveTo>
                      <a:pt x="60" y="0"/>
                    </a:moveTo>
                    <a:cubicBezTo>
                      <a:pt x="48" y="0"/>
                      <a:pt x="36" y="4"/>
                      <a:pt x="23" y="14"/>
                    </a:cubicBezTo>
                    <a:cubicBezTo>
                      <a:pt x="8" y="21"/>
                      <a:pt x="0" y="44"/>
                      <a:pt x="0" y="66"/>
                    </a:cubicBezTo>
                    <a:lnTo>
                      <a:pt x="0" y="74"/>
                    </a:lnTo>
                    <a:lnTo>
                      <a:pt x="0" y="81"/>
                    </a:lnTo>
                    <a:cubicBezTo>
                      <a:pt x="0" y="104"/>
                      <a:pt x="15" y="126"/>
                      <a:pt x="38" y="126"/>
                    </a:cubicBezTo>
                    <a:cubicBezTo>
                      <a:pt x="46" y="130"/>
                      <a:pt x="54" y="132"/>
                      <a:pt x="62" y="132"/>
                    </a:cubicBezTo>
                    <a:cubicBezTo>
                      <a:pt x="83" y="132"/>
                      <a:pt x="102" y="118"/>
                      <a:pt x="113" y="96"/>
                    </a:cubicBezTo>
                    <a:cubicBezTo>
                      <a:pt x="128" y="66"/>
                      <a:pt x="121" y="44"/>
                      <a:pt x="106" y="21"/>
                    </a:cubicBezTo>
                    <a:cubicBezTo>
                      <a:pt x="92" y="8"/>
                      <a:pt x="77" y="0"/>
                      <a:pt x="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4"/>
              <p:cNvSpPr/>
              <p:nvPr/>
            </p:nvSpPr>
            <p:spPr>
              <a:xfrm rot="-5400000">
                <a:off x="8442961" y="3766777"/>
                <a:ext cx="10500" cy="7814"/>
              </a:xfrm>
              <a:custGeom>
                <a:avLst/>
                <a:gdLst/>
                <a:ahLst/>
                <a:cxnLst/>
                <a:rect l="l" t="t" r="r" b="b"/>
                <a:pathLst>
                  <a:path w="172" h="128" extrusionOk="0">
                    <a:moveTo>
                      <a:pt x="86" y="0"/>
                    </a:moveTo>
                    <a:cubicBezTo>
                      <a:pt x="74" y="0"/>
                      <a:pt x="61" y="5"/>
                      <a:pt x="49" y="15"/>
                    </a:cubicBezTo>
                    <a:cubicBezTo>
                      <a:pt x="1" y="57"/>
                      <a:pt x="39" y="128"/>
                      <a:pt x="87" y="128"/>
                    </a:cubicBezTo>
                    <a:cubicBezTo>
                      <a:pt x="99" y="128"/>
                      <a:pt x="112" y="123"/>
                      <a:pt x="124" y="113"/>
                    </a:cubicBezTo>
                    <a:cubicBezTo>
                      <a:pt x="172" y="71"/>
                      <a:pt x="134" y="0"/>
                      <a:pt x="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4"/>
              <p:cNvSpPr/>
              <p:nvPr/>
            </p:nvSpPr>
            <p:spPr>
              <a:xfrm rot="-5400000">
                <a:off x="8427088" y="3767754"/>
                <a:ext cx="8302" cy="7692"/>
              </a:xfrm>
              <a:custGeom>
                <a:avLst/>
                <a:gdLst/>
                <a:ahLst/>
                <a:cxnLst/>
                <a:rect l="l" t="t" r="r" b="b"/>
                <a:pathLst>
                  <a:path w="136" h="126" extrusionOk="0">
                    <a:moveTo>
                      <a:pt x="65" y="1"/>
                    </a:moveTo>
                    <a:cubicBezTo>
                      <a:pt x="52" y="1"/>
                      <a:pt x="40" y="5"/>
                      <a:pt x="31" y="14"/>
                    </a:cubicBezTo>
                    <a:cubicBezTo>
                      <a:pt x="8" y="37"/>
                      <a:pt x="1" y="74"/>
                      <a:pt x="23" y="104"/>
                    </a:cubicBezTo>
                    <a:cubicBezTo>
                      <a:pt x="36" y="117"/>
                      <a:pt x="52" y="126"/>
                      <a:pt x="69" y="126"/>
                    </a:cubicBezTo>
                    <a:cubicBezTo>
                      <a:pt x="81" y="126"/>
                      <a:pt x="93" y="121"/>
                      <a:pt x="106" y="112"/>
                    </a:cubicBezTo>
                    <a:cubicBezTo>
                      <a:pt x="128" y="89"/>
                      <a:pt x="136" y="52"/>
                      <a:pt x="113" y="22"/>
                    </a:cubicBezTo>
                    <a:cubicBezTo>
                      <a:pt x="100" y="9"/>
                      <a:pt x="82"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4"/>
              <p:cNvSpPr/>
              <p:nvPr/>
            </p:nvSpPr>
            <p:spPr>
              <a:xfrm rot="-5400000">
                <a:off x="8243241" y="3628779"/>
                <a:ext cx="92487" cy="156526"/>
              </a:xfrm>
              <a:custGeom>
                <a:avLst/>
                <a:gdLst/>
                <a:ahLst/>
                <a:cxnLst/>
                <a:rect l="l" t="t" r="r" b="b"/>
                <a:pathLst>
                  <a:path w="1515" h="2564" extrusionOk="0">
                    <a:moveTo>
                      <a:pt x="932" y="1"/>
                    </a:moveTo>
                    <a:cubicBezTo>
                      <a:pt x="928" y="1"/>
                      <a:pt x="925" y="3"/>
                      <a:pt x="925" y="9"/>
                    </a:cubicBezTo>
                    <a:cubicBezTo>
                      <a:pt x="880" y="385"/>
                      <a:pt x="947" y="775"/>
                      <a:pt x="1030" y="1136"/>
                    </a:cubicBezTo>
                    <a:cubicBezTo>
                      <a:pt x="1128" y="1534"/>
                      <a:pt x="1233" y="1932"/>
                      <a:pt x="1361" y="2316"/>
                    </a:cubicBezTo>
                    <a:cubicBezTo>
                      <a:pt x="1293" y="2210"/>
                      <a:pt x="1225" y="2113"/>
                      <a:pt x="1165" y="2000"/>
                    </a:cubicBezTo>
                    <a:cubicBezTo>
                      <a:pt x="1068" y="1827"/>
                      <a:pt x="985" y="1654"/>
                      <a:pt x="887" y="1482"/>
                    </a:cubicBezTo>
                    <a:cubicBezTo>
                      <a:pt x="887" y="1474"/>
                      <a:pt x="880" y="1466"/>
                      <a:pt x="872" y="1459"/>
                    </a:cubicBezTo>
                    <a:cubicBezTo>
                      <a:pt x="790" y="1279"/>
                      <a:pt x="745" y="1061"/>
                      <a:pt x="692" y="880"/>
                    </a:cubicBezTo>
                    <a:cubicBezTo>
                      <a:pt x="624" y="655"/>
                      <a:pt x="557" y="430"/>
                      <a:pt x="482" y="212"/>
                    </a:cubicBezTo>
                    <a:cubicBezTo>
                      <a:pt x="479" y="202"/>
                      <a:pt x="473" y="198"/>
                      <a:pt x="467" y="198"/>
                    </a:cubicBezTo>
                    <a:cubicBezTo>
                      <a:pt x="459" y="198"/>
                      <a:pt x="452" y="206"/>
                      <a:pt x="452" y="219"/>
                    </a:cubicBezTo>
                    <a:cubicBezTo>
                      <a:pt x="527" y="475"/>
                      <a:pt x="609" y="723"/>
                      <a:pt x="685" y="978"/>
                    </a:cubicBezTo>
                    <a:cubicBezTo>
                      <a:pt x="722" y="1091"/>
                      <a:pt x="752" y="1211"/>
                      <a:pt x="790" y="1331"/>
                    </a:cubicBezTo>
                    <a:cubicBezTo>
                      <a:pt x="587" y="1053"/>
                      <a:pt x="309" y="813"/>
                      <a:pt x="219" y="475"/>
                    </a:cubicBezTo>
                    <a:cubicBezTo>
                      <a:pt x="219" y="465"/>
                      <a:pt x="213" y="461"/>
                      <a:pt x="208" y="461"/>
                    </a:cubicBezTo>
                    <a:cubicBezTo>
                      <a:pt x="200" y="461"/>
                      <a:pt x="192" y="469"/>
                      <a:pt x="196" y="482"/>
                    </a:cubicBezTo>
                    <a:cubicBezTo>
                      <a:pt x="279" y="880"/>
                      <a:pt x="639" y="1136"/>
                      <a:pt x="842" y="1474"/>
                    </a:cubicBezTo>
                    <a:cubicBezTo>
                      <a:pt x="1023" y="1782"/>
                      <a:pt x="1158" y="2113"/>
                      <a:pt x="1376" y="2398"/>
                    </a:cubicBezTo>
                    <a:cubicBezTo>
                      <a:pt x="1150" y="2188"/>
                      <a:pt x="917" y="1977"/>
                      <a:pt x="700" y="1760"/>
                    </a:cubicBezTo>
                    <a:cubicBezTo>
                      <a:pt x="602" y="1564"/>
                      <a:pt x="489" y="1376"/>
                      <a:pt x="376" y="1188"/>
                    </a:cubicBezTo>
                    <a:cubicBezTo>
                      <a:pt x="271" y="1001"/>
                      <a:pt x="144" y="828"/>
                      <a:pt x="76" y="625"/>
                    </a:cubicBezTo>
                    <a:cubicBezTo>
                      <a:pt x="76" y="619"/>
                      <a:pt x="73" y="617"/>
                      <a:pt x="69" y="617"/>
                    </a:cubicBezTo>
                    <a:cubicBezTo>
                      <a:pt x="62" y="617"/>
                      <a:pt x="53" y="623"/>
                      <a:pt x="53" y="633"/>
                    </a:cubicBezTo>
                    <a:cubicBezTo>
                      <a:pt x="113" y="828"/>
                      <a:pt x="226" y="986"/>
                      <a:pt x="331" y="1158"/>
                    </a:cubicBezTo>
                    <a:cubicBezTo>
                      <a:pt x="437" y="1339"/>
                      <a:pt x="534" y="1527"/>
                      <a:pt x="639" y="1707"/>
                    </a:cubicBezTo>
                    <a:cubicBezTo>
                      <a:pt x="414" y="1482"/>
                      <a:pt x="196" y="1249"/>
                      <a:pt x="8" y="986"/>
                    </a:cubicBezTo>
                    <a:cubicBezTo>
                      <a:pt x="8" y="983"/>
                      <a:pt x="7" y="982"/>
                      <a:pt x="6" y="982"/>
                    </a:cubicBezTo>
                    <a:cubicBezTo>
                      <a:pt x="4" y="982"/>
                      <a:pt x="1" y="986"/>
                      <a:pt x="1" y="986"/>
                    </a:cubicBezTo>
                    <a:cubicBezTo>
                      <a:pt x="144" y="1301"/>
                      <a:pt x="399" y="1549"/>
                      <a:pt x="647" y="1790"/>
                    </a:cubicBezTo>
                    <a:cubicBezTo>
                      <a:pt x="917" y="2045"/>
                      <a:pt x="1188" y="2308"/>
                      <a:pt x="1473" y="2556"/>
                    </a:cubicBezTo>
                    <a:cubicBezTo>
                      <a:pt x="1479" y="2562"/>
                      <a:pt x="1485" y="2564"/>
                      <a:pt x="1490" y="2564"/>
                    </a:cubicBezTo>
                    <a:cubicBezTo>
                      <a:pt x="1505" y="2564"/>
                      <a:pt x="1515" y="2543"/>
                      <a:pt x="1503" y="2526"/>
                    </a:cubicBezTo>
                    <a:lnTo>
                      <a:pt x="1496" y="2526"/>
                    </a:lnTo>
                    <a:cubicBezTo>
                      <a:pt x="1496" y="2526"/>
                      <a:pt x="1496" y="2518"/>
                      <a:pt x="1496" y="2518"/>
                    </a:cubicBezTo>
                    <a:cubicBezTo>
                      <a:pt x="1473" y="2481"/>
                      <a:pt x="1443" y="2443"/>
                      <a:pt x="1421" y="2406"/>
                    </a:cubicBezTo>
                    <a:cubicBezTo>
                      <a:pt x="1323" y="2000"/>
                      <a:pt x="1195" y="1609"/>
                      <a:pt x="1090" y="1204"/>
                    </a:cubicBezTo>
                    <a:cubicBezTo>
                      <a:pt x="1090" y="1188"/>
                      <a:pt x="1090" y="1173"/>
                      <a:pt x="1083" y="1158"/>
                    </a:cubicBezTo>
                    <a:cubicBezTo>
                      <a:pt x="1143" y="805"/>
                      <a:pt x="1210" y="452"/>
                      <a:pt x="1278" y="92"/>
                    </a:cubicBezTo>
                    <a:cubicBezTo>
                      <a:pt x="1282" y="84"/>
                      <a:pt x="1278" y="80"/>
                      <a:pt x="1273" y="80"/>
                    </a:cubicBezTo>
                    <a:cubicBezTo>
                      <a:pt x="1269" y="80"/>
                      <a:pt x="1263" y="84"/>
                      <a:pt x="1263" y="92"/>
                    </a:cubicBezTo>
                    <a:cubicBezTo>
                      <a:pt x="1158" y="392"/>
                      <a:pt x="1090" y="738"/>
                      <a:pt x="1060" y="1061"/>
                    </a:cubicBezTo>
                    <a:cubicBezTo>
                      <a:pt x="985" y="715"/>
                      <a:pt x="947" y="370"/>
                      <a:pt x="947" y="16"/>
                    </a:cubicBezTo>
                    <a:cubicBezTo>
                      <a:pt x="947" y="7"/>
                      <a:pt x="939" y="1"/>
                      <a:pt x="9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4"/>
              <p:cNvSpPr/>
              <p:nvPr/>
            </p:nvSpPr>
            <p:spPr>
              <a:xfrm rot="-5400000">
                <a:off x="8216564" y="3664430"/>
                <a:ext cx="7387" cy="6959"/>
              </a:xfrm>
              <a:custGeom>
                <a:avLst/>
                <a:gdLst/>
                <a:ahLst/>
                <a:cxnLst/>
                <a:rect l="l" t="t" r="r" b="b"/>
                <a:pathLst>
                  <a:path w="121" h="114" extrusionOk="0">
                    <a:moveTo>
                      <a:pt x="60" y="1"/>
                    </a:moveTo>
                    <a:cubicBezTo>
                      <a:pt x="50" y="1"/>
                      <a:pt x="40" y="3"/>
                      <a:pt x="30" y="8"/>
                    </a:cubicBezTo>
                    <a:cubicBezTo>
                      <a:pt x="8" y="23"/>
                      <a:pt x="0" y="61"/>
                      <a:pt x="15" y="83"/>
                    </a:cubicBezTo>
                    <a:cubicBezTo>
                      <a:pt x="25" y="103"/>
                      <a:pt x="42" y="113"/>
                      <a:pt x="61" y="113"/>
                    </a:cubicBezTo>
                    <a:cubicBezTo>
                      <a:pt x="70" y="113"/>
                      <a:pt x="80" y="111"/>
                      <a:pt x="90" y="106"/>
                    </a:cubicBezTo>
                    <a:cubicBezTo>
                      <a:pt x="113" y="91"/>
                      <a:pt x="120" y="53"/>
                      <a:pt x="105" y="31"/>
                    </a:cubicBezTo>
                    <a:cubicBezTo>
                      <a:pt x="95" y="11"/>
                      <a:pt x="79" y="1"/>
                      <a:pt x="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4"/>
              <p:cNvSpPr/>
              <p:nvPr/>
            </p:nvSpPr>
            <p:spPr>
              <a:xfrm rot="-5400000">
                <a:off x="8214457" y="3684728"/>
                <a:ext cx="6349" cy="4884"/>
              </a:xfrm>
              <a:custGeom>
                <a:avLst/>
                <a:gdLst/>
                <a:ahLst/>
                <a:cxnLst/>
                <a:rect l="l" t="t" r="r" b="b"/>
                <a:pathLst>
                  <a:path w="104" h="80" extrusionOk="0">
                    <a:moveTo>
                      <a:pt x="54" y="0"/>
                    </a:moveTo>
                    <a:cubicBezTo>
                      <a:pt x="28" y="0"/>
                      <a:pt x="0" y="32"/>
                      <a:pt x="22" y="64"/>
                    </a:cubicBezTo>
                    <a:cubicBezTo>
                      <a:pt x="28" y="75"/>
                      <a:pt x="38" y="79"/>
                      <a:pt x="49" y="79"/>
                    </a:cubicBezTo>
                    <a:cubicBezTo>
                      <a:pt x="75" y="79"/>
                      <a:pt x="103" y="51"/>
                      <a:pt x="82" y="19"/>
                    </a:cubicBezTo>
                    <a:cubicBezTo>
                      <a:pt x="75" y="6"/>
                      <a:pt x="65" y="0"/>
                      <a:pt x="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4"/>
              <p:cNvSpPr/>
              <p:nvPr/>
            </p:nvSpPr>
            <p:spPr>
              <a:xfrm rot="-5400000">
                <a:off x="8219433" y="3706187"/>
                <a:ext cx="8302" cy="7875"/>
              </a:xfrm>
              <a:custGeom>
                <a:avLst/>
                <a:gdLst/>
                <a:ahLst/>
                <a:cxnLst/>
                <a:rect l="l" t="t" r="r" b="b"/>
                <a:pathLst>
                  <a:path w="136" h="129" extrusionOk="0">
                    <a:moveTo>
                      <a:pt x="68" y="1"/>
                    </a:moveTo>
                    <a:cubicBezTo>
                      <a:pt x="48" y="1"/>
                      <a:pt x="29" y="10"/>
                      <a:pt x="15" y="29"/>
                    </a:cubicBezTo>
                    <a:cubicBezTo>
                      <a:pt x="19" y="25"/>
                      <a:pt x="21" y="24"/>
                      <a:pt x="22" y="24"/>
                    </a:cubicBezTo>
                    <a:lnTo>
                      <a:pt x="22" y="24"/>
                    </a:lnTo>
                    <a:cubicBezTo>
                      <a:pt x="24" y="24"/>
                      <a:pt x="15" y="36"/>
                      <a:pt x="15" y="36"/>
                    </a:cubicBezTo>
                    <a:cubicBezTo>
                      <a:pt x="0" y="66"/>
                      <a:pt x="8" y="104"/>
                      <a:pt x="38" y="119"/>
                    </a:cubicBezTo>
                    <a:cubicBezTo>
                      <a:pt x="47" y="125"/>
                      <a:pt x="58" y="129"/>
                      <a:pt x="69" y="129"/>
                    </a:cubicBezTo>
                    <a:cubicBezTo>
                      <a:pt x="84" y="129"/>
                      <a:pt x="100" y="121"/>
                      <a:pt x="113" y="104"/>
                    </a:cubicBezTo>
                    <a:cubicBezTo>
                      <a:pt x="136" y="81"/>
                      <a:pt x="136" y="36"/>
                      <a:pt x="106" y="14"/>
                    </a:cubicBezTo>
                    <a:cubicBezTo>
                      <a:pt x="94" y="5"/>
                      <a:pt x="81" y="1"/>
                      <a:pt x="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4"/>
              <p:cNvSpPr/>
              <p:nvPr/>
            </p:nvSpPr>
            <p:spPr>
              <a:xfrm rot="-5400000">
                <a:off x="8235092" y="3727462"/>
                <a:ext cx="7875" cy="7997"/>
              </a:xfrm>
              <a:custGeom>
                <a:avLst/>
                <a:gdLst/>
                <a:ahLst/>
                <a:cxnLst/>
                <a:rect l="l" t="t" r="r" b="b"/>
                <a:pathLst>
                  <a:path w="129" h="131" extrusionOk="0">
                    <a:moveTo>
                      <a:pt x="57" y="0"/>
                    </a:moveTo>
                    <a:cubicBezTo>
                      <a:pt x="41" y="0"/>
                      <a:pt x="28" y="14"/>
                      <a:pt x="16" y="32"/>
                    </a:cubicBezTo>
                    <a:cubicBezTo>
                      <a:pt x="16" y="32"/>
                      <a:pt x="16" y="32"/>
                      <a:pt x="16" y="40"/>
                    </a:cubicBezTo>
                    <a:cubicBezTo>
                      <a:pt x="8" y="47"/>
                      <a:pt x="8" y="47"/>
                      <a:pt x="8" y="47"/>
                    </a:cubicBezTo>
                    <a:cubicBezTo>
                      <a:pt x="1" y="70"/>
                      <a:pt x="1" y="92"/>
                      <a:pt x="16" y="107"/>
                    </a:cubicBezTo>
                    <a:cubicBezTo>
                      <a:pt x="30" y="122"/>
                      <a:pt x="48" y="130"/>
                      <a:pt x="67" y="130"/>
                    </a:cubicBezTo>
                    <a:cubicBezTo>
                      <a:pt x="77" y="130"/>
                      <a:pt x="88" y="128"/>
                      <a:pt x="98" y="122"/>
                    </a:cubicBezTo>
                    <a:cubicBezTo>
                      <a:pt x="114" y="115"/>
                      <a:pt x="129" y="92"/>
                      <a:pt x="129" y="62"/>
                    </a:cubicBezTo>
                    <a:cubicBezTo>
                      <a:pt x="129" y="25"/>
                      <a:pt x="106" y="2"/>
                      <a:pt x="68" y="2"/>
                    </a:cubicBezTo>
                    <a:cubicBezTo>
                      <a:pt x="64" y="1"/>
                      <a:pt x="61" y="0"/>
                      <a:pt x="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4"/>
              <p:cNvSpPr/>
              <p:nvPr/>
            </p:nvSpPr>
            <p:spPr>
              <a:xfrm rot="-5400000">
                <a:off x="8245623" y="3739031"/>
                <a:ext cx="9829" cy="7814"/>
              </a:xfrm>
              <a:custGeom>
                <a:avLst/>
                <a:gdLst/>
                <a:ahLst/>
                <a:cxnLst/>
                <a:rect l="l" t="t" r="r" b="b"/>
                <a:pathLst>
                  <a:path w="161" h="128" extrusionOk="0">
                    <a:moveTo>
                      <a:pt x="82" y="1"/>
                    </a:moveTo>
                    <a:cubicBezTo>
                      <a:pt x="42" y="1"/>
                      <a:pt x="1" y="45"/>
                      <a:pt x="32" y="98"/>
                    </a:cubicBezTo>
                    <a:cubicBezTo>
                      <a:pt x="44" y="118"/>
                      <a:pt x="61" y="127"/>
                      <a:pt x="79" y="127"/>
                    </a:cubicBezTo>
                    <a:cubicBezTo>
                      <a:pt x="120" y="127"/>
                      <a:pt x="161" y="82"/>
                      <a:pt x="130" y="30"/>
                    </a:cubicBezTo>
                    <a:cubicBezTo>
                      <a:pt x="118" y="9"/>
                      <a:pt x="100" y="1"/>
                      <a:pt x="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4"/>
              <p:cNvSpPr/>
              <p:nvPr/>
            </p:nvSpPr>
            <p:spPr>
              <a:xfrm rot="-5400000">
                <a:off x="8262167" y="3745380"/>
                <a:ext cx="8364" cy="7448"/>
              </a:xfrm>
              <a:custGeom>
                <a:avLst/>
                <a:gdLst/>
                <a:ahLst/>
                <a:cxnLst/>
                <a:rect l="l" t="t" r="r" b="b"/>
                <a:pathLst>
                  <a:path w="137" h="122" extrusionOk="0">
                    <a:moveTo>
                      <a:pt x="68" y="1"/>
                    </a:moveTo>
                    <a:cubicBezTo>
                      <a:pt x="58" y="1"/>
                      <a:pt x="48" y="3"/>
                      <a:pt x="38" y="8"/>
                    </a:cubicBezTo>
                    <a:cubicBezTo>
                      <a:pt x="8" y="23"/>
                      <a:pt x="1" y="61"/>
                      <a:pt x="16" y="91"/>
                    </a:cubicBezTo>
                    <a:cubicBezTo>
                      <a:pt x="31" y="111"/>
                      <a:pt x="49" y="121"/>
                      <a:pt x="69" y="121"/>
                    </a:cubicBezTo>
                    <a:cubicBezTo>
                      <a:pt x="78" y="121"/>
                      <a:pt x="88" y="119"/>
                      <a:pt x="98" y="114"/>
                    </a:cubicBezTo>
                    <a:cubicBezTo>
                      <a:pt x="129" y="99"/>
                      <a:pt x="136" y="53"/>
                      <a:pt x="121" y="31"/>
                    </a:cubicBezTo>
                    <a:cubicBezTo>
                      <a:pt x="106" y="11"/>
                      <a:pt x="88" y="1"/>
                      <a:pt x="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8" name="Google Shape;1458;p34"/>
            <p:cNvSpPr/>
            <p:nvPr/>
          </p:nvSpPr>
          <p:spPr>
            <a:xfrm rot="5718793" flipH="1">
              <a:off x="8910203" y="3836839"/>
              <a:ext cx="32700" cy="69700"/>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4"/>
            <p:cNvSpPr/>
            <p:nvPr/>
          </p:nvSpPr>
          <p:spPr>
            <a:xfrm rot="4053810" flipH="1">
              <a:off x="8916658" y="3854154"/>
              <a:ext cx="36156" cy="79815"/>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4"/>
            <p:cNvSpPr/>
            <p:nvPr/>
          </p:nvSpPr>
          <p:spPr>
            <a:xfrm rot="-5718793">
              <a:off x="9002485" y="3837989"/>
              <a:ext cx="32700" cy="69700"/>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4"/>
            <p:cNvSpPr/>
            <p:nvPr/>
          </p:nvSpPr>
          <p:spPr>
            <a:xfrm rot="-4053810">
              <a:off x="8992574" y="3855304"/>
              <a:ext cx="36156" cy="79815"/>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4"/>
            <p:cNvSpPr/>
            <p:nvPr/>
          </p:nvSpPr>
          <p:spPr>
            <a:xfrm rot="10567640" flipH="1">
              <a:off x="8860350" y="3831862"/>
              <a:ext cx="118905" cy="21501"/>
            </a:xfrm>
            <a:custGeom>
              <a:avLst/>
              <a:gdLst/>
              <a:ahLst/>
              <a:cxnLst/>
              <a:rect l="l" t="t" r="r" b="b"/>
              <a:pathLst>
                <a:path w="7778" h="1406" extrusionOk="0">
                  <a:moveTo>
                    <a:pt x="1" y="1"/>
                  </a:moveTo>
                  <a:lnTo>
                    <a:pt x="1744" y="436"/>
                  </a:lnTo>
                  <a:lnTo>
                    <a:pt x="782" y="452"/>
                  </a:lnTo>
                  <a:lnTo>
                    <a:pt x="2127" y="639"/>
                  </a:lnTo>
                  <a:lnTo>
                    <a:pt x="647" y="624"/>
                  </a:lnTo>
                  <a:lnTo>
                    <a:pt x="2976" y="962"/>
                  </a:lnTo>
                  <a:cubicBezTo>
                    <a:pt x="2976" y="962"/>
                    <a:pt x="2563" y="1000"/>
                    <a:pt x="1256" y="1120"/>
                  </a:cubicBezTo>
                  <a:cubicBezTo>
                    <a:pt x="1408" y="1136"/>
                    <a:pt x="1601" y="1143"/>
                    <a:pt x="1814" y="1143"/>
                  </a:cubicBezTo>
                  <a:cubicBezTo>
                    <a:pt x="2811" y="1143"/>
                    <a:pt x="4268" y="1000"/>
                    <a:pt x="4269" y="1000"/>
                  </a:cubicBezTo>
                  <a:lnTo>
                    <a:pt x="4269" y="1000"/>
                  </a:lnTo>
                  <a:cubicBezTo>
                    <a:pt x="4268" y="1000"/>
                    <a:pt x="3863" y="1203"/>
                    <a:pt x="3014" y="1406"/>
                  </a:cubicBezTo>
                  <a:cubicBezTo>
                    <a:pt x="4885" y="1278"/>
                    <a:pt x="6530" y="947"/>
                    <a:pt x="7777" y="474"/>
                  </a:cubicBezTo>
                  <a:lnTo>
                    <a:pt x="7777" y="474"/>
                  </a:lnTo>
                  <a:cubicBezTo>
                    <a:pt x="7465" y="518"/>
                    <a:pt x="6931" y="543"/>
                    <a:pt x="6263" y="543"/>
                  </a:cubicBezTo>
                  <a:cubicBezTo>
                    <a:pt x="4555" y="543"/>
                    <a:pt x="1973" y="38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4"/>
            <p:cNvSpPr/>
            <p:nvPr/>
          </p:nvSpPr>
          <p:spPr>
            <a:xfrm rot="-9306934">
              <a:off x="8972154" y="3847678"/>
              <a:ext cx="118900" cy="21501"/>
            </a:xfrm>
            <a:custGeom>
              <a:avLst/>
              <a:gdLst/>
              <a:ahLst/>
              <a:cxnLst/>
              <a:rect l="l" t="t" r="r" b="b"/>
              <a:pathLst>
                <a:path w="7778" h="1406" extrusionOk="0">
                  <a:moveTo>
                    <a:pt x="1" y="1"/>
                  </a:moveTo>
                  <a:lnTo>
                    <a:pt x="1744" y="436"/>
                  </a:lnTo>
                  <a:lnTo>
                    <a:pt x="782" y="452"/>
                  </a:lnTo>
                  <a:lnTo>
                    <a:pt x="2127" y="639"/>
                  </a:lnTo>
                  <a:lnTo>
                    <a:pt x="647" y="624"/>
                  </a:lnTo>
                  <a:lnTo>
                    <a:pt x="2976" y="962"/>
                  </a:lnTo>
                  <a:cubicBezTo>
                    <a:pt x="2976" y="962"/>
                    <a:pt x="2563" y="1000"/>
                    <a:pt x="1256" y="1120"/>
                  </a:cubicBezTo>
                  <a:cubicBezTo>
                    <a:pt x="1408" y="1136"/>
                    <a:pt x="1601" y="1143"/>
                    <a:pt x="1814" y="1143"/>
                  </a:cubicBezTo>
                  <a:cubicBezTo>
                    <a:pt x="2811" y="1143"/>
                    <a:pt x="4268" y="1000"/>
                    <a:pt x="4269" y="1000"/>
                  </a:cubicBezTo>
                  <a:lnTo>
                    <a:pt x="4269" y="1000"/>
                  </a:lnTo>
                  <a:cubicBezTo>
                    <a:pt x="4268" y="1000"/>
                    <a:pt x="3863" y="1203"/>
                    <a:pt x="3014" y="1406"/>
                  </a:cubicBezTo>
                  <a:cubicBezTo>
                    <a:pt x="4885" y="1278"/>
                    <a:pt x="6530" y="947"/>
                    <a:pt x="7777" y="474"/>
                  </a:cubicBezTo>
                  <a:lnTo>
                    <a:pt x="7777" y="474"/>
                  </a:lnTo>
                  <a:cubicBezTo>
                    <a:pt x="7465" y="518"/>
                    <a:pt x="6931" y="543"/>
                    <a:pt x="6263" y="543"/>
                  </a:cubicBezTo>
                  <a:cubicBezTo>
                    <a:pt x="4555" y="543"/>
                    <a:pt x="1973" y="38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4"/>
            <p:cNvSpPr/>
            <p:nvPr/>
          </p:nvSpPr>
          <p:spPr>
            <a:xfrm rot="-2700000">
              <a:off x="9051488" y="3891200"/>
              <a:ext cx="21742" cy="66671"/>
            </a:xfrm>
            <a:custGeom>
              <a:avLst/>
              <a:gdLst/>
              <a:ahLst/>
              <a:cxnLst/>
              <a:rect l="l" t="t" r="r" b="b"/>
              <a:pathLst>
                <a:path w="1549" h="4750" extrusionOk="0">
                  <a:moveTo>
                    <a:pt x="639" y="1"/>
                  </a:moveTo>
                  <a:lnTo>
                    <a:pt x="654" y="1518"/>
                  </a:lnTo>
                  <a:lnTo>
                    <a:pt x="489" y="745"/>
                  </a:lnTo>
                  <a:lnTo>
                    <a:pt x="414" y="1729"/>
                  </a:lnTo>
                  <a:lnTo>
                    <a:pt x="8" y="467"/>
                  </a:lnTo>
                  <a:lnTo>
                    <a:pt x="1" y="474"/>
                  </a:lnTo>
                  <a:cubicBezTo>
                    <a:pt x="1" y="474"/>
                    <a:pt x="188" y="2938"/>
                    <a:pt x="279" y="3262"/>
                  </a:cubicBezTo>
                  <a:cubicBezTo>
                    <a:pt x="264" y="2127"/>
                    <a:pt x="264" y="1984"/>
                    <a:pt x="264" y="1984"/>
                  </a:cubicBezTo>
                  <a:lnTo>
                    <a:pt x="264" y="1984"/>
                  </a:lnTo>
                  <a:cubicBezTo>
                    <a:pt x="264" y="1985"/>
                    <a:pt x="767" y="3742"/>
                    <a:pt x="887" y="4208"/>
                  </a:cubicBezTo>
                  <a:cubicBezTo>
                    <a:pt x="857" y="3157"/>
                    <a:pt x="767" y="2518"/>
                    <a:pt x="767" y="2518"/>
                  </a:cubicBezTo>
                  <a:lnTo>
                    <a:pt x="767" y="2518"/>
                  </a:lnTo>
                  <a:cubicBezTo>
                    <a:pt x="767" y="2518"/>
                    <a:pt x="1150" y="4156"/>
                    <a:pt x="1218" y="4464"/>
                  </a:cubicBezTo>
                  <a:cubicBezTo>
                    <a:pt x="1173" y="3255"/>
                    <a:pt x="1045" y="2586"/>
                    <a:pt x="1045" y="2585"/>
                  </a:cubicBezTo>
                  <a:lnTo>
                    <a:pt x="1045" y="2585"/>
                  </a:lnTo>
                  <a:cubicBezTo>
                    <a:pt x="1045" y="2587"/>
                    <a:pt x="1391" y="4284"/>
                    <a:pt x="1481" y="4749"/>
                  </a:cubicBezTo>
                  <a:cubicBezTo>
                    <a:pt x="1548" y="2631"/>
                    <a:pt x="812" y="69"/>
                    <a:pt x="812" y="68"/>
                  </a:cubicBezTo>
                  <a:lnTo>
                    <a:pt x="812" y="68"/>
                  </a:lnTo>
                  <a:lnTo>
                    <a:pt x="835" y="1045"/>
                  </a:lnTo>
                  <a:lnTo>
                    <a:pt x="6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4"/>
            <p:cNvSpPr/>
            <p:nvPr/>
          </p:nvSpPr>
          <p:spPr>
            <a:xfrm rot="3651075" flipH="1">
              <a:off x="8866482" y="3875983"/>
              <a:ext cx="21745" cy="66679"/>
            </a:xfrm>
            <a:custGeom>
              <a:avLst/>
              <a:gdLst/>
              <a:ahLst/>
              <a:cxnLst/>
              <a:rect l="l" t="t" r="r" b="b"/>
              <a:pathLst>
                <a:path w="1549" h="4750" extrusionOk="0">
                  <a:moveTo>
                    <a:pt x="639" y="1"/>
                  </a:moveTo>
                  <a:lnTo>
                    <a:pt x="654" y="1518"/>
                  </a:lnTo>
                  <a:lnTo>
                    <a:pt x="489" y="745"/>
                  </a:lnTo>
                  <a:lnTo>
                    <a:pt x="414" y="1729"/>
                  </a:lnTo>
                  <a:lnTo>
                    <a:pt x="8" y="467"/>
                  </a:lnTo>
                  <a:lnTo>
                    <a:pt x="1" y="474"/>
                  </a:lnTo>
                  <a:cubicBezTo>
                    <a:pt x="1" y="474"/>
                    <a:pt x="188" y="2938"/>
                    <a:pt x="279" y="3262"/>
                  </a:cubicBezTo>
                  <a:cubicBezTo>
                    <a:pt x="264" y="2127"/>
                    <a:pt x="264" y="1984"/>
                    <a:pt x="264" y="1984"/>
                  </a:cubicBezTo>
                  <a:lnTo>
                    <a:pt x="264" y="1984"/>
                  </a:lnTo>
                  <a:cubicBezTo>
                    <a:pt x="264" y="1985"/>
                    <a:pt x="767" y="3742"/>
                    <a:pt x="887" y="4208"/>
                  </a:cubicBezTo>
                  <a:cubicBezTo>
                    <a:pt x="857" y="3157"/>
                    <a:pt x="767" y="2518"/>
                    <a:pt x="767" y="2518"/>
                  </a:cubicBezTo>
                  <a:lnTo>
                    <a:pt x="767" y="2518"/>
                  </a:lnTo>
                  <a:cubicBezTo>
                    <a:pt x="767" y="2518"/>
                    <a:pt x="1150" y="4156"/>
                    <a:pt x="1218" y="4464"/>
                  </a:cubicBezTo>
                  <a:cubicBezTo>
                    <a:pt x="1173" y="3255"/>
                    <a:pt x="1045" y="2586"/>
                    <a:pt x="1045" y="2585"/>
                  </a:cubicBezTo>
                  <a:lnTo>
                    <a:pt x="1045" y="2585"/>
                  </a:lnTo>
                  <a:cubicBezTo>
                    <a:pt x="1045" y="2587"/>
                    <a:pt x="1391" y="4284"/>
                    <a:pt x="1481" y="4749"/>
                  </a:cubicBezTo>
                  <a:cubicBezTo>
                    <a:pt x="1548" y="2631"/>
                    <a:pt x="812" y="69"/>
                    <a:pt x="812" y="68"/>
                  </a:cubicBezTo>
                  <a:lnTo>
                    <a:pt x="812" y="68"/>
                  </a:lnTo>
                  <a:lnTo>
                    <a:pt x="835" y="1045"/>
                  </a:lnTo>
                  <a:lnTo>
                    <a:pt x="6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6" name="Google Shape;1466;p34"/>
            <p:cNvGrpSpPr/>
            <p:nvPr/>
          </p:nvGrpSpPr>
          <p:grpSpPr>
            <a:xfrm>
              <a:off x="8783892" y="3947448"/>
              <a:ext cx="92497" cy="83663"/>
              <a:chOff x="8178142" y="3756248"/>
              <a:chExt cx="92497" cy="83663"/>
            </a:xfrm>
          </p:grpSpPr>
          <p:sp>
            <p:nvSpPr>
              <p:cNvPr id="1467" name="Google Shape;1467;p34"/>
              <p:cNvSpPr/>
              <p:nvPr/>
            </p:nvSpPr>
            <p:spPr>
              <a:xfrm rot="4741826" flipH="1">
                <a:off x="8187449" y="3758107"/>
                <a:ext cx="60741" cy="69060"/>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4"/>
              <p:cNvSpPr/>
              <p:nvPr/>
            </p:nvSpPr>
            <p:spPr>
              <a:xfrm rot="3954243" flipH="1">
                <a:off x="8196347" y="3763557"/>
                <a:ext cx="60744" cy="69059"/>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 name="Google Shape;1469;p34"/>
            <p:cNvGrpSpPr/>
            <p:nvPr/>
          </p:nvGrpSpPr>
          <p:grpSpPr>
            <a:xfrm rot="520039" flipH="1">
              <a:off x="9012431" y="3971586"/>
              <a:ext cx="92498" cy="83665"/>
              <a:chOff x="8178142" y="3756248"/>
              <a:chExt cx="92497" cy="83663"/>
            </a:xfrm>
          </p:grpSpPr>
          <p:sp>
            <p:nvSpPr>
              <p:cNvPr id="1470" name="Google Shape;1470;p34"/>
              <p:cNvSpPr/>
              <p:nvPr/>
            </p:nvSpPr>
            <p:spPr>
              <a:xfrm rot="4741826" flipH="1">
                <a:off x="8187449" y="3758107"/>
                <a:ext cx="60741" cy="69060"/>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4"/>
              <p:cNvSpPr/>
              <p:nvPr/>
            </p:nvSpPr>
            <p:spPr>
              <a:xfrm rot="3954243" flipH="1">
                <a:off x="8196347" y="3763557"/>
                <a:ext cx="60744" cy="69059"/>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2" name="Google Shape;1472;p34"/>
            <p:cNvGrpSpPr/>
            <p:nvPr/>
          </p:nvGrpSpPr>
          <p:grpSpPr>
            <a:xfrm>
              <a:off x="8958482" y="3746690"/>
              <a:ext cx="48716" cy="165501"/>
              <a:chOff x="8352732" y="3555490"/>
              <a:chExt cx="48716" cy="165501"/>
            </a:xfrm>
          </p:grpSpPr>
          <p:sp>
            <p:nvSpPr>
              <p:cNvPr id="1473" name="Google Shape;1473;p34"/>
              <p:cNvSpPr/>
              <p:nvPr/>
            </p:nvSpPr>
            <p:spPr>
              <a:xfrm rot="-5400000">
                <a:off x="8307984" y="3649809"/>
                <a:ext cx="115929" cy="26434"/>
              </a:xfrm>
              <a:custGeom>
                <a:avLst/>
                <a:gdLst/>
                <a:ahLst/>
                <a:cxnLst/>
                <a:rect l="l" t="t" r="r" b="b"/>
                <a:pathLst>
                  <a:path w="1899" h="433" extrusionOk="0">
                    <a:moveTo>
                      <a:pt x="129" y="0"/>
                    </a:moveTo>
                    <a:cubicBezTo>
                      <a:pt x="65" y="0"/>
                      <a:pt x="0" y="10"/>
                      <a:pt x="5" y="50"/>
                    </a:cubicBezTo>
                    <a:cubicBezTo>
                      <a:pt x="5" y="50"/>
                      <a:pt x="946" y="433"/>
                      <a:pt x="1543" y="433"/>
                    </a:cubicBezTo>
                    <a:cubicBezTo>
                      <a:pt x="1589" y="433"/>
                      <a:pt x="1632" y="431"/>
                      <a:pt x="1673" y="426"/>
                    </a:cubicBezTo>
                    <a:cubicBezTo>
                      <a:pt x="1771" y="418"/>
                      <a:pt x="1899" y="366"/>
                      <a:pt x="1891" y="268"/>
                    </a:cubicBezTo>
                    <a:cubicBezTo>
                      <a:pt x="1891" y="170"/>
                      <a:pt x="1778" y="118"/>
                      <a:pt x="1688" y="103"/>
                    </a:cubicBezTo>
                    <a:cubicBezTo>
                      <a:pt x="1570" y="84"/>
                      <a:pt x="1450" y="78"/>
                      <a:pt x="1329" y="78"/>
                    </a:cubicBezTo>
                    <a:cubicBezTo>
                      <a:pt x="1177" y="78"/>
                      <a:pt x="1025" y="87"/>
                      <a:pt x="873" y="87"/>
                    </a:cubicBezTo>
                    <a:cubicBezTo>
                      <a:pt x="718" y="87"/>
                      <a:pt x="563" y="78"/>
                      <a:pt x="411" y="43"/>
                    </a:cubicBezTo>
                    <a:cubicBezTo>
                      <a:pt x="343" y="28"/>
                      <a:pt x="283" y="13"/>
                      <a:pt x="216" y="5"/>
                    </a:cubicBezTo>
                    <a:cubicBezTo>
                      <a:pt x="193" y="3"/>
                      <a:pt x="161"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4"/>
              <p:cNvSpPr/>
              <p:nvPr/>
            </p:nvSpPr>
            <p:spPr>
              <a:xfrm rot="-5400000">
                <a:off x="8360424" y="3576918"/>
                <a:ext cx="53111" cy="28937"/>
              </a:xfrm>
              <a:custGeom>
                <a:avLst/>
                <a:gdLst/>
                <a:ahLst/>
                <a:cxnLst/>
                <a:rect l="l" t="t" r="r" b="b"/>
                <a:pathLst>
                  <a:path w="870" h="474" extrusionOk="0">
                    <a:moveTo>
                      <a:pt x="63" y="1"/>
                    </a:moveTo>
                    <a:cubicBezTo>
                      <a:pt x="43" y="1"/>
                      <a:pt x="24" y="4"/>
                      <a:pt x="8" y="12"/>
                    </a:cubicBezTo>
                    <a:cubicBezTo>
                      <a:pt x="0" y="19"/>
                      <a:pt x="8" y="34"/>
                      <a:pt x="15" y="34"/>
                    </a:cubicBezTo>
                    <a:cubicBezTo>
                      <a:pt x="26" y="31"/>
                      <a:pt x="37" y="30"/>
                      <a:pt x="48" y="30"/>
                    </a:cubicBezTo>
                    <a:cubicBezTo>
                      <a:pt x="127" y="30"/>
                      <a:pt x="227" y="91"/>
                      <a:pt x="286" y="124"/>
                    </a:cubicBezTo>
                    <a:cubicBezTo>
                      <a:pt x="346" y="154"/>
                      <a:pt x="406" y="192"/>
                      <a:pt x="459" y="230"/>
                    </a:cubicBezTo>
                    <a:cubicBezTo>
                      <a:pt x="511" y="267"/>
                      <a:pt x="564" y="305"/>
                      <a:pt x="616" y="342"/>
                    </a:cubicBezTo>
                    <a:cubicBezTo>
                      <a:pt x="669" y="380"/>
                      <a:pt x="752" y="410"/>
                      <a:pt x="804" y="462"/>
                    </a:cubicBezTo>
                    <a:cubicBezTo>
                      <a:pt x="813" y="470"/>
                      <a:pt x="821" y="473"/>
                      <a:pt x="828" y="473"/>
                    </a:cubicBezTo>
                    <a:cubicBezTo>
                      <a:pt x="861" y="473"/>
                      <a:pt x="870" y="402"/>
                      <a:pt x="832" y="402"/>
                    </a:cubicBezTo>
                    <a:cubicBezTo>
                      <a:pt x="830" y="402"/>
                      <a:pt x="828" y="402"/>
                      <a:pt x="827" y="402"/>
                    </a:cubicBezTo>
                    <a:cubicBezTo>
                      <a:pt x="823" y="403"/>
                      <a:pt x="820" y="403"/>
                      <a:pt x="816" y="403"/>
                    </a:cubicBezTo>
                    <a:cubicBezTo>
                      <a:pt x="729" y="403"/>
                      <a:pt x="644" y="318"/>
                      <a:pt x="579" y="267"/>
                    </a:cubicBezTo>
                    <a:cubicBezTo>
                      <a:pt x="504" y="214"/>
                      <a:pt x="436" y="162"/>
                      <a:pt x="353" y="117"/>
                    </a:cubicBezTo>
                    <a:cubicBezTo>
                      <a:pt x="285" y="79"/>
                      <a:pt x="159"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4"/>
              <p:cNvSpPr/>
              <p:nvPr/>
            </p:nvSpPr>
            <p:spPr>
              <a:xfrm rot="-5400000">
                <a:off x="8342995" y="3580550"/>
                <a:ext cx="59277" cy="9157"/>
              </a:xfrm>
              <a:custGeom>
                <a:avLst/>
                <a:gdLst/>
                <a:ahLst/>
                <a:cxnLst/>
                <a:rect l="l" t="t" r="r" b="b"/>
                <a:pathLst>
                  <a:path w="971" h="150" extrusionOk="0">
                    <a:moveTo>
                      <a:pt x="128" y="0"/>
                    </a:moveTo>
                    <a:cubicBezTo>
                      <a:pt x="89" y="0"/>
                      <a:pt x="49" y="3"/>
                      <a:pt x="8" y="9"/>
                    </a:cubicBezTo>
                    <a:cubicBezTo>
                      <a:pt x="1" y="9"/>
                      <a:pt x="1" y="32"/>
                      <a:pt x="8" y="32"/>
                    </a:cubicBezTo>
                    <a:cubicBezTo>
                      <a:pt x="35" y="30"/>
                      <a:pt x="62" y="29"/>
                      <a:pt x="88" y="29"/>
                    </a:cubicBezTo>
                    <a:cubicBezTo>
                      <a:pt x="232" y="29"/>
                      <a:pt x="372" y="60"/>
                      <a:pt x="512" y="92"/>
                    </a:cubicBezTo>
                    <a:cubicBezTo>
                      <a:pt x="572" y="100"/>
                      <a:pt x="639" y="115"/>
                      <a:pt x="700" y="122"/>
                    </a:cubicBezTo>
                    <a:cubicBezTo>
                      <a:pt x="763" y="134"/>
                      <a:pt x="826" y="150"/>
                      <a:pt x="887" y="150"/>
                    </a:cubicBezTo>
                    <a:cubicBezTo>
                      <a:pt x="905" y="150"/>
                      <a:pt x="923" y="148"/>
                      <a:pt x="940" y="145"/>
                    </a:cubicBezTo>
                    <a:cubicBezTo>
                      <a:pt x="970" y="137"/>
                      <a:pt x="963" y="92"/>
                      <a:pt x="933" y="92"/>
                    </a:cubicBezTo>
                    <a:cubicBezTo>
                      <a:pt x="911" y="88"/>
                      <a:pt x="889" y="87"/>
                      <a:pt x="866" y="87"/>
                    </a:cubicBezTo>
                    <a:cubicBezTo>
                      <a:pt x="816" y="87"/>
                      <a:pt x="763" y="94"/>
                      <a:pt x="710" y="94"/>
                    </a:cubicBezTo>
                    <a:cubicBezTo>
                      <a:pt x="697" y="94"/>
                      <a:pt x="683" y="93"/>
                      <a:pt x="670" y="92"/>
                    </a:cubicBezTo>
                    <a:cubicBezTo>
                      <a:pt x="587" y="77"/>
                      <a:pt x="504" y="55"/>
                      <a:pt x="422" y="40"/>
                    </a:cubicBezTo>
                    <a:cubicBezTo>
                      <a:pt x="325" y="18"/>
                      <a:pt x="228"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76" name="Google Shape;1476;p34"/>
          <p:cNvSpPr/>
          <p:nvPr/>
        </p:nvSpPr>
        <p:spPr>
          <a:xfrm>
            <a:off x="5975250" y="1257175"/>
            <a:ext cx="2568900" cy="3317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279A893F-D18F-DF80-C9B9-1214FD6D0E0B}"/>
              </a:ext>
            </a:extLst>
          </p:cNvPr>
          <p:cNvSpPr txBox="1"/>
          <p:nvPr/>
        </p:nvSpPr>
        <p:spPr>
          <a:xfrm>
            <a:off x="5934402" y="1684568"/>
            <a:ext cx="2653154" cy="2201757"/>
          </a:xfrm>
          <a:prstGeom prst="rect">
            <a:avLst/>
          </a:prstGeom>
          <a:noFill/>
        </p:spPr>
        <p:txBody>
          <a:bodyPr wrap="square">
            <a:spAutoFit/>
          </a:bodyPr>
          <a:lstStyle/>
          <a:p>
            <a:pPr marR="0" lvl="0" algn="ctr">
              <a:lnSpc>
                <a:spcPct val="150000"/>
              </a:lnSpc>
              <a:spcBef>
                <a:spcPts val="0"/>
              </a:spcBef>
              <a:spcAft>
                <a:spcPts val="800"/>
              </a:spcAft>
              <a:buClr>
                <a:srgbClr val="C00000"/>
              </a:buClr>
              <a:tabLst>
                <a:tab pos="90170" algn="l"/>
                <a:tab pos="180340" algn="l"/>
                <a:tab pos="270510" algn="l"/>
              </a:tabLst>
            </a:pPr>
            <a:r>
              <a:rPr lang="vi-VN" sz="3200" kern="100">
                <a:solidFill>
                  <a:schemeClr val="accent3">
                    <a:lumMod val="50000"/>
                  </a:schemeClr>
                </a:solidFill>
                <a:effectLst/>
                <a:latin typeface="#9Slide03 Encode SeEx SemiBold" panose="00000705000000000000" pitchFamily="2" charset="0"/>
                <a:ea typeface="Calibri" panose="020F0502020204030204" pitchFamily="34" charset="0"/>
                <a:cs typeface="Times New Roman" panose="02020603050405020304" pitchFamily="18" charset="0"/>
              </a:rPr>
              <a:t>4.</a:t>
            </a:r>
            <a:r>
              <a:rPr lang="en-US" sz="3200" kern="100">
                <a:solidFill>
                  <a:schemeClr val="accent3">
                    <a:lumMod val="50000"/>
                  </a:schemeClr>
                </a:solidFill>
                <a:effectLst/>
                <a:latin typeface="#9Slide03 Encode SeEx SemiBold" panose="00000705000000000000" pitchFamily="2" charset="0"/>
                <a:ea typeface="Calibri" panose="020F0502020204030204" pitchFamily="34" charset="0"/>
                <a:cs typeface="Times New Roman" panose="02020603050405020304" pitchFamily="18" charset="0"/>
              </a:rPr>
              <a:t> </a:t>
            </a:r>
            <a:r>
              <a:rPr lang="vi-VN" sz="3200" kern="100">
                <a:solidFill>
                  <a:schemeClr val="accent3">
                    <a:lumMod val="50000"/>
                  </a:schemeClr>
                </a:solidFill>
                <a:effectLst/>
                <a:latin typeface="#9Slide03 Encode SeEx SemiBold" panose="00000705000000000000" pitchFamily="2" charset="0"/>
                <a:ea typeface="Calibri" panose="020F0502020204030204" pitchFamily="34" charset="0"/>
                <a:cs typeface="Times New Roman" panose="02020603050405020304" pitchFamily="18" charset="0"/>
              </a:rPr>
              <a:t>Mạch cảm xúc của bài thơ</a:t>
            </a:r>
            <a:endParaRPr lang="en-US" sz="3200" kern="100">
              <a:solidFill>
                <a:schemeClr val="accent3">
                  <a:lumMod val="50000"/>
                </a:schemeClr>
              </a:solidFill>
              <a:effectLst/>
              <a:latin typeface="#9Slide03 Encode SeEx SemiBold" panose="00000705000000000000" pitchFamily="2"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45B670F-343E-5816-CFF0-1F17238D57F4}"/>
              </a:ext>
            </a:extLst>
          </p:cNvPr>
          <p:cNvSpPr txBox="1"/>
          <p:nvPr/>
        </p:nvSpPr>
        <p:spPr>
          <a:xfrm>
            <a:off x="656833" y="532284"/>
            <a:ext cx="4844490" cy="3378874"/>
          </a:xfrm>
          <a:prstGeom prst="rect">
            <a:avLst/>
          </a:prstGeom>
          <a:noFill/>
        </p:spPr>
        <p:txBody>
          <a:bodyPr wrap="square">
            <a:spAutoFit/>
          </a:bodyPr>
          <a:lstStyle/>
          <a:p>
            <a:pPr marL="0" marR="0" algn="just">
              <a:lnSpc>
                <a:spcPct val="150000"/>
              </a:lnSpc>
              <a:spcBef>
                <a:spcPts val="0"/>
              </a:spcBef>
              <a:spcAft>
                <a:spcPts val="800"/>
              </a:spcAft>
              <a:tabLst>
                <a:tab pos="90170" algn="l"/>
                <a:tab pos="180340" algn="l"/>
                <a:tab pos="270510" algn="l"/>
              </a:tabLst>
            </a:pPr>
            <a:r>
              <a:rPr lang="vi-VN" sz="2000" kern="100">
                <a:effectLst/>
                <a:latin typeface="Calibri" panose="020F0502020204030204" pitchFamily="34" charset="0"/>
                <a:ea typeface="Calibri" panose="020F0502020204030204" pitchFamily="34" charset="0"/>
                <a:cs typeface="Calibri" panose="020F0502020204030204" pitchFamily="34" charset="0"/>
              </a:rPr>
              <a:t>Mạch cảm xúc của bài thơ là </a:t>
            </a:r>
            <a:r>
              <a:rPr lang="vi-VN" sz="2000" b="1" i="1" kern="100">
                <a:effectLst/>
                <a:latin typeface="Calibri" panose="020F0502020204030204" pitchFamily="34" charset="0"/>
                <a:ea typeface="Calibri" panose="020F0502020204030204" pitchFamily="34" charset="0"/>
                <a:cs typeface="Calibri" panose="020F0502020204030204" pitchFamily="34" charset="0"/>
              </a:rPr>
              <a:t>sự tiếp nối, sự vận động của cảm xúc trong bài thơ.</a:t>
            </a:r>
          </a:p>
          <a:p>
            <a:pPr marL="0" marR="0" algn="just">
              <a:lnSpc>
                <a:spcPct val="150000"/>
              </a:lnSpc>
              <a:spcBef>
                <a:spcPts val="0"/>
              </a:spcBef>
              <a:spcAft>
                <a:spcPts val="800"/>
              </a:spcAft>
              <a:tabLst>
                <a:tab pos="90170" algn="l"/>
                <a:tab pos="180340" algn="l"/>
                <a:tab pos="270510" algn="l"/>
              </a:tabLst>
            </a:pPr>
            <a:r>
              <a:rPr lang="vi-VN" sz="2000" kern="100">
                <a:effectLst/>
                <a:latin typeface="Calibri" panose="020F0502020204030204" pitchFamily="34" charset="0"/>
                <a:ea typeface="Calibri" panose="020F0502020204030204" pitchFamily="34" charset="0"/>
                <a:cs typeface="Calibri" panose="020F0502020204030204" pitchFamily="34" charset="0"/>
              </a:rPr>
              <a:t>Ví dụ: Mạch cảm xúc trong bài Việt Nam quê hương ta của Nguyễn Đình Thi có sự vận động từ cảm xúc tự hào về vẻ đẹp trù phú, thanh bình của quê hương đến cảm xúc tự hào, yêu nước của con người Việt Nam.</a:t>
            </a:r>
          </a:p>
        </p:txBody>
      </p:sp>
    </p:spTree>
    <p:extLst>
      <p:ext uri="{BB962C8B-B14F-4D97-AF65-F5344CB8AC3E}">
        <p14:creationId xmlns:p14="http://schemas.microsoft.com/office/powerpoint/2010/main" val="10980570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sp>
        <p:nvSpPr>
          <p:cNvPr id="1394" name="Google Shape;1394;p34"/>
          <p:cNvSpPr txBox="1"/>
          <p:nvPr/>
        </p:nvSpPr>
        <p:spPr>
          <a:xfrm>
            <a:off x="5974813" y="1005150"/>
            <a:ext cx="2569800" cy="2520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b="1">
              <a:solidFill>
                <a:schemeClr val="dk1"/>
              </a:solidFill>
              <a:latin typeface="Charmonman"/>
              <a:ea typeface="Charmonman"/>
              <a:cs typeface="Charmonman"/>
              <a:sym typeface="Charmonman"/>
            </a:endParaRPr>
          </a:p>
        </p:txBody>
      </p:sp>
      <p:grpSp>
        <p:nvGrpSpPr>
          <p:cNvPr id="1396" name="Google Shape;1396;p34"/>
          <p:cNvGrpSpPr/>
          <p:nvPr/>
        </p:nvGrpSpPr>
        <p:grpSpPr>
          <a:xfrm>
            <a:off x="-198308" y="4242182"/>
            <a:ext cx="1098377" cy="1054370"/>
            <a:chOff x="1054075" y="4422675"/>
            <a:chExt cx="446150" cy="428275"/>
          </a:xfrm>
        </p:grpSpPr>
        <p:grpSp>
          <p:nvGrpSpPr>
            <p:cNvPr id="1397" name="Google Shape;1397;p34"/>
            <p:cNvGrpSpPr/>
            <p:nvPr/>
          </p:nvGrpSpPr>
          <p:grpSpPr>
            <a:xfrm>
              <a:off x="1054075" y="4422675"/>
              <a:ext cx="446150" cy="345725"/>
              <a:chOff x="1102900" y="3861750"/>
              <a:chExt cx="446150" cy="345725"/>
            </a:xfrm>
          </p:grpSpPr>
          <p:sp>
            <p:nvSpPr>
              <p:cNvPr id="1398" name="Google Shape;1398;p34"/>
              <p:cNvSpPr/>
              <p:nvPr/>
            </p:nvSpPr>
            <p:spPr>
              <a:xfrm>
                <a:off x="1102900" y="3933700"/>
                <a:ext cx="182225" cy="267600"/>
              </a:xfrm>
              <a:custGeom>
                <a:avLst/>
                <a:gdLst/>
                <a:ahLst/>
                <a:cxnLst/>
                <a:rect l="l" t="t" r="r" b="b"/>
                <a:pathLst>
                  <a:path w="7289" h="10704" extrusionOk="0">
                    <a:moveTo>
                      <a:pt x="1" y="0"/>
                    </a:moveTo>
                    <a:lnTo>
                      <a:pt x="5290" y="9520"/>
                    </a:lnTo>
                    <a:lnTo>
                      <a:pt x="6011" y="9925"/>
                    </a:lnTo>
                    <a:cubicBezTo>
                      <a:pt x="6011" y="9925"/>
                      <a:pt x="6442" y="10704"/>
                      <a:pt x="7105" y="10704"/>
                    </a:cubicBezTo>
                    <a:cubicBezTo>
                      <a:pt x="7165" y="10704"/>
                      <a:pt x="7226" y="10698"/>
                      <a:pt x="7289" y="10684"/>
                    </a:cubicBezTo>
                    <a:cubicBezTo>
                      <a:pt x="7289" y="10684"/>
                      <a:pt x="2871" y="1668"/>
                      <a:pt x="2398" y="1360"/>
                    </a:cubicBezTo>
                    <a:cubicBezTo>
                      <a:pt x="1601" y="872"/>
                      <a:pt x="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4"/>
              <p:cNvSpPr/>
              <p:nvPr/>
            </p:nvSpPr>
            <p:spPr>
              <a:xfrm>
                <a:off x="1199650" y="3907025"/>
                <a:ext cx="95050" cy="300450"/>
              </a:xfrm>
              <a:custGeom>
                <a:avLst/>
                <a:gdLst/>
                <a:ahLst/>
                <a:cxnLst/>
                <a:rect l="l" t="t" r="r" b="b"/>
                <a:pathLst>
                  <a:path w="3802" h="12018" extrusionOk="0">
                    <a:moveTo>
                      <a:pt x="0" y="0"/>
                    </a:moveTo>
                    <a:lnTo>
                      <a:pt x="0" y="0"/>
                    </a:lnTo>
                    <a:cubicBezTo>
                      <a:pt x="489" y="1939"/>
                      <a:pt x="1706" y="9843"/>
                      <a:pt x="3246" y="11901"/>
                    </a:cubicBezTo>
                    <a:cubicBezTo>
                      <a:pt x="3349" y="11986"/>
                      <a:pt x="3437" y="12017"/>
                      <a:pt x="3510" y="12017"/>
                    </a:cubicBezTo>
                    <a:cubicBezTo>
                      <a:pt x="3710" y="12017"/>
                      <a:pt x="3802" y="11789"/>
                      <a:pt x="3802" y="11789"/>
                    </a:cubicBezTo>
                    <a:lnTo>
                      <a:pt x="1713" y="2600"/>
                    </a:lnTo>
                    <a:cubicBezTo>
                      <a:pt x="1713" y="2600"/>
                      <a:pt x="473" y="571"/>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4"/>
              <p:cNvSpPr/>
              <p:nvPr/>
            </p:nvSpPr>
            <p:spPr>
              <a:xfrm>
                <a:off x="1283975" y="3861750"/>
                <a:ext cx="22375" cy="342625"/>
              </a:xfrm>
              <a:custGeom>
                <a:avLst/>
                <a:gdLst/>
                <a:ahLst/>
                <a:cxnLst/>
                <a:rect l="l" t="t" r="r" b="b"/>
                <a:pathLst>
                  <a:path w="895" h="13705" extrusionOk="0">
                    <a:moveTo>
                      <a:pt x="451" y="0"/>
                    </a:moveTo>
                    <a:lnTo>
                      <a:pt x="1" y="714"/>
                    </a:lnTo>
                    <a:lnTo>
                      <a:pt x="241" y="13419"/>
                    </a:lnTo>
                    <a:cubicBezTo>
                      <a:pt x="241" y="13419"/>
                      <a:pt x="269" y="13704"/>
                      <a:pt x="354" y="13704"/>
                    </a:cubicBezTo>
                    <a:cubicBezTo>
                      <a:pt x="400" y="13704"/>
                      <a:pt x="464" y="13618"/>
                      <a:pt x="549" y="13352"/>
                    </a:cubicBezTo>
                    <a:cubicBezTo>
                      <a:pt x="895" y="10805"/>
                      <a:pt x="451" y="0"/>
                      <a:pt x="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4"/>
              <p:cNvSpPr/>
              <p:nvPr/>
            </p:nvSpPr>
            <p:spPr>
              <a:xfrm>
                <a:off x="1292800" y="3866075"/>
                <a:ext cx="95650" cy="335875"/>
              </a:xfrm>
              <a:custGeom>
                <a:avLst/>
                <a:gdLst/>
                <a:ahLst/>
                <a:cxnLst/>
                <a:rect l="l" t="t" r="r" b="b"/>
                <a:pathLst>
                  <a:path w="3826" h="13435" extrusionOk="0">
                    <a:moveTo>
                      <a:pt x="3825" y="0"/>
                    </a:moveTo>
                    <a:cubicBezTo>
                      <a:pt x="3825" y="0"/>
                      <a:pt x="3464" y="398"/>
                      <a:pt x="3066" y="752"/>
                    </a:cubicBezTo>
                    <a:cubicBezTo>
                      <a:pt x="2646" y="1533"/>
                      <a:pt x="1" y="13352"/>
                      <a:pt x="1" y="13352"/>
                    </a:cubicBezTo>
                    <a:cubicBezTo>
                      <a:pt x="1" y="13352"/>
                      <a:pt x="28" y="13435"/>
                      <a:pt x="123" y="13435"/>
                    </a:cubicBezTo>
                    <a:cubicBezTo>
                      <a:pt x="200" y="13435"/>
                      <a:pt x="320" y="13381"/>
                      <a:pt x="504" y="13186"/>
                    </a:cubicBezTo>
                    <a:cubicBezTo>
                      <a:pt x="775" y="12382"/>
                      <a:pt x="3825" y="1"/>
                      <a:pt x="38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4"/>
              <p:cNvSpPr/>
              <p:nvPr/>
            </p:nvSpPr>
            <p:spPr>
              <a:xfrm>
                <a:off x="1295425" y="3916975"/>
                <a:ext cx="154825" cy="278775"/>
              </a:xfrm>
              <a:custGeom>
                <a:avLst/>
                <a:gdLst/>
                <a:ahLst/>
                <a:cxnLst/>
                <a:rect l="l" t="t" r="r" b="b"/>
                <a:pathLst>
                  <a:path w="6193" h="11151" extrusionOk="0">
                    <a:moveTo>
                      <a:pt x="6192" y="0"/>
                    </a:moveTo>
                    <a:cubicBezTo>
                      <a:pt x="6192" y="0"/>
                      <a:pt x="5666" y="339"/>
                      <a:pt x="5080" y="767"/>
                    </a:cubicBezTo>
                    <a:cubicBezTo>
                      <a:pt x="3938" y="2134"/>
                      <a:pt x="294" y="10399"/>
                      <a:pt x="294" y="10399"/>
                    </a:cubicBezTo>
                    <a:cubicBezTo>
                      <a:pt x="294" y="10399"/>
                      <a:pt x="1" y="11068"/>
                      <a:pt x="399" y="11150"/>
                    </a:cubicBezTo>
                    <a:cubicBezTo>
                      <a:pt x="670" y="10624"/>
                      <a:pt x="6192" y="1"/>
                      <a:pt x="61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4"/>
              <p:cNvSpPr/>
              <p:nvPr/>
            </p:nvSpPr>
            <p:spPr>
              <a:xfrm>
                <a:off x="1305950" y="3929375"/>
                <a:ext cx="204775" cy="257350"/>
              </a:xfrm>
              <a:custGeom>
                <a:avLst/>
                <a:gdLst/>
                <a:ahLst/>
                <a:cxnLst/>
                <a:rect l="l" t="t" r="r" b="b"/>
                <a:pathLst>
                  <a:path w="8191" h="10294" extrusionOk="0">
                    <a:moveTo>
                      <a:pt x="8190" y="0"/>
                    </a:moveTo>
                    <a:cubicBezTo>
                      <a:pt x="6522" y="729"/>
                      <a:pt x="61" y="9798"/>
                      <a:pt x="61" y="9798"/>
                    </a:cubicBezTo>
                    <a:cubicBezTo>
                      <a:pt x="61" y="9798"/>
                      <a:pt x="1" y="10226"/>
                      <a:pt x="31" y="10294"/>
                    </a:cubicBezTo>
                    <a:cubicBezTo>
                      <a:pt x="699" y="9873"/>
                      <a:pt x="6883" y="2946"/>
                      <a:pt x="6883" y="2946"/>
                    </a:cubicBezTo>
                    <a:cubicBezTo>
                      <a:pt x="6883" y="2946"/>
                      <a:pt x="7634" y="962"/>
                      <a:pt x="8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4"/>
              <p:cNvSpPr/>
              <p:nvPr/>
            </p:nvSpPr>
            <p:spPr>
              <a:xfrm>
                <a:off x="1299700" y="4032875"/>
                <a:ext cx="206900" cy="166175"/>
              </a:xfrm>
              <a:custGeom>
                <a:avLst/>
                <a:gdLst/>
                <a:ahLst/>
                <a:cxnLst/>
                <a:rect l="l" t="t" r="r" b="b"/>
                <a:pathLst>
                  <a:path w="8276" h="6647" extrusionOk="0">
                    <a:moveTo>
                      <a:pt x="8275" y="0"/>
                    </a:moveTo>
                    <a:cubicBezTo>
                      <a:pt x="8275" y="0"/>
                      <a:pt x="1227" y="5034"/>
                      <a:pt x="213" y="6011"/>
                    </a:cubicBezTo>
                    <a:cubicBezTo>
                      <a:pt x="0" y="6376"/>
                      <a:pt x="318" y="6647"/>
                      <a:pt x="767" y="6647"/>
                    </a:cubicBezTo>
                    <a:cubicBezTo>
                      <a:pt x="937" y="6647"/>
                      <a:pt x="1125" y="6608"/>
                      <a:pt x="1310" y="6522"/>
                    </a:cubicBezTo>
                    <a:cubicBezTo>
                      <a:pt x="1986" y="6214"/>
                      <a:pt x="7013" y="2217"/>
                      <a:pt x="7013" y="2217"/>
                    </a:cubicBezTo>
                    <a:lnTo>
                      <a:pt x="82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4"/>
              <p:cNvSpPr/>
              <p:nvPr/>
            </p:nvSpPr>
            <p:spPr>
              <a:xfrm>
                <a:off x="1330325" y="4107625"/>
                <a:ext cx="218725" cy="88725"/>
              </a:xfrm>
              <a:custGeom>
                <a:avLst/>
                <a:gdLst/>
                <a:ahLst/>
                <a:cxnLst/>
                <a:rect l="l" t="t" r="r" b="b"/>
                <a:pathLst>
                  <a:path w="8749" h="3549" extrusionOk="0">
                    <a:moveTo>
                      <a:pt x="8748" y="0"/>
                    </a:moveTo>
                    <a:lnTo>
                      <a:pt x="8748" y="0"/>
                    </a:lnTo>
                    <a:cubicBezTo>
                      <a:pt x="6787" y="203"/>
                      <a:pt x="10" y="3457"/>
                      <a:pt x="10" y="3457"/>
                    </a:cubicBezTo>
                    <a:cubicBezTo>
                      <a:pt x="0" y="3520"/>
                      <a:pt x="54" y="3549"/>
                      <a:pt x="160" y="3549"/>
                    </a:cubicBezTo>
                    <a:cubicBezTo>
                      <a:pt x="1263" y="3549"/>
                      <a:pt x="8034" y="429"/>
                      <a:pt x="8034" y="429"/>
                    </a:cubicBezTo>
                    <a:cubicBezTo>
                      <a:pt x="8034" y="429"/>
                      <a:pt x="8252" y="271"/>
                      <a:pt x="87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6" name="Google Shape;1406;p34"/>
            <p:cNvGrpSpPr/>
            <p:nvPr/>
          </p:nvGrpSpPr>
          <p:grpSpPr>
            <a:xfrm>
              <a:off x="1087325" y="4513025"/>
              <a:ext cx="412900" cy="255325"/>
              <a:chOff x="1136150" y="3952100"/>
              <a:chExt cx="412900" cy="255325"/>
            </a:xfrm>
          </p:grpSpPr>
          <p:sp>
            <p:nvSpPr>
              <p:cNvPr id="1407" name="Google Shape;1407;p34"/>
              <p:cNvSpPr/>
              <p:nvPr/>
            </p:nvSpPr>
            <p:spPr>
              <a:xfrm>
                <a:off x="1136150" y="3952100"/>
                <a:ext cx="103900" cy="158175"/>
              </a:xfrm>
              <a:custGeom>
                <a:avLst/>
                <a:gdLst/>
                <a:ahLst/>
                <a:cxnLst/>
                <a:rect l="l" t="t" r="r" b="b"/>
                <a:pathLst>
                  <a:path w="4156" h="6327" extrusionOk="0">
                    <a:moveTo>
                      <a:pt x="1" y="0"/>
                    </a:moveTo>
                    <a:lnTo>
                      <a:pt x="549" y="1345"/>
                    </a:lnTo>
                    <a:lnTo>
                      <a:pt x="2300" y="3998"/>
                    </a:lnTo>
                    <a:lnTo>
                      <a:pt x="3585" y="5966"/>
                    </a:lnTo>
                    <a:lnTo>
                      <a:pt x="3585" y="5966"/>
                    </a:lnTo>
                    <a:lnTo>
                      <a:pt x="2923" y="4614"/>
                    </a:lnTo>
                    <a:lnTo>
                      <a:pt x="2923" y="4614"/>
                    </a:lnTo>
                    <a:lnTo>
                      <a:pt x="3810" y="6176"/>
                    </a:lnTo>
                    <a:lnTo>
                      <a:pt x="3810" y="6176"/>
                    </a:lnTo>
                    <a:lnTo>
                      <a:pt x="3434" y="5207"/>
                    </a:lnTo>
                    <a:lnTo>
                      <a:pt x="4156" y="6327"/>
                    </a:lnTo>
                    <a:cubicBezTo>
                      <a:pt x="2878" y="3787"/>
                      <a:pt x="1338" y="804"/>
                      <a:pt x="1068" y="624"/>
                    </a:cubicBezTo>
                    <a:cubicBezTo>
                      <a:pt x="782" y="451"/>
                      <a:pt x="384" y="218"/>
                      <a:pt x="1"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4"/>
              <p:cNvSpPr/>
              <p:nvPr/>
            </p:nvSpPr>
            <p:spPr>
              <a:xfrm>
                <a:off x="1376950" y="4048075"/>
                <a:ext cx="117625" cy="104100"/>
              </a:xfrm>
              <a:custGeom>
                <a:avLst/>
                <a:gdLst/>
                <a:ahLst/>
                <a:cxnLst/>
                <a:rect l="l" t="t" r="r" b="b"/>
                <a:pathLst>
                  <a:path w="4705" h="4164" extrusionOk="0">
                    <a:moveTo>
                      <a:pt x="4689" y="1"/>
                    </a:moveTo>
                    <a:lnTo>
                      <a:pt x="1301" y="3006"/>
                    </a:lnTo>
                    <a:lnTo>
                      <a:pt x="1" y="4163"/>
                    </a:lnTo>
                    <a:lnTo>
                      <a:pt x="1" y="4163"/>
                    </a:lnTo>
                    <a:lnTo>
                      <a:pt x="2428" y="2413"/>
                    </a:lnTo>
                    <a:lnTo>
                      <a:pt x="2428" y="2413"/>
                    </a:lnTo>
                    <a:lnTo>
                      <a:pt x="1241" y="3389"/>
                    </a:lnTo>
                    <a:lnTo>
                      <a:pt x="1241" y="3389"/>
                    </a:lnTo>
                    <a:lnTo>
                      <a:pt x="2307" y="2653"/>
                    </a:lnTo>
                    <a:lnTo>
                      <a:pt x="1819" y="3119"/>
                    </a:lnTo>
                    <a:lnTo>
                      <a:pt x="1819" y="3119"/>
                    </a:lnTo>
                    <a:lnTo>
                      <a:pt x="2623" y="2525"/>
                    </a:lnTo>
                    <a:lnTo>
                      <a:pt x="2105" y="3044"/>
                    </a:lnTo>
                    <a:cubicBezTo>
                      <a:pt x="3111" y="2255"/>
                      <a:pt x="3915" y="1609"/>
                      <a:pt x="3915" y="1609"/>
                    </a:cubicBezTo>
                    <a:lnTo>
                      <a:pt x="3923" y="1609"/>
                    </a:lnTo>
                    <a:lnTo>
                      <a:pt x="4704" y="241"/>
                    </a:lnTo>
                    <a:lnTo>
                      <a:pt x="4689" y="1"/>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4"/>
              <p:cNvSpPr/>
              <p:nvPr/>
            </p:nvSpPr>
            <p:spPr>
              <a:xfrm>
                <a:off x="1229700" y="4035125"/>
                <a:ext cx="60875" cy="172300"/>
              </a:xfrm>
              <a:custGeom>
                <a:avLst/>
                <a:gdLst/>
                <a:ahLst/>
                <a:cxnLst/>
                <a:rect l="l" t="t" r="r" b="b"/>
                <a:pathLst>
                  <a:path w="2435" h="6892" extrusionOk="0">
                    <a:moveTo>
                      <a:pt x="0" y="0"/>
                    </a:moveTo>
                    <a:lnTo>
                      <a:pt x="211" y="1593"/>
                    </a:lnTo>
                    <a:cubicBezTo>
                      <a:pt x="737" y="3780"/>
                      <a:pt x="1360" y="5861"/>
                      <a:pt x="2044" y="6777"/>
                    </a:cubicBezTo>
                    <a:cubicBezTo>
                      <a:pt x="2147" y="6863"/>
                      <a:pt x="2234" y="6892"/>
                      <a:pt x="2307" y="6892"/>
                    </a:cubicBezTo>
                    <a:cubicBezTo>
                      <a:pt x="2356" y="6892"/>
                      <a:pt x="2398" y="6878"/>
                      <a:pt x="2435" y="6860"/>
                    </a:cubicBezTo>
                    <a:lnTo>
                      <a:pt x="1323" y="4065"/>
                    </a:lnTo>
                    <a:lnTo>
                      <a:pt x="661" y="1946"/>
                    </a:lnTo>
                    <a:lnTo>
                      <a:pt x="812" y="2968"/>
                    </a:lnTo>
                    <a:lnTo>
                      <a:pt x="459" y="1435"/>
                    </a:lnTo>
                    <a:lnTo>
                      <a:pt x="556" y="2344"/>
                    </a:lnTo>
                    <a:lnTo>
                      <a:pt x="556" y="2344"/>
                    </a:lnTo>
                    <a:lnTo>
                      <a:pt x="0" y="0"/>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4"/>
              <p:cNvSpPr/>
              <p:nvPr/>
            </p:nvSpPr>
            <p:spPr>
              <a:xfrm>
                <a:off x="1292800" y="4019525"/>
                <a:ext cx="44550" cy="182425"/>
              </a:xfrm>
              <a:custGeom>
                <a:avLst/>
                <a:gdLst/>
                <a:ahLst/>
                <a:cxnLst/>
                <a:rect l="l" t="t" r="r" b="b"/>
                <a:pathLst>
                  <a:path w="1782" h="7297" extrusionOk="0">
                    <a:moveTo>
                      <a:pt x="1661" y="1"/>
                    </a:moveTo>
                    <a:lnTo>
                      <a:pt x="1654" y="8"/>
                    </a:lnTo>
                    <a:cubicBezTo>
                      <a:pt x="850" y="3434"/>
                      <a:pt x="1" y="7214"/>
                      <a:pt x="1" y="7214"/>
                    </a:cubicBezTo>
                    <a:cubicBezTo>
                      <a:pt x="1" y="7214"/>
                      <a:pt x="28" y="7297"/>
                      <a:pt x="123" y="7297"/>
                    </a:cubicBezTo>
                    <a:cubicBezTo>
                      <a:pt x="200" y="7297"/>
                      <a:pt x="320" y="7243"/>
                      <a:pt x="504" y="7048"/>
                    </a:cubicBezTo>
                    <a:cubicBezTo>
                      <a:pt x="609" y="6725"/>
                      <a:pt x="1158" y="4576"/>
                      <a:pt x="1781" y="2104"/>
                    </a:cubicBezTo>
                    <a:lnTo>
                      <a:pt x="1781" y="2104"/>
                    </a:lnTo>
                    <a:lnTo>
                      <a:pt x="1331" y="3389"/>
                    </a:lnTo>
                    <a:lnTo>
                      <a:pt x="1609" y="2172"/>
                    </a:lnTo>
                    <a:lnTo>
                      <a:pt x="1180" y="3494"/>
                    </a:lnTo>
                    <a:lnTo>
                      <a:pt x="1376" y="2758"/>
                    </a:lnTo>
                    <a:lnTo>
                      <a:pt x="1376" y="2758"/>
                    </a:lnTo>
                    <a:lnTo>
                      <a:pt x="947" y="3863"/>
                    </a:lnTo>
                    <a:lnTo>
                      <a:pt x="1556" y="1128"/>
                    </a:lnTo>
                    <a:lnTo>
                      <a:pt x="1263" y="1977"/>
                    </a:lnTo>
                    <a:lnTo>
                      <a:pt x="1661" y="1"/>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4"/>
              <p:cNvSpPr/>
              <p:nvPr/>
            </p:nvSpPr>
            <p:spPr>
              <a:xfrm>
                <a:off x="1370575" y="4107625"/>
                <a:ext cx="178475" cy="70275"/>
              </a:xfrm>
              <a:custGeom>
                <a:avLst/>
                <a:gdLst/>
                <a:ahLst/>
                <a:cxnLst/>
                <a:rect l="l" t="t" r="r" b="b"/>
                <a:pathLst>
                  <a:path w="7139" h="2811" extrusionOk="0">
                    <a:moveTo>
                      <a:pt x="7138" y="0"/>
                    </a:moveTo>
                    <a:lnTo>
                      <a:pt x="7138" y="0"/>
                    </a:lnTo>
                    <a:cubicBezTo>
                      <a:pt x="5808" y="136"/>
                      <a:pt x="2277" y="1668"/>
                      <a:pt x="136" y="2653"/>
                    </a:cubicBezTo>
                    <a:lnTo>
                      <a:pt x="0" y="2811"/>
                    </a:lnTo>
                    <a:lnTo>
                      <a:pt x="1195" y="2247"/>
                    </a:lnTo>
                    <a:lnTo>
                      <a:pt x="1195" y="2247"/>
                    </a:lnTo>
                    <a:lnTo>
                      <a:pt x="887" y="2472"/>
                    </a:lnTo>
                    <a:lnTo>
                      <a:pt x="2495" y="1721"/>
                    </a:lnTo>
                    <a:lnTo>
                      <a:pt x="2495" y="1721"/>
                    </a:lnTo>
                    <a:cubicBezTo>
                      <a:pt x="2495" y="1721"/>
                      <a:pt x="2187" y="1909"/>
                      <a:pt x="1488" y="2239"/>
                    </a:cubicBezTo>
                    <a:cubicBezTo>
                      <a:pt x="1879" y="2082"/>
                      <a:pt x="6545" y="233"/>
                      <a:pt x="7138"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4"/>
              <p:cNvSpPr/>
              <p:nvPr/>
            </p:nvSpPr>
            <p:spPr>
              <a:xfrm>
                <a:off x="1295425" y="4054275"/>
                <a:ext cx="83250" cy="141475"/>
              </a:xfrm>
              <a:custGeom>
                <a:avLst/>
                <a:gdLst/>
                <a:ahLst/>
                <a:cxnLst/>
                <a:rect l="l" t="t" r="r" b="b"/>
                <a:pathLst>
                  <a:path w="3330" h="5659" extrusionOk="0">
                    <a:moveTo>
                      <a:pt x="3329" y="1"/>
                    </a:moveTo>
                    <a:lnTo>
                      <a:pt x="2285" y="1887"/>
                    </a:lnTo>
                    <a:lnTo>
                      <a:pt x="2541" y="1225"/>
                    </a:lnTo>
                    <a:lnTo>
                      <a:pt x="1924" y="2307"/>
                    </a:lnTo>
                    <a:lnTo>
                      <a:pt x="2202" y="1571"/>
                    </a:lnTo>
                    <a:lnTo>
                      <a:pt x="1496" y="2811"/>
                    </a:lnTo>
                    <a:lnTo>
                      <a:pt x="1496" y="2811"/>
                    </a:lnTo>
                    <a:lnTo>
                      <a:pt x="2525" y="316"/>
                    </a:lnTo>
                    <a:lnTo>
                      <a:pt x="2037" y="1090"/>
                    </a:lnTo>
                    <a:cubicBezTo>
                      <a:pt x="1083" y="3126"/>
                      <a:pt x="294" y="4907"/>
                      <a:pt x="294" y="4907"/>
                    </a:cubicBezTo>
                    <a:cubicBezTo>
                      <a:pt x="294" y="4907"/>
                      <a:pt x="1" y="5576"/>
                      <a:pt x="399" y="5658"/>
                    </a:cubicBezTo>
                    <a:cubicBezTo>
                      <a:pt x="534" y="5403"/>
                      <a:pt x="1932" y="2713"/>
                      <a:pt x="3314" y="46"/>
                    </a:cubicBezTo>
                    <a:lnTo>
                      <a:pt x="3329" y="1"/>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3" name="Google Shape;1413;p34"/>
            <p:cNvGrpSpPr/>
            <p:nvPr/>
          </p:nvGrpSpPr>
          <p:grpSpPr>
            <a:xfrm>
              <a:off x="1069300" y="4422675"/>
              <a:ext cx="388475" cy="428275"/>
              <a:chOff x="1118125" y="3861750"/>
              <a:chExt cx="388475" cy="428275"/>
            </a:xfrm>
          </p:grpSpPr>
          <p:sp>
            <p:nvSpPr>
              <p:cNvPr id="1414" name="Google Shape;1414;p34"/>
              <p:cNvSpPr/>
              <p:nvPr/>
            </p:nvSpPr>
            <p:spPr>
              <a:xfrm>
                <a:off x="1265575" y="4181825"/>
                <a:ext cx="53925" cy="40550"/>
              </a:xfrm>
              <a:custGeom>
                <a:avLst/>
                <a:gdLst/>
                <a:ahLst/>
                <a:cxnLst/>
                <a:rect l="l" t="t" r="r" b="b"/>
                <a:pathLst>
                  <a:path w="2157" h="1622" extrusionOk="0">
                    <a:moveTo>
                      <a:pt x="481" y="0"/>
                    </a:moveTo>
                    <a:lnTo>
                      <a:pt x="0" y="564"/>
                    </a:lnTo>
                    <a:cubicBezTo>
                      <a:pt x="263" y="894"/>
                      <a:pt x="278" y="1526"/>
                      <a:pt x="872" y="1616"/>
                    </a:cubicBezTo>
                    <a:cubicBezTo>
                      <a:pt x="897" y="1619"/>
                      <a:pt x="922" y="1621"/>
                      <a:pt x="948" y="1621"/>
                    </a:cubicBezTo>
                    <a:cubicBezTo>
                      <a:pt x="1523" y="1621"/>
                      <a:pt x="2157" y="684"/>
                      <a:pt x="2157" y="684"/>
                    </a:cubicBezTo>
                    <a:lnTo>
                      <a:pt x="4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4"/>
              <p:cNvSpPr/>
              <p:nvPr/>
            </p:nvSpPr>
            <p:spPr>
              <a:xfrm>
                <a:off x="1118125" y="3942150"/>
                <a:ext cx="151225" cy="256025"/>
              </a:xfrm>
              <a:custGeom>
                <a:avLst/>
                <a:gdLst/>
                <a:ahLst/>
                <a:cxnLst/>
                <a:rect l="l" t="t" r="r" b="b"/>
                <a:pathLst>
                  <a:path w="6049" h="10241" extrusionOk="0">
                    <a:moveTo>
                      <a:pt x="0" y="0"/>
                    </a:moveTo>
                    <a:lnTo>
                      <a:pt x="5335" y="9490"/>
                    </a:lnTo>
                    <a:lnTo>
                      <a:pt x="5898" y="10151"/>
                    </a:lnTo>
                    <a:cubicBezTo>
                      <a:pt x="5943" y="10181"/>
                      <a:pt x="5996" y="10218"/>
                      <a:pt x="6049" y="10241"/>
                    </a:cubicBezTo>
                    <a:lnTo>
                      <a:pt x="4846" y="7686"/>
                    </a:lnTo>
                    <a:lnTo>
                      <a:pt x="879" y="489"/>
                    </a:lnTo>
                    <a:cubicBezTo>
                      <a:pt x="571" y="316"/>
                      <a:pt x="263" y="143"/>
                      <a:pt x="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4"/>
              <p:cNvSpPr/>
              <p:nvPr/>
            </p:nvSpPr>
            <p:spPr>
              <a:xfrm>
                <a:off x="1218800" y="3934450"/>
                <a:ext cx="72350" cy="273000"/>
              </a:xfrm>
              <a:custGeom>
                <a:avLst/>
                <a:gdLst/>
                <a:ahLst/>
                <a:cxnLst/>
                <a:rect l="l" t="t" r="r" b="b"/>
                <a:pathLst>
                  <a:path w="2894" h="10920" extrusionOk="0">
                    <a:moveTo>
                      <a:pt x="1" y="0"/>
                    </a:moveTo>
                    <a:lnTo>
                      <a:pt x="1" y="0"/>
                    </a:lnTo>
                    <a:cubicBezTo>
                      <a:pt x="369" y="1833"/>
                      <a:pt x="1834" y="9009"/>
                      <a:pt x="2570" y="10865"/>
                    </a:cubicBezTo>
                    <a:cubicBezTo>
                      <a:pt x="2638" y="10904"/>
                      <a:pt x="2697" y="10919"/>
                      <a:pt x="2748" y="10919"/>
                    </a:cubicBezTo>
                    <a:cubicBezTo>
                      <a:pt x="2806" y="10919"/>
                      <a:pt x="2854" y="10900"/>
                      <a:pt x="2893" y="10872"/>
                    </a:cubicBezTo>
                    <a:cubicBezTo>
                      <a:pt x="2533" y="9617"/>
                      <a:pt x="737" y="3276"/>
                      <a:pt x="391" y="609"/>
                    </a:cubicBezTo>
                    <a:cubicBezTo>
                      <a:pt x="263" y="413"/>
                      <a:pt x="128" y="203"/>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4"/>
              <p:cNvSpPr/>
              <p:nvPr/>
            </p:nvSpPr>
            <p:spPr>
              <a:xfrm>
                <a:off x="1306525" y="3969950"/>
                <a:ext cx="184850" cy="216025"/>
              </a:xfrm>
              <a:custGeom>
                <a:avLst/>
                <a:gdLst/>
                <a:ahLst/>
                <a:cxnLst/>
                <a:rect l="l" t="t" r="r" b="b"/>
                <a:pathLst>
                  <a:path w="7394" h="8641" extrusionOk="0">
                    <a:moveTo>
                      <a:pt x="7393" y="0"/>
                    </a:moveTo>
                    <a:cubicBezTo>
                      <a:pt x="5883" y="1608"/>
                      <a:pt x="1022" y="6837"/>
                      <a:pt x="0" y="8558"/>
                    </a:cubicBezTo>
                    <a:cubicBezTo>
                      <a:pt x="0" y="8588"/>
                      <a:pt x="0" y="8618"/>
                      <a:pt x="0" y="8641"/>
                    </a:cubicBezTo>
                    <a:cubicBezTo>
                      <a:pt x="534" y="7942"/>
                      <a:pt x="1405" y="6860"/>
                      <a:pt x="1405" y="6860"/>
                    </a:cubicBezTo>
                    <a:cubicBezTo>
                      <a:pt x="1405" y="6860"/>
                      <a:pt x="5260" y="2510"/>
                      <a:pt x="7033" y="872"/>
                    </a:cubicBezTo>
                    <a:cubicBezTo>
                      <a:pt x="7131" y="639"/>
                      <a:pt x="7251" y="331"/>
                      <a:pt x="73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4"/>
              <p:cNvSpPr/>
              <p:nvPr/>
            </p:nvSpPr>
            <p:spPr>
              <a:xfrm>
                <a:off x="1308575" y="4058025"/>
                <a:ext cx="183750" cy="140925"/>
              </a:xfrm>
              <a:custGeom>
                <a:avLst/>
                <a:gdLst/>
                <a:ahLst/>
                <a:cxnLst/>
                <a:rect l="l" t="t" r="r" b="b"/>
                <a:pathLst>
                  <a:path w="7350" h="5637" extrusionOk="0">
                    <a:moveTo>
                      <a:pt x="7349" y="1"/>
                    </a:moveTo>
                    <a:lnTo>
                      <a:pt x="7349" y="1"/>
                    </a:lnTo>
                    <a:cubicBezTo>
                      <a:pt x="6057" y="940"/>
                      <a:pt x="1353" y="4389"/>
                      <a:pt x="1" y="5546"/>
                    </a:cubicBezTo>
                    <a:cubicBezTo>
                      <a:pt x="104" y="5601"/>
                      <a:pt x="245" y="5637"/>
                      <a:pt x="395" y="5637"/>
                    </a:cubicBezTo>
                    <a:cubicBezTo>
                      <a:pt x="409" y="5637"/>
                      <a:pt x="423" y="5637"/>
                      <a:pt x="437" y="5636"/>
                    </a:cubicBezTo>
                    <a:cubicBezTo>
                      <a:pt x="1549" y="4749"/>
                      <a:pt x="6102" y="1098"/>
                      <a:pt x="7109" y="407"/>
                    </a:cubicBezTo>
                    <a:lnTo>
                      <a:pt x="7116" y="407"/>
                    </a:lnTo>
                    <a:lnTo>
                      <a:pt x="734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4"/>
              <p:cNvSpPr/>
              <p:nvPr/>
            </p:nvSpPr>
            <p:spPr>
              <a:xfrm>
                <a:off x="1283975" y="3861750"/>
                <a:ext cx="16175" cy="230125"/>
              </a:xfrm>
              <a:custGeom>
                <a:avLst/>
                <a:gdLst/>
                <a:ahLst/>
                <a:cxnLst/>
                <a:rect l="l" t="t" r="r" b="b"/>
                <a:pathLst>
                  <a:path w="647" h="9205" extrusionOk="0">
                    <a:moveTo>
                      <a:pt x="451" y="0"/>
                    </a:moveTo>
                    <a:lnTo>
                      <a:pt x="1" y="714"/>
                    </a:lnTo>
                    <a:lnTo>
                      <a:pt x="151" y="8686"/>
                    </a:lnTo>
                    <a:lnTo>
                      <a:pt x="181" y="9204"/>
                    </a:lnTo>
                    <a:lnTo>
                      <a:pt x="264" y="7461"/>
                    </a:lnTo>
                    <a:lnTo>
                      <a:pt x="376" y="8318"/>
                    </a:lnTo>
                    <a:lnTo>
                      <a:pt x="414" y="6898"/>
                    </a:lnTo>
                    <a:lnTo>
                      <a:pt x="489" y="7559"/>
                    </a:lnTo>
                    <a:lnTo>
                      <a:pt x="497" y="6064"/>
                    </a:lnTo>
                    <a:lnTo>
                      <a:pt x="557" y="6920"/>
                    </a:lnTo>
                    <a:lnTo>
                      <a:pt x="579" y="6131"/>
                    </a:lnTo>
                    <a:lnTo>
                      <a:pt x="639" y="6349"/>
                    </a:lnTo>
                    <a:lnTo>
                      <a:pt x="639" y="6327"/>
                    </a:lnTo>
                    <a:lnTo>
                      <a:pt x="647" y="6327"/>
                    </a:lnTo>
                    <a:cubicBezTo>
                      <a:pt x="579" y="3073"/>
                      <a:pt x="451"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4"/>
              <p:cNvSpPr/>
              <p:nvPr/>
            </p:nvSpPr>
            <p:spPr>
              <a:xfrm>
                <a:off x="1366625" y="4032875"/>
                <a:ext cx="139975" cy="106700"/>
              </a:xfrm>
              <a:custGeom>
                <a:avLst/>
                <a:gdLst/>
                <a:ahLst/>
                <a:cxnLst/>
                <a:rect l="l" t="t" r="r" b="b"/>
                <a:pathLst>
                  <a:path w="5599" h="4268" extrusionOk="0">
                    <a:moveTo>
                      <a:pt x="5598" y="0"/>
                    </a:moveTo>
                    <a:cubicBezTo>
                      <a:pt x="5598" y="0"/>
                      <a:pt x="2578" y="2164"/>
                      <a:pt x="203" y="3930"/>
                    </a:cubicBezTo>
                    <a:lnTo>
                      <a:pt x="1638" y="2998"/>
                    </a:lnTo>
                    <a:lnTo>
                      <a:pt x="1638" y="2998"/>
                    </a:lnTo>
                    <a:lnTo>
                      <a:pt x="1" y="4268"/>
                    </a:lnTo>
                    <a:lnTo>
                      <a:pt x="1443" y="3314"/>
                    </a:lnTo>
                    <a:lnTo>
                      <a:pt x="789" y="3915"/>
                    </a:lnTo>
                    <a:lnTo>
                      <a:pt x="789" y="3915"/>
                    </a:lnTo>
                    <a:lnTo>
                      <a:pt x="1999" y="3103"/>
                    </a:lnTo>
                    <a:lnTo>
                      <a:pt x="1413" y="3652"/>
                    </a:lnTo>
                    <a:lnTo>
                      <a:pt x="4892" y="1240"/>
                    </a:lnTo>
                    <a:lnTo>
                      <a:pt x="559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4"/>
              <p:cNvSpPr/>
              <p:nvPr/>
            </p:nvSpPr>
            <p:spPr>
              <a:xfrm>
                <a:off x="1271775" y="4218625"/>
                <a:ext cx="20125" cy="71400"/>
              </a:xfrm>
              <a:custGeom>
                <a:avLst/>
                <a:gdLst/>
                <a:ahLst/>
                <a:cxnLst/>
                <a:rect l="l" t="t" r="r" b="b"/>
                <a:pathLst>
                  <a:path w="805" h="2856" extrusionOk="0">
                    <a:moveTo>
                      <a:pt x="421" y="1"/>
                    </a:moveTo>
                    <a:lnTo>
                      <a:pt x="0" y="2803"/>
                    </a:lnTo>
                    <a:lnTo>
                      <a:pt x="383" y="2856"/>
                    </a:lnTo>
                    <a:lnTo>
                      <a:pt x="804" y="61"/>
                    </a:lnTo>
                    <a:lnTo>
                      <a:pt x="4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2" name="Google Shape;1422;p34"/>
          <p:cNvGrpSpPr/>
          <p:nvPr/>
        </p:nvGrpSpPr>
        <p:grpSpPr>
          <a:xfrm rot="-2354252">
            <a:off x="8491689" y="257551"/>
            <a:ext cx="741788" cy="755492"/>
            <a:chOff x="8783892" y="3654997"/>
            <a:chExt cx="399428" cy="406745"/>
          </a:xfrm>
        </p:grpSpPr>
        <p:grpSp>
          <p:nvGrpSpPr>
            <p:cNvPr id="1423" name="Google Shape;1423;p34"/>
            <p:cNvGrpSpPr/>
            <p:nvPr/>
          </p:nvGrpSpPr>
          <p:grpSpPr>
            <a:xfrm>
              <a:off x="8803053" y="3665070"/>
              <a:ext cx="375139" cy="364700"/>
              <a:chOff x="8197303" y="3473870"/>
              <a:chExt cx="375139" cy="364700"/>
            </a:xfrm>
          </p:grpSpPr>
          <p:sp>
            <p:nvSpPr>
              <p:cNvPr id="1424" name="Google Shape;1424;p34"/>
              <p:cNvSpPr/>
              <p:nvPr/>
            </p:nvSpPr>
            <p:spPr>
              <a:xfrm rot="-5400000">
                <a:off x="8382584" y="3502379"/>
                <a:ext cx="176610" cy="203105"/>
              </a:xfrm>
              <a:custGeom>
                <a:avLst/>
                <a:gdLst/>
                <a:ahLst/>
                <a:cxnLst/>
                <a:rect l="l" t="t" r="r" b="b"/>
                <a:pathLst>
                  <a:path w="2893" h="3327" extrusionOk="0">
                    <a:moveTo>
                      <a:pt x="667" y="1"/>
                    </a:moveTo>
                    <a:cubicBezTo>
                      <a:pt x="631" y="1"/>
                      <a:pt x="595" y="9"/>
                      <a:pt x="564" y="26"/>
                    </a:cubicBezTo>
                    <a:cubicBezTo>
                      <a:pt x="473" y="79"/>
                      <a:pt x="421" y="184"/>
                      <a:pt x="368" y="282"/>
                    </a:cubicBezTo>
                    <a:cubicBezTo>
                      <a:pt x="248" y="514"/>
                      <a:pt x="128" y="755"/>
                      <a:pt x="68" y="1018"/>
                    </a:cubicBezTo>
                    <a:cubicBezTo>
                      <a:pt x="0" y="1341"/>
                      <a:pt x="23" y="1694"/>
                      <a:pt x="143" y="1995"/>
                    </a:cubicBezTo>
                    <a:cubicBezTo>
                      <a:pt x="286" y="2370"/>
                      <a:pt x="519" y="2776"/>
                      <a:pt x="894" y="2889"/>
                    </a:cubicBezTo>
                    <a:cubicBezTo>
                      <a:pt x="984" y="2914"/>
                      <a:pt x="1079" y="2920"/>
                      <a:pt x="1174" y="2920"/>
                    </a:cubicBezTo>
                    <a:cubicBezTo>
                      <a:pt x="1258" y="2920"/>
                      <a:pt x="1343" y="2915"/>
                      <a:pt x="1427" y="2915"/>
                    </a:cubicBezTo>
                    <a:cubicBezTo>
                      <a:pt x="1535" y="2915"/>
                      <a:pt x="1642" y="2922"/>
                      <a:pt x="1743" y="2956"/>
                    </a:cubicBezTo>
                    <a:cubicBezTo>
                      <a:pt x="2014" y="3054"/>
                      <a:pt x="2232" y="3309"/>
                      <a:pt x="2517" y="3324"/>
                    </a:cubicBezTo>
                    <a:cubicBezTo>
                      <a:pt x="2532" y="3326"/>
                      <a:pt x="2546" y="3327"/>
                      <a:pt x="2560" y="3327"/>
                    </a:cubicBezTo>
                    <a:cubicBezTo>
                      <a:pt x="2610" y="3327"/>
                      <a:pt x="2656" y="3315"/>
                      <a:pt x="2697" y="3279"/>
                    </a:cubicBezTo>
                    <a:cubicBezTo>
                      <a:pt x="2742" y="3242"/>
                      <a:pt x="2765" y="3189"/>
                      <a:pt x="2788" y="3129"/>
                    </a:cubicBezTo>
                    <a:cubicBezTo>
                      <a:pt x="2893" y="2806"/>
                      <a:pt x="2885" y="2430"/>
                      <a:pt x="2765" y="2107"/>
                    </a:cubicBezTo>
                    <a:cubicBezTo>
                      <a:pt x="2667" y="1852"/>
                      <a:pt x="2510" y="1626"/>
                      <a:pt x="2337" y="1416"/>
                    </a:cubicBezTo>
                    <a:cubicBezTo>
                      <a:pt x="1915" y="869"/>
                      <a:pt x="1421" y="344"/>
                      <a:pt x="804" y="55"/>
                    </a:cubicBezTo>
                    <a:lnTo>
                      <a:pt x="804" y="55"/>
                    </a:lnTo>
                    <a:cubicBezTo>
                      <a:pt x="771" y="19"/>
                      <a:pt x="720" y="1"/>
                      <a:pt x="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5" name="Google Shape;1425;p34"/>
              <p:cNvGrpSpPr/>
              <p:nvPr/>
            </p:nvGrpSpPr>
            <p:grpSpPr>
              <a:xfrm>
                <a:off x="8197303" y="3643095"/>
                <a:ext cx="323859" cy="195474"/>
                <a:chOff x="8197303" y="3643095"/>
                <a:chExt cx="323859" cy="195474"/>
              </a:xfrm>
            </p:grpSpPr>
            <p:sp>
              <p:nvSpPr>
                <p:cNvPr id="1426" name="Google Shape;1426;p34"/>
                <p:cNvSpPr/>
                <p:nvPr/>
              </p:nvSpPr>
              <p:spPr>
                <a:xfrm rot="-5400000">
                  <a:off x="8356120" y="3673528"/>
                  <a:ext cx="179846" cy="150238"/>
                </a:xfrm>
                <a:custGeom>
                  <a:avLst/>
                  <a:gdLst/>
                  <a:ahLst/>
                  <a:cxnLst/>
                  <a:rect l="l" t="t" r="r" b="b"/>
                  <a:pathLst>
                    <a:path w="2946" h="2461" extrusionOk="0">
                      <a:moveTo>
                        <a:pt x="2517" y="0"/>
                      </a:moveTo>
                      <a:cubicBezTo>
                        <a:pt x="2187" y="8"/>
                        <a:pt x="1856" y="75"/>
                        <a:pt x="1563" y="233"/>
                      </a:cubicBezTo>
                      <a:cubicBezTo>
                        <a:pt x="1263" y="383"/>
                        <a:pt x="1007" y="631"/>
                        <a:pt x="857" y="939"/>
                      </a:cubicBezTo>
                      <a:cubicBezTo>
                        <a:pt x="827" y="1007"/>
                        <a:pt x="797" y="1082"/>
                        <a:pt x="744" y="1135"/>
                      </a:cubicBezTo>
                      <a:cubicBezTo>
                        <a:pt x="699" y="1195"/>
                        <a:pt x="631" y="1232"/>
                        <a:pt x="556" y="1247"/>
                      </a:cubicBezTo>
                      <a:cubicBezTo>
                        <a:pt x="535" y="1250"/>
                        <a:pt x="513" y="1252"/>
                        <a:pt x="491" y="1252"/>
                      </a:cubicBezTo>
                      <a:cubicBezTo>
                        <a:pt x="417" y="1252"/>
                        <a:pt x="341" y="1239"/>
                        <a:pt x="264" y="1239"/>
                      </a:cubicBezTo>
                      <a:cubicBezTo>
                        <a:pt x="251" y="1239"/>
                        <a:pt x="239" y="1239"/>
                        <a:pt x="226" y="1240"/>
                      </a:cubicBezTo>
                      <a:cubicBezTo>
                        <a:pt x="121" y="1247"/>
                        <a:pt x="0" y="1337"/>
                        <a:pt x="23" y="1450"/>
                      </a:cubicBezTo>
                      <a:cubicBezTo>
                        <a:pt x="41" y="1534"/>
                        <a:pt x="125" y="1579"/>
                        <a:pt x="208" y="1579"/>
                      </a:cubicBezTo>
                      <a:cubicBezTo>
                        <a:pt x="230" y="1579"/>
                        <a:pt x="251" y="1576"/>
                        <a:pt x="271" y="1570"/>
                      </a:cubicBezTo>
                      <a:cubicBezTo>
                        <a:pt x="368" y="1548"/>
                        <a:pt x="451" y="1473"/>
                        <a:pt x="541" y="1428"/>
                      </a:cubicBezTo>
                      <a:cubicBezTo>
                        <a:pt x="584" y="1401"/>
                        <a:pt x="638" y="1383"/>
                        <a:pt x="691" y="1383"/>
                      </a:cubicBezTo>
                      <a:cubicBezTo>
                        <a:pt x="741" y="1383"/>
                        <a:pt x="790" y="1399"/>
                        <a:pt x="827" y="1435"/>
                      </a:cubicBezTo>
                      <a:cubicBezTo>
                        <a:pt x="872" y="1480"/>
                        <a:pt x="887" y="1540"/>
                        <a:pt x="909" y="1600"/>
                      </a:cubicBezTo>
                      <a:cubicBezTo>
                        <a:pt x="962" y="1743"/>
                        <a:pt x="1060" y="1878"/>
                        <a:pt x="1180" y="1976"/>
                      </a:cubicBezTo>
                      <a:cubicBezTo>
                        <a:pt x="1240" y="2029"/>
                        <a:pt x="1315" y="2066"/>
                        <a:pt x="1360" y="2141"/>
                      </a:cubicBezTo>
                      <a:cubicBezTo>
                        <a:pt x="1390" y="2179"/>
                        <a:pt x="1398" y="2224"/>
                        <a:pt x="1428" y="2269"/>
                      </a:cubicBezTo>
                      <a:cubicBezTo>
                        <a:pt x="1488" y="2367"/>
                        <a:pt x="1616" y="2389"/>
                        <a:pt x="1721" y="2419"/>
                      </a:cubicBezTo>
                      <a:cubicBezTo>
                        <a:pt x="1807" y="2449"/>
                        <a:pt x="1883" y="2460"/>
                        <a:pt x="1950" y="2460"/>
                      </a:cubicBezTo>
                      <a:cubicBezTo>
                        <a:pt x="2124" y="2460"/>
                        <a:pt x="2234" y="2381"/>
                        <a:pt x="2277" y="2322"/>
                      </a:cubicBezTo>
                      <a:cubicBezTo>
                        <a:pt x="2675" y="1758"/>
                        <a:pt x="2938" y="992"/>
                        <a:pt x="2946" y="286"/>
                      </a:cubicBezTo>
                      <a:cubicBezTo>
                        <a:pt x="2946" y="218"/>
                        <a:pt x="2938" y="135"/>
                        <a:pt x="2885" y="98"/>
                      </a:cubicBezTo>
                      <a:cubicBezTo>
                        <a:pt x="2855" y="75"/>
                        <a:pt x="2818" y="68"/>
                        <a:pt x="2773" y="68"/>
                      </a:cubicBezTo>
                      <a:cubicBezTo>
                        <a:pt x="2675" y="53"/>
                        <a:pt x="2577" y="45"/>
                        <a:pt x="2472" y="38"/>
                      </a:cubicBezTo>
                      <a:lnTo>
                        <a:pt x="25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4"/>
                <p:cNvSpPr/>
                <p:nvPr/>
              </p:nvSpPr>
              <p:spPr>
                <a:xfrm rot="-5400000">
                  <a:off x="8196235" y="3644164"/>
                  <a:ext cx="162447" cy="160311"/>
                </a:xfrm>
                <a:custGeom>
                  <a:avLst/>
                  <a:gdLst/>
                  <a:ahLst/>
                  <a:cxnLst/>
                  <a:rect l="l" t="t" r="r" b="b"/>
                  <a:pathLst>
                    <a:path w="2661" h="2626" extrusionOk="0">
                      <a:moveTo>
                        <a:pt x="1822" y="0"/>
                      </a:moveTo>
                      <a:cubicBezTo>
                        <a:pt x="1752" y="0"/>
                        <a:pt x="1685" y="8"/>
                        <a:pt x="1631" y="49"/>
                      </a:cubicBezTo>
                      <a:cubicBezTo>
                        <a:pt x="1601" y="72"/>
                        <a:pt x="1571" y="117"/>
                        <a:pt x="1533" y="139"/>
                      </a:cubicBezTo>
                      <a:cubicBezTo>
                        <a:pt x="1473" y="192"/>
                        <a:pt x="1383" y="207"/>
                        <a:pt x="1308" y="229"/>
                      </a:cubicBezTo>
                      <a:cubicBezTo>
                        <a:pt x="1165" y="274"/>
                        <a:pt x="1037" y="365"/>
                        <a:pt x="939" y="485"/>
                      </a:cubicBezTo>
                      <a:cubicBezTo>
                        <a:pt x="902" y="530"/>
                        <a:pt x="864" y="583"/>
                        <a:pt x="812" y="613"/>
                      </a:cubicBezTo>
                      <a:cubicBezTo>
                        <a:pt x="790" y="623"/>
                        <a:pt x="768" y="627"/>
                        <a:pt x="746" y="627"/>
                      </a:cubicBezTo>
                      <a:cubicBezTo>
                        <a:pt x="669" y="627"/>
                        <a:pt x="592" y="573"/>
                        <a:pt x="534" y="515"/>
                      </a:cubicBezTo>
                      <a:cubicBezTo>
                        <a:pt x="466" y="440"/>
                        <a:pt x="414" y="342"/>
                        <a:pt x="331" y="274"/>
                      </a:cubicBezTo>
                      <a:cubicBezTo>
                        <a:pt x="293" y="247"/>
                        <a:pt x="243" y="230"/>
                        <a:pt x="195" y="230"/>
                      </a:cubicBezTo>
                      <a:cubicBezTo>
                        <a:pt x="141" y="230"/>
                        <a:pt x="89" y="252"/>
                        <a:pt x="60" y="305"/>
                      </a:cubicBezTo>
                      <a:cubicBezTo>
                        <a:pt x="0" y="402"/>
                        <a:pt x="83" y="530"/>
                        <a:pt x="188" y="575"/>
                      </a:cubicBezTo>
                      <a:cubicBezTo>
                        <a:pt x="286" y="628"/>
                        <a:pt x="406" y="635"/>
                        <a:pt x="496" y="688"/>
                      </a:cubicBezTo>
                      <a:cubicBezTo>
                        <a:pt x="564" y="733"/>
                        <a:pt x="616" y="793"/>
                        <a:pt x="646" y="861"/>
                      </a:cubicBezTo>
                      <a:cubicBezTo>
                        <a:pt x="669" y="936"/>
                        <a:pt x="676" y="1011"/>
                        <a:pt x="684" y="1093"/>
                      </a:cubicBezTo>
                      <a:cubicBezTo>
                        <a:pt x="729" y="1439"/>
                        <a:pt x="894" y="1755"/>
                        <a:pt x="1127" y="2010"/>
                      </a:cubicBezTo>
                      <a:cubicBezTo>
                        <a:pt x="1353" y="2266"/>
                        <a:pt x="1646" y="2446"/>
                        <a:pt x="1961" y="2581"/>
                      </a:cubicBezTo>
                      <a:lnTo>
                        <a:pt x="1924" y="2528"/>
                      </a:lnTo>
                      <a:lnTo>
                        <a:pt x="1924" y="2528"/>
                      </a:lnTo>
                      <a:cubicBezTo>
                        <a:pt x="2021" y="2559"/>
                        <a:pt x="2119" y="2581"/>
                        <a:pt x="2217" y="2611"/>
                      </a:cubicBezTo>
                      <a:cubicBezTo>
                        <a:pt x="2243" y="2616"/>
                        <a:pt x="2269" y="2625"/>
                        <a:pt x="2294" y="2625"/>
                      </a:cubicBezTo>
                      <a:cubicBezTo>
                        <a:pt x="2306" y="2625"/>
                        <a:pt x="2318" y="2623"/>
                        <a:pt x="2329" y="2619"/>
                      </a:cubicBezTo>
                      <a:cubicBezTo>
                        <a:pt x="2397" y="2604"/>
                        <a:pt x="2427" y="2528"/>
                        <a:pt x="2450" y="2461"/>
                      </a:cubicBezTo>
                      <a:cubicBezTo>
                        <a:pt x="2660" y="1800"/>
                        <a:pt x="2653" y="981"/>
                        <a:pt x="2457" y="305"/>
                      </a:cubicBezTo>
                      <a:cubicBezTo>
                        <a:pt x="2427" y="199"/>
                        <a:pt x="2284" y="19"/>
                        <a:pt x="1961" y="4"/>
                      </a:cubicBezTo>
                      <a:cubicBezTo>
                        <a:pt x="1916" y="4"/>
                        <a:pt x="1869" y="0"/>
                        <a:pt x="18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8" name="Google Shape;1428;p34"/>
              <p:cNvSpPr/>
              <p:nvPr/>
            </p:nvSpPr>
            <p:spPr>
              <a:xfrm rot="-5400000">
                <a:off x="8189153" y="3492154"/>
                <a:ext cx="198221" cy="161654"/>
              </a:xfrm>
              <a:custGeom>
                <a:avLst/>
                <a:gdLst/>
                <a:ahLst/>
                <a:cxnLst/>
                <a:rect l="l" t="t" r="r" b="b"/>
                <a:pathLst>
                  <a:path w="3247" h="2648" extrusionOk="0">
                    <a:moveTo>
                      <a:pt x="1324" y="0"/>
                    </a:moveTo>
                    <a:cubicBezTo>
                      <a:pt x="962" y="0"/>
                      <a:pt x="647" y="283"/>
                      <a:pt x="406" y="567"/>
                    </a:cubicBezTo>
                    <a:cubicBezTo>
                      <a:pt x="204" y="807"/>
                      <a:pt x="68" y="1130"/>
                      <a:pt x="31" y="1461"/>
                    </a:cubicBezTo>
                    <a:cubicBezTo>
                      <a:pt x="1" y="1724"/>
                      <a:pt x="46" y="1994"/>
                      <a:pt x="83" y="2265"/>
                    </a:cubicBezTo>
                    <a:cubicBezTo>
                      <a:pt x="98" y="2370"/>
                      <a:pt x="121" y="2490"/>
                      <a:pt x="189" y="2573"/>
                    </a:cubicBezTo>
                    <a:cubicBezTo>
                      <a:pt x="231" y="2620"/>
                      <a:pt x="295" y="2647"/>
                      <a:pt x="355" y="2647"/>
                    </a:cubicBezTo>
                    <a:cubicBezTo>
                      <a:pt x="382" y="2647"/>
                      <a:pt x="408" y="2642"/>
                      <a:pt x="430" y="2631"/>
                    </a:cubicBezTo>
                    <a:lnTo>
                      <a:pt x="430" y="2631"/>
                    </a:lnTo>
                    <a:cubicBezTo>
                      <a:pt x="1099" y="2583"/>
                      <a:pt x="1717" y="2273"/>
                      <a:pt x="2292" y="1912"/>
                    </a:cubicBezTo>
                    <a:cubicBezTo>
                      <a:pt x="2510" y="1776"/>
                      <a:pt x="2736" y="1619"/>
                      <a:pt x="2908" y="1416"/>
                    </a:cubicBezTo>
                    <a:cubicBezTo>
                      <a:pt x="3126" y="1153"/>
                      <a:pt x="3246" y="807"/>
                      <a:pt x="3246" y="462"/>
                    </a:cubicBezTo>
                    <a:cubicBezTo>
                      <a:pt x="3246" y="401"/>
                      <a:pt x="3239" y="334"/>
                      <a:pt x="3209" y="289"/>
                    </a:cubicBezTo>
                    <a:cubicBezTo>
                      <a:pt x="3179" y="229"/>
                      <a:pt x="3119" y="199"/>
                      <a:pt x="3059" y="176"/>
                    </a:cubicBezTo>
                    <a:cubicBezTo>
                      <a:pt x="3001" y="159"/>
                      <a:pt x="2942" y="152"/>
                      <a:pt x="2884" y="152"/>
                    </a:cubicBezTo>
                    <a:cubicBezTo>
                      <a:pt x="2668" y="152"/>
                      <a:pt x="2449" y="244"/>
                      <a:pt x="2230" y="244"/>
                    </a:cubicBezTo>
                    <a:cubicBezTo>
                      <a:pt x="2223" y="244"/>
                      <a:pt x="2216" y="244"/>
                      <a:pt x="2210" y="244"/>
                    </a:cubicBezTo>
                    <a:cubicBezTo>
                      <a:pt x="1932" y="229"/>
                      <a:pt x="1669" y="26"/>
                      <a:pt x="1391" y="3"/>
                    </a:cubicBezTo>
                    <a:cubicBezTo>
                      <a:pt x="1368" y="1"/>
                      <a:pt x="1346" y="0"/>
                      <a:pt x="1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9" name="Google Shape;1429;p34"/>
            <p:cNvGrpSpPr/>
            <p:nvPr/>
          </p:nvGrpSpPr>
          <p:grpSpPr>
            <a:xfrm>
              <a:off x="8813614" y="3654997"/>
              <a:ext cx="369706" cy="226181"/>
              <a:chOff x="8322164" y="3668997"/>
              <a:chExt cx="369706" cy="226181"/>
            </a:xfrm>
          </p:grpSpPr>
          <p:grpSp>
            <p:nvGrpSpPr>
              <p:cNvPr id="1430" name="Google Shape;1430;p34"/>
              <p:cNvGrpSpPr/>
              <p:nvPr/>
            </p:nvGrpSpPr>
            <p:grpSpPr>
              <a:xfrm>
                <a:off x="8322164" y="3668997"/>
                <a:ext cx="369706" cy="226181"/>
                <a:chOff x="8207864" y="3463797"/>
                <a:chExt cx="369706" cy="226181"/>
              </a:xfrm>
            </p:grpSpPr>
            <p:sp>
              <p:nvSpPr>
                <p:cNvPr id="1431" name="Google Shape;1431;p34"/>
                <p:cNvSpPr/>
                <p:nvPr/>
              </p:nvSpPr>
              <p:spPr>
                <a:xfrm rot="-5400000">
                  <a:off x="8382279" y="3494687"/>
                  <a:ext cx="180334" cy="210248"/>
                </a:xfrm>
                <a:custGeom>
                  <a:avLst/>
                  <a:gdLst/>
                  <a:ahLst/>
                  <a:cxnLst/>
                  <a:rect l="l" t="t" r="r" b="b"/>
                  <a:pathLst>
                    <a:path w="2954" h="3444" extrusionOk="0">
                      <a:moveTo>
                        <a:pt x="1098" y="525"/>
                      </a:moveTo>
                      <a:cubicBezTo>
                        <a:pt x="1120" y="540"/>
                        <a:pt x="1135" y="555"/>
                        <a:pt x="1158" y="570"/>
                      </a:cubicBezTo>
                      <a:cubicBezTo>
                        <a:pt x="1443" y="931"/>
                        <a:pt x="1639" y="1351"/>
                        <a:pt x="1826" y="1780"/>
                      </a:cubicBezTo>
                      <a:cubicBezTo>
                        <a:pt x="1841" y="1802"/>
                        <a:pt x="1849" y="1817"/>
                        <a:pt x="1856" y="1840"/>
                      </a:cubicBezTo>
                      <a:cubicBezTo>
                        <a:pt x="1691" y="1584"/>
                        <a:pt x="1533" y="1329"/>
                        <a:pt x="1391" y="1066"/>
                      </a:cubicBezTo>
                      <a:cubicBezTo>
                        <a:pt x="1293" y="886"/>
                        <a:pt x="1218" y="683"/>
                        <a:pt x="1098" y="525"/>
                      </a:cubicBezTo>
                      <a:close/>
                      <a:moveTo>
                        <a:pt x="421" y="127"/>
                      </a:moveTo>
                      <a:cubicBezTo>
                        <a:pt x="436" y="134"/>
                        <a:pt x="451" y="149"/>
                        <a:pt x="466" y="157"/>
                      </a:cubicBezTo>
                      <a:lnTo>
                        <a:pt x="459" y="157"/>
                      </a:lnTo>
                      <a:cubicBezTo>
                        <a:pt x="271" y="435"/>
                        <a:pt x="241" y="818"/>
                        <a:pt x="264" y="1148"/>
                      </a:cubicBezTo>
                      <a:cubicBezTo>
                        <a:pt x="286" y="1494"/>
                        <a:pt x="421" y="1862"/>
                        <a:pt x="361" y="2208"/>
                      </a:cubicBezTo>
                      <a:cubicBezTo>
                        <a:pt x="331" y="2125"/>
                        <a:pt x="249" y="2058"/>
                        <a:pt x="166" y="2013"/>
                      </a:cubicBezTo>
                      <a:cubicBezTo>
                        <a:pt x="173" y="2013"/>
                        <a:pt x="181" y="2005"/>
                        <a:pt x="188" y="2005"/>
                      </a:cubicBezTo>
                      <a:cubicBezTo>
                        <a:pt x="391" y="1855"/>
                        <a:pt x="158" y="1517"/>
                        <a:pt x="136" y="1336"/>
                      </a:cubicBezTo>
                      <a:cubicBezTo>
                        <a:pt x="83" y="923"/>
                        <a:pt x="219" y="480"/>
                        <a:pt x="414" y="127"/>
                      </a:cubicBezTo>
                      <a:close/>
                      <a:moveTo>
                        <a:pt x="391" y="390"/>
                      </a:moveTo>
                      <a:lnTo>
                        <a:pt x="391" y="390"/>
                      </a:lnTo>
                      <a:cubicBezTo>
                        <a:pt x="339" y="683"/>
                        <a:pt x="391" y="1013"/>
                        <a:pt x="421" y="1291"/>
                      </a:cubicBezTo>
                      <a:cubicBezTo>
                        <a:pt x="466" y="1704"/>
                        <a:pt x="617" y="2125"/>
                        <a:pt x="572" y="2538"/>
                      </a:cubicBezTo>
                      <a:cubicBezTo>
                        <a:pt x="527" y="2463"/>
                        <a:pt x="444" y="2403"/>
                        <a:pt x="354" y="2396"/>
                      </a:cubicBezTo>
                      <a:lnTo>
                        <a:pt x="354" y="2388"/>
                      </a:lnTo>
                      <a:cubicBezTo>
                        <a:pt x="369" y="2373"/>
                        <a:pt x="376" y="2343"/>
                        <a:pt x="384" y="2321"/>
                      </a:cubicBezTo>
                      <a:cubicBezTo>
                        <a:pt x="474" y="2035"/>
                        <a:pt x="376" y="1720"/>
                        <a:pt x="331" y="1434"/>
                      </a:cubicBezTo>
                      <a:cubicBezTo>
                        <a:pt x="271" y="1058"/>
                        <a:pt x="286" y="728"/>
                        <a:pt x="391" y="390"/>
                      </a:cubicBezTo>
                      <a:close/>
                      <a:moveTo>
                        <a:pt x="504" y="172"/>
                      </a:moveTo>
                      <a:cubicBezTo>
                        <a:pt x="527" y="187"/>
                        <a:pt x="549" y="194"/>
                        <a:pt x="572" y="209"/>
                      </a:cubicBezTo>
                      <a:cubicBezTo>
                        <a:pt x="542" y="623"/>
                        <a:pt x="632" y="1051"/>
                        <a:pt x="714" y="1457"/>
                      </a:cubicBezTo>
                      <a:cubicBezTo>
                        <a:pt x="812" y="1900"/>
                        <a:pt x="895" y="2336"/>
                        <a:pt x="887" y="2786"/>
                      </a:cubicBezTo>
                      <a:cubicBezTo>
                        <a:pt x="841" y="2717"/>
                        <a:pt x="742" y="2666"/>
                        <a:pt x="658" y="2666"/>
                      </a:cubicBezTo>
                      <a:cubicBezTo>
                        <a:pt x="632" y="2666"/>
                        <a:pt x="608" y="2671"/>
                        <a:pt x="587" y="2681"/>
                      </a:cubicBezTo>
                      <a:cubicBezTo>
                        <a:pt x="587" y="2674"/>
                        <a:pt x="594" y="2651"/>
                        <a:pt x="594" y="2636"/>
                      </a:cubicBezTo>
                      <a:cubicBezTo>
                        <a:pt x="677" y="2306"/>
                        <a:pt x="564" y="1952"/>
                        <a:pt x="512" y="1622"/>
                      </a:cubicBezTo>
                      <a:cubicBezTo>
                        <a:pt x="466" y="1374"/>
                        <a:pt x="451" y="1126"/>
                        <a:pt x="429" y="878"/>
                      </a:cubicBezTo>
                      <a:cubicBezTo>
                        <a:pt x="414" y="638"/>
                        <a:pt x="399" y="390"/>
                        <a:pt x="504" y="172"/>
                      </a:cubicBezTo>
                      <a:close/>
                      <a:moveTo>
                        <a:pt x="624" y="232"/>
                      </a:moveTo>
                      <a:cubicBezTo>
                        <a:pt x="624" y="232"/>
                        <a:pt x="632" y="232"/>
                        <a:pt x="632" y="239"/>
                      </a:cubicBezTo>
                      <a:cubicBezTo>
                        <a:pt x="632" y="247"/>
                        <a:pt x="639" y="254"/>
                        <a:pt x="639" y="269"/>
                      </a:cubicBezTo>
                      <a:cubicBezTo>
                        <a:pt x="647" y="668"/>
                        <a:pt x="744" y="1066"/>
                        <a:pt x="872" y="1449"/>
                      </a:cubicBezTo>
                      <a:cubicBezTo>
                        <a:pt x="947" y="1674"/>
                        <a:pt x="1030" y="1900"/>
                        <a:pt x="1113" y="2125"/>
                      </a:cubicBezTo>
                      <a:cubicBezTo>
                        <a:pt x="1203" y="2358"/>
                        <a:pt x="1300" y="2584"/>
                        <a:pt x="1323" y="2824"/>
                      </a:cubicBezTo>
                      <a:cubicBezTo>
                        <a:pt x="1293" y="2756"/>
                        <a:pt x="1225" y="2704"/>
                        <a:pt x="1143" y="2704"/>
                      </a:cubicBezTo>
                      <a:cubicBezTo>
                        <a:pt x="1136" y="2703"/>
                        <a:pt x="1130" y="2703"/>
                        <a:pt x="1123" y="2703"/>
                      </a:cubicBezTo>
                      <a:cubicBezTo>
                        <a:pt x="1054" y="2703"/>
                        <a:pt x="980" y="2740"/>
                        <a:pt x="932" y="2801"/>
                      </a:cubicBezTo>
                      <a:cubicBezTo>
                        <a:pt x="962" y="2388"/>
                        <a:pt x="872" y="1967"/>
                        <a:pt x="790" y="1562"/>
                      </a:cubicBezTo>
                      <a:cubicBezTo>
                        <a:pt x="692" y="1118"/>
                        <a:pt x="617" y="683"/>
                        <a:pt x="624" y="232"/>
                      </a:cubicBezTo>
                      <a:close/>
                      <a:moveTo>
                        <a:pt x="677" y="269"/>
                      </a:moveTo>
                      <a:cubicBezTo>
                        <a:pt x="684" y="269"/>
                        <a:pt x="684" y="269"/>
                        <a:pt x="692" y="277"/>
                      </a:cubicBezTo>
                      <a:cubicBezTo>
                        <a:pt x="722" y="299"/>
                        <a:pt x="752" y="315"/>
                        <a:pt x="782" y="337"/>
                      </a:cubicBezTo>
                      <a:cubicBezTo>
                        <a:pt x="857" y="788"/>
                        <a:pt x="1007" y="1171"/>
                        <a:pt x="1218" y="1577"/>
                      </a:cubicBezTo>
                      <a:cubicBezTo>
                        <a:pt x="1428" y="1975"/>
                        <a:pt x="1646" y="2373"/>
                        <a:pt x="1706" y="2824"/>
                      </a:cubicBezTo>
                      <a:cubicBezTo>
                        <a:pt x="1676" y="2779"/>
                        <a:pt x="1631" y="2741"/>
                        <a:pt x="1578" y="2734"/>
                      </a:cubicBezTo>
                      <a:cubicBezTo>
                        <a:pt x="1567" y="2731"/>
                        <a:pt x="1554" y="2729"/>
                        <a:pt x="1542" y="2729"/>
                      </a:cubicBezTo>
                      <a:cubicBezTo>
                        <a:pt x="1462" y="2729"/>
                        <a:pt x="1380" y="2791"/>
                        <a:pt x="1361" y="2869"/>
                      </a:cubicBezTo>
                      <a:cubicBezTo>
                        <a:pt x="1368" y="2463"/>
                        <a:pt x="1120" y="2043"/>
                        <a:pt x="992" y="1659"/>
                      </a:cubicBezTo>
                      <a:cubicBezTo>
                        <a:pt x="857" y="1291"/>
                        <a:pt x="744" y="908"/>
                        <a:pt x="699" y="525"/>
                      </a:cubicBezTo>
                      <a:lnTo>
                        <a:pt x="699" y="525"/>
                      </a:lnTo>
                      <a:cubicBezTo>
                        <a:pt x="782" y="848"/>
                        <a:pt x="895" y="1164"/>
                        <a:pt x="1037" y="1472"/>
                      </a:cubicBezTo>
                      <a:cubicBezTo>
                        <a:pt x="1225" y="1885"/>
                        <a:pt x="1488" y="2276"/>
                        <a:pt x="1593" y="2726"/>
                      </a:cubicBezTo>
                      <a:cubicBezTo>
                        <a:pt x="1597" y="2730"/>
                        <a:pt x="1601" y="2732"/>
                        <a:pt x="1604" y="2732"/>
                      </a:cubicBezTo>
                      <a:cubicBezTo>
                        <a:pt x="1607" y="2732"/>
                        <a:pt x="1609" y="2730"/>
                        <a:pt x="1609" y="2726"/>
                      </a:cubicBezTo>
                      <a:cubicBezTo>
                        <a:pt x="1526" y="2306"/>
                        <a:pt x="1315" y="1952"/>
                        <a:pt x="1135" y="1577"/>
                      </a:cubicBezTo>
                      <a:cubicBezTo>
                        <a:pt x="940" y="1179"/>
                        <a:pt x="790" y="765"/>
                        <a:pt x="677" y="337"/>
                      </a:cubicBezTo>
                      <a:cubicBezTo>
                        <a:pt x="677" y="315"/>
                        <a:pt x="677" y="292"/>
                        <a:pt x="677" y="269"/>
                      </a:cubicBezTo>
                      <a:close/>
                      <a:moveTo>
                        <a:pt x="827" y="367"/>
                      </a:moveTo>
                      <a:cubicBezTo>
                        <a:pt x="857" y="390"/>
                        <a:pt x="895" y="405"/>
                        <a:pt x="932" y="427"/>
                      </a:cubicBezTo>
                      <a:cubicBezTo>
                        <a:pt x="1075" y="592"/>
                        <a:pt x="1165" y="810"/>
                        <a:pt x="1248" y="998"/>
                      </a:cubicBezTo>
                      <a:cubicBezTo>
                        <a:pt x="1353" y="1239"/>
                        <a:pt x="1443" y="1487"/>
                        <a:pt x="1556" y="1727"/>
                      </a:cubicBezTo>
                      <a:cubicBezTo>
                        <a:pt x="1759" y="2178"/>
                        <a:pt x="2082" y="2599"/>
                        <a:pt x="2104" y="3094"/>
                      </a:cubicBezTo>
                      <a:cubicBezTo>
                        <a:pt x="2082" y="3027"/>
                        <a:pt x="2044" y="2952"/>
                        <a:pt x="1977" y="2922"/>
                      </a:cubicBezTo>
                      <a:cubicBezTo>
                        <a:pt x="1952" y="2908"/>
                        <a:pt x="1924" y="2901"/>
                        <a:pt x="1896" y="2901"/>
                      </a:cubicBezTo>
                      <a:cubicBezTo>
                        <a:pt x="1848" y="2901"/>
                        <a:pt x="1800" y="2921"/>
                        <a:pt x="1766" y="2959"/>
                      </a:cubicBezTo>
                      <a:cubicBezTo>
                        <a:pt x="1759" y="2937"/>
                        <a:pt x="1751" y="2914"/>
                        <a:pt x="1744" y="2892"/>
                      </a:cubicBezTo>
                      <a:lnTo>
                        <a:pt x="1751" y="2892"/>
                      </a:lnTo>
                      <a:cubicBezTo>
                        <a:pt x="1714" y="2456"/>
                        <a:pt x="1518" y="2058"/>
                        <a:pt x="1315" y="1682"/>
                      </a:cubicBezTo>
                      <a:cubicBezTo>
                        <a:pt x="1203" y="1464"/>
                        <a:pt x="1090" y="1254"/>
                        <a:pt x="1000" y="1021"/>
                      </a:cubicBezTo>
                      <a:cubicBezTo>
                        <a:pt x="910" y="810"/>
                        <a:pt x="865" y="592"/>
                        <a:pt x="827" y="367"/>
                      </a:cubicBezTo>
                      <a:close/>
                      <a:moveTo>
                        <a:pt x="1898" y="2953"/>
                      </a:moveTo>
                      <a:cubicBezTo>
                        <a:pt x="1938" y="2953"/>
                        <a:pt x="1976" y="2972"/>
                        <a:pt x="2007" y="3012"/>
                      </a:cubicBezTo>
                      <a:cubicBezTo>
                        <a:pt x="2044" y="3049"/>
                        <a:pt x="2059" y="3102"/>
                        <a:pt x="2074" y="3147"/>
                      </a:cubicBezTo>
                      <a:cubicBezTo>
                        <a:pt x="2007" y="3102"/>
                        <a:pt x="1939" y="3049"/>
                        <a:pt x="1887" y="3019"/>
                      </a:cubicBezTo>
                      <a:cubicBezTo>
                        <a:pt x="1864" y="3004"/>
                        <a:pt x="1841" y="2997"/>
                        <a:pt x="1811" y="2982"/>
                      </a:cubicBezTo>
                      <a:cubicBezTo>
                        <a:pt x="1840" y="2963"/>
                        <a:pt x="1869" y="2953"/>
                        <a:pt x="1898" y="2953"/>
                      </a:cubicBezTo>
                      <a:close/>
                      <a:moveTo>
                        <a:pt x="1022" y="487"/>
                      </a:moveTo>
                      <a:cubicBezTo>
                        <a:pt x="1203" y="720"/>
                        <a:pt x="1308" y="991"/>
                        <a:pt x="1458" y="1254"/>
                      </a:cubicBezTo>
                      <a:cubicBezTo>
                        <a:pt x="1609" y="1517"/>
                        <a:pt x="1766" y="1772"/>
                        <a:pt x="1939" y="2020"/>
                      </a:cubicBezTo>
                      <a:cubicBezTo>
                        <a:pt x="2089" y="2381"/>
                        <a:pt x="2232" y="2741"/>
                        <a:pt x="2352" y="3109"/>
                      </a:cubicBezTo>
                      <a:cubicBezTo>
                        <a:pt x="2333" y="3099"/>
                        <a:pt x="2312" y="3094"/>
                        <a:pt x="2291" y="3094"/>
                      </a:cubicBezTo>
                      <a:cubicBezTo>
                        <a:pt x="2239" y="3094"/>
                        <a:pt x="2185" y="3122"/>
                        <a:pt x="2142" y="3155"/>
                      </a:cubicBezTo>
                      <a:cubicBezTo>
                        <a:pt x="2134" y="2599"/>
                        <a:pt x="1774" y="2140"/>
                        <a:pt x="1563" y="1652"/>
                      </a:cubicBezTo>
                      <a:cubicBezTo>
                        <a:pt x="1436" y="1359"/>
                        <a:pt x="1323" y="1051"/>
                        <a:pt x="1180" y="765"/>
                      </a:cubicBezTo>
                      <a:cubicBezTo>
                        <a:pt x="1135" y="675"/>
                        <a:pt x="1083" y="577"/>
                        <a:pt x="1022" y="487"/>
                      </a:cubicBezTo>
                      <a:close/>
                      <a:moveTo>
                        <a:pt x="1586" y="953"/>
                      </a:moveTo>
                      <a:lnTo>
                        <a:pt x="1593" y="961"/>
                      </a:lnTo>
                      <a:cubicBezTo>
                        <a:pt x="1601" y="968"/>
                        <a:pt x="1601" y="968"/>
                        <a:pt x="1601" y="968"/>
                      </a:cubicBezTo>
                      <a:cubicBezTo>
                        <a:pt x="1661" y="1036"/>
                        <a:pt x="1721" y="1096"/>
                        <a:pt x="1774" y="1164"/>
                      </a:cubicBezTo>
                      <a:cubicBezTo>
                        <a:pt x="1954" y="1374"/>
                        <a:pt x="2112" y="1599"/>
                        <a:pt x="2285" y="1810"/>
                      </a:cubicBezTo>
                      <a:cubicBezTo>
                        <a:pt x="2360" y="1937"/>
                        <a:pt x="2427" y="2065"/>
                        <a:pt x="2480" y="2200"/>
                      </a:cubicBezTo>
                      <a:cubicBezTo>
                        <a:pt x="2510" y="2283"/>
                        <a:pt x="2533" y="2373"/>
                        <a:pt x="2555" y="2456"/>
                      </a:cubicBezTo>
                      <a:cubicBezTo>
                        <a:pt x="2608" y="2674"/>
                        <a:pt x="2698" y="2944"/>
                        <a:pt x="2668" y="3170"/>
                      </a:cubicBezTo>
                      <a:cubicBezTo>
                        <a:pt x="2653" y="3200"/>
                        <a:pt x="2638" y="3222"/>
                        <a:pt x="2623" y="3237"/>
                      </a:cubicBezTo>
                      <a:cubicBezTo>
                        <a:pt x="2615" y="3252"/>
                        <a:pt x="2593" y="3267"/>
                        <a:pt x="2578" y="3282"/>
                      </a:cubicBezTo>
                      <a:cubicBezTo>
                        <a:pt x="2593" y="2734"/>
                        <a:pt x="2217" y="2215"/>
                        <a:pt x="1977" y="1750"/>
                      </a:cubicBezTo>
                      <a:cubicBezTo>
                        <a:pt x="1841" y="1487"/>
                        <a:pt x="1751" y="1201"/>
                        <a:pt x="1586" y="953"/>
                      </a:cubicBezTo>
                      <a:close/>
                      <a:moveTo>
                        <a:pt x="2291" y="3144"/>
                      </a:moveTo>
                      <a:cubicBezTo>
                        <a:pt x="2311" y="3144"/>
                        <a:pt x="2332" y="3151"/>
                        <a:pt x="2352" y="3170"/>
                      </a:cubicBezTo>
                      <a:cubicBezTo>
                        <a:pt x="2367" y="3177"/>
                        <a:pt x="2375" y="3192"/>
                        <a:pt x="2390" y="3215"/>
                      </a:cubicBezTo>
                      <a:cubicBezTo>
                        <a:pt x="2390" y="3222"/>
                        <a:pt x="2397" y="3237"/>
                        <a:pt x="2397" y="3252"/>
                      </a:cubicBezTo>
                      <a:cubicBezTo>
                        <a:pt x="2397" y="3252"/>
                        <a:pt x="2405" y="3260"/>
                        <a:pt x="2405" y="3260"/>
                      </a:cubicBezTo>
                      <a:cubicBezTo>
                        <a:pt x="2412" y="3282"/>
                        <a:pt x="2412" y="3305"/>
                        <a:pt x="2412" y="3327"/>
                      </a:cubicBezTo>
                      <a:cubicBezTo>
                        <a:pt x="2330" y="3320"/>
                        <a:pt x="2240" y="3267"/>
                        <a:pt x="2149" y="3207"/>
                      </a:cubicBezTo>
                      <a:lnTo>
                        <a:pt x="2157" y="3207"/>
                      </a:lnTo>
                      <a:cubicBezTo>
                        <a:pt x="2199" y="3181"/>
                        <a:pt x="2244" y="3144"/>
                        <a:pt x="2291" y="3144"/>
                      </a:cubicBezTo>
                      <a:close/>
                      <a:moveTo>
                        <a:pt x="1315" y="698"/>
                      </a:moveTo>
                      <a:lnTo>
                        <a:pt x="1361" y="735"/>
                      </a:lnTo>
                      <a:cubicBezTo>
                        <a:pt x="1436" y="818"/>
                        <a:pt x="1503" y="901"/>
                        <a:pt x="1563" y="991"/>
                      </a:cubicBezTo>
                      <a:cubicBezTo>
                        <a:pt x="1721" y="1239"/>
                        <a:pt x="1819" y="1532"/>
                        <a:pt x="1954" y="1795"/>
                      </a:cubicBezTo>
                      <a:cubicBezTo>
                        <a:pt x="2210" y="2276"/>
                        <a:pt x="2525" y="2756"/>
                        <a:pt x="2548" y="3312"/>
                      </a:cubicBezTo>
                      <a:cubicBezTo>
                        <a:pt x="2518" y="3327"/>
                        <a:pt x="2488" y="3335"/>
                        <a:pt x="2458" y="3335"/>
                      </a:cubicBezTo>
                      <a:cubicBezTo>
                        <a:pt x="2458" y="3267"/>
                        <a:pt x="2435" y="3192"/>
                        <a:pt x="2390" y="3140"/>
                      </a:cubicBezTo>
                      <a:cubicBezTo>
                        <a:pt x="2255" y="2629"/>
                        <a:pt x="2037" y="2148"/>
                        <a:pt x="1826" y="1667"/>
                      </a:cubicBezTo>
                      <a:cubicBezTo>
                        <a:pt x="1676" y="1336"/>
                        <a:pt x="1526" y="991"/>
                        <a:pt x="1315" y="698"/>
                      </a:cubicBezTo>
                      <a:close/>
                      <a:moveTo>
                        <a:pt x="537" y="0"/>
                      </a:moveTo>
                      <a:cubicBezTo>
                        <a:pt x="498" y="0"/>
                        <a:pt x="457" y="7"/>
                        <a:pt x="414" y="21"/>
                      </a:cubicBezTo>
                      <a:cubicBezTo>
                        <a:pt x="376" y="29"/>
                        <a:pt x="376" y="67"/>
                        <a:pt x="391" y="97"/>
                      </a:cubicBezTo>
                      <a:cubicBezTo>
                        <a:pt x="219" y="330"/>
                        <a:pt x="136" y="623"/>
                        <a:pt x="98" y="908"/>
                      </a:cubicBezTo>
                      <a:cubicBezTo>
                        <a:pt x="76" y="1051"/>
                        <a:pt x="68" y="1201"/>
                        <a:pt x="83" y="1344"/>
                      </a:cubicBezTo>
                      <a:cubicBezTo>
                        <a:pt x="98" y="1472"/>
                        <a:pt x="219" y="1667"/>
                        <a:pt x="211" y="1825"/>
                      </a:cubicBezTo>
                      <a:cubicBezTo>
                        <a:pt x="185" y="1760"/>
                        <a:pt x="119" y="1700"/>
                        <a:pt x="53" y="1700"/>
                      </a:cubicBezTo>
                      <a:cubicBezTo>
                        <a:pt x="43" y="1700"/>
                        <a:pt x="33" y="1701"/>
                        <a:pt x="23" y="1704"/>
                      </a:cubicBezTo>
                      <a:cubicBezTo>
                        <a:pt x="1" y="1704"/>
                        <a:pt x="16" y="1735"/>
                        <a:pt x="31" y="1742"/>
                      </a:cubicBezTo>
                      <a:cubicBezTo>
                        <a:pt x="91" y="1757"/>
                        <a:pt x="151" y="1780"/>
                        <a:pt x="173" y="1847"/>
                      </a:cubicBezTo>
                      <a:cubicBezTo>
                        <a:pt x="188" y="1885"/>
                        <a:pt x="181" y="1915"/>
                        <a:pt x="166" y="1945"/>
                      </a:cubicBezTo>
                      <a:cubicBezTo>
                        <a:pt x="158" y="1960"/>
                        <a:pt x="143" y="1975"/>
                        <a:pt x="121" y="1990"/>
                      </a:cubicBezTo>
                      <a:cubicBezTo>
                        <a:pt x="113" y="1990"/>
                        <a:pt x="113" y="1998"/>
                        <a:pt x="113" y="2005"/>
                      </a:cubicBezTo>
                      <a:cubicBezTo>
                        <a:pt x="106" y="2013"/>
                        <a:pt x="106" y="2020"/>
                        <a:pt x="113" y="2028"/>
                      </a:cubicBezTo>
                      <a:cubicBezTo>
                        <a:pt x="211" y="2095"/>
                        <a:pt x="354" y="2200"/>
                        <a:pt x="339" y="2313"/>
                      </a:cubicBezTo>
                      <a:cubicBezTo>
                        <a:pt x="331" y="2328"/>
                        <a:pt x="324" y="2343"/>
                        <a:pt x="316" y="2366"/>
                      </a:cubicBezTo>
                      <a:cubicBezTo>
                        <a:pt x="309" y="2373"/>
                        <a:pt x="301" y="2388"/>
                        <a:pt x="294" y="2403"/>
                      </a:cubicBezTo>
                      <a:cubicBezTo>
                        <a:pt x="286" y="2411"/>
                        <a:pt x="286" y="2418"/>
                        <a:pt x="301" y="2426"/>
                      </a:cubicBezTo>
                      <a:lnTo>
                        <a:pt x="316" y="2426"/>
                      </a:lnTo>
                      <a:cubicBezTo>
                        <a:pt x="316" y="2433"/>
                        <a:pt x="324" y="2433"/>
                        <a:pt x="324" y="2433"/>
                      </a:cubicBezTo>
                      <a:cubicBezTo>
                        <a:pt x="391" y="2441"/>
                        <a:pt x="459" y="2448"/>
                        <a:pt x="504" y="2508"/>
                      </a:cubicBezTo>
                      <a:cubicBezTo>
                        <a:pt x="549" y="2561"/>
                        <a:pt x="549" y="2621"/>
                        <a:pt x="542" y="2681"/>
                      </a:cubicBezTo>
                      <a:cubicBezTo>
                        <a:pt x="542" y="2696"/>
                        <a:pt x="534" y="2704"/>
                        <a:pt x="534" y="2719"/>
                      </a:cubicBezTo>
                      <a:cubicBezTo>
                        <a:pt x="529" y="2729"/>
                        <a:pt x="539" y="2740"/>
                        <a:pt x="547" y="2740"/>
                      </a:cubicBezTo>
                      <a:cubicBezTo>
                        <a:pt x="551" y="2740"/>
                        <a:pt x="554" y="2738"/>
                        <a:pt x="557" y="2734"/>
                      </a:cubicBezTo>
                      <a:cubicBezTo>
                        <a:pt x="562" y="2734"/>
                        <a:pt x="563" y="2737"/>
                        <a:pt x="566" y="2737"/>
                      </a:cubicBezTo>
                      <a:cubicBezTo>
                        <a:pt x="567" y="2737"/>
                        <a:pt x="569" y="2736"/>
                        <a:pt x="572" y="2734"/>
                      </a:cubicBezTo>
                      <a:cubicBezTo>
                        <a:pt x="605" y="2726"/>
                        <a:pt x="635" y="2720"/>
                        <a:pt x="668" y="2720"/>
                      </a:cubicBezTo>
                      <a:cubicBezTo>
                        <a:pt x="694" y="2720"/>
                        <a:pt x="721" y="2724"/>
                        <a:pt x="752" y="2734"/>
                      </a:cubicBezTo>
                      <a:cubicBezTo>
                        <a:pt x="820" y="2764"/>
                        <a:pt x="887" y="2824"/>
                        <a:pt x="887" y="2907"/>
                      </a:cubicBezTo>
                      <a:cubicBezTo>
                        <a:pt x="887" y="2921"/>
                        <a:pt x="893" y="2926"/>
                        <a:pt x="902" y="2926"/>
                      </a:cubicBezTo>
                      <a:cubicBezTo>
                        <a:pt x="906" y="2926"/>
                        <a:pt x="912" y="2924"/>
                        <a:pt x="917" y="2922"/>
                      </a:cubicBezTo>
                      <a:cubicBezTo>
                        <a:pt x="917" y="2922"/>
                        <a:pt x="925" y="2914"/>
                        <a:pt x="925" y="2907"/>
                      </a:cubicBezTo>
                      <a:lnTo>
                        <a:pt x="925" y="2899"/>
                      </a:lnTo>
                      <a:cubicBezTo>
                        <a:pt x="962" y="2809"/>
                        <a:pt x="1037" y="2741"/>
                        <a:pt x="1135" y="2741"/>
                      </a:cubicBezTo>
                      <a:cubicBezTo>
                        <a:pt x="1233" y="2749"/>
                        <a:pt x="1293" y="2839"/>
                        <a:pt x="1308" y="2929"/>
                      </a:cubicBezTo>
                      <a:cubicBezTo>
                        <a:pt x="1312" y="2937"/>
                        <a:pt x="1319" y="2940"/>
                        <a:pt x="1326" y="2940"/>
                      </a:cubicBezTo>
                      <a:cubicBezTo>
                        <a:pt x="1332" y="2940"/>
                        <a:pt x="1338" y="2937"/>
                        <a:pt x="1338" y="2929"/>
                      </a:cubicBezTo>
                      <a:cubicBezTo>
                        <a:pt x="1346" y="2929"/>
                        <a:pt x="1353" y="2922"/>
                        <a:pt x="1353" y="2914"/>
                      </a:cubicBezTo>
                      <a:cubicBezTo>
                        <a:pt x="1418" y="2868"/>
                        <a:pt x="1455" y="2772"/>
                        <a:pt x="1538" y="2772"/>
                      </a:cubicBezTo>
                      <a:cubicBezTo>
                        <a:pt x="1550" y="2772"/>
                        <a:pt x="1564" y="2774"/>
                        <a:pt x="1578" y="2779"/>
                      </a:cubicBezTo>
                      <a:cubicBezTo>
                        <a:pt x="1661" y="2801"/>
                        <a:pt x="1699" y="2869"/>
                        <a:pt x="1721" y="2944"/>
                      </a:cubicBezTo>
                      <a:cubicBezTo>
                        <a:pt x="1678" y="2931"/>
                        <a:pt x="1631" y="2923"/>
                        <a:pt x="1584" y="2923"/>
                      </a:cubicBezTo>
                      <a:cubicBezTo>
                        <a:pt x="1550" y="2923"/>
                        <a:pt x="1515" y="2927"/>
                        <a:pt x="1481" y="2937"/>
                      </a:cubicBezTo>
                      <a:cubicBezTo>
                        <a:pt x="1473" y="2937"/>
                        <a:pt x="1473" y="2959"/>
                        <a:pt x="1488" y="2959"/>
                      </a:cubicBezTo>
                      <a:cubicBezTo>
                        <a:pt x="1676" y="2974"/>
                        <a:pt x="1811" y="3027"/>
                        <a:pt x="1962" y="3147"/>
                      </a:cubicBezTo>
                      <a:cubicBezTo>
                        <a:pt x="2082" y="3237"/>
                        <a:pt x="2187" y="3365"/>
                        <a:pt x="2322" y="3425"/>
                      </a:cubicBezTo>
                      <a:cubicBezTo>
                        <a:pt x="2361" y="3437"/>
                        <a:pt x="2400" y="3443"/>
                        <a:pt x="2439" y="3443"/>
                      </a:cubicBezTo>
                      <a:cubicBezTo>
                        <a:pt x="2496" y="3443"/>
                        <a:pt x="2551" y="3430"/>
                        <a:pt x="2600" y="3403"/>
                      </a:cubicBezTo>
                      <a:cubicBezTo>
                        <a:pt x="2608" y="3403"/>
                        <a:pt x="2623" y="3403"/>
                        <a:pt x="2630" y="3395"/>
                      </a:cubicBezTo>
                      <a:cubicBezTo>
                        <a:pt x="2908" y="3200"/>
                        <a:pt x="2953" y="2801"/>
                        <a:pt x="2923" y="2478"/>
                      </a:cubicBezTo>
                      <a:cubicBezTo>
                        <a:pt x="2878" y="2065"/>
                        <a:pt x="2683" y="1667"/>
                        <a:pt x="2435" y="1336"/>
                      </a:cubicBezTo>
                      <a:cubicBezTo>
                        <a:pt x="2165" y="968"/>
                        <a:pt x="1804" y="668"/>
                        <a:pt x="1421" y="427"/>
                      </a:cubicBezTo>
                      <a:cubicBezTo>
                        <a:pt x="1233" y="299"/>
                        <a:pt x="1030" y="194"/>
                        <a:pt x="827" y="89"/>
                      </a:cubicBezTo>
                      <a:cubicBezTo>
                        <a:pt x="730" y="41"/>
                        <a:pt x="638" y="0"/>
                        <a:pt x="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4"/>
                <p:cNvSpPr/>
                <p:nvPr/>
              </p:nvSpPr>
              <p:spPr>
                <a:xfrm rot="-5400000">
                  <a:off x="8183934" y="3487728"/>
                  <a:ext cx="209637" cy="161776"/>
                </a:xfrm>
                <a:custGeom>
                  <a:avLst/>
                  <a:gdLst/>
                  <a:ahLst/>
                  <a:cxnLst/>
                  <a:rect l="l" t="t" r="r" b="b"/>
                  <a:pathLst>
                    <a:path w="3434" h="2650" extrusionOk="0">
                      <a:moveTo>
                        <a:pt x="2914" y="165"/>
                      </a:moveTo>
                      <a:cubicBezTo>
                        <a:pt x="2946" y="165"/>
                        <a:pt x="2977" y="169"/>
                        <a:pt x="3005" y="177"/>
                      </a:cubicBezTo>
                      <a:cubicBezTo>
                        <a:pt x="2998" y="192"/>
                        <a:pt x="2990" y="214"/>
                        <a:pt x="2975" y="237"/>
                      </a:cubicBezTo>
                      <a:lnTo>
                        <a:pt x="2968" y="237"/>
                      </a:lnTo>
                      <a:cubicBezTo>
                        <a:pt x="2960" y="252"/>
                        <a:pt x="2953" y="259"/>
                        <a:pt x="2945" y="274"/>
                      </a:cubicBezTo>
                      <a:cubicBezTo>
                        <a:pt x="2930" y="289"/>
                        <a:pt x="2915" y="297"/>
                        <a:pt x="2893" y="304"/>
                      </a:cubicBezTo>
                      <a:cubicBezTo>
                        <a:pt x="2883" y="307"/>
                        <a:pt x="2873" y="308"/>
                        <a:pt x="2864" y="308"/>
                      </a:cubicBezTo>
                      <a:cubicBezTo>
                        <a:pt x="2799" y="308"/>
                        <a:pt x="2759" y="244"/>
                        <a:pt x="2720" y="192"/>
                      </a:cubicBezTo>
                      <a:cubicBezTo>
                        <a:pt x="2789" y="177"/>
                        <a:pt x="2854" y="165"/>
                        <a:pt x="2914" y="165"/>
                      </a:cubicBezTo>
                      <a:close/>
                      <a:moveTo>
                        <a:pt x="2630" y="222"/>
                      </a:moveTo>
                      <a:lnTo>
                        <a:pt x="2630" y="222"/>
                      </a:lnTo>
                      <a:cubicBezTo>
                        <a:pt x="2600" y="259"/>
                        <a:pt x="2570" y="304"/>
                        <a:pt x="2525" y="327"/>
                      </a:cubicBezTo>
                      <a:cubicBezTo>
                        <a:pt x="2498" y="343"/>
                        <a:pt x="2472" y="350"/>
                        <a:pt x="2448" y="350"/>
                      </a:cubicBezTo>
                      <a:cubicBezTo>
                        <a:pt x="2403" y="350"/>
                        <a:pt x="2363" y="325"/>
                        <a:pt x="2329" y="282"/>
                      </a:cubicBezTo>
                      <a:cubicBezTo>
                        <a:pt x="2359" y="282"/>
                        <a:pt x="2382" y="274"/>
                        <a:pt x="2412" y="274"/>
                      </a:cubicBezTo>
                      <a:cubicBezTo>
                        <a:pt x="2472" y="259"/>
                        <a:pt x="2547" y="237"/>
                        <a:pt x="2630" y="222"/>
                      </a:cubicBezTo>
                      <a:close/>
                      <a:moveTo>
                        <a:pt x="3148" y="274"/>
                      </a:moveTo>
                      <a:cubicBezTo>
                        <a:pt x="3156" y="297"/>
                        <a:pt x="3171" y="319"/>
                        <a:pt x="3178" y="334"/>
                      </a:cubicBezTo>
                      <a:cubicBezTo>
                        <a:pt x="3186" y="357"/>
                        <a:pt x="3186" y="387"/>
                        <a:pt x="3193" y="417"/>
                      </a:cubicBezTo>
                      <a:cubicBezTo>
                        <a:pt x="3156" y="642"/>
                        <a:pt x="2983" y="868"/>
                        <a:pt x="2870" y="1048"/>
                      </a:cubicBezTo>
                      <a:cubicBezTo>
                        <a:pt x="2818" y="1123"/>
                        <a:pt x="2765" y="1191"/>
                        <a:pt x="2712" y="1259"/>
                      </a:cubicBezTo>
                      <a:cubicBezTo>
                        <a:pt x="2622" y="1371"/>
                        <a:pt x="2517" y="1469"/>
                        <a:pt x="2412" y="1559"/>
                      </a:cubicBezTo>
                      <a:cubicBezTo>
                        <a:pt x="2179" y="1694"/>
                        <a:pt x="1961" y="1852"/>
                        <a:pt x="1728" y="1980"/>
                      </a:cubicBezTo>
                      <a:cubicBezTo>
                        <a:pt x="1653" y="2017"/>
                        <a:pt x="1578" y="2062"/>
                        <a:pt x="1503" y="2100"/>
                      </a:cubicBezTo>
                      <a:lnTo>
                        <a:pt x="1498" y="2100"/>
                      </a:lnTo>
                      <a:cubicBezTo>
                        <a:pt x="1718" y="1928"/>
                        <a:pt x="1897" y="1699"/>
                        <a:pt x="2104" y="1499"/>
                      </a:cubicBezTo>
                      <a:cubicBezTo>
                        <a:pt x="2472" y="1153"/>
                        <a:pt x="2990" y="800"/>
                        <a:pt x="3148" y="274"/>
                      </a:cubicBezTo>
                      <a:close/>
                      <a:moveTo>
                        <a:pt x="1022" y="244"/>
                      </a:moveTo>
                      <a:lnTo>
                        <a:pt x="1022" y="244"/>
                      </a:lnTo>
                      <a:cubicBezTo>
                        <a:pt x="939" y="650"/>
                        <a:pt x="661" y="996"/>
                        <a:pt x="496" y="1364"/>
                      </a:cubicBezTo>
                      <a:cubicBezTo>
                        <a:pt x="383" y="1619"/>
                        <a:pt x="226" y="1912"/>
                        <a:pt x="180" y="2205"/>
                      </a:cubicBezTo>
                      <a:cubicBezTo>
                        <a:pt x="188" y="1852"/>
                        <a:pt x="286" y="1529"/>
                        <a:pt x="451" y="1198"/>
                      </a:cubicBezTo>
                      <a:cubicBezTo>
                        <a:pt x="579" y="943"/>
                        <a:pt x="774" y="680"/>
                        <a:pt x="774" y="387"/>
                      </a:cubicBezTo>
                      <a:cubicBezTo>
                        <a:pt x="782" y="357"/>
                        <a:pt x="782" y="327"/>
                        <a:pt x="774" y="304"/>
                      </a:cubicBezTo>
                      <a:lnTo>
                        <a:pt x="774" y="304"/>
                      </a:lnTo>
                      <a:cubicBezTo>
                        <a:pt x="795" y="310"/>
                        <a:pt x="818" y="313"/>
                        <a:pt x="841" y="313"/>
                      </a:cubicBezTo>
                      <a:cubicBezTo>
                        <a:pt x="907" y="313"/>
                        <a:pt x="977" y="289"/>
                        <a:pt x="1022" y="244"/>
                      </a:cubicBezTo>
                      <a:close/>
                      <a:moveTo>
                        <a:pt x="3051" y="192"/>
                      </a:moveTo>
                      <a:cubicBezTo>
                        <a:pt x="3081" y="199"/>
                        <a:pt x="3103" y="214"/>
                        <a:pt x="3126" y="237"/>
                      </a:cubicBezTo>
                      <a:cubicBezTo>
                        <a:pt x="2930" y="755"/>
                        <a:pt x="2487" y="1093"/>
                        <a:pt x="2096" y="1454"/>
                      </a:cubicBezTo>
                      <a:cubicBezTo>
                        <a:pt x="1886" y="1649"/>
                        <a:pt x="1706" y="1890"/>
                        <a:pt x="1473" y="2062"/>
                      </a:cubicBezTo>
                      <a:cubicBezTo>
                        <a:pt x="1390" y="2130"/>
                        <a:pt x="1300" y="2183"/>
                        <a:pt x="1210" y="2235"/>
                      </a:cubicBezTo>
                      <a:cubicBezTo>
                        <a:pt x="1187" y="2243"/>
                        <a:pt x="1172" y="2243"/>
                        <a:pt x="1150" y="2250"/>
                      </a:cubicBezTo>
                      <a:cubicBezTo>
                        <a:pt x="1443" y="2047"/>
                        <a:pt x="1691" y="1777"/>
                        <a:pt x="1931" y="1521"/>
                      </a:cubicBezTo>
                      <a:cubicBezTo>
                        <a:pt x="2284" y="1153"/>
                        <a:pt x="2637" y="770"/>
                        <a:pt x="2923" y="342"/>
                      </a:cubicBezTo>
                      <a:cubicBezTo>
                        <a:pt x="2983" y="319"/>
                        <a:pt x="3028" y="252"/>
                        <a:pt x="3051" y="192"/>
                      </a:cubicBezTo>
                      <a:close/>
                      <a:moveTo>
                        <a:pt x="2014" y="1371"/>
                      </a:moveTo>
                      <a:lnTo>
                        <a:pt x="2014" y="1371"/>
                      </a:lnTo>
                      <a:cubicBezTo>
                        <a:pt x="1999" y="1386"/>
                        <a:pt x="1984" y="1409"/>
                        <a:pt x="1969" y="1424"/>
                      </a:cubicBezTo>
                      <a:cubicBezTo>
                        <a:pt x="1661" y="1754"/>
                        <a:pt x="1345" y="2077"/>
                        <a:pt x="962" y="2318"/>
                      </a:cubicBezTo>
                      <a:lnTo>
                        <a:pt x="962" y="2310"/>
                      </a:lnTo>
                      <a:cubicBezTo>
                        <a:pt x="939" y="2318"/>
                        <a:pt x="917" y="2325"/>
                        <a:pt x="887" y="2333"/>
                      </a:cubicBezTo>
                      <a:cubicBezTo>
                        <a:pt x="1052" y="2228"/>
                        <a:pt x="1180" y="2070"/>
                        <a:pt x="1330" y="1935"/>
                      </a:cubicBezTo>
                      <a:cubicBezTo>
                        <a:pt x="1548" y="1739"/>
                        <a:pt x="1781" y="1552"/>
                        <a:pt x="2014" y="1371"/>
                      </a:cubicBezTo>
                      <a:close/>
                      <a:moveTo>
                        <a:pt x="2697" y="237"/>
                      </a:moveTo>
                      <a:cubicBezTo>
                        <a:pt x="2731" y="298"/>
                        <a:pt x="2790" y="359"/>
                        <a:pt x="2862" y="359"/>
                      </a:cubicBezTo>
                      <a:cubicBezTo>
                        <a:pt x="2870" y="359"/>
                        <a:pt x="2877" y="358"/>
                        <a:pt x="2885" y="357"/>
                      </a:cubicBezTo>
                      <a:lnTo>
                        <a:pt x="2885" y="357"/>
                      </a:lnTo>
                      <a:cubicBezTo>
                        <a:pt x="2652" y="665"/>
                        <a:pt x="2404" y="950"/>
                        <a:pt x="2149" y="1228"/>
                      </a:cubicBezTo>
                      <a:cubicBezTo>
                        <a:pt x="1916" y="1401"/>
                        <a:pt x="1683" y="1582"/>
                        <a:pt x="1458" y="1777"/>
                      </a:cubicBezTo>
                      <a:cubicBezTo>
                        <a:pt x="1240" y="1972"/>
                        <a:pt x="1052" y="2190"/>
                        <a:pt x="812" y="2340"/>
                      </a:cubicBezTo>
                      <a:cubicBezTo>
                        <a:pt x="894" y="2280"/>
                        <a:pt x="969" y="2205"/>
                        <a:pt x="1044" y="2138"/>
                      </a:cubicBezTo>
                      <a:cubicBezTo>
                        <a:pt x="1270" y="1920"/>
                        <a:pt x="1465" y="1672"/>
                        <a:pt x="1683" y="1446"/>
                      </a:cubicBezTo>
                      <a:cubicBezTo>
                        <a:pt x="2036" y="1063"/>
                        <a:pt x="2517" y="755"/>
                        <a:pt x="2697" y="237"/>
                      </a:cubicBezTo>
                      <a:close/>
                      <a:moveTo>
                        <a:pt x="2284" y="282"/>
                      </a:moveTo>
                      <a:cubicBezTo>
                        <a:pt x="2311" y="348"/>
                        <a:pt x="2373" y="397"/>
                        <a:pt x="2444" y="397"/>
                      </a:cubicBezTo>
                      <a:cubicBezTo>
                        <a:pt x="2453" y="397"/>
                        <a:pt x="2462" y="396"/>
                        <a:pt x="2472" y="394"/>
                      </a:cubicBezTo>
                      <a:cubicBezTo>
                        <a:pt x="2540" y="387"/>
                        <a:pt x="2600" y="342"/>
                        <a:pt x="2645" y="282"/>
                      </a:cubicBezTo>
                      <a:lnTo>
                        <a:pt x="2645" y="282"/>
                      </a:lnTo>
                      <a:cubicBezTo>
                        <a:pt x="2465" y="740"/>
                        <a:pt x="2029" y="1018"/>
                        <a:pt x="1698" y="1364"/>
                      </a:cubicBezTo>
                      <a:cubicBezTo>
                        <a:pt x="1518" y="1552"/>
                        <a:pt x="1360" y="1754"/>
                        <a:pt x="1180" y="1942"/>
                      </a:cubicBezTo>
                      <a:cubicBezTo>
                        <a:pt x="1044" y="2093"/>
                        <a:pt x="887" y="2265"/>
                        <a:pt x="706" y="2363"/>
                      </a:cubicBezTo>
                      <a:cubicBezTo>
                        <a:pt x="661" y="2371"/>
                        <a:pt x="624" y="2378"/>
                        <a:pt x="586" y="2386"/>
                      </a:cubicBezTo>
                      <a:cubicBezTo>
                        <a:pt x="691" y="2183"/>
                        <a:pt x="804" y="1995"/>
                        <a:pt x="954" y="1830"/>
                      </a:cubicBezTo>
                      <a:cubicBezTo>
                        <a:pt x="1105" y="1649"/>
                        <a:pt x="1285" y="1484"/>
                        <a:pt x="1458" y="1326"/>
                      </a:cubicBezTo>
                      <a:cubicBezTo>
                        <a:pt x="1766" y="1041"/>
                        <a:pt x="2074" y="740"/>
                        <a:pt x="2239" y="342"/>
                      </a:cubicBezTo>
                      <a:lnTo>
                        <a:pt x="2247" y="342"/>
                      </a:lnTo>
                      <a:cubicBezTo>
                        <a:pt x="2254" y="327"/>
                        <a:pt x="2269" y="304"/>
                        <a:pt x="2284" y="282"/>
                      </a:cubicBezTo>
                      <a:close/>
                      <a:moveTo>
                        <a:pt x="1871" y="222"/>
                      </a:moveTo>
                      <a:cubicBezTo>
                        <a:pt x="1863" y="312"/>
                        <a:pt x="1946" y="417"/>
                        <a:pt x="2036" y="432"/>
                      </a:cubicBezTo>
                      <a:cubicBezTo>
                        <a:pt x="2050" y="436"/>
                        <a:pt x="2064" y="438"/>
                        <a:pt x="2078" y="438"/>
                      </a:cubicBezTo>
                      <a:cubicBezTo>
                        <a:pt x="2117" y="438"/>
                        <a:pt x="2154" y="424"/>
                        <a:pt x="2187" y="402"/>
                      </a:cubicBezTo>
                      <a:lnTo>
                        <a:pt x="2187" y="402"/>
                      </a:lnTo>
                      <a:cubicBezTo>
                        <a:pt x="1984" y="800"/>
                        <a:pt x="1661" y="1093"/>
                        <a:pt x="1338" y="1394"/>
                      </a:cubicBezTo>
                      <a:cubicBezTo>
                        <a:pt x="1007" y="1694"/>
                        <a:pt x="744" y="2002"/>
                        <a:pt x="534" y="2401"/>
                      </a:cubicBezTo>
                      <a:cubicBezTo>
                        <a:pt x="496" y="2408"/>
                        <a:pt x="466" y="2416"/>
                        <a:pt x="428" y="2423"/>
                      </a:cubicBezTo>
                      <a:cubicBezTo>
                        <a:pt x="428" y="2431"/>
                        <a:pt x="421" y="2431"/>
                        <a:pt x="413" y="2431"/>
                      </a:cubicBezTo>
                      <a:cubicBezTo>
                        <a:pt x="421" y="2408"/>
                        <a:pt x="428" y="2386"/>
                        <a:pt x="443" y="2363"/>
                      </a:cubicBezTo>
                      <a:cubicBezTo>
                        <a:pt x="676" y="2002"/>
                        <a:pt x="947" y="1664"/>
                        <a:pt x="1255" y="1364"/>
                      </a:cubicBezTo>
                      <a:cubicBezTo>
                        <a:pt x="1548" y="1071"/>
                        <a:pt x="1848" y="815"/>
                        <a:pt x="2059" y="455"/>
                      </a:cubicBezTo>
                      <a:cubicBezTo>
                        <a:pt x="2064" y="449"/>
                        <a:pt x="2058" y="444"/>
                        <a:pt x="2054" y="444"/>
                      </a:cubicBezTo>
                      <a:cubicBezTo>
                        <a:pt x="2053" y="444"/>
                        <a:pt x="2051" y="445"/>
                        <a:pt x="2051" y="447"/>
                      </a:cubicBezTo>
                      <a:cubicBezTo>
                        <a:pt x="1803" y="830"/>
                        <a:pt x="1435" y="1101"/>
                        <a:pt x="1127" y="1424"/>
                      </a:cubicBezTo>
                      <a:cubicBezTo>
                        <a:pt x="902" y="1664"/>
                        <a:pt x="691" y="1920"/>
                        <a:pt x="511" y="2190"/>
                      </a:cubicBezTo>
                      <a:cubicBezTo>
                        <a:pt x="676" y="1845"/>
                        <a:pt x="909" y="1529"/>
                        <a:pt x="1142" y="1228"/>
                      </a:cubicBezTo>
                      <a:cubicBezTo>
                        <a:pt x="1390" y="920"/>
                        <a:pt x="1751" y="612"/>
                        <a:pt x="1871" y="222"/>
                      </a:cubicBezTo>
                      <a:close/>
                      <a:moveTo>
                        <a:pt x="1450" y="132"/>
                      </a:moveTo>
                      <a:cubicBezTo>
                        <a:pt x="1480" y="207"/>
                        <a:pt x="1540" y="282"/>
                        <a:pt x="1616" y="304"/>
                      </a:cubicBezTo>
                      <a:cubicBezTo>
                        <a:pt x="1635" y="310"/>
                        <a:pt x="1655" y="313"/>
                        <a:pt x="1674" y="313"/>
                      </a:cubicBezTo>
                      <a:cubicBezTo>
                        <a:pt x="1728" y="313"/>
                        <a:pt x="1780" y="291"/>
                        <a:pt x="1818" y="252"/>
                      </a:cubicBezTo>
                      <a:lnTo>
                        <a:pt x="1818" y="252"/>
                      </a:lnTo>
                      <a:cubicBezTo>
                        <a:pt x="1728" y="470"/>
                        <a:pt x="1563" y="650"/>
                        <a:pt x="1413" y="830"/>
                      </a:cubicBezTo>
                      <a:cubicBezTo>
                        <a:pt x="1255" y="1011"/>
                        <a:pt x="1105" y="1191"/>
                        <a:pt x="962" y="1379"/>
                      </a:cubicBezTo>
                      <a:cubicBezTo>
                        <a:pt x="729" y="1694"/>
                        <a:pt x="511" y="2032"/>
                        <a:pt x="376" y="2408"/>
                      </a:cubicBezTo>
                      <a:cubicBezTo>
                        <a:pt x="376" y="2416"/>
                        <a:pt x="368" y="2423"/>
                        <a:pt x="361" y="2431"/>
                      </a:cubicBezTo>
                      <a:cubicBezTo>
                        <a:pt x="361" y="2438"/>
                        <a:pt x="353" y="2438"/>
                        <a:pt x="353" y="2438"/>
                      </a:cubicBezTo>
                      <a:cubicBezTo>
                        <a:pt x="489" y="2010"/>
                        <a:pt x="699" y="1627"/>
                        <a:pt x="924" y="1243"/>
                      </a:cubicBezTo>
                      <a:cubicBezTo>
                        <a:pt x="1127" y="898"/>
                        <a:pt x="1345" y="530"/>
                        <a:pt x="1450" y="132"/>
                      </a:cubicBezTo>
                      <a:close/>
                      <a:moveTo>
                        <a:pt x="1082" y="116"/>
                      </a:moveTo>
                      <a:cubicBezTo>
                        <a:pt x="1122" y="156"/>
                        <a:pt x="1184" y="175"/>
                        <a:pt x="1248" y="175"/>
                      </a:cubicBezTo>
                      <a:cubicBezTo>
                        <a:pt x="1305" y="175"/>
                        <a:pt x="1363" y="160"/>
                        <a:pt x="1405" y="132"/>
                      </a:cubicBezTo>
                      <a:lnTo>
                        <a:pt x="1405" y="132"/>
                      </a:lnTo>
                      <a:cubicBezTo>
                        <a:pt x="1262" y="552"/>
                        <a:pt x="1052" y="935"/>
                        <a:pt x="827" y="1319"/>
                      </a:cubicBezTo>
                      <a:cubicBezTo>
                        <a:pt x="616" y="1672"/>
                        <a:pt x="398" y="2040"/>
                        <a:pt x="301" y="2446"/>
                      </a:cubicBezTo>
                      <a:cubicBezTo>
                        <a:pt x="271" y="2446"/>
                        <a:pt x="248" y="2446"/>
                        <a:pt x="218" y="2453"/>
                      </a:cubicBezTo>
                      <a:cubicBezTo>
                        <a:pt x="195" y="2205"/>
                        <a:pt x="286" y="1980"/>
                        <a:pt x="376" y="1762"/>
                      </a:cubicBezTo>
                      <a:cubicBezTo>
                        <a:pt x="466" y="1529"/>
                        <a:pt x="564" y="1304"/>
                        <a:pt x="684" y="1086"/>
                      </a:cubicBezTo>
                      <a:cubicBezTo>
                        <a:pt x="834" y="800"/>
                        <a:pt x="1052" y="507"/>
                        <a:pt x="1075" y="162"/>
                      </a:cubicBezTo>
                      <a:cubicBezTo>
                        <a:pt x="1082" y="147"/>
                        <a:pt x="1082" y="132"/>
                        <a:pt x="1082" y="116"/>
                      </a:cubicBezTo>
                      <a:close/>
                      <a:moveTo>
                        <a:pt x="729" y="485"/>
                      </a:moveTo>
                      <a:cubicBezTo>
                        <a:pt x="676" y="823"/>
                        <a:pt x="428" y="1123"/>
                        <a:pt x="301" y="1439"/>
                      </a:cubicBezTo>
                      <a:cubicBezTo>
                        <a:pt x="180" y="1747"/>
                        <a:pt x="83" y="2115"/>
                        <a:pt x="180" y="2446"/>
                      </a:cubicBezTo>
                      <a:cubicBezTo>
                        <a:pt x="180" y="2453"/>
                        <a:pt x="180" y="2453"/>
                        <a:pt x="180" y="2453"/>
                      </a:cubicBezTo>
                      <a:cubicBezTo>
                        <a:pt x="165" y="2453"/>
                        <a:pt x="150" y="2461"/>
                        <a:pt x="135" y="2461"/>
                      </a:cubicBezTo>
                      <a:lnTo>
                        <a:pt x="128" y="2461"/>
                      </a:lnTo>
                      <a:cubicBezTo>
                        <a:pt x="53" y="2055"/>
                        <a:pt x="60" y="1597"/>
                        <a:pt x="241" y="1221"/>
                      </a:cubicBezTo>
                      <a:cubicBezTo>
                        <a:pt x="316" y="1056"/>
                        <a:pt x="639" y="823"/>
                        <a:pt x="496" y="612"/>
                      </a:cubicBezTo>
                      <a:cubicBezTo>
                        <a:pt x="491" y="607"/>
                        <a:pt x="489" y="602"/>
                        <a:pt x="486" y="596"/>
                      </a:cubicBezTo>
                      <a:lnTo>
                        <a:pt x="486" y="596"/>
                      </a:lnTo>
                      <a:cubicBezTo>
                        <a:pt x="575" y="581"/>
                        <a:pt x="670" y="551"/>
                        <a:pt x="729" y="485"/>
                      </a:cubicBezTo>
                      <a:close/>
                      <a:moveTo>
                        <a:pt x="1453" y="0"/>
                      </a:moveTo>
                      <a:cubicBezTo>
                        <a:pt x="1446" y="0"/>
                        <a:pt x="1439" y="4"/>
                        <a:pt x="1435" y="11"/>
                      </a:cubicBezTo>
                      <a:cubicBezTo>
                        <a:pt x="1413" y="94"/>
                        <a:pt x="1330" y="124"/>
                        <a:pt x="1255" y="124"/>
                      </a:cubicBezTo>
                      <a:cubicBezTo>
                        <a:pt x="1248" y="125"/>
                        <a:pt x="1241" y="125"/>
                        <a:pt x="1235" y="125"/>
                      </a:cubicBezTo>
                      <a:cubicBezTo>
                        <a:pt x="1178" y="125"/>
                        <a:pt x="1136" y="97"/>
                        <a:pt x="1082" y="56"/>
                      </a:cubicBezTo>
                      <a:lnTo>
                        <a:pt x="1075" y="56"/>
                      </a:lnTo>
                      <a:cubicBezTo>
                        <a:pt x="1072" y="51"/>
                        <a:pt x="1067" y="48"/>
                        <a:pt x="1061" y="48"/>
                      </a:cubicBezTo>
                      <a:cubicBezTo>
                        <a:pt x="1053" y="48"/>
                        <a:pt x="1044" y="55"/>
                        <a:pt x="1044" y="64"/>
                      </a:cubicBezTo>
                      <a:cubicBezTo>
                        <a:pt x="1044" y="79"/>
                        <a:pt x="1044" y="86"/>
                        <a:pt x="1044" y="101"/>
                      </a:cubicBezTo>
                      <a:cubicBezTo>
                        <a:pt x="1037" y="162"/>
                        <a:pt x="1014" y="214"/>
                        <a:pt x="962" y="252"/>
                      </a:cubicBezTo>
                      <a:cubicBezTo>
                        <a:pt x="930" y="269"/>
                        <a:pt x="899" y="275"/>
                        <a:pt x="868" y="275"/>
                      </a:cubicBezTo>
                      <a:cubicBezTo>
                        <a:pt x="833" y="275"/>
                        <a:pt x="799" y="267"/>
                        <a:pt x="766" y="259"/>
                      </a:cubicBezTo>
                      <a:cubicBezTo>
                        <a:pt x="759" y="252"/>
                        <a:pt x="759" y="252"/>
                        <a:pt x="751" y="252"/>
                      </a:cubicBezTo>
                      <a:lnTo>
                        <a:pt x="736" y="252"/>
                      </a:lnTo>
                      <a:cubicBezTo>
                        <a:pt x="729" y="252"/>
                        <a:pt x="721" y="267"/>
                        <a:pt x="721" y="274"/>
                      </a:cubicBezTo>
                      <a:cubicBezTo>
                        <a:pt x="729" y="289"/>
                        <a:pt x="736" y="304"/>
                        <a:pt x="736" y="319"/>
                      </a:cubicBezTo>
                      <a:lnTo>
                        <a:pt x="736" y="372"/>
                      </a:lnTo>
                      <a:cubicBezTo>
                        <a:pt x="714" y="485"/>
                        <a:pt x="549" y="530"/>
                        <a:pt x="436" y="560"/>
                      </a:cubicBezTo>
                      <a:cubicBezTo>
                        <a:pt x="428" y="560"/>
                        <a:pt x="421" y="575"/>
                        <a:pt x="428" y="582"/>
                      </a:cubicBezTo>
                      <a:cubicBezTo>
                        <a:pt x="428" y="590"/>
                        <a:pt x="428" y="597"/>
                        <a:pt x="428" y="605"/>
                      </a:cubicBezTo>
                      <a:cubicBezTo>
                        <a:pt x="443" y="620"/>
                        <a:pt x="451" y="642"/>
                        <a:pt x="458" y="657"/>
                      </a:cubicBezTo>
                      <a:cubicBezTo>
                        <a:pt x="466" y="688"/>
                        <a:pt x="458" y="718"/>
                        <a:pt x="436" y="755"/>
                      </a:cubicBezTo>
                      <a:cubicBezTo>
                        <a:pt x="409" y="793"/>
                        <a:pt x="366" y="804"/>
                        <a:pt x="321" y="804"/>
                      </a:cubicBezTo>
                      <a:cubicBezTo>
                        <a:pt x="304" y="804"/>
                        <a:pt x="287" y="802"/>
                        <a:pt x="271" y="800"/>
                      </a:cubicBezTo>
                      <a:cubicBezTo>
                        <a:pt x="256" y="800"/>
                        <a:pt x="233" y="823"/>
                        <a:pt x="248" y="838"/>
                      </a:cubicBezTo>
                      <a:cubicBezTo>
                        <a:pt x="269" y="852"/>
                        <a:pt x="292" y="858"/>
                        <a:pt x="317" y="858"/>
                      </a:cubicBezTo>
                      <a:cubicBezTo>
                        <a:pt x="371" y="858"/>
                        <a:pt x="430" y="827"/>
                        <a:pt x="466" y="785"/>
                      </a:cubicBezTo>
                      <a:lnTo>
                        <a:pt x="466" y="785"/>
                      </a:lnTo>
                      <a:cubicBezTo>
                        <a:pt x="421" y="935"/>
                        <a:pt x="248" y="1078"/>
                        <a:pt x="195" y="1198"/>
                      </a:cubicBezTo>
                      <a:cubicBezTo>
                        <a:pt x="135" y="1326"/>
                        <a:pt x="98" y="1469"/>
                        <a:pt x="75" y="1604"/>
                      </a:cubicBezTo>
                      <a:cubicBezTo>
                        <a:pt x="23" y="1890"/>
                        <a:pt x="0" y="2198"/>
                        <a:pt x="98" y="2476"/>
                      </a:cubicBezTo>
                      <a:cubicBezTo>
                        <a:pt x="68" y="2498"/>
                        <a:pt x="60" y="2536"/>
                        <a:pt x="90" y="2558"/>
                      </a:cubicBezTo>
                      <a:cubicBezTo>
                        <a:pt x="178" y="2631"/>
                        <a:pt x="269" y="2650"/>
                        <a:pt x="367" y="2650"/>
                      </a:cubicBezTo>
                      <a:cubicBezTo>
                        <a:pt x="411" y="2650"/>
                        <a:pt x="456" y="2646"/>
                        <a:pt x="504" y="2641"/>
                      </a:cubicBezTo>
                      <a:cubicBezTo>
                        <a:pt x="729" y="2618"/>
                        <a:pt x="947" y="2588"/>
                        <a:pt x="1172" y="2543"/>
                      </a:cubicBezTo>
                      <a:cubicBezTo>
                        <a:pt x="1608" y="2453"/>
                        <a:pt x="2036" y="2303"/>
                        <a:pt x="2412" y="2055"/>
                      </a:cubicBezTo>
                      <a:cubicBezTo>
                        <a:pt x="2743" y="1830"/>
                        <a:pt x="3051" y="1529"/>
                        <a:pt x="3216" y="1161"/>
                      </a:cubicBezTo>
                      <a:cubicBezTo>
                        <a:pt x="3351" y="860"/>
                        <a:pt x="3434" y="477"/>
                        <a:pt x="3231" y="192"/>
                      </a:cubicBezTo>
                      <a:cubicBezTo>
                        <a:pt x="3223" y="177"/>
                        <a:pt x="3216" y="177"/>
                        <a:pt x="3201" y="169"/>
                      </a:cubicBezTo>
                      <a:cubicBezTo>
                        <a:pt x="3141" y="101"/>
                        <a:pt x="3051" y="56"/>
                        <a:pt x="2953" y="56"/>
                      </a:cubicBezTo>
                      <a:cubicBezTo>
                        <a:pt x="2803" y="56"/>
                        <a:pt x="2660" y="139"/>
                        <a:pt x="2525" y="184"/>
                      </a:cubicBezTo>
                      <a:cubicBezTo>
                        <a:pt x="2434" y="210"/>
                        <a:pt x="2354" y="224"/>
                        <a:pt x="2273" y="224"/>
                      </a:cubicBezTo>
                      <a:cubicBezTo>
                        <a:pt x="2192" y="224"/>
                        <a:pt x="2111" y="210"/>
                        <a:pt x="2021" y="184"/>
                      </a:cubicBezTo>
                      <a:cubicBezTo>
                        <a:pt x="2006" y="184"/>
                        <a:pt x="1999" y="199"/>
                        <a:pt x="2006" y="207"/>
                      </a:cubicBezTo>
                      <a:cubicBezTo>
                        <a:pt x="2074" y="259"/>
                        <a:pt x="2156" y="274"/>
                        <a:pt x="2239" y="282"/>
                      </a:cubicBezTo>
                      <a:cubicBezTo>
                        <a:pt x="2197" y="338"/>
                        <a:pt x="2142" y="388"/>
                        <a:pt x="2067" y="388"/>
                      </a:cubicBezTo>
                      <a:cubicBezTo>
                        <a:pt x="2062" y="388"/>
                        <a:pt x="2057" y="387"/>
                        <a:pt x="2051" y="387"/>
                      </a:cubicBezTo>
                      <a:cubicBezTo>
                        <a:pt x="1931" y="379"/>
                        <a:pt x="1931" y="259"/>
                        <a:pt x="1878" y="177"/>
                      </a:cubicBezTo>
                      <a:cubicBezTo>
                        <a:pt x="1878" y="169"/>
                        <a:pt x="1878" y="162"/>
                        <a:pt x="1871" y="162"/>
                      </a:cubicBezTo>
                      <a:cubicBezTo>
                        <a:pt x="1871" y="151"/>
                        <a:pt x="1859" y="144"/>
                        <a:pt x="1849" y="144"/>
                      </a:cubicBezTo>
                      <a:cubicBezTo>
                        <a:pt x="1846" y="144"/>
                        <a:pt x="1843" y="145"/>
                        <a:pt x="1841" y="147"/>
                      </a:cubicBezTo>
                      <a:cubicBezTo>
                        <a:pt x="1804" y="214"/>
                        <a:pt x="1742" y="267"/>
                        <a:pt x="1670" y="267"/>
                      </a:cubicBezTo>
                      <a:cubicBezTo>
                        <a:pt x="1655" y="267"/>
                        <a:pt x="1639" y="265"/>
                        <a:pt x="1623" y="259"/>
                      </a:cubicBezTo>
                      <a:cubicBezTo>
                        <a:pt x="1525" y="229"/>
                        <a:pt x="1480" y="139"/>
                        <a:pt x="1473" y="41"/>
                      </a:cubicBezTo>
                      <a:cubicBezTo>
                        <a:pt x="1473" y="34"/>
                        <a:pt x="1473" y="34"/>
                        <a:pt x="1473" y="34"/>
                      </a:cubicBezTo>
                      <a:cubicBezTo>
                        <a:pt x="1473" y="19"/>
                        <a:pt x="1473" y="19"/>
                        <a:pt x="1465" y="11"/>
                      </a:cubicBezTo>
                      <a:cubicBezTo>
                        <a:pt x="1465" y="4"/>
                        <a:pt x="1460" y="0"/>
                        <a:pt x="14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3" name="Google Shape;1433;p34"/>
              <p:cNvSpPr/>
              <p:nvPr/>
            </p:nvSpPr>
            <p:spPr>
              <a:xfrm rot="3398333">
                <a:off x="8518551" y="3803463"/>
                <a:ext cx="20674" cy="56924"/>
              </a:xfrm>
              <a:custGeom>
                <a:avLst/>
                <a:gdLst/>
                <a:ahLst/>
                <a:cxnLst/>
                <a:rect l="l" t="t" r="r" b="b"/>
                <a:pathLst>
                  <a:path w="827" h="2277" extrusionOk="0">
                    <a:moveTo>
                      <a:pt x="827" y="0"/>
                    </a:moveTo>
                    <a:cubicBezTo>
                      <a:pt x="664" y="418"/>
                      <a:pt x="611" y="644"/>
                      <a:pt x="594" y="737"/>
                    </a:cubicBezTo>
                    <a:lnTo>
                      <a:pt x="594" y="737"/>
                    </a:lnTo>
                    <a:lnTo>
                      <a:pt x="699" y="23"/>
                    </a:lnTo>
                    <a:lnTo>
                      <a:pt x="481" y="631"/>
                    </a:lnTo>
                    <a:lnTo>
                      <a:pt x="549" y="233"/>
                    </a:lnTo>
                    <a:lnTo>
                      <a:pt x="444" y="496"/>
                    </a:lnTo>
                    <a:lnTo>
                      <a:pt x="526" y="60"/>
                    </a:lnTo>
                    <a:lnTo>
                      <a:pt x="526" y="60"/>
                    </a:lnTo>
                    <a:cubicBezTo>
                      <a:pt x="526" y="61"/>
                      <a:pt x="128" y="1240"/>
                      <a:pt x="0" y="1593"/>
                    </a:cubicBezTo>
                    <a:cubicBezTo>
                      <a:pt x="256" y="1143"/>
                      <a:pt x="331" y="962"/>
                      <a:pt x="331" y="962"/>
                    </a:cubicBezTo>
                    <a:lnTo>
                      <a:pt x="331" y="962"/>
                    </a:lnTo>
                    <a:cubicBezTo>
                      <a:pt x="331" y="962"/>
                      <a:pt x="173" y="1698"/>
                      <a:pt x="105" y="2044"/>
                    </a:cubicBezTo>
                    <a:cubicBezTo>
                      <a:pt x="323" y="1436"/>
                      <a:pt x="458" y="1105"/>
                      <a:pt x="459" y="1105"/>
                    </a:cubicBezTo>
                    <a:lnTo>
                      <a:pt x="459" y="1105"/>
                    </a:lnTo>
                    <a:cubicBezTo>
                      <a:pt x="459" y="1105"/>
                      <a:pt x="278" y="2006"/>
                      <a:pt x="226" y="2277"/>
                    </a:cubicBezTo>
                    <a:cubicBezTo>
                      <a:pt x="421" y="1668"/>
                      <a:pt x="579" y="1143"/>
                      <a:pt x="579" y="1142"/>
                    </a:cubicBezTo>
                    <a:lnTo>
                      <a:pt x="579" y="1142"/>
                    </a:lnTo>
                    <a:cubicBezTo>
                      <a:pt x="579" y="1143"/>
                      <a:pt x="549" y="1856"/>
                      <a:pt x="489" y="2104"/>
                    </a:cubicBezTo>
                    <a:cubicBezTo>
                      <a:pt x="684" y="1578"/>
                      <a:pt x="729" y="361"/>
                      <a:pt x="8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4"/>
              <p:cNvSpPr/>
              <p:nvPr/>
            </p:nvSpPr>
            <p:spPr>
              <a:xfrm rot="-4350001">
                <a:off x="8425462" y="3801102"/>
                <a:ext cx="27650" cy="61624"/>
              </a:xfrm>
              <a:custGeom>
                <a:avLst/>
                <a:gdLst/>
                <a:ahLst/>
                <a:cxnLst/>
                <a:rect l="l" t="t" r="r" b="b"/>
                <a:pathLst>
                  <a:path w="1106" h="2465" extrusionOk="0">
                    <a:moveTo>
                      <a:pt x="444" y="53"/>
                    </a:moveTo>
                    <a:cubicBezTo>
                      <a:pt x="444" y="53"/>
                      <a:pt x="444" y="60"/>
                      <a:pt x="444" y="73"/>
                    </a:cubicBezTo>
                    <a:lnTo>
                      <a:pt x="444" y="73"/>
                    </a:lnTo>
                    <a:cubicBezTo>
                      <a:pt x="449" y="60"/>
                      <a:pt x="452" y="53"/>
                      <a:pt x="452" y="53"/>
                    </a:cubicBezTo>
                    <a:close/>
                    <a:moveTo>
                      <a:pt x="173" y="1920"/>
                    </a:moveTo>
                    <a:cubicBezTo>
                      <a:pt x="169" y="1931"/>
                      <a:pt x="164" y="1942"/>
                      <a:pt x="159" y="1953"/>
                    </a:cubicBezTo>
                    <a:cubicBezTo>
                      <a:pt x="163" y="1945"/>
                      <a:pt x="168" y="1933"/>
                      <a:pt x="173" y="1920"/>
                    </a:cubicBezTo>
                    <a:close/>
                    <a:moveTo>
                      <a:pt x="373" y="2058"/>
                    </a:moveTo>
                    <a:cubicBezTo>
                      <a:pt x="371" y="2060"/>
                      <a:pt x="370" y="2063"/>
                      <a:pt x="369" y="2066"/>
                    </a:cubicBezTo>
                    <a:cubicBezTo>
                      <a:pt x="370" y="2064"/>
                      <a:pt x="371" y="2061"/>
                      <a:pt x="373" y="2058"/>
                    </a:cubicBezTo>
                    <a:close/>
                    <a:moveTo>
                      <a:pt x="752" y="0"/>
                    </a:moveTo>
                    <a:lnTo>
                      <a:pt x="752" y="0"/>
                    </a:lnTo>
                    <a:cubicBezTo>
                      <a:pt x="752" y="0"/>
                      <a:pt x="512" y="416"/>
                      <a:pt x="483" y="622"/>
                    </a:cubicBezTo>
                    <a:lnTo>
                      <a:pt x="483" y="622"/>
                    </a:lnTo>
                    <a:cubicBezTo>
                      <a:pt x="515" y="375"/>
                      <a:pt x="640" y="30"/>
                      <a:pt x="640" y="30"/>
                    </a:cubicBezTo>
                    <a:lnTo>
                      <a:pt x="640" y="30"/>
                    </a:lnTo>
                    <a:cubicBezTo>
                      <a:pt x="639" y="30"/>
                      <a:pt x="459" y="316"/>
                      <a:pt x="407" y="511"/>
                    </a:cubicBezTo>
                    <a:cubicBezTo>
                      <a:pt x="437" y="308"/>
                      <a:pt x="443" y="131"/>
                      <a:pt x="444" y="73"/>
                    </a:cubicBezTo>
                    <a:lnTo>
                      <a:pt x="444" y="73"/>
                    </a:lnTo>
                    <a:cubicBezTo>
                      <a:pt x="387" y="223"/>
                      <a:pt x="29" y="1171"/>
                      <a:pt x="1" y="1503"/>
                    </a:cubicBezTo>
                    <a:cubicBezTo>
                      <a:pt x="114" y="1022"/>
                      <a:pt x="354" y="827"/>
                      <a:pt x="354" y="826"/>
                    </a:cubicBezTo>
                    <a:lnTo>
                      <a:pt x="354" y="826"/>
                    </a:lnTo>
                    <a:lnTo>
                      <a:pt x="151" y="1345"/>
                    </a:lnTo>
                    <a:lnTo>
                      <a:pt x="392" y="962"/>
                    </a:lnTo>
                    <a:lnTo>
                      <a:pt x="392" y="962"/>
                    </a:lnTo>
                    <a:cubicBezTo>
                      <a:pt x="392" y="962"/>
                      <a:pt x="258" y="1704"/>
                      <a:pt x="173" y="1920"/>
                    </a:cubicBezTo>
                    <a:lnTo>
                      <a:pt x="173" y="1920"/>
                    </a:lnTo>
                    <a:cubicBezTo>
                      <a:pt x="397" y="1417"/>
                      <a:pt x="519" y="1180"/>
                      <a:pt x="519" y="1180"/>
                    </a:cubicBezTo>
                    <a:lnTo>
                      <a:pt x="519" y="1180"/>
                    </a:lnTo>
                    <a:cubicBezTo>
                      <a:pt x="519" y="1180"/>
                      <a:pt x="426" y="1913"/>
                      <a:pt x="373" y="2058"/>
                    </a:cubicBezTo>
                    <a:lnTo>
                      <a:pt x="373" y="2058"/>
                    </a:lnTo>
                    <a:cubicBezTo>
                      <a:pt x="595" y="1500"/>
                      <a:pt x="670" y="1255"/>
                      <a:pt x="670" y="1255"/>
                    </a:cubicBezTo>
                    <a:lnTo>
                      <a:pt x="670" y="1255"/>
                    </a:lnTo>
                    <a:cubicBezTo>
                      <a:pt x="670" y="1255"/>
                      <a:pt x="543" y="2301"/>
                      <a:pt x="490" y="2463"/>
                    </a:cubicBezTo>
                    <a:lnTo>
                      <a:pt x="490" y="2463"/>
                    </a:lnTo>
                    <a:cubicBezTo>
                      <a:pt x="722" y="1758"/>
                      <a:pt x="812" y="1180"/>
                      <a:pt x="812" y="1180"/>
                    </a:cubicBezTo>
                    <a:lnTo>
                      <a:pt x="812" y="1180"/>
                    </a:lnTo>
                    <a:cubicBezTo>
                      <a:pt x="812" y="1180"/>
                      <a:pt x="760" y="1878"/>
                      <a:pt x="745" y="2029"/>
                    </a:cubicBezTo>
                    <a:cubicBezTo>
                      <a:pt x="925" y="1375"/>
                      <a:pt x="1053" y="421"/>
                      <a:pt x="1105" y="8"/>
                    </a:cubicBezTo>
                    <a:lnTo>
                      <a:pt x="1105" y="8"/>
                    </a:lnTo>
                    <a:cubicBezTo>
                      <a:pt x="910" y="556"/>
                      <a:pt x="850" y="857"/>
                      <a:pt x="850" y="857"/>
                    </a:cubicBezTo>
                    <a:lnTo>
                      <a:pt x="895" y="218"/>
                    </a:lnTo>
                    <a:lnTo>
                      <a:pt x="700" y="684"/>
                    </a:lnTo>
                    <a:lnTo>
                      <a:pt x="872" y="105"/>
                    </a:lnTo>
                    <a:lnTo>
                      <a:pt x="872" y="105"/>
                    </a:lnTo>
                    <a:cubicBezTo>
                      <a:pt x="872" y="105"/>
                      <a:pt x="587" y="624"/>
                      <a:pt x="557" y="736"/>
                    </a:cubicBezTo>
                    <a:cubicBezTo>
                      <a:pt x="625" y="338"/>
                      <a:pt x="752" y="0"/>
                      <a:pt x="752" y="0"/>
                    </a:cubicBezTo>
                    <a:close/>
                    <a:moveTo>
                      <a:pt x="490" y="2463"/>
                    </a:moveTo>
                    <a:cubicBezTo>
                      <a:pt x="490" y="2464"/>
                      <a:pt x="489" y="2464"/>
                      <a:pt x="489" y="2464"/>
                    </a:cubicBezTo>
                    <a:cubicBezTo>
                      <a:pt x="489" y="2464"/>
                      <a:pt x="490" y="2464"/>
                      <a:pt x="490" y="246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4"/>
              <p:cNvSpPr/>
              <p:nvPr/>
            </p:nvSpPr>
            <p:spPr>
              <a:xfrm rot="-8771255">
                <a:off x="8519476" y="3777009"/>
                <a:ext cx="23701" cy="79303"/>
              </a:xfrm>
              <a:custGeom>
                <a:avLst/>
                <a:gdLst/>
                <a:ahLst/>
                <a:cxnLst/>
                <a:rect l="l" t="t" r="r" b="b"/>
                <a:pathLst>
                  <a:path w="948" h="3172" extrusionOk="0">
                    <a:moveTo>
                      <a:pt x="820" y="1"/>
                    </a:moveTo>
                    <a:lnTo>
                      <a:pt x="820" y="1"/>
                    </a:lnTo>
                    <a:cubicBezTo>
                      <a:pt x="752" y="459"/>
                      <a:pt x="422" y="1248"/>
                      <a:pt x="31" y="2120"/>
                    </a:cubicBezTo>
                    <a:cubicBezTo>
                      <a:pt x="316" y="1654"/>
                      <a:pt x="437" y="1466"/>
                      <a:pt x="437" y="1466"/>
                    </a:cubicBezTo>
                    <a:lnTo>
                      <a:pt x="437" y="1466"/>
                    </a:lnTo>
                    <a:cubicBezTo>
                      <a:pt x="437" y="1466"/>
                      <a:pt x="114" y="2330"/>
                      <a:pt x="1" y="2593"/>
                    </a:cubicBezTo>
                    <a:cubicBezTo>
                      <a:pt x="294" y="2082"/>
                      <a:pt x="444" y="1789"/>
                      <a:pt x="444" y="1789"/>
                    </a:cubicBezTo>
                    <a:lnTo>
                      <a:pt x="444" y="1789"/>
                    </a:lnTo>
                    <a:cubicBezTo>
                      <a:pt x="444" y="1789"/>
                      <a:pt x="144" y="2841"/>
                      <a:pt x="16" y="3172"/>
                    </a:cubicBezTo>
                    <a:cubicBezTo>
                      <a:pt x="390" y="2465"/>
                      <a:pt x="502" y="2103"/>
                      <a:pt x="517" y="2051"/>
                    </a:cubicBezTo>
                    <a:lnTo>
                      <a:pt x="517" y="2051"/>
                    </a:lnTo>
                    <a:cubicBezTo>
                      <a:pt x="499" y="2114"/>
                      <a:pt x="356" y="2614"/>
                      <a:pt x="271" y="2811"/>
                    </a:cubicBezTo>
                    <a:cubicBezTo>
                      <a:pt x="429" y="2480"/>
                      <a:pt x="587" y="2112"/>
                      <a:pt x="722" y="1789"/>
                    </a:cubicBezTo>
                    <a:cubicBezTo>
                      <a:pt x="887" y="1150"/>
                      <a:pt x="948" y="534"/>
                      <a:pt x="8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4"/>
              <p:cNvSpPr/>
              <p:nvPr/>
            </p:nvSpPr>
            <p:spPr>
              <a:xfrm rot="3975318">
                <a:off x="8385764" y="3770052"/>
                <a:ext cx="71719" cy="36074"/>
              </a:xfrm>
              <a:custGeom>
                <a:avLst/>
                <a:gdLst/>
                <a:ahLst/>
                <a:cxnLst/>
                <a:rect l="l" t="t" r="r" b="b"/>
                <a:pathLst>
                  <a:path w="2345" h="1443" extrusionOk="0">
                    <a:moveTo>
                      <a:pt x="4" y="1207"/>
                    </a:moveTo>
                    <a:lnTo>
                      <a:pt x="4" y="1207"/>
                    </a:lnTo>
                    <a:cubicBezTo>
                      <a:pt x="3" y="1208"/>
                      <a:pt x="2" y="1209"/>
                      <a:pt x="1" y="1210"/>
                    </a:cubicBezTo>
                    <a:cubicBezTo>
                      <a:pt x="2" y="1209"/>
                      <a:pt x="3" y="1208"/>
                      <a:pt x="4" y="1207"/>
                    </a:cubicBezTo>
                    <a:close/>
                    <a:moveTo>
                      <a:pt x="421" y="1227"/>
                    </a:moveTo>
                    <a:cubicBezTo>
                      <a:pt x="419" y="1229"/>
                      <a:pt x="416" y="1231"/>
                      <a:pt x="414" y="1232"/>
                    </a:cubicBezTo>
                    <a:cubicBezTo>
                      <a:pt x="416" y="1230"/>
                      <a:pt x="419" y="1229"/>
                      <a:pt x="421" y="1227"/>
                    </a:cubicBezTo>
                    <a:close/>
                    <a:moveTo>
                      <a:pt x="613" y="1370"/>
                    </a:moveTo>
                    <a:lnTo>
                      <a:pt x="613" y="1370"/>
                    </a:lnTo>
                    <a:cubicBezTo>
                      <a:pt x="599" y="1380"/>
                      <a:pt x="588" y="1390"/>
                      <a:pt x="579" y="1398"/>
                    </a:cubicBezTo>
                    <a:cubicBezTo>
                      <a:pt x="591" y="1388"/>
                      <a:pt x="602" y="1379"/>
                      <a:pt x="613" y="1370"/>
                    </a:cubicBezTo>
                    <a:close/>
                    <a:moveTo>
                      <a:pt x="2225" y="0"/>
                    </a:moveTo>
                    <a:lnTo>
                      <a:pt x="2225" y="0"/>
                    </a:lnTo>
                    <a:cubicBezTo>
                      <a:pt x="1834" y="150"/>
                      <a:pt x="947" y="511"/>
                      <a:pt x="354" y="849"/>
                    </a:cubicBezTo>
                    <a:cubicBezTo>
                      <a:pt x="504" y="797"/>
                      <a:pt x="1165" y="571"/>
                      <a:pt x="1165" y="571"/>
                    </a:cubicBezTo>
                    <a:lnTo>
                      <a:pt x="1165" y="571"/>
                    </a:lnTo>
                    <a:cubicBezTo>
                      <a:pt x="1165" y="571"/>
                      <a:pt x="626" y="803"/>
                      <a:pt x="4" y="1207"/>
                    </a:cubicBezTo>
                    <a:lnTo>
                      <a:pt x="4" y="1207"/>
                    </a:lnTo>
                    <a:cubicBezTo>
                      <a:pt x="153" y="1113"/>
                      <a:pt x="1128" y="729"/>
                      <a:pt x="1128" y="729"/>
                    </a:cubicBezTo>
                    <a:lnTo>
                      <a:pt x="1128" y="729"/>
                    </a:lnTo>
                    <a:cubicBezTo>
                      <a:pt x="1128" y="729"/>
                      <a:pt x="905" y="870"/>
                      <a:pt x="421" y="1227"/>
                    </a:cubicBezTo>
                    <a:lnTo>
                      <a:pt x="421" y="1227"/>
                    </a:lnTo>
                    <a:cubicBezTo>
                      <a:pt x="549" y="1137"/>
                      <a:pt x="1233" y="857"/>
                      <a:pt x="1233" y="857"/>
                    </a:cubicBezTo>
                    <a:lnTo>
                      <a:pt x="1233" y="857"/>
                    </a:lnTo>
                    <a:cubicBezTo>
                      <a:pt x="1233" y="857"/>
                      <a:pt x="1033" y="1035"/>
                      <a:pt x="613" y="1370"/>
                    </a:cubicBezTo>
                    <a:lnTo>
                      <a:pt x="613" y="1370"/>
                    </a:lnTo>
                    <a:cubicBezTo>
                      <a:pt x="807" y="1232"/>
                      <a:pt x="1473" y="932"/>
                      <a:pt x="1473" y="932"/>
                    </a:cubicBezTo>
                    <a:lnTo>
                      <a:pt x="1473" y="932"/>
                    </a:lnTo>
                    <a:lnTo>
                      <a:pt x="1165" y="1255"/>
                    </a:lnTo>
                    <a:lnTo>
                      <a:pt x="1616" y="932"/>
                    </a:lnTo>
                    <a:lnTo>
                      <a:pt x="1616" y="932"/>
                    </a:lnTo>
                    <a:cubicBezTo>
                      <a:pt x="1616" y="932"/>
                      <a:pt x="1496" y="1210"/>
                      <a:pt x="1053" y="1443"/>
                    </a:cubicBezTo>
                    <a:cubicBezTo>
                      <a:pt x="1398" y="1323"/>
                      <a:pt x="2345" y="646"/>
                      <a:pt x="2345" y="646"/>
                    </a:cubicBezTo>
                    <a:lnTo>
                      <a:pt x="2345" y="639"/>
                    </a:lnTo>
                    <a:cubicBezTo>
                      <a:pt x="2345" y="639"/>
                      <a:pt x="2142" y="699"/>
                      <a:pt x="1917" y="789"/>
                    </a:cubicBezTo>
                    <a:cubicBezTo>
                      <a:pt x="2089" y="699"/>
                      <a:pt x="2322" y="451"/>
                      <a:pt x="2322" y="451"/>
                    </a:cubicBezTo>
                    <a:lnTo>
                      <a:pt x="2322" y="451"/>
                    </a:lnTo>
                    <a:cubicBezTo>
                      <a:pt x="2322" y="451"/>
                      <a:pt x="2030" y="646"/>
                      <a:pt x="1807" y="748"/>
                    </a:cubicBezTo>
                    <a:lnTo>
                      <a:pt x="1807" y="748"/>
                    </a:lnTo>
                    <a:cubicBezTo>
                      <a:pt x="1999" y="655"/>
                      <a:pt x="2315" y="338"/>
                      <a:pt x="2315" y="338"/>
                    </a:cubicBezTo>
                    <a:lnTo>
                      <a:pt x="2315" y="338"/>
                    </a:lnTo>
                    <a:cubicBezTo>
                      <a:pt x="2315" y="338"/>
                      <a:pt x="2022" y="549"/>
                      <a:pt x="1654" y="706"/>
                    </a:cubicBezTo>
                    <a:cubicBezTo>
                      <a:pt x="1759" y="654"/>
                      <a:pt x="2187" y="248"/>
                      <a:pt x="2187" y="248"/>
                    </a:cubicBezTo>
                    <a:lnTo>
                      <a:pt x="2187" y="248"/>
                    </a:lnTo>
                    <a:lnTo>
                      <a:pt x="1669" y="564"/>
                    </a:lnTo>
                    <a:lnTo>
                      <a:pt x="1669" y="564"/>
                    </a:lnTo>
                    <a:lnTo>
                      <a:pt x="2074" y="248"/>
                    </a:lnTo>
                    <a:lnTo>
                      <a:pt x="2074" y="248"/>
                    </a:lnTo>
                    <a:lnTo>
                      <a:pt x="1466" y="451"/>
                    </a:lnTo>
                    <a:cubicBezTo>
                      <a:pt x="1466" y="451"/>
                      <a:pt x="1744" y="323"/>
                      <a:pt x="2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4"/>
              <p:cNvSpPr/>
              <p:nvPr/>
            </p:nvSpPr>
            <p:spPr>
              <a:xfrm rot="1167089">
                <a:off x="8552299" y="3835338"/>
                <a:ext cx="49049" cy="34949"/>
              </a:xfrm>
              <a:custGeom>
                <a:avLst/>
                <a:gdLst/>
                <a:ahLst/>
                <a:cxnLst/>
                <a:rect l="l" t="t" r="r" b="b"/>
                <a:pathLst>
                  <a:path w="1962" h="1398" extrusionOk="0">
                    <a:moveTo>
                      <a:pt x="1916" y="0"/>
                    </a:moveTo>
                    <a:lnTo>
                      <a:pt x="1916" y="0"/>
                    </a:lnTo>
                    <a:cubicBezTo>
                      <a:pt x="1608" y="218"/>
                      <a:pt x="489" y="699"/>
                      <a:pt x="61" y="1067"/>
                    </a:cubicBezTo>
                    <a:cubicBezTo>
                      <a:pt x="278" y="924"/>
                      <a:pt x="932" y="631"/>
                      <a:pt x="932" y="631"/>
                    </a:cubicBezTo>
                    <a:lnTo>
                      <a:pt x="932" y="631"/>
                    </a:lnTo>
                    <a:cubicBezTo>
                      <a:pt x="932" y="631"/>
                      <a:pt x="496" y="970"/>
                      <a:pt x="0" y="1375"/>
                    </a:cubicBezTo>
                    <a:cubicBezTo>
                      <a:pt x="233" y="1225"/>
                      <a:pt x="1007" y="737"/>
                      <a:pt x="1007" y="737"/>
                    </a:cubicBezTo>
                    <a:lnTo>
                      <a:pt x="1007" y="737"/>
                    </a:lnTo>
                    <a:cubicBezTo>
                      <a:pt x="1007" y="737"/>
                      <a:pt x="752" y="977"/>
                      <a:pt x="256" y="1398"/>
                    </a:cubicBezTo>
                    <a:cubicBezTo>
                      <a:pt x="556" y="1210"/>
                      <a:pt x="1187" y="804"/>
                      <a:pt x="1188" y="804"/>
                    </a:cubicBezTo>
                    <a:lnTo>
                      <a:pt x="1188" y="804"/>
                    </a:lnTo>
                    <a:cubicBezTo>
                      <a:pt x="1188" y="804"/>
                      <a:pt x="1045" y="940"/>
                      <a:pt x="714" y="1338"/>
                    </a:cubicBezTo>
                    <a:cubicBezTo>
                      <a:pt x="1000" y="1097"/>
                      <a:pt x="1961" y="301"/>
                      <a:pt x="1961" y="301"/>
                    </a:cubicBezTo>
                    <a:lnTo>
                      <a:pt x="1961" y="301"/>
                    </a:lnTo>
                    <a:lnTo>
                      <a:pt x="1586" y="534"/>
                    </a:lnTo>
                    <a:lnTo>
                      <a:pt x="1586" y="534"/>
                    </a:lnTo>
                    <a:lnTo>
                      <a:pt x="1796" y="346"/>
                    </a:lnTo>
                    <a:lnTo>
                      <a:pt x="1796" y="346"/>
                    </a:lnTo>
                    <a:lnTo>
                      <a:pt x="1443" y="549"/>
                    </a:lnTo>
                    <a:lnTo>
                      <a:pt x="1931" y="128"/>
                    </a:lnTo>
                    <a:lnTo>
                      <a:pt x="1300" y="483"/>
                    </a:lnTo>
                    <a:lnTo>
                      <a:pt x="1300" y="483"/>
                    </a:lnTo>
                    <a:cubicBezTo>
                      <a:pt x="1376" y="437"/>
                      <a:pt x="1568" y="309"/>
                      <a:pt x="1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4"/>
              <p:cNvSpPr/>
              <p:nvPr/>
            </p:nvSpPr>
            <p:spPr>
              <a:xfrm>
                <a:off x="8613650" y="3732738"/>
                <a:ext cx="70097" cy="21935"/>
              </a:xfrm>
              <a:custGeom>
                <a:avLst/>
                <a:gdLst/>
                <a:ahLst/>
                <a:cxnLst/>
                <a:rect l="l" t="t" r="r" b="b"/>
                <a:pathLst>
                  <a:path w="4231" h="1324" extrusionOk="0">
                    <a:moveTo>
                      <a:pt x="3283" y="1"/>
                    </a:moveTo>
                    <a:cubicBezTo>
                      <a:pt x="1523" y="1"/>
                      <a:pt x="121" y="640"/>
                      <a:pt x="121" y="640"/>
                    </a:cubicBezTo>
                    <a:lnTo>
                      <a:pt x="1173" y="377"/>
                    </a:lnTo>
                    <a:lnTo>
                      <a:pt x="1173" y="377"/>
                    </a:lnTo>
                    <a:lnTo>
                      <a:pt x="1" y="880"/>
                    </a:lnTo>
                    <a:lnTo>
                      <a:pt x="842" y="677"/>
                    </a:lnTo>
                    <a:lnTo>
                      <a:pt x="466" y="940"/>
                    </a:lnTo>
                    <a:lnTo>
                      <a:pt x="1330" y="625"/>
                    </a:lnTo>
                    <a:lnTo>
                      <a:pt x="1330" y="625"/>
                    </a:lnTo>
                    <a:lnTo>
                      <a:pt x="594" y="1016"/>
                    </a:lnTo>
                    <a:lnTo>
                      <a:pt x="594" y="1016"/>
                    </a:lnTo>
                    <a:lnTo>
                      <a:pt x="2127" y="647"/>
                    </a:lnTo>
                    <a:lnTo>
                      <a:pt x="2127" y="647"/>
                    </a:lnTo>
                    <a:lnTo>
                      <a:pt x="1255" y="985"/>
                    </a:lnTo>
                    <a:lnTo>
                      <a:pt x="2811" y="790"/>
                    </a:lnTo>
                    <a:lnTo>
                      <a:pt x="2811" y="790"/>
                    </a:lnTo>
                    <a:cubicBezTo>
                      <a:pt x="2811" y="790"/>
                      <a:pt x="2698" y="985"/>
                      <a:pt x="1894" y="1324"/>
                    </a:cubicBezTo>
                    <a:cubicBezTo>
                      <a:pt x="2367" y="1286"/>
                      <a:pt x="4230" y="595"/>
                      <a:pt x="4231" y="595"/>
                    </a:cubicBezTo>
                    <a:lnTo>
                      <a:pt x="4231" y="595"/>
                    </a:lnTo>
                    <a:lnTo>
                      <a:pt x="3156" y="768"/>
                    </a:lnTo>
                    <a:cubicBezTo>
                      <a:pt x="3156" y="768"/>
                      <a:pt x="3306" y="610"/>
                      <a:pt x="3960" y="399"/>
                    </a:cubicBezTo>
                    <a:lnTo>
                      <a:pt x="3960" y="399"/>
                    </a:lnTo>
                    <a:cubicBezTo>
                      <a:pt x="3675" y="437"/>
                      <a:pt x="2593" y="557"/>
                      <a:pt x="2593" y="557"/>
                    </a:cubicBezTo>
                    <a:cubicBezTo>
                      <a:pt x="2593" y="557"/>
                      <a:pt x="2886" y="369"/>
                      <a:pt x="3569" y="302"/>
                    </a:cubicBezTo>
                    <a:cubicBezTo>
                      <a:pt x="3497" y="291"/>
                      <a:pt x="3404" y="286"/>
                      <a:pt x="3299" y="286"/>
                    </a:cubicBezTo>
                    <a:cubicBezTo>
                      <a:pt x="2828" y="286"/>
                      <a:pt x="2134" y="377"/>
                      <a:pt x="2134" y="377"/>
                    </a:cubicBezTo>
                    <a:lnTo>
                      <a:pt x="2991" y="212"/>
                    </a:lnTo>
                    <a:lnTo>
                      <a:pt x="2991" y="212"/>
                    </a:lnTo>
                    <a:lnTo>
                      <a:pt x="1796" y="242"/>
                    </a:lnTo>
                    <a:cubicBezTo>
                      <a:pt x="1796" y="242"/>
                      <a:pt x="2518" y="99"/>
                      <a:pt x="3344" y="1"/>
                    </a:cubicBezTo>
                    <a:cubicBezTo>
                      <a:pt x="3324" y="1"/>
                      <a:pt x="3303" y="1"/>
                      <a:pt x="32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4"/>
              <p:cNvSpPr/>
              <p:nvPr/>
            </p:nvSpPr>
            <p:spPr>
              <a:xfrm rot="1296814" flipH="1">
                <a:off x="8334075" y="3693314"/>
                <a:ext cx="70097" cy="21935"/>
              </a:xfrm>
              <a:custGeom>
                <a:avLst/>
                <a:gdLst/>
                <a:ahLst/>
                <a:cxnLst/>
                <a:rect l="l" t="t" r="r" b="b"/>
                <a:pathLst>
                  <a:path w="4231" h="1324" extrusionOk="0">
                    <a:moveTo>
                      <a:pt x="3283" y="1"/>
                    </a:moveTo>
                    <a:cubicBezTo>
                      <a:pt x="1523" y="1"/>
                      <a:pt x="121" y="640"/>
                      <a:pt x="121" y="640"/>
                    </a:cubicBezTo>
                    <a:lnTo>
                      <a:pt x="1173" y="377"/>
                    </a:lnTo>
                    <a:lnTo>
                      <a:pt x="1173" y="377"/>
                    </a:lnTo>
                    <a:lnTo>
                      <a:pt x="1" y="880"/>
                    </a:lnTo>
                    <a:lnTo>
                      <a:pt x="842" y="677"/>
                    </a:lnTo>
                    <a:lnTo>
                      <a:pt x="466" y="940"/>
                    </a:lnTo>
                    <a:lnTo>
                      <a:pt x="1330" y="625"/>
                    </a:lnTo>
                    <a:lnTo>
                      <a:pt x="1330" y="625"/>
                    </a:lnTo>
                    <a:lnTo>
                      <a:pt x="594" y="1016"/>
                    </a:lnTo>
                    <a:lnTo>
                      <a:pt x="594" y="1016"/>
                    </a:lnTo>
                    <a:lnTo>
                      <a:pt x="2127" y="647"/>
                    </a:lnTo>
                    <a:lnTo>
                      <a:pt x="2127" y="647"/>
                    </a:lnTo>
                    <a:lnTo>
                      <a:pt x="1255" y="985"/>
                    </a:lnTo>
                    <a:lnTo>
                      <a:pt x="2811" y="790"/>
                    </a:lnTo>
                    <a:lnTo>
                      <a:pt x="2811" y="790"/>
                    </a:lnTo>
                    <a:cubicBezTo>
                      <a:pt x="2811" y="790"/>
                      <a:pt x="2698" y="985"/>
                      <a:pt x="1894" y="1324"/>
                    </a:cubicBezTo>
                    <a:cubicBezTo>
                      <a:pt x="2367" y="1286"/>
                      <a:pt x="4230" y="595"/>
                      <a:pt x="4231" y="595"/>
                    </a:cubicBezTo>
                    <a:lnTo>
                      <a:pt x="4231" y="595"/>
                    </a:lnTo>
                    <a:lnTo>
                      <a:pt x="3156" y="768"/>
                    </a:lnTo>
                    <a:cubicBezTo>
                      <a:pt x="3156" y="768"/>
                      <a:pt x="3306" y="610"/>
                      <a:pt x="3960" y="399"/>
                    </a:cubicBezTo>
                    <a:lnTo>
                      <a:pt x="3960" y="399"/>
                    </a:lnTo>
                    <a:cubicBezTo>
                      <a:pt x="3675" y="437"/>
                      <a:pt x="2593" y="557"/>
                      <a:pt x="2593" y="557"/>
                    </a:cubicBezTo>
                    <a:cubicBezTo>
                      <a:pt x="2593" y="557"/>
                      <a:pt x="2886" y="369"/>
                      <a:pt x="3569" y="302"/>
                    </a:cubicBezTo>
                    <a:cubicBezTo>
                      <a:pt x="3497" y="291"/>
                      <a:pt x="3404" y="286"/>
                      <a:pt x="3299" y="286"/>
                    </a:cubicBezTo>
                    <a:cubicBezTo>
                      <a:pt x="2828" y="286"/>
                      <a:pt x="2134" y="377"/>
                      <a:pt x="2134" y="377"/>
                    </a:cubicBezTo>
                    <a:lnTo>
                      <a:pt x="2991" y="212"/>
                    </a:lnTo>
                    <a:lnTo>
                      <a:pt x="2991" y="212"/>
                    </a:lnTo>
                    <a:lnTo>
                      <a:pt x="1796" y="242"/>
                    </a:lnTo>
                    <a:cubicBezTo>
                      <a:pt x="1796" y="242"/>
                      <a:pt x="2518" y="99"/>
                      <a:pt x="3344" y="1"/>
                    </a:cubicBezTo>
                    <a:cubicBezTo>
                      <a:pt x="3324" y="1"/>
                      <a:pt x="3303" y="1"/>
                      <a:pt x="32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0" name="Google Shape;1440;p34"/>
            <p:cNvGrpSpPr/>
            <p:nvPr/>
          </p:nvGrpSpPr>
          <p:grpSpPr>
            <a:xfrm>
              <a:off x="8813736" y="3834783"/>
              <a:ext cx="304995" cy="136747"/>
              <a:chOff x="8207986" y="3643583"/>
              <a:chExt cx="304995" cy="136747"/>
            </a:xfrm>
          </p:grpSpPr>
          <p:sp>
            <p:nvSpPr>
              <p:cNvPr id="1441" name="Google Shape;1441;p34"/>
              <p:cNvSpPr/>
              <p:nvPr/>
            </p:nvSpPr>
            <p:spPr>
              <a:xfrm rot="-5400000">
                <a:off x="8372572" y="3639920"/>
                <a:ext cx="134427" cy="146392"/>
              </a:xfrm>
              <a:custGeom>
                <a:avLst/>
                <a:gdLst/>
                <a:ahLst/>
                <a:cxnLst/>
                <a:rect l="l" t="t" r="r" b="b"/>
                <a:pathLst>
                  <a:path w="2202" h="2398" extrusionOk="0">
                    <a:moveTo>
                      <a:pt x="1907" y="0"/>
                    </a:moveTo>
                    <a:cubicBezTo>
                      <a:pt x="1674" y="0"/>
                      <a:pt x="1361" y="184"/>
                      <a:pt x="1158" y="244"/>
                    </a:cubicBezTo>
                    <a:cubicBezTo>
                      <a:pt x="992" y="296"/>
                      <a:pt x="834" y="364"/>
                      <a:pt x="684" y="439"/>
                    </a:cubicBezTo>
                    <a:cubicBezTo>
                      <a:pt x="391" y="589"/>
                      <a:pt x="83" y="800"/>
                      <a:pt x="38" y="1138"/>
                    </a:cubicBezTo>
                    <a:cubicBezTo>
                      <a:pt x="1" y="1356"/>
                      <a:pt x="121" y="1499"/>
                      <a:pt x="226" y="1762"/>
                    </a:cubicBezTo>
                    <a:cubicBezTo>
                      <a:pt x="309" y="1964"/>
                      <a:pt x="519" y="2115"/>
                      <a:pt x="699" y="2242"/>
                    </a:cubicBezTo>
                    <a:cubicBezTo>
                      <a:pt x="804" y="2322"/>
                      <a:pt x="928" y="2397"/>
                      <a:pt x="1052" y="2397"/>
                    </a:cubicBezTo>
                    <a:cubicBezTo>
                      <a:pt x="1080" y="2397"/>
                      <a:pt x="1108" y="2393"/>
                      <a:pt x="1135" y="2385"/>
                    </a:cubicBezTo>
                    <a:cubicBezTo>
                      <a:pt x="1270" y="2340"/>
                      <a:pt x="1345" y="2205"/>
                      <a:pt x="1406" y="2077"/>
                    </a:cubicBezTo>
                    <a:cubicBezTo>
                      <a:pt x="1623" y="1634"/>
                      <a:pt x="1834" y="1183"/>
                      <a:pt x="2052" y="740"/>
                    </a:cubicBezTo>
                    <a:cubicBezTo>
                      <a:pt x="2097" y="657"/>
                      <a:pt x="2134" y="574"/>
                      <a:pt x="2157" y="484"/>
                    </a:cubicBezTo>
                    <a:cubicBezTo>
                      <a:pt x="2202" y="281"/>
                      <a:pt x="2172" y="101"/>
                      <a:pt x="2067" y="41"/>
                    </a:cubicBezTo>
                    <a:cubicBezTo>
                      <a:pt x="2021" y="12"/>
                      <a:pt x="1967" y="0"/>
                      <a:pt x="1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4"/>
              <p:cNvSpPr/>
              <p:nvPr/>
            </p:nvSpPr>
            <p:spPr>
              <a:xfrm rot="-5400000">
                <a:off x="8231062" y="3620507"/>
                <a:ext cx="113793" cy="159944"/>
              </a:xfrm>
              <a:custGeom>
                <a:avLst/>
                <a:gdLst/>
                <a:ahLst/>
                <a:cxnLst/>
                <a:rect l="l" t="t" r="r" b="b"/>
                <a:pathLst>
                  <a:path w="1864" h="2620" extrusionOk="0">
                    <a:moveTo>
                      <a:pt x="1273" y="1"/>
                    </a:moveTo>
                    <a:cubicBezTo>
                      <a:pt x="1192" y="1"/>
                      <a:pt x="1107" y="20"/>
                      <a:pt x="1030" y="39"/>
                    </a:cubicBezTo>
                    <a:cubicBezTo>
                      <a:pt x="827" y="99"/>
                      <a:pt x="579" y="160"/>
                      <a:pt x="436" y="325"/>
                    </a:cubicBezTo>
                    <a:cubicBezTo>
                      <a:pt x="256" y="535"/>
                      <a:pt x="98" y="618"/>
                      <a:pt x="60" y="836"/>
                    </a:cubicBezTo>
                    <a:cubicBezTo>
                      <a:pt x="0" y="1174"/>
                      <a:pt x="226" y="1482"/>
                      <a:pt x="451" y="1730"/>
                    </a:cubicBezTo>
                    <a:cubicBezTo>
                      <a:pt x="571" y="1865"/>
                      <a:pt x="699" y="1985"/>
                      <a:pt x="842" y="2091"/>
                    </a:cubicBezTo>
                    <a:cubicBezTo>
                      <a:pt x="1048" y="2247"/>
                      <a:pt x="1336" y="2620"/>
                      <a:pt x="1589" y="2620"/>
                    </a:cubicBezTo>
                    <a:cubicBezTo>
                      <a:pt x="1603" y="2620"/>
                      <a:pt x="1617" y="2619"/>
                      <a:pt x="1631" y="2616"/>
                    </a:cubicBezTo>
                    <a:cubicBezTo>
                      <a:pt x="1751" y="2594"/>
                      <a:pt x="1833" y="2436"/>
                      <a:pt x="1856" y="2226"/>
                    </a:cubicBezTo>
                    <a:cubicBezTo>
                      <a:pt x="1864" y="2136"/>
                      <a:pt x="1848" y="2038"/>
                      <a:pt x="1841" y="1948"/>
                    </a:cubicBezTo>
                    <a:cubicBezTo>
                      <a:pt x="1773" y="1452"/>
                      <a:pt x="1706" y="956"/>
                      <a:pt x="1646" y="460"/>
                    </a:cubicBezTo>
                    <a:cubicBezTo>
                      <a:pt x="1623" y="317"/>
                      <a:pt x="1601" y="160"/>
                      <a:pt x="1488" y="69"/>
                    </a:cubicBezTo>
                    <a:cubicBezTo>
                      <a:pt x="1426" y="18"/>
                      <a:pt x="1351"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3" name="Google Shape;1443;p34"/>
            <p:cNvGrpSpPr/>
            <p:nvPr/>
          </p:nvGrpSpPr>
          <p:grpSpPr>
            <a:xfrm>
              <a:off x="8816972" y="3847847"/>
              <a:ext cx="296328" cy="121118"/>
              <a:chOff x="8211222" y="3656647"/>
              <a:chExt cx="296328" cy="121118"/>
            </a:xfrm>
          </p:grpSpPr>
          <p:sp>
            <p:nvSpPr>
              <p:cNvPr id="1444" name="Google Shape;1444;p34"/>
              <p:cNvSpPr/>
              <p:nvPr/>
            </p:nvSpPr>
            <p:spPr>
              <a:xfrm rot="-5400000">
                <a:off x="8375502" y="3648162"/>
                <a:ext cx="121118" cy="138089"/>
              </a:xfrm>
              <a:custGeom>
                <a:avLst/>
                <a:gdLst/>
                <a:ahLst/>
                <a:cxnLst/>
                <a:rect l="l" t="t" r="r" b="b"/>
                <a:pathLst>
                  <a:path w="1984" h="2262" extrusionOk="0">
                    <a:moveTo>
                      <a:pt x="1955" y="0"/>
                    </a:moveTo>
                    <a:cubicBezTo>
                      <a:pt x="1951" y="0"/>
                      <a:pt x="1947" y="2"/>
                      <a:pt x="1942" y="4"/>
                    </a:cubicBezTo>
                    <a:cubicBezTo>
                      <a:pt x="1604" y="132"/>
                      <a:pt x="1258" y="282"/>
                      <a:pt x="920" y="425"/>
                    </a:cubicBezTo>
                    <a:cubicBezTo>
                      <a:pt x="620" y="560"/>
                      <a:pt x="297" y="703"/>
                      <a:pt x="71" y="943"/>
                    </a:cubicBezTo>
                    <a:cubicBezTo>
                      <a:pt x="64" y="951"/>
                      <a:pt x="71" y="951"/>
                      <a:pt x="71" y="951"/>
                    </a:cubicBezTo>
                    <a:cubicBezTo>
                      <a:pt x="334" y="770"/>
                      <a:pt x="612" y="628"/>
                      <a:pt x="898" y="500"/>
                    </a:cubicBezTo>
                    <a:lnTo>
                      <a:pt x="898" y="500"/>
                    </a:lnTo>
                    <a:cubicBezTo>
                      <a:pt x="732" y="628"/>
                      <a:pt x="590" y="770"/>
                      <a:pt x="432" y="906"/>
                    </a:cubicBezTo>
                    <a:cubicBezTo>
                      <a:pt x="282" y="1026"/>
                      <a:pt x="124" y="1138"/>
                      <a:pt x="11" y="1296"/>
                    </a:cubicBezTo>
                    <a:cubicBezTo>
                      <a:pt x="0" y="1307"/>
                      <a:pt x="9" y="1317"/>
                      <a:pt x="17" y="1317"/>
                    </a:cubicBezTo>
                    <a:cubicBezTo>
                      <a:pt x="20" y="1317"/>
                      <a:pt x="24" y="1316"/>
                      <a:pt x="26" y="1311"/>
                    </a:cubicBezTo>
                    <a:cubicBezTo>
                      <a:pt x="154" y="1146"/>
                      <a:pt x="327" y="1033"/>
                      <a:pt x="484" y="898"/>
                    </a:cubicBezTo>
                    <a:cubicBezTo>
                      <a:pt x="650" y="755"/>
                      <a:pt x="815" y="620"/>
                      <a:pt x="965" y="470"/>
                    </a:cubicBezTo>
                    <a:cubicBezTo>
                      <a:pt x="1243" y="350"/>
                      <a:pt x="1521" y="237"/>
                      <a:pt x="1799" y="117"/>
                    </a:cubicBezTo>
                    <a:lnTo>
                      <a:pt x="1799" y="117"/>
                    </a:lnTo>
                    <a:cubicBezTo>
                      <a:pt x="1514" y="304"/>
                      <a:pt x="1281" y="567"/>
                      <a:pt x="1010" y="793"/>
                    </a:cubicBezTo>
                    <a:cubicBezTo>
                      <a:pt x="717" y="1033"/>
                      <a:pt x="297" y="1153"/>
                      <a:pt x="94" y="1499"/>
                    </a:cubicBezTo>
                    <a:cubicBezTo>
                      <a:pt x="83" y="1510"/>
                      <a:pt x="91" y="1520"/>
                      <a:pt x="100" y="1520"/>
                    </a:cubicBezTo>
                    <a:cubicBezTo>
                      <a:pt x="103" y="1520"/>
                      <a:pt x="107" y="1519"/>
                      <a:pt x="109" y="1514"/>
                    </a:cubicBezTo>
                    <a:cubicBezTo>
                      <a:pt x="304" y="1221"/>
                      <a:pt x="635" y="1101"/>
                      <a:pt x="913" y="913"/>
                    </a:cubicBezTo>
                    <a:lnTo>
                      <a:pt x="913" y="913"/>
                    </a:lnTo>
                    <a:cubicBezTo>
                      <a:pt x="845" y="1003"/>
                      <a:pt x="777" y="1116"/>
                      <a:pt x="710" y="1206"/>
                    </a:cubicBezTo>
                    <a:cubicBezTo>
                      <a:pt x="560" y="1416"/>
                      <a:pt x="402" y="1627"/>
                      <a:pt x="252" y="1837"/>
                    </a:cubicBezTo>
                    <a:cubicBezTo>
                      <a:pt x="246" y="1848"/>
                      <a:pt x="256" y="1858"/>
                      <a:pt x="265" y="1858"/>
                    </a:cubicBezTo>
                    <a:cubicBezTo>
                      <a:pt x="268" y="1858"/>
                      <a:pt x="272" y="1857"/>
                      <a:pt x="274" y="1852"/>
                    </a:cubicBezTo>
                    <a:cubicBezTo>
                      <a:pt x="417" y="1672"/>
                      <a:pt x="545" y="1484"/>
                      <a:pt x="680" y="1296"/>
                    </a:cubicBezTo>
                    <a:cubicBezTo>
                      <a:pt x="792" y="1146"/>
                      <a:pt x="898" y="966"/>
                      <a:pt x="1033" y="823"/>
                    </a:cubicBezTo>
                    <a:cubicBezTo>
                      <a:pt x="1040" y="815"/>
                      <a:pt x="1048" y="808"/>
                      <a:pt x="1055" y="800"/>
                    </a:cubicBezTo>
                    <a:cubicBezTo>
                      <a:pt x="1198" y="680"/>
                      <a:pt x="1333" y="537"/>
                      <a:pt x="1476" y="410"/>
                    </a:cubicBezTo>
                    <a:cubicBezTo>
                      <a:pt x="1566" y="335"/>
                      <a:pt x="1657" y="259"/>
                      <a:pt x="1754" y="192"/>
                    </a:cubicBezTo>
                    <a:lnTo>
                      <a:pt x="1754" y="192"/>
                    </a:lnTo>
                    <a:cubicBezTo>
                      <a:pt x="1521" y="507"/>
                      <a:pt x="1296" y="845"/>
                      <a:pt x="1086" y="1176"/>
                    </a:cubicBezTo>
                    <a:cubicBezTo>
                      <a:pt x="890" y="1492"/>
                      <a:pt x="702" y="1830"/>
                      <a:pt x="627" y="2198"/>
                    </a:cubicBezTo>
                    <a:cubicBezTo>
                      <a:pt x="627" y="2207"/>
                      <a:pt x="636" y="2214"/>
                      <a:pt x="642" y="2214"/>
                    </a:cubicBezTo>
                    <a:cubicBezTo>
                      <a:pt x="646" y="2214"/>
                      <a:pt x="650" y="2211"/>
                      <a:pt x="650" y="2205"/>
                    </a:cubicBezTo>
                    <a:cubicBezTo>
                      <a:pt x="762" y="1867"/>
                      <a:pt x="905" y="1559"/>
                      <a:pt x="1086" y="1259"/>
                    </a:cubicBezTo>
                    <a:lnTo>
                      <a:pt x="1086" y="1259"/>
                    </a:lnTo>
                    <a:cubicBezTo>
                      <a:pt x="1010" y="1574"/>
                      <a:pt x="973" y="1927"/>
                      <a:pt x="973" y="2250"/>
                    </a:cubicBezTo>
                    <a:cubicBezTo>
                      <a:pt x="973" y="2258"/>
                      <a:pt x="977" y="2262"/>
                      <a:pt x="980" y="2262"/>
                    </a:cubicBezTo>
                    <a:cubicBezTo>
                      <a:pt x="984" y="2262"/>
                      <a:pt x="988" y="2258"/>
                      <a:pt x="988" y="2250"/>
                    </a:cubicBezTo>
                    <a:cubicBezTo>
                      <a:pt x="1033" y="1890"/>
                      <a:pt x="1086" y="1537"/>
                      <a:pt x="1138" y="1176"/>
                    </a:cubicBezTo>
                    <a:cubicBezTo>
                      <a:pt x="1146" y="1161"/>
                      <a:pt x="1153" y="1146"/>
                      <a:pt x="1161" y="1138"/>
                    </a:cubicBezTo>
                    <a:cubicBezTo>
                      <a:pt x="1379" y="793"/>
                      <a:pt x="1626" y="470"/>
                      <a:pt x="1844" y="124"/>
                    </a:cubicBezTo>
                    <a:lnTo>
                      <a:pt x="1957" y="49"/>
                    </a:lnTo>
                    <a:cubicBezTo>
                      <a:pt x="1957" y="49"/>
                      <a:pt x="1957" y="42"/>
                      <a:pt x="1957" y="42"/>
                    </a:cubicBezTo>
                    <a:lnTo>
                      <a:pt x="1965" y="42"/>
                    </a:lnTo>
                    <a:cubicBezTo>
                      <a:pt x="1983" y="29"/>
                      <a:pt x="1976" y="0"/>
                      <a:pt x="19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4"/>
              <p:cNvSpPr/>
              <p:nvPr/>
            </p:nvSpPr>
            <p:spPr>
              <a:xfrm rot="-5400000">
                <a:off x="8500346" y="3706156"/>
                <a:ext cx="7387" cy="7020"/>
              </a:xfrm>
              <a:custGeom>
                <a:avLst/>
                <a:gdLst/>
                <a:ahLst/>
                <a:cxnLst/>
                <a:rect l="l" t="t" r="r" b="b"/>
                <a:pathLst>
                  <a:path w="121" h="115" extrusionOk="0">
                    <a:moveTo>
                      <a:pt x="57" y="1"/>
                    </a:moveTo>
                    <a:cubicBezTo>
                      <a:pt x="44" y="1"/>
                      <a:pt x="32" y="5"/>
                      <a:pt x="23" y="11"/>
                    </a:cubicBezTo>
                    <a:cubicBezTo>
                      <a:pt x="0" y="33"/>
                      <a:pt x="0" y="71"/>
                      <a:pt x="15" y="94"/>
                    </a:cubicBezTo>
                    <a:cubicBezTo>
                      <a:pt x="29" y="107"/>
                      <a:pt x="47" y="115"/>
                      <a:pt x="64" y="115"/>
                    </a:cubicBezTo>
                    <a:cubicBezTo>
                      <a:pt x="77" y="115"/>
                      <a:pt x="89" y="110"/>
                      <a:pt x="98" y="101"/>
                    </a:cubicBezTo>
                    <a:cubicBezTo>
                      <a:pt x="121" y="86"/>
                      <a:pt x="121" y="48"/>
                      <a:pt x="106" y="26"/>
                    </a:cubicBezTo>
                    <a:cubicBezTo>
                      <a:pt x="92" y="8"/>
                      <a:pt x="74" y="1"/>
                      <a:pt x="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4"/>
              <p:cNvSpPr/>
              <p:nvPr/>
            </p:nvSpPr>
            <p:spPr>
              <a:xfrm rot="-5400000">
                <a:off x="8496195" y="3725997"/>
                <a:ext cx="6471" cy="4884"/>
              </a:xfrm>
              <a:custGeom>
                <a:avLst/>
                <a:gdLst/>
                <a:ahLst/>
                <a:cxnLst/>
                <a:rect l="l" t="t" r="r" b="b"/>
                <a:pathLst>
                  <a:path w="106" h="80" extrusionOk="0">
                    <a:moveTo>
                      <a:pt x="52" y="1"/>
                    </a:moveTo>
                    <a:cubicBezTo>
                      <a:pt x="45" y="1"/>
                      <a:pt x="37" y="3"/>
                      <a:pt x="30" y="9"/>
                    </a:cubicBezTo>
                    <a:cubicBezTo>
                      <a:pt x="0" y="33"/>
                      <a:pt x="22" y="80"/>
                      <a:pt x="51" y="80"/>
                    </a:cubicBezTo>
                    <a:cubicBezTo>
                      <a:pt x="59" y="80"/>
                      <a:pt x="67" y="77"/>
                      <a:pt x="75" y="69"/>
                    </a:cubicBezTo>
                    <a:cubicBezTo>
                      <a:pt x="105" y="45"/>
                      <a:pt x="82" y="1"/>
                      <a:pt x="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4"/>
              <p:cNvSpPr/>
              <p:nvPr/>
            </p:nvSpPr>
            <p:spPr>
              <a:xfrm rot="-5400000">
                <a:off x="8481299" y="3744128"/>
                <a:ext cx="8364" cy="8119"/>
              </a:xfrm>
              <a:custGeom>
                <a:avLst/>
                <a:gdLst/>
                <a:ahLst/>
                <a:cxnLst/>
                <a:rect l="l" t="t" r="r" b="b"/>
                <a:pathLst>
                  <a:path w="137" h="133" extrusionOk="0">
                    <a:moveTo>
                      <a:pt x="53" y="1"/>
                    </a:moveTo>
                    <a:cubicBezTo>
                      <a:pt x="16" y="8"/>
                      <a:pt x="1" y="38"/>
                      <a:pt x="8" y="68"/>
                    </a:cubicBezTo>
                    <a:cubicBezTo>
                      <a:pt x="8" y="74"/>
                      <a:pt x="12" y="92"/>
                      <a:pt x="12" y="92"/>
                    </a:cubicBezTo>
                    <a:cubicBezTo>
                      <a:pt x="11" y="92"/>
                      <a:pt x="10" y="89"/>
                      <a:pt x="8" y="83"/>
                    </a:cubicBezTo>
                    <a:lnTo>
                      <a:pt x="8" y="83"/>
                    </a:lnTo>
                    <a:cubicBezTo>
                      <a:pt x="14" y="108"/>
                      <a:pt x="36" y="133"/>
                      <a:pt x="64" y="133"/>
                    </a:cubicBezTo>
                    <a:cubicBezTo>
                      <a:pt x="70" y="133"/>
                      <a:pt x="77" y="131"/>
                      <a:pt x="83" y="129"/>
                    </a:cubicBezTo>
                    <a:cubicBezTo>
                      <a:pt x="121" y="121"/>
                      <a:pt x="136" y="83"/>
                      <a:pt x="121" y="46"/>
                    </a:cubicBezTo>
                    <a:cubicBezTo>
                      <a:pt x="114" y="16"/>
                      <a:pt x="83" y="1"/>
                      <a:pt x="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4"/>
              <p:cNvSpPr/>
              <p:nvPr/>
            </p:nvSpPr>
            <p:spPr>
              <a:xfrm rot="-5400000">
                <a:off x="8459200" y="3759024"/>
                <a:ext cx="7875" cy="8119"/>
              </a:xfrm>
              <a:custGeom>
                <a:avLst/>
                <a:gdLst/>
                <a:ahLst/>
                <a:cxnLst/>
                <a:rect l="l" t="t" r="r" b="b"/>
                <a:pathLst>
                  <a:path w="129" h="133" extrusionOk="0">
                    <a:moveTo>
                      <a:pt x="60" y="0"/>
                    </a:moveTo>
                    <a:cubicBezTo>
                      <a:pt x="48" y="0"/>
                      <a:pt x="36" y="4"/>
                      <a:pt x="23" y="14"/>
                    </a:cubicBezTo>
                    <a:cubicBezTo>
                      <a:pt x="8" y="21"/>
                      <a:pt x="0" y="44"/>
                      <a:pt x="0" y="66"/>
                    </a:cubicBezTo>
                    <a:lnTo>
                      <a:pt x="0" y="74"/>
                    </a:lnTo>
                    <a:lnTo>
                      <a:pt x="0" y="81"/>
                    </a:lnTo>
                    <a:cubicBezTo>
                      <a:pt x="0" y="104"/>
                      <a:pt x="15" y="126"/>
                      <a:pt x="38" y="126"/>
                    </a:cubicBezTo>
                    <a:cubicBezTo>
                      <a:pt x="46" y="130"/>
                      <a:pt x="54" y="132"/>
                      <a:pt x="62" y="132"/>
                    </a:cubicBezTo>
                    <a:cubicBezTo>
                      <a:pt x="83" y="132"/>
                      <a:pt x="102" y="118"/>
                      <a:pt x="113" y="96"/>
                    </a:cubicBezTo>
                    <a:cubicBezTo>
                      <a:pt x="128" y="66"/>
                      <a:pt x="121" y="44"/>
                      <a:pt x="106" y="21"/>
                    </a:cubicBezTo>
                    <a:cubicBezTo>
                      <a:pt x="92" y="8"/>
                      <a:pt x="77" y="0"/>
                      <a:pt x="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4"/>
              <p:cNvSpPr/>
              <p:nvPr/>
            </p:nvSpPr>
            <p:spPr>
              <a:xfrm rot="-5400000">
                <a:off x="8442961" y="3766777"/>
                <a:ext cx="10500" cy="7814"/>
              </a:xfrm>
              <a:custGeom>
                <a:avLst/>
                <a:gdLst/>
                <a:ahLst/>
                <a:cxnLst/>
                <a:rect l="l" t="t" r="r" b="b"/>
                <a:pathLst>
                  <a:path w="172" h="128" extrusionOk="0">
                    <a:moveTo>
                      <a:pt x="86" y="0"/>
                    </a:moveTo>
                    <a:cubicBezTo>
                      <a:pt x="74" y="0"/>
                      <a:pt x="61" y="5"/>
                      <a:pt x="49" y="15"/>
                    </a:cubicBezTo>
                    <a:cubicBezTo>
                      <a:pt x="1" y="57"/>
                      <a:pt x="39" y="128"/>
                      <a:pt x="87" y="128"/>
                    </a:cubicBezTo>
                    <a:cubicBezTo>
                      <a:pt x="99" y="128"/>
                      <a:pt x="112" y="123"/>
                      <a:pt x="124" y="113"/>
                    </a:cubicBezTo>
                    <a:cubicBezTo>
                      <a:pt x="172" y="71"/>
                      <a:pt x="134" y="0"/>
                      <a:pt x="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4"/>
              <p:cNvSpPr/>
              <p:nvPr/>
            </p:nvSpPr>
            <p:spPr>
              <a:xfrm rot="-5400000">
                <a:off x="8427088" y="3767754"/>
                <a:ext cx="8302" cy="7692"/>
              </a:xfrm>
              <a:custGeom>
                <a:avLst/>
                <a:gdLst/>
                <a:ahLst/>
                <a:cxnLst/>
                <a:rect l="l" t="t" r="r" b="b"/>
                <a:pathLst>
                  <a:path w="136" h="126" extrusionOk="0">
                    <a:moveTo>
                      <a:pt x="65" y="1"/>
                    </a:moveTo>
                    <a:cubicBezTo>
                      <a:pt x="52" y="1"/>
                      <a:pt x="40" y="5"/>
                      <a:pt x="31" y="14"/>
                    </a:cubicBezTo>
                    <a:cubicBezTo>
                      <a:pt x="8" y="37"/>
                      <a:pt x="1" y="74"/>
                      <a:pt x="23" y="104"/>
                    </a:cubicBezTo>
                    <a:cubicBezTo>
                      <a:pt x="36" y="117"/>
                      <a:pt x="52" y="126"/>
                      <a:pt x="69" y="126"/>
                    </a:cubicBezTo>
                    <a:cubicBezTo>
                      <a:pt x="81" y="126"/>
                      <a:pt x="93" y="121"/>
                      <a:pt x="106" y="112"/>
                    </a:cubicBezTo>
                    <a:cubicBezTo>
                      <a:pt x="128" y="89"/>
                      <a:pt x="136" y="52"/>
                      <a:pt x="113" y="22"/>
                    </a:cubicBezTo>
                    <a:cubicBezTo>
                      <a:pt x="100" y="9"/>
                      <a:pt x="82"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4"/>
              <p:cNvSpPr/>
              <p:nvPr/>
            </p:nvSpPr>
            <p:spPr>
              <a:xfrm rot="-5400000">
                <a:off x="8243241" y="3628779"/>
                <a:ext cx="92487" cy="156526"/>
              </a:xfrm>
              <a:custGeom>
                <a:avLst/>
                <a:gdLst/>
                <a:ahLst/>
                <a:cxnLst/>
                <a:rect l="l" t="t" r="r" b="b"/>
                <a:pathLst>
                  <a:path w="1515" h="2564" extrusionOk="0">
                    <a:moveTo>
                      <a:pt x="932" y="1"/>
                    </a:moveTo>
                    <a:cubicBezTo>
                      <a:pt x="928" y="1"/>
                      <a:pt x="925" y="3"/>
                      <a:pt x="925" y="9"/>
                    </a:cubicBezTo>
                    <a:cubicBezTo>
                      <a:pt x="880" y="385"/>
                      <a:pt x="947" y="775"/>
                      <a:pt x="1030" y="1136"/>
                    </a:cubicBezTo>
                    <a:cubicBezTo>
                      <a:pt x="1128" y="1534"/>
                      <a:pt x="1233" y="1932"/>
                      <a:pt x="1361" y="2316"/>
                    </a:cubicBezTo>
                    <a:cubicBezTo>
                      <a:pt x="1293" y="2210"/>
                      <a:pt x="1225" y="2113"/>
                      <a:pt x="1165" y="2000"/>
                    </a:cubicBezTo>
                    <a:cubicBezTo>
                      <a:pt x="1068" y="1827"/>
                      <a:pt x="985" y="1654"/>
                      <a:pt x="887" y="1482"/>
                    </a:cubicBezTo>
                    <a:cubicBezTo>
                      <a:pt x="887" y="1474"/>
                      <a:pt x="880" y="1466"/>
                      <a:pt x="872" y="1459"/>
                    </a:cubicBezTo>
                    <a:cubicBezTo>
                      <a:pt x="790" y="1279"/>
                      <a:pt x="745" y="1061"/>
                      <a:pt x="692" y="880"/>
                    </a:cubicBezTo>
                    <a:cubicBezTo>
                      <a:pt x="624" y="655"/>
                      <a:pt x="557" y="430"/>
                      <a:pt x="482" y="212"/>
                    </a:cubicBezTo>
                    <a:cubicBezTo>
                      <a:pt x="479" y="202"/>
                      <a:pt x="473" y="198"/>
                      <a:pt x="467" y="198"/>
                    </a:cubicBezTo>
                    <a:cubicBezTo>
                      <a:pt x="459" y="198"/>
                      <a:pt x="452" y="206"/>
                      <a:pt x="452" y="219"/>
                    </a:cubicBezTo>
                    <a:cubicBezTo>
                      <a:pt x="527" y="475"/>
                      <a:pt x="609" y="723"/>
                      <a:pt x="685" y="978"/>
                    </a:cubicBezTo>
                    <a:cubicBezTo>
                      <a:pt x="722" y="1091"/>
                      <a:pt x="752" y="1211"/>
                      <a:pt x="790" y="1331"/>
                    </a:cubicBezTo>
                    <a:cubicBezTo>
                      <a:pt x="587" y="1053"/>
                      <a:pt x="309" y="813"/>
                      <a:pt x="219" y="475"/>
                    </a:cubicBezTo>
                    <a:cubicBezTo>
                      <a:pt x="219" y="465"/>
                      <a:pt x="213" y="461"/>
                      <a:pt x="208" y="461"/>
                    </a:cubicBezTo>
                    <a:cubicBezTo>
                      <a:pt x="200" y="461"/>
                      <a:pt x="192" y="469"/>
                      <a:pt x="196" y="482"/>
                    </a:cubicBezTo>
                    <a:cubicBezTo>
                      <a:pt x="279" y="880"/>
                      <a:pt x="639" y="1136"/>
                      <a:pt x="842" y="1474"/>
                    </a:cubicBezTo>
                    <a:cubicBezTo>
                      <a:pt x="1023" y="1782"/>
                      <a:pt x="1158" y="2113"/>
                      <a:pt x="1376" y="2398"/>
                    </a:cubicBezTo>
                    <a:cubicBezTo>
                      <a:pt x="1150" y="2188"/>
                      <a:pt x="917" y="1977"/>
                      <a:pt x="700" y="1760"/>
                    </a:cubicBezTo>
                    <a:cubicBezTo>
                      <a:pt x="602" y="1564"/>
                      <a:pt x="489" y="1376"/>
                      <a:pt x="376" y="1188"/>
                    </a:cubicBezTo>
                    <a:cubicBezTo>
                      <a:pt x="271" y="1001"/>
                      <a:pt x="144" y="828"/>
                      <a:pt x="76" y="625"/>
                    </a:cubicBezTo>
                    <a:cubicBezTo>
                      <a:pt x="76" y="619"/>
                      <a:pt x="73" y="617"/>
                      <a:pt x="69" y="617"/>
                    </a:cubicBezTo>
                    <a:cubicBezTo>
                      <a:pt x="62" y="617"/>
                      <a:pt x="53" y="623"/>
                      <a:pt x="53" y="633"/>
                    </a:cubicBezTo>
                    <a:cubicBezTo>
                      <a:pt x="113" y="828"/>
                      <a:pt x="226" y="986"/>
                      <a:pt x="331" y="1158"/>
                    </a:cubicBezTo>
                    <a:cubicBezTo>
                      <a:pt x="437" y="1339"/>
                      <a:pt x="534" y="1527"/>
                      <a:pt x="639" y="1707"/>
                    </a:cubicBezTo>
                    <a:cubicBezTo>
                      <a:pt x="414" y="1482"/>
                      <a:pt x="196" y="1249"/>
                      <a:pt x="8" y="986"/>
                    </a:cubicBezTo>
                    <a:cubicBezTo>
                      <a:pt x="8" y="983"/>
                      <a:pt x="7" y="982"/>
                      <a:pt x="6" y="982"/>
                    </a:cubicBezTo>
                    <a:cubicBezTo>
                      <a:pt x="4" y="982"/>
                      <a:pt x="1" y="986"/>
                      <a:pt x="1" y="986"/>
                    </a:cubicBezTo>
                    <a:cubicBezTo>
                      <a:pt x="144" y="1301"/>
                      <a:pt x="399" y="1549"/>
                      <a:pt x="647" y="1790"/>
                    </a:cubicBezTo>
                    <a:cubicBezTo>
                      <a:pt x="917" y="2045"/>
                      <a:pt x="1188" y="2308"/>
                      <a:pt x="1473" y="2556"/>
                    </a:cubicBezTo>
                    <a:cubicBezTo>
                      <a:pt x="1479" y="2562"/>
                      <a:pt x="1485" y="2564"/>
                      <a:pt x="1490" y="2564"/>
                    </a:cubicBezTo>
                    <a:cubicBezTo>
                      <a:pt x="1505" y="2564"/>
                      <a:pt x="1515" y="2543"/>
                      <a:pt x="1503" y="2526"/>
                    </a:cubicBezTo>
                    <a:lnTo>
                      <a:pt x="1496" y="2526"/>
                    </a:lnTo>
                    <a:cubicBezTo>
                      <a:pt x="1496" y="2526"/>
                      <a:pt x="1496" y="2518"/>
                      <a:pt x="1496" y="2518"/>
                    </a:cubicBezTo>
                    <a:cubicBezTo>
                      <a:pt x="1473" y="2481"/>
                      <a:pt x="1443" y="2443"/>
                      <a:pt x="1421" y="2406"/>
                    </a:cubicBezTo>
                    <a:cubicBezTo>
                      <a:pt x="1323" y="2000"/>
                      <a:pt x="1195" y="1609"/>
                      <a:pt x="1090" y="1204"/>
                    </a:cubicBezTo>
                    <a:cubicBezTo>
                      <a:pt x="1090" y="1188"/>
                      <a:pt x="1090" y="1173"/>
                      <a:pt x="1083" y="1158"/>
                    </a:cubicBezTo>
                    <a:cubicBezTo>
                      <a:pt x="1143" y="805"/>
                      <a:pt x="1210" y="452"/>
                      <a:pt x="1278" y="92"/>
                    </a:cubicBezTo>
                    <a:cubicBezTo>
                      <a:pt x="1282" y="84"/>
                      <a:pt x="1278" y="80"/>
                      <a:pt x="1273" y="80"/>
                    </a:cubicBezTo>
                    <a:cubicBezTo>
                      <a:pt x="1269" y="80"/>
                      <a:pt x="1263" y="84"/>
                      <a:pt x="1263" y="92"/>
                    </a:cubicBezTo>
                    <a:cubicBezTo>
                      <a:pt x="1158" y="392"/>
                      <a:pt x="1090" y="738"/>
                      <a:pt x="1060" y="1061"/>
                    </a:cubicBezTo>
                    <a:cubicBezTo>
                      <a:pt x="985" y="715"/>
                      <a:pt x="947" y="370"/>
                      <a:pt x="947" y="16"/>
                    </a:cubicBezTo>
                    <a:cubicBezTo>
                      <a:pt x="947" y="7"/>
                      <a:pt x="939" y="1"/>
                      <a:pt x="9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4"/>
              <p:cNvSpPr/>
              <p:nvPr/>
            </p:nvSpPr>
            <p:spPr>
              <a:xfrm rot="-5400000">
                <a:off x="8216564" y="3664430"/>
                <a:ext cx="7387" cy="6959"/>
              </a:xfrm>
              <a:custGeom>
                <a:avLst/>
                <a:gdLst/>
                <a:ahLst/>
                <a:cxnLst/>
                <a:rect l="l" t="t" r="r" b="b"/>
                <a:pathLst>
                  <a:path w="121" h="114" extrusionOk="0">
                    <a:moveTo>
                      <a:pt x="60" y="1"/>
                    </a:moveTo>
                    <a:cubicBezTo>
                      <a:pt x="50" y="1"/>
                      <a:pt x="40" y="3"/>
                      <a:pt x="30" y="8"/>
                    </a:cubicBezTo>
                    <a:cubicBezTo>
                      <a:pt x="8" y="23"/>
                      <a:pt x="0" y="61"/>
                      <a:pt x="15" y="83"/>
                    </a:cubicBezTo>
                    <a:cubicBezTo>
                      <a:pt x="25" y="103"/>
                      <a:pt x="42" y="113"/>
                      <a:pt x="61" y="113"/>
                    </a:cubicBezTo>
                    <a:cubicBezTo>
                      <a:pt x="70" y="113"/>
                      <a:pt x="80" y="111"/>
                      <a:pt x="90" y="106"/>
                    </a:cubicBezTo>
                    <a:cubicBezTo>
                      <a:pt x="113" y="91"/>
                      <a:pt x="120" y="53"/>
                      <a:pt x="105" y="31"/>
                    </a:cubicBezTo>
                    <a:cubicBezTo>
                      <a:pt x="95" y="11"/>
                      <a:pt x="79" y="1"/>
                      <a:pt x="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4"/>
              <p:cNvSpPr/>
              <p:nvPr/>
            </p:nvSpPr>
            <p:spPr>
              <a:xfrm rot="-5400000">
                <a:off x="8214457" y="3684728"/>
                <a:ext cx="6349" cy="4884"/>
              </a:xfrm>
              <a:custGeom>
                <a:avLst/>
                <a:gdLst/>
                <a:ahLst/>
                <a:cxnLst/>
                <a:rect l="l" t="t" r="r" b="b"/>
                <a:pathLst>
                  <a:path w="104" h="80" extrusionOk="0">
                    <a:moveTo>
                      <a:pt x="54" y="0"/>
                    </a:moveTo>
                    <a:cubicBezTo>
                      <a:pt x="28" y="0"/>
                      <a:pt x="0" y="32"/>
                      <a:pt x="22" y="64"/>
                    </a:cubicBezTo>
                    <a:cubicBezTo>
                      <a:pt x="28" y="75"/>
                      <a:pt x="38" y="79"/>
                      <a:pt x="49" y="79"/>
                    </a:cubicBezTo>
                    <a:cubicBezTo>
                      <a:pt x="75" y="79"/>
                      <a:pt x="103" y="51"/>
                      <a:pt x="82" y="19"/>
                    </a:cubicBezTo>
                    <a:cubicBezTo>
                      <a:pt x="75" y="6"/>
                      <a:pt x="65" y="0"/>
                      <a:pt x="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4"/>
              <p:cNvSpPr/>
              <p:nvPr/>
            </p:nvSpPr>
            <p:spPr>
              <a:xfrm rot="-5400000">
                <a:off x="8219433" y="3706187"/>
                <a:ext cx="8302" cy="7875"/>
              </a:xfrm>
              <a:custGeom>
                <a:avLst/>
                <a:gdLst/>
                <a:ahLst/>
                <a:cxnLst/>
                <a:rect l="l" t="t" r="r" b="b"/>
                <a:pathLst>
                  <a:path w="136" h="129" extrusionOk="0">
                    <a:moveTo>
                      <a:pt x="68" y="1"/>
                    </a:moveTo>
                    <a:cubicBezTo>
                      <a:pt x="48" y="1"/>
                      <a:pt x="29" y="10"/>
                      <a:pt x="15" y="29"/>
                    </a:cubicBezTo>
                    <a:cubicBezTo>
                      <a:pt x="19" y="25"/>
                      <a:pt x="21" y="24"/>
                      <a:pt x="22" y="24"/>
                    </a:cubicBezTo>
                    <a:lnTo>
                      <a:pt x="22" y="24"/>
                    </a:lnTo>
                    <a:cubicBezTo>
                      <a:pt x="24" y="24"/>
                      <a:pt x="15" y="36"/>
                      <a:pt x="15" y="36"/>
                    </a:cubicBezTo>
                    <a:cubicBezTo>
                      <a:pt x="0" y="66"/>
                      <a:pt x="8" y="104"/>
                      <a:pt x="38" y="119"/>
                    </a:cubicBezTo>
                    <a:cubicBezTo>
                      <a:pt x="47" y="125"/>
                      <a:pt x="58" y="129"/>
                      <a:pt x="69" y="129"/>
                    </a:cubicBezTo>
                    <a:cubicBezTo>
                      <a:pt x="84" y="129"/>
                      <a:pt x="100" y="121"/>
                      <a:pt x="113" y="104"/>
                    </a:cubicBezTo>
                    <a:cubicBezTo>
                      <a:pt x="136" y="81"/>
                      <a:pt x="136" y="36"/>
                      <a:pt x="106" y="14"/>
                    </a:cubicBezTo>
                    <a:cubicBezTo>
                      <a:pt x="94" y="5"/>
                      <a:pt x="81" y="1"/>
                      <a:pt x="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4"/>
              <p:cNvSpPr/>
              <p:nvPr/>
            </p:nvSpPr>
            <p:spPr>
              <a:xfrm rot="-5400000">
                <a:off x="8235092" y="3727462"/>
                <a:ext cx="7875" cy="7997"/>
              </a:xfrm>
              <a:custGeom>
                <a:avLst/>
                <a:gdLst/>
                <a:ahLst/>
                <a:cxnLst/>
                <a:rect l="l" t="t" r="r" b="b"/>
                <a:pathLst>
                  <a:path w="129" h="131" extrusionOk="0">
                    <a:moveTo>
                      <a:pt x="57" y="0"/>
                    </a:moveTo>
                    <a:cubicBezTo>
                      <a:pt x="41" y="0"/>
                      <a:pt x="28" y="14"/>
                      <a:pt x="16" y="32"/>
                    </a:cubicBezTo>
                    <a:cubicBezTo>
                      <a:pt x="16" y="32"/>
                      <a:pt x="16" y="32"/>
                      <a:pt x="16" y="40"/>
                    </a:cubicBezTo>
                    <a:cubicBezTo>
                      <a:pt x="8" y="47"/>
                      <a:pt x="8" y="47"/>
                      <a:pt x="8" y="47"/>
                    </a:cubicBezTo>
                    <a:cubicBezTo>
                      <a:pt x="1" y="70"/>
                      <a:pt x="1" y="92"/>
                      <a:pt x="16" y="107"/>
                    </a:cubicBezTo>
                    <a:cubicBezTo>
                      <a:pt x="30" y="122"/>
                      <a:pt x="48" y="130"/>
                      <a:pt x="67" y="130"/>
                    </a:cubicBezTo>
                    <a:cubicBezTo>
                      <a:pt x="77" y="130"/>
                      <a:pt x="88" y="128"/>
                      <a:pt x="98" y="122"/>
                    </a:cubicBezTo>
                    <a:cubicBezTo>
                      <a:pt x="114" y="115"/>
                      <a:pt x="129" y="92"/>
                      <a:pt x="129" y="62"/>
                    </a:cubicBezTo>
                    <a:cubicBezTo>
                      <a:pt x="129" y="25"/>
                      <a:pt x="106" y="2"/>
                      <a:pt x="68" y="2"/>
                    </a:cubicBezTo>
                    <a:cubicBezTo>
                      <a:pt x="64" y="1"/>
                      <a:pt x="61" y="0"/>
                      <a:pt x="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4"/>
              <p:cNvSpPr/>
              <p:nvPr/>
            </p:nvSpPr>
            <p:spPr>
              <a:xfrm rot="-5400000">
                <a:off x="8245623" y="3739031"/>
                <a:ext cx="9829" cy="7814"/>
              </a:xfrm>
              <a:custGeom>
                <a:avLst/>
                <a:gdLst/>
                <a:ahLst/>
                <a:cxnLst/>
                <a:rect l="l" t="t" r="r" b="b"/>
                <a:pathLst>
                  <a:path w="161" h="128" extrusionOk="0">
                    <a:moveTo>
                      <a:pt x="82" y="1"/>
                    </a:moveTo>
                    <a:cubicBezTo>
                      <a:pt x="42" y="1"/>
                      <a:pt x="1" y="45"/>
                      <a:pt x="32" y="98"/>
                    </a:cubicBezTo>
                    <a:cubicBezTo>
                      <a:pt x="44" y="118"/>
                      <a:pt x="61" y="127"/>
                      <a:pt x="79" y="127"/>
                    </a:cubicBezTo>
                    <a:cubicBezTo>
                      <a:pt x="120" y="127"/>
                      <a:pt x="161" y="82"/>
                      <a:pt x="130" y="30"/>
                    </a:cubicBezTo>
                    <a:cubicBezTo>
                      <a:pt x="118" y="9"/>
                      <a:pt x="100" y="1"/>
                      <a:pt x="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4"/>
              <p:cNvSpPr/>
              <p:nvPr/>
            </p:nvSpPr>
            <p:spPr>
              <a:xfrm rot="-5400000">
                <a:off x="8262167" y="3745380"/>
                <a:ext cx="8364" cy="7448"/>
              </a:xfrm>
              <a:custGeom>
                <a:avLst/>
                <a:gdLst/>
                <a:ahLst/>
                <a:cxnLst/>
                <a:rect l="l" t="t" r="r" b="b"/>
                <a:pathLst>
                  <a:path w="137" h="122" extrusionOk="0">
                    <a:moveTo>
                      <a:pt x="68" y="1"/>
                    </a:moveTo>
                    <a:cubicBezTo>
                      <a:pt x="58" y="1"/>
                      <a:pt x="48" y="3"/>
                      <a:pt x="38" y="8"/>
                    </a:cubicBezTo>
                    <a:cubicBezTo>
                      <a:pt x="8" y="23"/>
                      <a:pt x="1" y="61"/>
                      <a:pt x="16" y="91"/>
                    </a:cubicBezTo>
                    <a:cubicBezTo>
                      <a:pt x="31" y="111"/>
                      <a:pt x="49" y="121"/>
                      <a:pt x="69" y="121"/>
                    </a:cubicBezTo>
                    <a:cubicBezTo>
                      <a:pt x="78" y="121"/>
                      <a:pt x="88" y="119"/>
                      <a:pt x="98" y="114"/>
                    </a:cubicBezTo>
                    <a:cubicBezTo>
                      <a:pt x="129" y="99"/>
                      <a:pt x="136" y="53"/>
                      <a:pt x="121" y="31"/>
                    </a:cubicBezTo>
                    <a:cubicBezTo>
                      <a:pt x="106" y="11"/>
                      <a:pt x="88" y="1"/>
                      <a:pt x="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8" name="Google Shape;1458;p34"/>
            <p:cNvSpPr/>
            <p:nvPr/>
          </p:nvSpPr>
          <p:spPr>
            <a:xfrm rot="5718793" flipH="1">
              <a:off x="8910203" y="3836839"/>
              <a:ext cx="32700" cy="69700"/>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4"/>
            <p:cNvSpPr/>
            <p:nvPr/>
          </p:nvSpPr>
          <p:spPr>
            <a:xfrm rot="4053810" flipH="1">
              <a:off x="8916658" y="3854154"/>
              <a:ext cx="36156" cy="79815"/>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4"/>
            <p:cNvSpPr/>
            <p:nvPr/>
          </p:nvSpPr>
          <p:spPr>
            <a:xfrm rot="-5718793">
              <a:off x="9002485" y="3837989"/>
              <a:ext cx="32700" cy="69700"/>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4"/>
            <p:cNvSpPr/>
            <p:nvPr/>
          </p:nvSpPr>
          <p:spPr>
            <a:xfrm rot="-4053810">
              <a:off x="8992574" y="3855304"/>
              <a:ext cx="36156" cy="79815"/>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4"/>
            <p:cNvSpPr/>
            <p:nvPr/>
          </p:nvSpPr>
          <p:spPr>
            <a:xfrm rot="10567640" flipH="1">
              <a:off x="8860350" y="3831862"/>
              <a:ext cx="118905" cy="21501"/>
            </a:xfrm>
            <a:custGeom>
              <a:avLst/>
              <a:gdLst/>
              <a:ahLst/>
              <a:cxnLst/>
              <a:rect l="l" t="t" r="r" b="b"/>
              <a:pathLst>
                <a:path w="7778" h="1406" extrusionOk="0">
                  <a:moveTo>
                    <a:pt x="1" y="1"/>
                  </a:moveTo>
                  <a:lnTo>
                    <a:pt x="1744" y="436"/>
                  </a:lnTo>
                  <a:lnTo>
                    <a:pt x="782" y="452"/>
                  </a:lnTo>
                  <a:lnTo>
                    <a:pt x="2127" y="639"/>
                  </a:lnTo>
                  <a:lnTo>
                    <a:pt x="647" y="624"/>
                  </a:lnTo>
                  <a:lnTo>
                    <a:pt x="2976" y="962"/>
                  </a:lnTo>
                  <a:cubicBezTo>
                    <a:pt x="2976" y="962"/>
                    <a:pt x="2563" y="1000"/>
                    <a:pt x="1256" y="1120"/>
                  </a:cubicBezTo>
                  <a:cubicBezTo>
                    <a:pt x="1408" y="1136"/>
                    <a:pt x="1601" y="1143"/>
                    <a:pt x="1814" y="1143"/>
                  </a:cubicBezTo>
                  <a:cubicBezTo>
                    <a:pt x="2811" y="1143"/>
                    <a:pt x="4268" y="1000"/>
                    <a:pt x="4269" y="1000"/>
                  </a:cubicBezTo>
                  <a:lnTo>
                    <a:pt x="4269" y="1000"/>
                  </a:lnTo>
                  <a:cubicBezTo>
                    <a:pt x="4268" y="1000"/>
                    <a:pt x="3863" y="1203"/>
                    <a:pt x="3014" y="1406"/>
                  </a:cubicBezTo>
                  <a:cubicBezTo>
                    <a:pt x="4885" y="1278"/>
                    <a:pt x="6530" y="947"/>
                    <a:pt x="7777" y="474"/>
                  </a:cubicBezTo>
                  <a:lnTo>
                    <a:pt x="7777" y="474"/>
                  </a:lnTo>
                  <a:cubicBezTo>
                    <a:pt x="7465" y="518"/>
                    <a:pt x="6931" y="543"/>
                    <a:pt x="6263" y="543"/>
                  </a:cubicBezTo>
                  <a:cubicBezTo>
                    <a:pt x="4555" y="543"/>
                    <a:pt x="1973" y="38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4"/>
            <p:cNvSpPr/>
            <p:nvPr/>
          </p:nvSpPr>
          <p:spPr>
            <a:xfrm rot="-9306934">
              <a:off x="8972154" y="3847678"/>
              <a:ext cx="118900" cy="21501"/>
            </a:xfrm>
            <a:custGeom>
              <a:avLst/>
              <a:gdLst/>
              <a:ahLst/>
              <a:cxnLst/>
              <a:rect l="l" t="t" r="r" b="b"/>
              <a:pathLst>
                <a:path w="7778" h="1406" extrusionOk="0">
                  <a:moveTo>
                    <a:pt x="1" y="1"/>
                  </a:moveTo>
                  <a:lnTo>
                    <a:pt x="1744" y="436"/>
                  </a:lnTo>
                  <a:lnTo>
                    <a:pt x="782" y="452"/>
                  </a:lnTo>
                  <a:lnTo>
                    <a:pt x="2127" y="639"/>
                  </a:lnTo>
                  <a:lnTo>
                    <a:pt x="647" y="624"/>
                  </a:lnTo>
                  <a:lnTo>
                    <a:pt x="2976" y="962"/>
                  </a:lnTo>
                  <a:cubicBezTo>
                    <a:pt x="2976" y="962"/>
                    <a:pt x="2563" y="1000"/>
                    <a:pt x="1256" y="1120"/>
                  </a:cubicBezTo>
                  <a:cubicBezTo>
                    <a:pt x="1408" y="1136"/>
                    <a:pt x="1601" y="1143"/>
                    <a:pt x="1814" y="1143"/>
                  </a:cubicBezTo>
                  <a:cubicBezTo>
                    <a:pt x="2811" y="1143"/>
                    <a:pt x="4268" y="1000"/>
                    <a:pt x="4269" y="1000"/>
                  </a:cubicBezTo>
                  <a:lnTo>
                    <a:pt x="4269" y="1000"/>
                  </a:lnTo>
                  <a:cubicBezTo>
                    <a:pt x="4268" y="1000"/>
                    <a:pt x="3863" y="1203"/>
                    <a:pt x="3014" y="1406"/>
                  </a:cubicBezTo>
                  <a:cubicBezTo>
                    <a:pt x="4885" y="1278"/>
                    <a:pt x="6530" y="947"/>
                    <a:pt x="7777" y="474"/>
                  </a:cubicBezTo>
                  <a:lnTo>
                    <a:pt x="7777" y="474"/>
                  </a:lnTo>
                  <a:cubicBezTo>
                    <a:pt x="7465" y="518"/>
                    <a:pt x="6931" y="543"/>
                    <a:pt x="6263" y="543"/>
                  </a:cubicBezTo>
                  <a:cubicBezTo>
                    <a:pt x="4555" y="543"/>
                    <a:pt x="1973" y="38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4"/>
            <p:cNvSpPr/>
            <p:nvPr/>
          </p:nvSpPr>
          <p:spPr>
            <a:xfrm rot="-2700000">
              <a:off x="9051488" y="3891200"/>
              <a:ext cx="21742" cy="66671"/>
            </a:xfrm>
            <a:custGeom>
              <a:avLst/>
              <a:gdLst/>
              <a:ahLst/>
              <a:cxnLst/>
              <a:rect l="l" t="t" r="r" b="b"/>
              <a:pathLst>
                <a:path w="1549" h="4750" extrusionOk="0">
                  <a:moveTo>
                    <a:pt x="639" y="1"/>
                  </a:moveTo>
                  <a:lnTo>
                    <a:pt x="654" y="1518"/>
                  </a:lnTo>
                  <a:lnTo>
                    <a:pt x="489" y="745"/>
                  </a:lnTo>
                  <a:lnTo>
                    <a:pt x="414" y="1729"/>
                  </a:lnTo>
                  <a:lnTo>
                    <a:pt x="8" y="467"/>
                  </a:lnTo>
                  <a:lnTo>
                    <a:pt x="1" y="474"/>
                  </a:lnTo>
                  <a:cubicBezTo>
                    <a:pt x="1" y="474"/>
                    <a:pt x="188" y="2938"/>
                    <a:pt x="279" y="3262"/>
                  </a:cubicBezTo>
                  <a:cubicBezTo>
                    <a:pt x="264" y="2127"/>
                    <a:pt x="264" y="1984"/>
                    <a:pt x="264" y="1984"/>
                  </a:cubicBezTo>
                  <a:lnTo>
                    <a:pt x="264" y="1984"/>
                  </a:lnTo>
                  <a:cubicBezTo>
                    <a:pt x="264" y="1985"/>
                    <a:pt x="767" y="3742"/>
                    <a:pt x="887" y="4208"/>
                  </a:cubicBezTo>
                  <a:cubicBezTo>
                    <a:pt x="857" y="3157"/>
                    <a:pt x="767" y="2518"/>
                    <a:pt x="767" y="2518"/>
                  </a:cubicBezTo>
                  <a:lnTo>
                    <a:pt x="767" y="2518"/>
                  </a:lnTo>
                  <a:cubicBezTo>
                    <a:pt x="767" y="2518"/>
                    <a:pt x="1150" y="4156"/>
                    <a:pt x="1218" y="4464"/>
                  </a:cubicBezTo>
                  <a:cubicBezTo>
                    <a:pt x="1173" y="3255"/>
                    <a:pt x="1045" y="2586"/>
                    <a:pt x="1045" y="2585"/>
                  </a:cubicBezTo>
                  <a:lnTo>
                    <a:pt x="1045" y="2585"/>
                  </a:lnTo>
                  <a:cubicBezTo>
                    <a:pt x="1045" y="2587"/>
                    <a:pt x="1391" y="4284"/>
                    <a:pt x="1481" y="4749"/>
                  </a:cubicBezTo>
                  <a:cubicBezTo>
                    <a:pt x="1548" y="2631"/>
                    <a:pt x="812" y="69"/>
                    <a:pt x="812" y="68"/>
                  </a:cubicBezTo>
                  <a:lnTo>
                    <a:pt x="812" y="68"/>
                  </a:lnTo>
                  <a:lnTo>
                    <a:pt x="835" y="1045"/>
                  </a:lnTo>
                  <a:lnTo>
                    <a:pt x="6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4"/>
            <p:cNvSpPr/>
            <p:nvPr/>
          </p:nvSpPr>
          <p:spPr>
            <a:xfrm rot="3651075" flipH="1">
              <a:off x="8866482" y="3875983"/>
              <a:ext cx="21745" cy="66679"/>
            </a:xfrm>
            <a:custGeom>
              <a:avLst/>
              <a:gdLst/>
              <a:ahLst/>
              <a:cxnLst/>
              <a:rect l="l" t="t" r="r" b="b"/>
              <a:pathLst>
                <a:path w="1549" h="4750" extrusionOk="0">
                  <a:moveTo>
                    <a:pt x="639" y="1"/>
                  </a:moveTo>
                  <a:lnTo>
                    <a:pt x="654" y="1518"/>
                  </a:lnTo>
                  <a:lnTo>
                    <a:pt x="489" y="745"/>
                  </a:lnTo>
                  <a:lnTo>
                    <a:pt x="414" y="1729"/>
                  </a:lnTo>
                  <a:lnTo>
                    <a:pt x="8" y="467"/>
                  </a:lnTo>
                  <a:lnTo>
                    <a:pt x="1" y="474"/>
                  </a:lnTo>
                  <a:cubicBezTo>
                    <a:pt x="1" y="474"/>
                    <a:pt x="188" y="2938"/>
                    <a:pt x="279" y="3262"/>
                  </a:cubicBezTo>
                  <a:cubicBezTo>
                    <a:pt x="264" y="2127"/>
                    <a:pt x="264" y="1984"/>
                    <a:pt x="264" y="1984"/>
                  </a:cubicBezTo>
                  <a:lnTo>
                    <a:pt x="264" y="1984"/>
                  </a:lnTo>
                  <a:cubicBezTo>
                    <a:pt x="264" y="1985"/>
                    <a:pt x="767" y="3742"/>
                    <a:pt x="887" y="4208"/>
                  </a:cubicBezTo>
                  <a:cubicBezTo>
                    <a:pt x="857" y="3157"/>
                    <a:pt x="767" y="2518"/>
                    <a:pt x="767" y="2518"/>
                  </a:cubicBezTo>
                  <a:lnTo>
                    <a:pt x="767" y="2518"/>
                  </a:lnTo>
                  <a:cubicBezTo>
                    <a:pt x="767" y="2518"/>
                    <a:pt x="1150" y="4156"/>
                    <a:pt x="1218" y="4464"/>
                  </a:cubicBezTo>
                  <a:cubicBezTo>
                    <a:pt x="1173" y="3255"/>
                    <a:pt x="1045" y="2586"/>
                    <a:pt x="1045" y="2585"/>
                  </a:cubicBezTo>
                  <a:lnTo>
                    <a:pt x="1045" y="2585"/>
                  </a:lnTo>
                  <a:cubicBezTo>
                    <a:pt x="1045" y="2587"/>
                    <a:pt x="1391" y="4284"/>
                    <a:pt x="1481" y="4749"/>
                  </a:cubicBezTo>
                  <a:cubicBezTo>
                    <a:pt x="1548" y="2631"/>
                    <a:pt x="812" y="69"/>
                    <a:pt x="812" y="68"/>
                  </a:cubicBezTo>
                  <a:lnTo>
                    <a:pt x="812" y="68"/>
                  </a:lnTo>
                  <a:lnTo>
                    <a:pt x="835" y="1045"/>
                  </a:lnTo>
                  <a:lnTo>
                    <a:pt x="6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6" name="Google Shape;1466;p34"/>
            <p:cNvGrpSpPr/>
            <p:nvPr/>
          </p:nvGrpSpPr>
          <p:grpSpPr>
            <a:xfrm>
              <a:off x="8783892" y="3947448"/>
              <a:ext cx="92497" cy="83663"/>
              <a:chOff x="8178142" y="3756248"/>
              <a:chExt cx="92497" cy="83663"/>
            </a:xfrm>
          </p:grpSpPr>
          <p:sp>
            <p:nvSpPr>
              <p:cNvPr id="1467" name="Google Shape;1467;p34"/>
              <p:cNvSpPr/>
              <p:nvPr/>
            </p:nvSpPr>
            <p:spPr>
              <a:xfrm rot="4741826" flipH="1">
                <a:off x="8187449" y="3758107"/>
                <a:ext cx="60741" cy="69060"/>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4"/>
              <p:cNvSpPr/>
              <p:nvPr/>
            </p:nvSpPr>
            <p:spPr>
              <a:xfrm rot="3954243" flipH="1">
                <a:off x="8196347" y="3763557"/>
                <a:ext cx="60744" cy="69059"/>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 name="Google Shape;1469;p34"/>
            <p:cNvGrpSpPr/>
            <p:nvPr/>
          </p:nvGrpSpPr>
          <p:grpSpPr>
            <a:xfrm rot="520039" flipH="1">
              <a:off x="9012431" y="3971586"/>
              <a:ext cx="92498" cy="83665"/>
              <a:chOff x="8178142" y="3756248"/>
              <a:chExt cx="92497" cy="83663"/>
            </a:xfrm>
          </p:grpSpPr>
          <p:sp>
            <p:nvSpPr>
              <p:cNvPr id="1470" name="Google Shape;1470;p34"/>
              <p:cNvSpPr/>
              <p:nvPr/>
            </p:nvSpPr>
            <p:spPr>
              <a:xfrm rot="4741826" flipH="1">
                <a:off x="8187449" y="3758107"/>
                <a:ext cx="60741" cy="69060"/>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4"/>
              <p:cNvSpPr/>
              <p:nvPr/>
            </p:nvSpPr>
            <p:spPr>
              <a:xfrm rot="3954243" flipH="1">
                <a:off x="8196347" y="3763557"/>
                <a:ext cx="60744" cy="69059"/>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2" name="Google Shape;1472;p34"/>
            <p:cNvGrpSpPr/>
            <p:nvPr/>
          </p:nvGrpSpPr>
          <p:grpSpPr>
            <a:xfrm>
              <a:off x="8958482" y="3746690"/>
              <a:ext cx="48716" cy="165501"/>
              <a:chOff x="8352732" y="3555490"/>
              <a:chExt cx="48716" cy="165501"/>
            </a:xfrm>
          </p:grpSpPr>
          <p:sp>
            <p:nvSpPr>
              <p:cNvPr id="1473" name="Google Shape;1473;p34"/>
              <p:cNvSpPr/>
              <p:nvPr/>
            </p:nvSpPr>
            <p:spPr>
              <a:xfrm rot="-5400000">
                <a:off x="8307984" y="3649809"/>
                <a:ext cx="115929" cy="26434"/>
              </a:xfrm>
              <a:custGeom>
                <a:avLst/>
                <a:gdLst/>
                <a:ahLst/>
                <a:cxnLst/>
                <a:rect l="l" t="t" r="r" b="b"/>
                <a:pathLst>
                  <a:path w="1899" h="433" extrusionOk="0">
                    <a:moveTo>
                      <a:pt x="129" y="0"/>
                    </a:moveTo>
                    <a:cubicBezTo>
                      <a:pt x="65" y="0"/>
                      <a:pt x="0" y="10"/>
                      <a:pt x="5" y="50"/>
                    </a:cubicBezTo>
                    <a:cubicBezTo>
                      <a:pt x="5" y="50"/>
                      <a:pt x="946" y="433"/>
                      <a:pt x="1543" y="433"/>
                    </a:cubicBezTo>
                    <a:cubicBezTo>
                      <a:pt x="1589" y="433"/>
                      <a:pt x="1632" y="431"/>
                      <a:pt x="1673" y="426"/>
                    </a:cubicBezTo>
                    <a:cubicBezTo>
                      <a:pt x="1771" y="418"/>
                      <a:pt x="1899" y="366"/>
                      <a:pt x="1891" y="268"/>
                    </a:cubicBezTo>
                    <a:cubicBezTo>
                      <a:pt x="1891" y="170"/>
                      <a:pt x="1778" y="118"/>
                      <a:pt x="1688" y="103"/>
                    </a:cubicBezTo>
                    <a:cubicBezTo>
                      <a:pt x="1570" y="84"/>
                      <a:pt x="1450" y="78"/>
                      <a:pt x="1329" y="78"/>
                    </a:cubicBezTo>
                    <a:cubicBezTo>
                      <a:pt x="1177" y="78"/>
                      <a:pt x="1025" y="87"/>
                      <a:pt x="873" y="87"/>
                    </a:cubicBezTo>
                    <a:cubicBezTo>
                      <a:pt x="718" y="87"/>
                      <a:pt x="563" y="78"/>
                      <a:pt x="411" y="43"/>
                    </a:cubicBezTo>
                    <a:cubicBezTo>
                      <a:pt x="343" y="28"/>
                      <a:pt x="283" y="13"/>
                      <a:pt x="216" y="5"/>
                    </a:cubicBezTo>
                    <a:cubicBezTo>
                      <a:pt x="193" y="3"/>
                      <a:pt x="161"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4"/>
              <p:cNvSpPr/>
              <p:nvPr/>
            </p:nvSpPr>
            <p:spPr>
              <a:xfrm rot="-5400000">
                <a:off x="8360424" y="3576918"/>
                <a:ext cx="53111" cy="28937"/>
              </a:xfrm>
              <a:custGeom>
                <a:avLst/>
                <a:gdLst/>
                <a:ahLst/>
                <a:cxnLst/>
                <a:rect l="l" t="t" r="r" b="b"/>
                <a:pathLst>
                  <a:path w="870" h="474" extrusionOk="0">
                    <a:moveTo>
                      <a:pt x="63" y="1"/>
                    </a:moveTo>
                    <a:cubicBezTo>
                      <a:pt x="43" y="1"/>
                      <a:pt x="24" y="4"/>
                      <a:pt x="8" y="12"/>
                    </a:cubicBezTo>
                    <a:cubicBezTo>
                      <a:pt x="0" y="19"/>
                      <a:pt x="8" y="34"/>
                      <a:pt x="15" y="34"/>
                    </a:cubicBezTo>
                    <a:cubicBezTo>
                      <a:pt x="26" y="31"/>
                      <a:pt x="37" y="30"/>
                      <a:pt x="48" y="30"/>
                    </a:cubicBezTo>
                    <a:cubicBezTo>
                      <a:pt x="127" y="30"/>
                      <a:pt x="227" y="91"/>
                      <a:pt x="286" y="124"/>
                    </a:cubicBezTo>
                    <a:cubicBezTo>
                      <a:pt x="346" y="154"/>
                      <a:pt x="406" y="192"/>
                      <a:pt x="459" y="230"/>
                    </a:cubicBezTo>
                    <a:cubicBezTo>
                      <a:pt x="511" y="267"/>
                      <a:pt x="564" y="305"/>
                      <a:pt x="616" y="342"/>
                    </a:cubicBezTo>
                    <a:cubicBezTo>
                      <a:pt x="669" y="380"/>
                      <a:pt x="752" y="410"/>
                      <a:pt x="804" y="462"/>
                    </a:cubicBezTo>
                    <a:cubicBezTo>
                      <a:pt x="813" y="470"/>
                      <a:pt x="821" y="473"/>
                      <a:pt x="828" y="473"/>
                    </a:cubicBezTo>
                    <a:cubicBezTo>
                      <a:pt x="861" y="473"/>
                      <a:pt x="870" y="402"/>
                      <a:pt x="832" y="402"/>
                    </a:cubicBezTo>
                    <a:cubicBezTo>
                      <a:pt x="830" y="402"/>
                      <a:pt x="828" y="402"/>
                      <a:pt x="827" y="402"/>
                    </a:cubicBezTo>
                    <a:cubicBezTo>
                      <a:pt x="823" y="403"/>
                      <a:pt x="820" y="403"/>
                      <a:pt x="816" y="403"/>
                    </a:cubicBezTo>
                    <a:cubicBezTo>
                      <a:pt x="729" y="403"/>
                      <a:pt x="644" y="318"/>
                      <a:pt x="579" y="267"/>
                    </a:cubicBezTo>
                    <a:cubicBezTo>
                      <a:pt x="504" y="214"/>
                      <a:pt x="436" y="162"/>
                      <a:pt x="353" y="117"/>
                    </a:cubicBezTo>
                    <a:cubicBezTo>
                      <a:pt x="285" y="79"/>
                      <a:pt x="159"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4"/>
              <p:cNvSpPr/>
              <p:nvPr/>
            </p:nvSpPr>
            <p:spPr>
              <a:xfrm rot="-5400000">
                <a:off x="8342995" y="3580550"/>
                <a:ext cx="59277" cy="9157"/>
              </a:xfrm>
              <a:custGeom>
                <a:avLst/>
                <a:gdLst/>
                <a:ahLst/>
                <a:cxnLst/>
                <a:rect l="l" t="t" r="r" b="b"/>
                <a:pathLst>
                  <a:path w="971" h="150" extrusionOk="0">
                    <a:moveTo>
                      <a:pt x="128" y="0"/>
                    </a:moveTo>
                    <a:cubicBezTo>
                      <a:pt x="89" y="0"/>
                      <a:pt x="49" y="3"/>
                      <a:pt x="8" y="9"/>
                    </a:cubicBezTo>
                    <a:cubicBezTo>
                      <a:pt x="1" y="9"/>
                      <a:pt x="1" y="32"/>
                      <a:pt x="8" y="32"/>
                    </a:cubicBezTo>
                    <a:cubicBezTo>
                      <a:pt x="35" y="30"/>
                      <a:pt x="62" y="29"/>
                      <a:pt x="88" y="29"/>
                    </a:cubicBezTo>
                    <a:cubicBezTo>
                      <a:pt x="232" y="29"/>
                      <a:pt x="372" y="60"/>
                      <a:pt x="512" y="92"/>
                    </a:cubicBezTo>
                    <a:cubicBezTo>
                      <a:pt x="572" y="100"/>
                      <a:pt x="639" y="115"/>
                      <a:pt x="700" y="122"/>
                    </a:cubicBezTo>
                    <a:cubicBezTo>
                      <a:pt x="763" y="134"/>
                      <a:pt x="826" y="150"/>
                      <a:pt x="887" y="150"/>
                    </a:cubicBezTo>
                    <a:cubicBezTo>
                      <a:pt x="905" y="150"/>
                      <a:pt x="923" y="148"/>
                      <a:pt x="940" y="145"/>
                    </a:cubicBezTo>
                    <a:cubicBezTo>
                      <a:pt x="970" y="137"/>
                      <a:pt x="963" y="92"/>
                      <a:pt x="933" y="92"/>
                    </a:cubicBezTo>
                    <a:cubicBezTo>
                      <a:pt x="911" y="88"/>
                      <a:pt x="889" y="87"/>
                      <a:pt x="866" y="87"/>
                    </a:cubicBezTo>
                    <a:cubicBezTo>
                      <a:pt x="816" y="87"/>
                      <a:pt x="763" y="94"/>
                      <a:pt x="710" y="94"/>
                    </a:cubicBezTo>
                    <a:cubicBezTo>
                      <a:pt x="697" y="94"/>
                      <a:pt x="683" y="93"/>
                      <a:pt x="670" y="92"/>
                    </a:cubicBezTo>
                    <a:cubicBezTo>
                      <a:pt x="587" y="77"/>
                      <a:pt x="504" y="55"/>
                      <a:pt x="422" y="40"/>
                    </a:cubicBezTo>
                    <a:cubicBezTo>
                      <a:pt x="325" y="18"/>
                      <a:pt x="228"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76" name="Google Shape;1476;p34"/>
          <p:cNvSpPr/>
          <p:nvPr/>
        </p:nvSpPr>
        <p:spPr>
          <a:xfrm>
            <a:off x="5975250" y="1257175"/>
            <a:ext cx="2568900" cy="3317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279A893F-D18F-DF80-C9B9-1214FD6D0E0B}"/>
              </a:ext>
            </a:extLst>
          </p:cNvPr>
          <p:cNvSpPr txBox="1"/>
          <p:nvPr/>
        </p:nvSpPr>
        <p:spPr>
          <a:xfrm>
            <a:off x="5934402" y="1684568"/>
            <a:ext cx="2653154" cy="1463093"/>
          </a:xfrm>
          <a:prstGeom prst="rect">
            <a:avLst/>
          </a:prstGeom>
          <a:noFill/>
        </p:spPr>
        <p:txBody>
          <a:bodyPr wrap="square">
            <a:spAutoFit/>
          </a:bodyPr>
          <a:lstStyle/>
          <a:p>
            <a:pPr marR="0" lvl="0" algn="ctr">
              <a:lnSpc>
                <a:spcPct val="150000"/>
              </a:lnSpc>
              <a:spcBef>
                <a:spcPts val="0"/>
              </a:spcBef>
              <a:spcAft>
                <a:spcPts val="800"/>
              </a:spcAft>
              <a:buClr>
                <a:srgbClr val="C00000"/>
              </a:buClr>
              <a:tabLst>
                <a:tab pos="90170" algn="l"/>
                <a:tab pos="180340" algn="l"/>
                <a:tab pos="270510" algn="l"/>
              </a:tabLst>
            </a:pPr>
            <a:r>
              <a:rPr lang="en-US" sz="3200" kern="100">
                <a:solidFill>
                  <a:schemeClr val="accent3">
                    <a:lumMod val="50000"/>
                  </a:schemeClr>
                </a:solidFill>
                <a:effectLst/>
                <a:latin typeface="#9Slide03 Encode SeEx SemiBold" panose="00000705000000000000" pitchFamily="2" charset="0"/>
                <a:ea typeface="Calibri" panose="020F0502020204030204" pitchFamily="34" charset="0"/>
                <a:cs typeface="Times New Roman" panose="02020603050405020304" pitchFamily="18" charset="0"/>
              </a:rPr>
              <a:t>5.Cảm hứng chủ đạo</a:t>
            </a:r>
          </a:p>
        </p:txBody>
      </p:sp>
      <p:sp>
        <p:nvSpPr>
          <p:cNvPr id="5" name="TextBox 4">
            <a:extLst>
              <a:ext uri="{FF2B5EF4-FFF2-40B4-BE49-F238E27FC236}">
                <a16:creationId xmlns:a16="http://schemas.microsoft.com/office/drawing/2014/main" id="{145B670F-343E-5816-CFF0-1F17238D57F4}"/>
              </a:ext>
            </a:extLst>
          </p:cNvPr>
          <p:cNvSpPr txBox="1"/>
          <p:nvPr/>
        </p:nvSpPr>
        <p:spPr>
          <a:xfrm>
            <a:off x="653796" y="326484"/>
            <a:ext cx="5043506" cy="4302203"/>
          </a:xfrm>
          <a:prstGeom prst="rect">
            <a:avLst/>
          </a:prstGeom>
          <a:noFill/>
        </p:spPr>
        <p:txBody>
          <a:bodyPr wrap="square">
            <a:spAutoFit/>
          </a:bodyPr>
          <a:lstStyle/>
          <a:p>
            <a:pPr marL="0" marR="0" algn="just">
              <a:lnSpc>
                <a:spcPct val="150000"/>
              </a:lnSpc>
              <a:spcBef>
                <a:spcPts val="0"/>
              </a:spcBef>
              <a:spcAft>
                <a:spcPts val="800"/>
              </a:spcAft>
              <a:tabLst>
                <a:tab pos="90170" algn="l"/>
                <a:tab pos="180340" algn="l"/>
                <a:tab pos="270510" algn="l"/>
              </a:tabLst>
            </a:pPr>
            <a:r>
              <a:rPr lang="vi-VN" sz="2000" kern="100">
                <a:effectLst/>
                <a:latin typeface="Calibri" panose="020F0502020204030204" pitchFamily="34" charset="0"/>
                <a:ea typeface="Calibri" panose="020F0502020204030204" pitchFamily="34" charset="0"/>
                <a:cs typeface="Calibri" panose="020F0502020204030204" pitchFamily="34" charset="0"/>
              </a:rPr>
              <a:t>Cảm hứng chủ đạo là </a:t>
            </a:r>
            <a:r>
              <a:rPr lang="vi-VN" sz="2000" b="1" i="1" kern="100">
                <a:effectLst/>
                <a:latin typeface="Calibri" panose="020F0502020204030204" pitchFamily="34" charset="0"/>
                <a:ea typeface="Calibri" panose="020F0502020204030204" pitchFamily="34" charset="0"/>
                <a:cs typeface="Calibri" panose="020F0502020204030204" pitchFamily="34" charset="0"/>
              </a:rPr>
              <a:t>trạng thái tình cảm mãnh liệt, thường gắn với tư tưởng và đánh giá nhất định được thể hiện xuyên suốt tác phẩm, tác động đến cảm xúc của người đọc </a:t>
            </a:r>
          </a:p>
          <a:p>
            <a:pPr marL="0" marR="0" algn="just">
              <a:lnSpc>
                <a:spcPct val="150000"/>
              </a:lnSpc>
              <a:spcBef>
                <a:spcPts val="0"/>
              </a:spcBef>
              <a:spcAft>
                <a:spcPts val="800"/>
              </a:spcAft>
              <a:tabLst>
                <a:tab pos="90170" algn="l"/>
                <a:tab pos="180340" algn="l"/>
                <a:tab pos="270510" algn="l"/>
              </a:tabLst>
            </a:pPr>
            <a:r>
              <a:rPr lang="vi-VN" sz="2000" kern="100">
                <a:effectLst/>
                <a:latin typeface="Calibri" panose="020F0502020204030204" pitchFamily="34" charset="0"/>
                <a:ea typeface="Calibri" panose="020F0502020204030204" pitchFamily="34" charset="0"/>
                <a:cs typeface="Calibri" panose="020F0502020204030204" pitchFamily="34" charset="0"/>
              </a:rPr>
              <a:t>Ví dụ: Cảm hứng chủ đạo trong bài thơ Mẹ của Đỗ Trung Lai là cảm hứng xót thương, day dứt xen lẫn bất lực, nuối tiếc khi nhận ra   dấu ấn thời gian và những nỗi vất vả của cuộc đời đã in hẳn lên bóng dáng mẹ.</a:t>
            </a:r>
          </a:p>
        </p:txBody>
      </p:sp>
    </p:spTree>
    <p:extLst>
      <p:ext uri="{BB962C8B-B14F-4D97-AF65-F5344CB8AC3E}">
        <p14:creationId xmlns:p14="http://schemas.microsoft.com/office/powerpoint/2010/main" val="26261544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sp>
        <p:nvSpPr>
          <p:cNvPr id="1394" name="Google Shape;1394;p34"/>
          <p:cNvSpPr txBox="1"/>
          <p:nvPr/>
        </p:nvSpPr>
        <p:spPr>
          <a:xfrm>
            <a:off x="5974813" y="1005150"/>
            <a:ext cx="2569800" cy="2520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b="1">
              <a:solidFill>
                <a:schemeClr val="dk1"/>
              </a:solidFill>
              <a:latin typeface="Charmonman"/>
              <a:ea typeface="Charmonman"/>
              <a:cs typeface="Charmonman"/>
              <a:sym typeface="Charmonman"/>
            </a:endParaRPr>
          </a:p>
        </p:txBody>
      </p:sp>
      <p:grpSp>
        <p:nvGrpSpPr>
          <p:cNvPr id="1396" name="Google Shape;1396;p34"/>
          <p:cNvGrpSpPr/>
          <p:nvPr/>
        </p:nvGrpSpPr>
        <p:grpSpPr>
          <a:xfrm>
            <a:off x="-198308" y="4242182"/>
            <a:ext cx="1098377" cy="1054370"/>
            <a:chOff x="1054075" y="4422675"/>
            <a:chExt cx="446150" cy="428275"/>
          </a:xfrm>
        </p:grpSpPr>
        <p:grpSp>
          <p:nvGrpSpPr>
            <p:cNvPr id="1397" name="Google Shape;1397;p34"/>
            <p:cNvGrpSpPr/>
            <p:nvPr/>
          </p:nvGrpSpPr>
          <p:grpSpPr>
            <a:xfrm>
              <a:off x="1054075" y="4422675"/>
              <a:ext cx="446150" cy="345725"/>
              <a:chOff x="1102900" y="3861750"/>
              <a:chExt cx="446150" cy="345725"/>
            </a:xfrm>
          </p:grpSpPr>
          <p:sp>
            <p:nvSpPr>
              <p:cNvPr id="1398" name="Google Shape;1398;p34"/>
              <p:cNvSpPr/>
              <p:nvPr/>
            </p:nvSpPr>
            <p:spPr>
              <a:xfrm>
                <a:off x="1102900" y="3933700"/>
                <a:ext cx="182225" cy="267600"/>
              </a:xfrm>
              <a:custGeom>
                <a:avLst/>
                <a:gdLst/>
                <a:ahLst/>
                <a:cxnLst/>
                <a:rect l="l" t="t" r="r" b="b"/>
                <a:pathLst>
                  <a:path w="7289" h="10704" extrusionOk="0">
                    <a:moveTo>
                      <a:pt x="1" y="0"/>
                    </a:moveTo>
                    <a:lnTo>
                      <a:pt x="5290" y="9520"/>
                    </a:lnTo>
                    <a:lnTo>
                      <a:pt x="6011" y="9925"/>
                    </a:lnTo>
                    <a:cubicBezTo>
                      <a:pt x="6011" y="9925"/>
                      <a:pt x="6442" y="10704"/>
                      <a:pt x="7105" y="10704"/>
                    </a:cubicBezTo>
                    <a:cubicBezTo>
                      <a:pt x="7165" y="10704"/>
                      <a:pt x="7226" y="10698"/>
                      <a:pt x="7289" y="10684"/>
                    </a:cubicBezTo>
                    <a:cubicBezTo>
                      <a:pt x="7289" y="10684"/>
                      <a:pt x="2871" y="1668"/>
                      <a:pt x="2398" y="1360"/>
                    </a:cubicBezTo>
                    <a:cubicBezTo>
                      <a:pt x="1601" y="872"/>
                      <a:pt x="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4"/>
              <p:cNvSpPr/>
              <p:nvPr/>
            </p:nvSpPr>
            <p:spPr>
              <a:xfrm>
                <a:off x="1199650" y="3907025"/>
                <a:ext cx="95050" cy="300450"/>
              </a:xfrm>
              <a:custGeom>
                <a:avLst/>
                <a:gdLst/>
                <a:ahLst/>
                <a:cxnLst/>
                <a:rect l="l" t="t" r="r" b="b"/>
                <a:pathLst>
                  <a:path w="3802" h="12018" extrusionOk="0">
                    <a:moveTo>
                      <a:pt x="0" y="0"/>
                    </a:moveTo>
                    <a:lnTo>
                      <a:pt x="0" y="0"/>
                    </a:lnTo>
                    <a:cubicBezTo>
                      <a:pt x="489" y="1939"/>
                      <a:pt x="1706" y="9843"/>
                      <a:pt x="3246" y="11901"/>
                    </a:cubicBezTo>
                    <a:cubicBezTo>
                      <a:pt x="3349" y="11986"/>
                      <a:pt x="3437" y="12017"/>
                      <a:pt x="3510" y="12017"/>
                    </a:cubicBezTo>
                    <a:cubicBezTo>
                      <a:pt x="3710" y="12017"/>
                      <a:pt x="3802" y="11789"/>
                      <a:pt x="3802" y="11789"/>
                    </a:cubicBezTo>
                    <a:lnTo>
                      <a:pt x="1713" y="2600"/>
                    </a:lnTo>
                    <a:cubicBezTo>
                      <a:pt x="1713" y="2600"/>
                      <a:pt x="473" y="571"/>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4"/>
              <p:cNvSpPr/>
              <p:nvPr/>
            </p:nvSpPr>
            <p:spPr>
              <a:xfrm>
                <a:off x="1283975" y="3861750"/>
                <a:ext cx="22375" cy="342625"/>
              </a:xfrm>
              <a:custGeom>
                <a:avLst/>
                <a:gdLst/>
                <a:ahLst/>
                <a:cxnLst/>
                <a:rect l="l" t="t" r="r" b="b"/>
                <a:pathLst>
                  <a:path w="895" h="13705" extrusionOk="0">
                    <a:moveTo>
                      <a:pt x="451" y="0"/>
                    </a:moveTo>
                    <a:lnTo>
                      <a:pt x="1" y="714"/>
                    </a:lnTo>
                    <a:lnTo>
                      <a:pt x="241" y="13419"/>
                    </a:lnTo>
                    <a:cubicBezTo>
                      <a:pt x="241" y="13419"/>
                      <a:pt x="269" y="13704"/>
                      <a:pt x="354" y="13704"/>
                    </a:cubicBezTo>
                    <a:cubicBezTo>
                      <a:pt x="400" y="13704"/>
                      <a:pt x="464" y="13618"/>
                      <a:pt x="549" y="13352"/>
                    </a:cubicBezTo>
                    <a:cubicBezTo>
                      <a:pt x="895" y="10805"/>
                      <a:pt x="451" y="0"/>
                      <a:pt x="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4"/>
              <p:cNvSpPr/>
              <p:nvPr/>
            </p:nvSpPr>
            <p:spPr>
              <a:xfrm>
                <a:off x="1292800" y="3866075"/>
                <a:ext cx="95650" cy="335875"/>
              </a:xfrm>
              <a:custGeom>
                <a:avLst/>
                <a:gdLst/>
                <a:ahLst/>
                <a:cxnLst/>
                <a:rect l="l" t="t" r="r" b="b"/>
                <a:pathLst>
                  <a:path w="3826" h="13435" extrusionOk="0">
                    <a:moveTo>
                      <a:pt x="3825" y="0"/>
                    </a:moveTo>
                    <a:cubicBezTo>
                      <a:pt x="3825" y="0"/>
                      <a:pt x="3464" y="398"/>
                      <a:pt x="3066" y="752"/>
                    </a:cubicBezTo>
                    <a:cubicBezTo>
                      <a:pt x="2646" y="1533"/>
                      <a:pt x="1" y="13352"/>
                      <a:pt x="1" y="13352"/>
                    </a:cubicBezTo>
                    <a:cubicBezTo>
                      <a:pt x="1" y="13352"/>
                      <a:pt x="28" y="13435"/>
                      <a:pt x="123" y="13435"/>
                    </a:cubicBezTo>
                    <a:cubicBezTo>
                      <a:pt x="200" y="13435"/>
                      <a:pt x="320" y="13381"/>
                      <a:pt x="504" y="13186"/>
                    </a:cubicBezTo>
                    <a:cubicBezTo>
                      <a:pt x="775" y="12382"/>
                      <a:pt x="3825" y="1"/>
                      <a:pt x="38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4"/>
              <p:cNvSpPr/>
              <p:nvPr/>
            </p:nvSpPr>
            <p:spPr>
              <a:xfrm>
                <a:off x="1295425" y="3916975"/>
                <a:ext cx="154825" cy="278775"/>
              </a:xfrm>
              <a:custGeom>
                <a:avLst/>
                <a:gdLst/>
                <a:ahLst/>
                <a:cxnLst/>
                <a:rect l="l" t="t" r="r" b="b"/>
                <a:pathLst>
                  <a:path w="6193" h="11151" extrusionOk="0">
                    <a:moveTo>
                      <a:pt x="6192" y="0"/>
                    </a:moveTo>
                    <a:cubicBezTo>
                      <a:pt x="6192" y="0"/>
                      <a:pt x="5666" y="339"/>
                      <a:pt x="5080" y="767"/>
                    </a:cubicBezTo>
                    <a:cubicBezTo>
                      <a:pt x="3938" y="2134"/>
                      <a:pt x="294" y="10399"/>
                      <a:pt x="294" y="10399"/>
                    </a:cubicBezTo>
                    <a:cubicBezTo>
                      <a:pt x="294" y="10399"/>
                      <a:pt x="1" y="11068"/>
                      <a:pt x="399" y="11150"/>
                    </a:cubicBezTo>
                    <a:cubicBezTo>
                      <a:pt x="670" y="10624"/>
                      <a:pt x="6192" y="1"/>
                      <a:pt x="61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4"/>
              <p:cNvSpPr/>
              <p:nvPr/>
            </p:nvSpPr>
            <p:spPr>
              <a:xfrm>
                <a:off x="1305950" y="3929375"/>
                <a:ext cx="204775" cy="257350"/>
              </a:xfrm>
              <a:custGeom>
                <a:avLst/>
                <a:gdLst/>
                <a:ahLst/>
                <a:cxnLst/>
                <a:rect l="l" t="t" r="r" b="b"/>
                <a:pathLst>
                  <a:path w="8191" h="10294" extrusionOk="0">
                    <a:moveTo>
                      <a:pt x="8190" y="0"/>
                    </a:moveTo>
                    <a:cubicBezTo>
                      <a:pt x="6522" y="729"/>
                      <a:pt x="61" y="9798"/>
                      <a:pt x="61" y="9798"/>
                    </a:cubicBezTo>
                    <a:cubicBezTo>
                      <a:pt x="61" y="9798"/>
                      <a:pt x="1" y="10226"/>
                      <a:pt x="31" y="10294"/>
                    </a:cubicBezTo>
                    <a:cubicBezTo>
                      <a:pt x="699" y="9873"/>
                      <a:pt x="6883" y="2946"/>
                      <a:pt x="6883" y="2946"/>
                    </a:cubicBezTo>
                    <a:cubicBezTo>
                      <a:pt x="6883" y="2946"/>
                      <a:pt x="7634" y="962"/>
                      <a:pt x="8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4"/>
              <p:cNvSpPr/>
              <p:nvPr/>
            </p:nvSpPr>
            <p:spPr>
              <a:xfrm>
                <a:off x="1299700" y="4032875"/>
                <a:ext cx="206900" cy="166175"/>
              </a:xfrm>
              <a:custGeom>
                <a:avLst/>
                <a:gdLst/>
                <a:ahLst/>
                <a:cxnLst/>
                <a:rect l="l" t="t" r="r" b="b"/>
                <a:pathLst>
                  <a:path w="8276" h="6647" extrusionOk="0">
                    <a:moveTo>
                      <a:pt x="8275" y="0"/>
                    </a:moveTo>
                    <a:cubicBezTo>
                      <a:pt x="8275" y="0"/>
                      <a:pt x="1227" y="5034"/>
                      <a:pt x="213" y="6011"/>
                    </a:cubicBezTo>
                    <a:cubicBezTo>
                      <a:pt x="0" y="6376"/>
                      <a:pt x="318" y="6647"/>
                      <a:pt x="767" y="6647"/>
                    </a:cubicBezTo>
                    <a:cubicBezTo>
                      <a:pt x="937" y="6647"/>
                      <a:pt x="1125" y="6608"/>
                      <a:pt x="1310" y="6522"/>
                    </a:cubicBezTo>
                    <a:cubicBezTo>
                      <a:pt x="1986" y="6214"/>
                      <a:pt x="7013" y="2217"/>
                      <a:pt x="7013" y="2217"/>
                    </a:cubicBezTo>
                    <a:lnTo>
                      <a:pt x="82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4"/>
              <p:cNvSpPr/>
              <p:nvPr/>
            </p:nvSpPr>
            <p:spPr>
              <a:xfrm>
                <a:off x="1330325" y="4107625"/>
                <a:ext cx="218725" cy="88725"/>
              </a:xfrm>
              <a:custGeom>
                <a:avLst/>
                <a:gdLst/>
                <a:ahLst/>
                <a:cxnLst/>
                <a:rect l="l" t="t" r="r" b="b"/>
                <a:pathLst>
                  <a:path w="8749" h="3549" extrusionOk="0">
                    <a:moveTo>
                      <a:pt x="8748" y="0"/>
                    </a:moveTo>
                    <a:lnTo>
                      <a:pt x="8748" y="0"/>
                    </a:lnTo>
                    <a:cubicBezTo>
                      <a:pt x="6787" y="203"/>
                      <a:pt x="10" y="3457"/>
                      <a:pt x="10" y="3457"/>
                    </a:cubicBezTo>
                    <a:cubicBezTo>
                      <a:pt x="0" y="3520"/>
                      <a:pt x="54" y="3549"/>
                      <a:pt x="160" y="3549"/>
                    </a:cubicBezTo>
                    <a:cubicBezTo>
                      <a:pt x="1263" y="3549"/>
                      <a:pt x="8034" y="429"/>
                      <a:pt x="8034" y="429"/>
                    </a:cubicBezTo>
                    <a:cubicBezTo>
                      <a:pt x="8034" y="429"/>
                      <a:pt x="8252" y="271"/>
                      <a:pt x="87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6" name="Google Shape;1406;p34"/>
            <p:cNvGrpSpPr/>
            <p:nvPr/>
          </p:nvGrpSpPr>
          <p:grpSpPr>
            <a:xfrm>
              <a:off x="1087325" y="4513025"/>
              <a:ext cx="412900" cy="255325"/>
              <a:chOff x="1136150" y="3952100"/>
              <a:chExt cx="412900" cy="255325"/>
            </a:xfrm>
          </p:grpSpPr>
          <p:sp>
            <p:nvSpPr>
              <p:cNvPr id="1407" name="Google Shape;1407;p34"/>
              <p:cNvSpPr/>
              <p:nvPr/>
            </p:nvSpPr>
            <p:spPr>
              <a:xfrm>
                <a:off x="1136150" y="3952100"/>
                <a:ext cx="103900" cy="158175"/>
              </a:xfrm>
              <a:custGeom>
                <a:avLst/>
                <a:gdLst/>
                <a:ahLst/>
                <a:cxnLst/>
                <a:rect l="l" t="t" r="r" b="b"/>
                <a:pathLst>
                  <a:path w="4156" h="6327" extrusionOk="0">
                    <a:moveTo>
                      <a:pt x="1" y="0"/>
                    </a:moveTo>
                    <a:lnTo>
                      <a:pt x="549" y="1345"/>
                    </a:lnTo>
                    <a:lnTo>
                      <a:pt x="2300" y="3998"/>
                    </a:lnTo>
                    <a:lnTo>
                      <a:pt x="3585" y="5966"/>
                    </a:lnTo>
                    <a:lnTo>
                      <a:pt x="3585" y="5966"/>
                    </a:lnTo>
                    <a:lnTo>
                      <a:pt x="2923" y="4614"/>
                    </a:lnTo>
                    <a:lnTo>
                      <a:pt x="2923" y="4614"/>
                    </a:lnTo>
                    <a:lnTo>
                      <a:pt x="3810" y="6176"/>
                    </a:lnTo>
                    <a:lnTo>
                      <a:pt x="3810" y="6176"/>
                    </a:lnTo>
                    <a:lnTo>
                      <a:pt x="3434" y="5207"/>
                    </a:lnTo>
                    <a:lnTo>
                      <a:pt x="4156" y="6327"/>
                    </a:lnTo>
                    <a:cubicBezTo>
                      <a:pt x="2878" y="3787"/>
                      <a:pt x="1338" y="804"/>
                      <a:pt x="1068" y="624"/>
                    </a:cubicBezTo>
                    <a:cubicBezTo>
                      <a:pt x="782" y="451"/>
                      <a:pt x="384" y="218"/>
                      <a:pt x="1"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4"/>
              <p:cNvSpPr/>
              <p:nvPr/>
            </p:nvSpPr>
            <p:spPr>
              <a:xfrm>
                <a:off x="1376950" y="4048075"/>
                <a:ext cx="117625" cy="104100"/>
              </a:xfrm>
              <a:custGeom>
                <a:avLst/>
                <a:gdLst/>
                <a:ahLst/>
                <a:cxnLst/>
                <a:rect l="l" t="t" r="r" b="b"/>
                <a:pathLst>
                  <a:path w="4705" h="4164" extrusionOk="0">
                    <a:moveTo>
                      <a:pt x="4689" y="1"/>
                    </a:moveTo>
                    <a:lnTo>
                      <a:pt x="1301" y="3006"/>
                    </a:lnTo>
                    <a:lnTo>
                      <a:pt x="1" y="4163"/>
                    </a:lnTo>
                    <a:lnTo>
                      <a:pt x="1" y="4163"/>
                    </a:lnTo>
                    <a:lnTo>
                      <a:pt x="2428" y="2413"/>
                    </a:lnTo>
                    <a:lnTo>
                      <a:pt x="2428" y="2413"/>
                    </a:lnTo>
                    <a:lnTo>
                      <a:pt x="1241" y="3389"/>
                    </a:lnTo>
                    <a:lnTo>
                      <a:pt x="1241" y="3389"/>
                    </a:lnTo>
                    <a:lnTo>
                      <a:pt x="2307" y="2653"/>
                    </a:lnTo>
                    <a:lnTo>
                      <a:pt x="1819" y="3119"/>
                    </a:lnTo>
                    <a:lnTo>
                      <a:pt x="1819" y="3119"/>
                    </a:lnTo>
                    <a:lnTo>
                      <a:pt x="2623" y="2525"/>
                    </a:lnTo>
                    <a:lnTo>
                      <a:pt x="2105" y="3044"/>
                    </a:lnTo>
                    <a:cubicBezTo>
                      <a:pt x="3111" y="2255"/>
                      <a:pt x="3915" y="1609"/>
                      <a:pt x="3915" y="1609"/>
                    </a:cubicBezTo>
                    <a:lnTo>
                      <a:pt x="3923" y="1609"/>
                    </a:lnTo>
                    <a:lnTo>
                      <a:pt x="4704" y="241"/>
                    </a:lnTo>
                    <a:lnTo>
                      <a:pt x="4689" y="1"/>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4"/>
              <p:cNvSpPr/>
              <p:nvPr/>
            </p:nvSpPr>
            <p:spPr>
              <a:xfrm>
                <a:off x="1229700" y="4035125"/>
                <a:ext cx="60875" cy="172300"/>
              </a:xfrm>
              <a:custGeom>
                <a:avLst/>
                <a:gdLst/>
                <a:ahLst/>
                <a:cxnLst/>
                <a:rect l="l" t="t" r="r" b="b"/>
                <a:pathLst>
                  <a:path w="2435" h="6892" extrusionOk="0">
                    <a:moveTo>
                      <a:pt x="0" y="0"/>
                    </a:moveTo>
                    <a:lnTo>
                      <a:pt x="211" y="1593"/>
                    </a:lnTo>
                    <a:cubicBezTo>
                      <a:pt x="737" y="3780"/>
                      <a:pt x="1360" y="5861"/>
                      <a:pt x="2044" y="6777"/>
                    </a:cubicBezTo>
                    <a:cubicBezTo>
                      <a:pt x="2147" y="6863"/>
                      <a:pt x="2234" y="6892"/>
                      <a:pt x="2307" y="6892"/>
                    </a:cubicBezTo>
                    <a:cubicBezTo>
                      <a:pt x="2356" y="6892"/>
                      <a:pt x="2398" y="6878"/>
                      <a:pt x="2435" y="6860"/>
                    </a:cubicBezTo>
                    <a:lnTo>
                      <a:pt x="1323" y="4065"/>
                    </a:lnTo>
                    <a:lnTo>
                      <a:pt x="661" y="1946"/>
                    </a:lnTo>
                    <a:lnTo>
                      <a:pt x="812" y="2968"/>
                    </a:lnTo>
                    <a:lnTo>
                      <a:pt x="459" y="1435"/>
                    </a:lnTo>
                    <a:lnTo>
                      <a:pt x="556" y="2344"/>
                    </a:lnTo>
                    <a:lnTo>
                      <a:pt x="556" y="2344"/>
                    </a:lnTo>
                    <a:lnTo>
                      <a:pt x="0" y="0"/>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4"/>
              <p:cNvSpPr/>
              <p:nvPr/>
            </p:nvSpPr>
            <p:spPr>
              <a:xfrm>
                <a:off x="1292800" y="4019525"/>
                <a:ext cx="44550" cy="182425"/>
              </a:xfrm>
              <a:custGeom>
                <a:avLst/>
                <a:gdLst/>
                <a:ahLst/>
                <a:cxnLst/>
                <a:rect l="l" t="t" r="r" b="b"/>
                <a:pathLst>
                  <a:path w="1782" h="7297" extrusionOk="0">
                    <a:moveTo>
                      <a:pt x="1661" y="1"/>
                    </a:moveTo>
                    <a:lnTo>
                      <a:pt x="1654" y="8"/>
                    </a:lnTo>
                    <a:cubicBezTo>
                      <a:pt x="850" y="3434"/>
                      <a:pt x="1" y="7214"/>
                      <a:pt x="1" y="7214"/>
                    </a:cubicBezTo>
                    <a:cubicBezTo>
                      <a:pt x="1" y="7214"/>
                      <a:pt x="28" y="7297"/>
                      <a:pt x="123" y="7297"/>
                    </a:cubicBezTo>
                    <a:cubicBezTo>
                      <a:pt x="200" y="7297"/>
                      <a:pt x="320" y="7243"/>
                      <a:pt x="504" y="7048"/>
                    </a:cubicBezTo>
                    <a:cubicBezTo>
                      <a:pt x="609" y="6725"/>
                      <a:pt x="1158" y="4576"/>
                      <a:pt x="1781" y="2104"/>
                    </a:cubicBezTo>
                    <a:lnTo>
                      <a:pt x="1781" y="2104"/>
                    </a:lnTo>
                    <a:lnTo>
                      <a:pt x="1331" y="3389"/>
                    </a:lnTo>
                    <a:lnTo>
                      <a:pt x="1609" y="2172"/>
                    </a:lnTo>
                    <a:lnTo>
                      <a:pt x="1180" y="3494"/>
                    </a:lnTo>
                    <a:lnTo>
                      <a:pt x="1376" y="2758"/>
                    </a:lnTo>
                    <a:lnTo>
                      <a:pt x="1376" y="2758"/>
                    </a:lnTo>
                    <a:lnTo>
                      <a:pt x="947" y="3863"/>
                    </a:lnTo>
                    <a:lnTo>
                      <a:pt x="1556" y="1128"/>
                    </a:lnTo>
                    <a:lnTo>
                      <a:pt x="1263" y="1977"/>
                    </a:lnTo>
                    <a:lnTo>
                      <a:pt x="1661" y="1"/>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4"/>
              <p:cNvSpPr/>
              <p:nvPr/>
            </p:nvSpPr>
            <p:spPr>
              <a:xfrm>
                <a:off x="1370575" y="4107625"/>
                <a:ext cx="178475" cy="70275"/>
              </a:xfrm>
              <a:custGeom>
                <a:avLst/>
                <a:gdLst/>
                <a:ahLst/>
                <a:cxnLst/>
                <a:rect l="l" t="t" r="r" b="b"/>
                <a:pathLst>
                  <a:path w="7139" h="2811" extrusionOk="0">
                    <a:moveTo>
                      <a:pt x="7138" y="0"/>
                    </a:moveTo>
                    <a:lnTo>
                      <a:pt x="7138" y="0"/>
                    </a:lnTo>
                    <a:cubicBezTo>
                      <a:pt x="5808" y="136"/>
                      <a:pt x="2277" y="1668"/>
                      <a:pt x="136" y="2653"/>
                    </a:cubicBezTo>
                    <a:lnTo>
                      <a:pt x="0" y="2811"/>
                    </a:lnTo>
                    <a:lnTo>
                      <a:pt x="1195" y="2247"/>
                    </a:lnTo>
                    <a:lnTo>
                      <a:pt x="1195" y="2247"/>
                    </a:lnTo>
                    <a:lnTo>
                      <a:pt x="887" y="2472"/>
                    </a:lnTo>
                    <a:lnTo>
                      <a:pt x="2495" y="1721"/>
                    </a:lnTo>
                    <a:lnTo>
                      <a:pt x="2495" y="1721"/>
                    </a:lnTo>
                    <a:cubicBezTo>
                      <a:pt x="2495" y="1721"/>
                      <a:pt x="2187" y="1909"/>
                      <a:pt x="1488" y="2239"/>
                    </a:cubicBezTo>
                    <a:cubicBezTo>
                      <a:pt x="1879" y="2082"/>
                      <a:pt x="6545" y="233"/>
                      <a:pt x="7138" y="0"/>
                    </a:cubicBez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4"/>
              <p:cNvSpPr/>
              <p:nvPr/>
            </p:nvSpPr>
            <p:spPr>
              <a:xfrm>
                <a:off x="1295425" y="4054275"/>
                <a:ext cx="83250" cy="141475"/>
              </a:xfrm>
              <a:custGeom>
                <a:avLst/>
                <a:gdLst/>
                <a:ahLst/>
                <a:cxnLst/>
                <a:rect l="l" t="t" r="r" b="b"/>
                <a:pathLst>
                  <a:path w="3330" h="5659" extrusionOk="0">
                    <a:moveTo>
                      <a:pt x="3329" y="1"/>
                    </a:moveTo>
                    <a:lnTo>
                      <a:pt x="2285" y="1887"/>
                    </a:lnTo>
                    <a:lnTo>
                      <a:pt x="2541" y="1225"/>
                    </a:lnTo>
                    <a:lnTo>
                      <a:pt x="1924" y="2307"/>
                    </a:lnTo>
                    <a:lnTo>
                      <a:pt x="2202" y="1571"/>
                    </a:lnTo>
                    <a:lnTo>
                      <a:pt x="1496" y="2811"/>
                    </a:lnTo>
                    <a:lnTo>
                      <a:pt x="1496" y="2811"/>
                    </a:lnTo>
                    <a:lnTo>
                      <a:pt x="2525" y="316"/>
                    </a:lnTo>
                    <a:lnTo>
                      <a:pt x="2037" y="1090"/>
                    </a:lnTo>
                    <a:cubicBezTo>
                      <a:pt x="1083" y="3126"/>
                      <a:pt x="294" y="4907"/>
                      <a:pt x="294" y="4907"/>
                    </a:cubicBezTo>
                    <a:cubicBezTo>
                      <a:pt x="294" y="4907"/>
                      <a:pt x="1" y="5576"/>
                      <a:pt x="399" y="5658"/>
                    </a:cubicBezTo>
                    <a:cubicBezTo>
                      <a:pt x="534" y="5403"/>
                      <a:pt x="1932" y="2713"/>
                      <a:pt x="3314" y="46"/>
                    </a:cubicBezTo>
                    <a:lnTo>
                      <a:pt x="3329" y="1"/>
                    </a:lnTo>
                    <a:close/>
                  </a:path>
                </a:pathLst>
              </a:custGeom>
              <a:solidFill>
                <a:srgbClr val="121412">
                  <a:alpha val="4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3" name="Google Shape;1413;p34"/>
            <p:cNvGrpSpPr/>
            <p:nvPr/>
          </p:nvGrpSpPr>
          <p:grpSpPr>
            <a:xfrm>
              <a:off x="1069300" y="4422675"/>
              <a:ext cx="388475" cy="428275"/>
              <a:chOff x="1118125" y="3861750"/>
              <a:chExt cx="388475" cy="428275"/>
            </a:xfrm>
          </p:grpSpPr>
          <p:sp>
            <p:nvSpPr>
              <p:cNvPr id="1414" name="Google Shape;1414;p34"/>
              <p:cNvSpPr/>
              <p:nvPr/>
            </p:nvSpPr>
            <p:spPr>
              <a:xfrm>
                <a:off x="1265575" y="4181825"/>
                <a:ext cx="53925" cy="40550"/>
              </a:xfrm>
              <a:custGeom>
                <a:avLst/>
                <a:gdLst/>
                <a:ahLst/>
                <a:cxnLst/>
                <a:rect l="l" t="t" r="r" b="b"/>
                <a:pathLst>
                  <a:path w="2157" h="1622" extrusionOk="0">
                    <a:moveTo>
                      <a:pt x="481" y="0"/>
                    </a:moveTo>
                    <a:lnTo>
                      <a:pt x="0" y="564"/>
                    </a:lnTo>
                    <a:cubicBezTo>
                      <a:pt x="263" y="894"/>
                      <a:pt x="278" y="1526"/>
                      <a:pt x="872" y="1616"/>
                    </a:cubicBezTo>
                    <a:cubicBezTo>
                      <a:pt x="897" y="1619"/>
                      <a:pt x="922" y="1621"/>
                      <a:pt x="948" y="1621"/>
                    </a:cubicBezTo>
                    <a:cubicBezTo>
                      <a:pt x="1523" y="1621"/>
                      <a:pt x="2157" y="684"/>
                      <a:pt x="2157" y="684"/>
                    </a:cubicBezTo>
                    <a:lnTo>
                      <a:pt x="4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4"/>
              <p:cNvSpPr/>
              <p:nvPr/>
            </p:nvSpPr>
            <p:spPr>
              <a:xfrm>
                <a:off x="1118125" y="3942150"/>
                <a:ext cx="151225" cy="256025"/>
              </a:xfrm>
              <a:custGeom>
                <a:avLst/>
                <a:gdLst/>
                <a:ahLst/>
                <a:cxnLst/>
                <a:rect l="l" t="t" r="r" b="b"/>
                <a:pathLst>
                  <a:path w="6049" h="10241" extrusionOk="0">
                    <a:moveTo>
                      <a:pt x="0" y="0"/>
                    </a:moveTo>
                    <a:lnTo>
                      <a:pt x="5335" y="9490"/>
                    </a:lnTo>
                    <a:lnTo>
                      <a:pt x="5898" y="10151"/>
                    </a:lnTo>
                    <a:cubicBezTo>
                      <a:pt x="5943" y="10181"/>
                      <a:pt x="5996" y="10218"/>
                      <a:pt x="6049" y="10241"/>
                    </a:cubicBezTo>
                    <a:lnTo>
                      <a:pt x="4846" y="7686"/>
                    </a:lnTo>
                    <a:lnTo>
                      <a:pt x="879" y="489"/>
                    </a:lnTo>
                    <a:cubicBezTo>
                      <a:pt x="571" y="316"/>
                      <a:pt x="263" y="143"/>
                      <a:pt x="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4"/>
              <p:cNvSpPr/>
              <p:nvPr/>
            </p:nvSpPr>
            <p:spPr>
              <a:xfrm>
                <a:off x="1218800" y="3934450"/>
                <a:ext cx="72350" cy="273000"/>
              </a:xfrm>
              <a:custGeom>
                <a:avLst/>
                <a:gdLst/>
                <a:ahLst/>
                <a:cxnLst/>
                <a:rect l="l" t="t" r="r" b="b"/>
                <a:pathLst>
                  <a:path w="2894" h="10920" extrusionOk="0">
                    <a:moveTo>
                      <a:pt x="1" y="0"/>
                    </a:moveTo>
                    <a:lnTo>
                      <a:pt x="1" y="0"/>
                    </a:lnTo>
                    <a:cubicBezTo>
                      <a:pt x="369" y="1833"/>
                      <a:pt x="1834" y="9009"/>
                      <a:pt x="2570" y="10865"/>
                    </a:cubicBezTo>
                    <a:cubicBezTo>
                      <a:pt x="2638" y="10904"/>
                      <a:pt x="2697" y="10919"/>
                      <a:pt x="2748" y="10919"/>
                    </a:cubicBezTo>
                    <a:cubicBezTo>
                      <a:pt x="2806" y="10919"/>
                      <a:pt x="2854" y="10900"/>
                      <a:pt x="2893" y="10872"/>
                    </a:cubicBezTo>
                    <a:cubicBezTo>
                      <a:pt x="2533" y="9617"/>
                      <a:pt x="737" y="3276"/>
                      <a:pt x="391" y="609"/>
                    </a:cubicBezTo>
                    <a:cubicBezTo>
                      <a:pt x="263" y="413"/>
                      <a:pt x="128" y="203"/>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4"/>
              <p:cNvSpPr/>
              <p:nvPr/>
            </p:nvSpPr>
            <p:spPr>
              <a:xfrm>
                <a:off x="1306525" y="3969950"/>
                <a:ext cx="184850" cy="216025"/>
              </a:xfrm>
              <a:custGeom>
                <a:avLst/>
                <a:gdLst/>
                <a:ahLst/>
                <a:cxnLst/>
                <a:rect l="l" t="t" r="r" b="b"/>
                <a:pathLst>
                  <a:path w="7394" h="8641" extrusionOk="0">
                    <a:moveTo>
                      <a:pt x="7393" y="0"/>
                    </a:moveTo>
                    <a:cubicBezTo>
                      <a:pt x="5883" y="1608"/>
                      <a:pt x="1022" y="6837"/>
                      <a:pt x="0" y="8558"/>
                    </a:cubicBezTo>
                    <a:cubicBezTo>
                      <a:pt x="0" y="8588"/>
                      <a:pt x="0" y="8618"/>
                      <a:pt x="0" y="8641"/>
                    </a:cubicBezTo>
                    <a:cubicBezTo>
                      <a:pt x="534" y="7942"/>
                      <a:pt x="1405" y="6860"/>
                      <a:pt x="1405" y="6860"/>
                    </a:cubicBezTo>
                    <a:cubicBezTo>
                      <a:pt x="1405" y="6860"/>
                      <a:pt x="5260" y="2510"/>
                      <a:pt x="7033" y="872"/>
                    </a:cubicBezTo>
                    <a:cubicBezTo>
                      <a:pt x="7131" y="639"/>
                      <a:pt x="7251" y="331"/>
                      <a:pt x="73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4"/>
              <p:cNvSpPr/>
              <p:nvPr/>
            </p:nvSpPr>
            <p:spPr>
              <a:xfrm>
                <a:off x="1308575" y="4058025"/>
                <a:ext cx="183750" cy="140925"/>
              </a:xfrm>
              <a:custGeom>
                <a:avLst/>
                <a:gdLst/>
                <a:ahLst/>
                <a:cxnLst/>
                <a:rect l="l" t="t" r="r" b="b"/>
                <a:pathLst>
                  <a:path w="7350" h="5637" extrusionOk="0">
                    <a:moveTo>
                      <a:pt x="7349" y="1"/>
                    </a:moveTo>
                    <a:lnTo>
                      <a:pt x="7349" y="1"/>
                    </a:lnTo>
                    <a:cubicBezTo>
                      <a:pt x="6057" y="940"/>
                      <a:pt x="1353" y="4389"/>
                      <a:pt x="1" y="5546"/>
                    </a:cubicBezTo>
                    <a:cubicBezTo>
                      <a:pt x="104" y="5601"/>
                      <a:pt x="245" y="5637"/>
                      <a:pt x="395" y="5637"/>
                    </a:cubicBezTo>
                    <a:cubicBezTo>
                      <a:pt x="409" y="5637"/>
                      <a:pt x="423" y="5637"/>
                      <a:pt x="437" y="5636"/>
                    </a:cubicBezTo>
                    <a:cubicBezTo>
                      <a:pt x="1549" y="4749"/>
                      <a:pt x="6102" y="1098"/>
                      <a:pt x="7109" y="407"/>
                    </a:cubicBezTo>
                    <a:lnTo>
                      <a:pt x="7116" y="407"/>
                    </a:lnTo>
                    <a:lnTo>
                      <a:pt x="734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4"/>
              <p:cNvSpPr/>
              <p:nvPr/>
            </p:nvSpPr>
            <p:spPr>
              <a:xfrm>
                <a:off x="1283975" y="3861750"/>
                <a:ext cx="16175" cy="230125"/>
              </a:xfrm>
              <a:custGeom>
                <a:avLst/>
                <a:gdLst/>
                <a:ahLst/>
                <a:cxnLst/>
                <a:rect l="l" t="t" r="r" b="b"/>
                <a:pathLst>
                  <a:path w="647" h="9205" extrusionOk="0">
                    <a:moveTo>
                      <a:pt x="451" y="0"/>
                    </a:moveTo>
                    <a:lnTo>
                      <a:pt x="1" y="714"/>
                    </a:lnTo>
                    <a:lnTo>
                      <a:pt x="151" y="8686"/>
                    </a:lnTo>
                    <a:lnTo>
                      <a:pt x="181" y="9204"/>
                    </a:lnTo>
                    <a:lnTo>
                      <a:pt x="264" y="7461"/>
                    </a:lnTo>
                    <a:lnTo>
                      <a:pt x="376" y="8318"/>
                    </a:lnTo>
                    <a:lnTo>
                      <a:pt x="414" y="6898"/>
                    </a:lnTo>
                    <a:lnTo>
                      <a:pt x="489" y="7559"/>
                    </a:lnTo>
                    <a:lnTo>
                      <a:pt x="497" y="6064"/>
                    </a:lnTo>
                    <a:lnTo>
                      <a:pt x="557" y="6920"/>
                    </a:lnTo>
                    <a:lnTo>
                      <a:pt x="579" y="6131"/>
                    </a:lnTo>
                    <a:lnTo>
                      <a:pt x="639" y="6349"/>
                    </a:lnTo>
                    <a:lnTo>
                      <a:pt x="639" y="6327"/>
                    </a:lnTo>
                    <a:lnTo>
                      <a:pt x="647" y="6327"/>
                    </a:lnTo>
                    <a:cubicBezTo>
                      <a:pt x="579" y="3073"/>
                      <a:pt x="451"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4"/>
              <p:cNvSpPr/>
              <p:nvPr/>
            </p:nvSpPr>
            <p:spPr>
              <a:xfrm>
                <a:off x="1366625" y="4032875"/>
                <a:ext cx="139975" cy="106700"/>
              </a:xfrm>
              <a:custGeom>
                <a:avLst/>
                <a:gdLst/>
                <a:ahLst/>
                <a:cxnLst/>
                <a:rect l="l" t="t" r="r" b="b"/>
                <a:pathLst>
                  <a:path w="5599" h="4268" extrusionOk="0">
                    <a:moveTo>
                      <a:pt x="5598" y="0"/>
                    </a:moveTo>
                    <a:cubicBezTo>
                      <a:pt x="5598" y="0"/>
                      <a:pt x="2578" y="2164"/>
                      <a:pt x="203" y="3930"/>
                    </a:cubicBezTo>
                    <a:lnTo>
                      <a:pt x="1638" y="2998"/>
                    </a:lnTo>
                    <a:lnTo>
                      <a:pt x="1638" y="2998"/>
                    </a:lnTo>
                    <a:lnTo>
                      <a:pt x="1" y="4268"/>
                    </a:lnTo>
                    <a:lnTo>
                      <a:pt x="1443" y="3314"/>
                    </a:lnTo>
                    <a:lnTo>
                      <a:pt x="789" y="3915"/>
                    </a:lnTo>
                    <a:lnTo>
                      <a:pt x="789" y="3915"/>
                    </a:lnTo>
                    <a:lnTo>
                      <a:pt x="1999" y="3103"/>
                    </a:lnTo>
                    <a:lnTo>
                      <a:pt x="1413" y="3652"/>
                    </a:lnTo>
                    <a:lnTo>
                      <a:pt x="4892" y="1240"/>
                    </a:lnTo>
                    <a:lnTo>
                      <a:pt x="559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4"/>
              <p:cNvSpPr/>
              <p:nvPr/>
            </p:nvSpPr>
            <p:spPr>
              <a:xfrm>
                <a:off x="1271775" y="4218625"/>
                <a:ext cx="20125" cy="71400"/>
              </a:xfrm>
              <a:custGeom>
                <a:avLst/>
                <a:gdLst/>
                <a:ahLst/>
                <a:cxnLst/>
                <a:rect l="l" t="t" r="r" b="b"/>
                <a:pathLst>
                  <a:path w="805" h="2856" extrusionOk="0">
                    <a:moveTo>
                      <a:pt x="421" y="1"/>
                    </a:moveTo>
                    <a:lnTo>
                      <a:pt x="0" y="2803"/>
                    </a:lnTo>
                    <a:lnTo>
                      <a:pt x="383" y="2856"/>
                    </a:lnTo>
                    <a:lnTo>
                      <a:pt x="804" y="61"/>
                    </a:lnTo>
                    <a:lnTo>
                      <a:pt x="4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2" name="Google Shape;1422;p34"/>
          <p:cNvGrpSpPr/>
          <p:nvPr/>
        </p:nvGrpSpPr>
        <p:grpSpPr>
          <a:xfrm rot="-2354252">
            <a:off x="8491689" y="257551"/>
            <a:ext cx="741788" cy="755492"/>
            <a:chOff x="8783892" y="3654997"/>
            <a:chExt cx="399428" cy="406745"/>
          </a:xfrm>
        </p:grpSpPr>
        <p:grpSp>
          <p:nvGrpSpPr>
            <p:cNvPr id="1423" name="Google Shape;1423;p34"/>
            <p:cNvGrpSpPr/>
            <p:nvPr/>
          </p:nvGrpSpPr>
          <p:grpSpPr>
            <a:xfrm>
              <a:off x="8803053" y="3665070"/>
              <a:ext cx="375139" cy="364700"/>
              <a:chOff x="8197303" y="3473870"/>
              <a:chExt cx="375139" cy="364700"/>
            </a:xfrm>
          </p:grpSpPr>
          <p:sp>
            <p:nvSpPr>
              <p:cNvPr id="1424" name="Google Shape;1424;p34"/>
              <p:cNvSpPr/>
              <p:nvPr/>
            </p:nvSpPr>
            <p:spPr>
              <a:xfrm rot="-5400000">
                <a:off x="8382584" y="3502379"/>
                <a:ext cx="176610" cy="203105"/>
              </a:xfrm>
              <a:custGeom>
                <a:avLst/>
                <a:gdLst/>
                <a:ahLst/>
                <a:cxnLst/>
                <a:rect l="l" t="t" r="r" b="b"/>
                <a:pathLst>
                  <a:path w="2893" h="3327" extrusionOk="0">
                    <a:moveTo>
                      <a:pt x="667" y="1"/>
                    </a:moveTo>
                    <a:cubicBezTo>
                      <a:pt x="631" y="1"/>
                      <a:pt x="595" y="9"/>
                      <a:pt x="564" y="26"/>
                    </a:cubicBezTo>
                    <a:cubicBezTo>
                      <a:pt x="473" y="79"/>
                      <a:pt x="421" y="184"/>
                      <a:pt x="368" y="282"/>
                    </a:cubicBezTo>
                    <a:cubicBezTo>
                      <a:pt x="248" y="514"/>
                      <a:pt x="128" y="755"/>
                      <a:pt x="68" y="1018"/>
                    </a:cubicBezTo>
                    <a:cubicBezTo>
                      <a:pt x="0" y="1341"/>
                      <a:pt x="23" y="1694"/>
                      <a:pt x="143" y="1995"/>
                    </a:cubicBezTo>
                    <a:cubicBezTo>
                      <a:pt x="286" y="2370"/>
                      <a:pt x="519" y="2776"/>
                      <a:pt x="894" y="2889"/>
                    </a:cubicBezTo>
                    <a:cubicBezTo>
                      <a:pt x="984" y="2914"/>
                      <a:pt x="1079" y="2920"/>
                      <a:pt x="1174" y="2920"/>
                    </a:cubicBezTo>
                    <a:cubicBezTo>
                      <a:pt x="1258" y="2920"/>
                      <a:pt x="1343" y="2915"/>
                      <a:pt x="1427" y="2915"/>
                    </a:cubicBezTo>
                    <a:cubicBezTo>
                      <a:pt x="1535" y="2915"/>
                      <a:pt x="1642" y="2922"/>
                      <a:pt x="1743" y="2956"/>
                    </a:cubicBezTo>
                    <a:cubicBezTo>
                      <a:pt x="2014" y="3054"/>
                      <a:pt x="2232" y="3309"/>
                      <a:pt x="2517" y="3324"/>
                    </a:cubicBezTo>
                    <a:cubicBezTo>
                      <a:pt x="2532" y="3326"/>
                      <a:pt x="2546" y="3327"/>
                      <a:pt x="2560" y="3327"/>
                    </a:cubicBezTo>
                    <a:cubicBezTo>
                      <a:pt x="2610" y="3327"/>
                      <a:pt x="2656" y="3315"/>
                      <a:pt x="2697" y="3279"/>
                    </a:cubicBezTo>
                    <a:cubicBezTo>
                      <a:pt x="2742" y="3242"/>
                      <a:pt x="2765" y="3189"/>
                      <a:pt x="2788" y="3129"/>
                    </a:cubicBezTo>
                    <a:cubicBezTo>
                      <a:pt x="2893" y="2806"/>
                      <a:pt x="2885" y="2430"/>
                      <a:pt x="2765" y="2107"/>
                    </a:cubicBezTo>
                    <a:cubicBezTo>
                      <a:pt x="2667" y="1852"/>
                      <a:pt x="2510" y="1626"/>
                      <a:pt x="2337" y="1416"/>
                    </a:cubicBezTo>
                    <a:cubicBezTo>
                      <a:pt x="1915" y="869"/>
                      <a:pt x="1421" y="344"/>
                      <a:pt x="804" y="55"/>
                    </a:cubicBezTo>
                    <a:lnTo>
                      <a:pt x="804" y="55"/>
                    </a:lnTo>
                    <a:cubicBezTo>
                      <a:pt x="771" y="19"/>
                      <a:pt x="720" y="1"/>
                      <a:pt x="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5" name="Google Shape;1425;p34"/>
              <p:cNvGrpSpPr/>
              <p:nvPr/>
            </p:nvGrpSpPr>
            <p:grpSpPr>
              <a:xfrm>
                <a:off x="8197303" y="3643095"/>
                <a:ext cx="323859" cy="195474"/>
                <a:chOff x="8197303" y="3643095"/>
                <a:chExt cx="323859" cy="195474"/>
              </a:xfrm>
            </p:grpSpPr>
            <p:sp>
              <p:nvSpPr>
                <p:cNvPr id="1426" name="Google Shape;1426;p34"/>
                <p:cNvSpPr/>
                <p:nvPr/>
              </p:nvSpPr>
              <p:spPr>
                <a:xfrm rot="-5400000">
                  <a:off x="8356120" y="3673528"/>
                  <a:ext cx="179846" cy="150238"/>
                </a:xfrm>
                <a:custGeom>
                  <a:avLst/>
                  <a:gdLst/>
                  <a:ahLst/>
                  <a:cxnLst/>
                  <a:rect l="l" t="t" r="r" b="b"/>
                  <a:pathLst>
                    <a:path w="2946" h="2461" extrusionOk="0">
                      <a:moveTo>
                        <a:pt x="2517" y="0"/>
                      </a:moveTo>
                      <a:cubicBezTo>
                        <a:pt x="2187" y="8"/>
                        <a:pt x="1856" y="75"/>
                        <a:pt x="1563" y="233"/>
                      </a:cubicBezTo>
                      <a:cubicBezTo>
                        <a:pt x="1263" y="383"/>
                        <a:pt x="1007" y="631"/>
                        <a:pt x="857" y="939"/>
                      </a:cubicBezTo>
                      <a:cubicBezTo>
                        <a:pt x="827" y="1007"/>
                        <a:pt x="797" y="1082"/>
                        <a:pt x="744" y="1135"/>
                      </a:cubicBezTo>
                      <a:cubicBezTo>
                        <a:pt x="699" y="1195"/>
                        <a:pt x="631" y="1232"/>
                        <a:pt x="556" y="1247"/>
                      </a:cubicBezTo>
                      <a:cubicBezTo>
                        <a:pt x="535" y="1250"/>
                        <a:pt x="513" y="1252"/>
                        <a:pt x="491" y="1252"/>
                      </a:cubicBezTo>
                      <a:cubicBezTo>
                        <a:pt x="417" y="1252"/>
                        <a:pt x="341" y="1239"/>
                        <a:pt x="264" y="1239"/>
                      </a:cubicBezTo>
                      <a:cubicBezTo>
                        <a:pt x="251" y="1239"/>
                        <a:pt x="239" y="1239"/>
                        <a:pt x="226" y="1240"/>
                      </a:cubicBezTo>
                      <a:cubicBezTo>
                        <a:pt x="121" y="1247"/>
                        <a:pt x="0" y="1337"/>
                        <a:pt x="23" y="1450"/>
                      </a:cubicBezTo>
                      <a:cubicBezTo>
                        <a:pt x="41" y="1534"/>
                        <a:pt x="125" y="1579"/>
                        <a:pt x="208" y="1579"/>
                      </a:cubicBezTo>
                      <a:cubicBezTo>
                        <a:pt x="230" y="1579"/>
                        <a:pt x="251" y="1576"/>
                        <a:pt x="271" y="1570"/>
                      </a:cubicBezTo>
                      <a:cubicBezTo>
                        <a:pt x="368" y="1548"/>
                        <a:pt x="451" y="1473"/>
                        <a:pt x="541" y="1428"/>
                      </a:cubicBezTo>
                      <a:cubicBezTo>
                        <a:pt x="584" y="1401"/>
                        <a:pt x="638" y="1383"/>
                        <a:pt x="691" y="1383"/>
                      </a:cubicBezTo>
                      <a:cubicBezTo>
                        <a:pt x="741" y="1383"/>
                        <a:pt x="790" y="1399"/>
                        <a:pt x="827" y="1435"/>
                      </a:cubicBezTo>
                      <a:cubicBezTo>
                        <a:pt x="872" y="1480"/>
                        <a:pt x="887" y="1540"/>
                        <a:pt x="909" y="1600"/>
                      </a:cubicBezTo>
                      <a:cubicBezTo>
                        <a:pt x="962" y="1743"/>
                        <a:pt x="1060" y="1878"/>
                        <a:pt x="1180" y="1976"/>
                      </a:cubicBezTo>
                      <a:cubicBezTo>
                        <a:pt x="1240" y="2029"/>
                        <a:pt x="1315" y="2066"/>
                        <a:pt x="1360" y="2141"/>
                      </a:cubicBezTo>
                      <a:cubicBezTo>
                        <a:pt x="1390" y="2179"/>
                        <a:pt x="1398" y="2224"/>
                        <a:pt x="1428" y="2269"/>
                      </a:cubicBezTo>
                      <a:cubicBezTo>
                        <a:pt x="1488" y="2367"/>
                        <a:pt x="1616" y="2389"/>
                        <a:pt x="1721" y="2419"/>
                      </a:cubicBezTo>
                      <a:cubicBezTo>
                        <a:pt x="1807" y="2449"/>
                        <a:pt x="1883" y="2460"/>
                        <a:pt x="1950" y="2460"/>
                      </a:cubicBezTo>
                      <a:cubicBezTo>
                        <a:pt x="2124" y="2460"/>
                        <a:pt x="2234" y="2381"/>
                        <a:pt x="2277" y="2322"/>
                      </a:cubicBezTo>
                      <a:cubicBezTo>
                        <a:pt x="2675" y="1758"/>
                        <a:pt x="2938" y="992"/>
                        <a:pt x="2946" y="286"/>
                      </a:cubicBezTo>
                      <a:cubicBezTo>
                        <a:pt x="2946" y="218"/>
                        <a:pt x="2938" y="135"/>
                        <a:pt x="2885" y="98"/>
                      </a:cubicBezTo>
                      <a:cubicBezTo>
                        <a:pt x="2855" y="75"/>
                        <a:pt x="2818" y="68"/>
                        <a:pt x="2773" y="68"/>
                      </a:cubicBezTo>
                      <a:cubicBezTo>
                        <a:pt x="2675" y="53"/>
                        <a:pt x="2577" y="45"/>
                        <a:pt x="2472" y="38"/>
                      </a:cubicBezTo>
                      <a:lnTo>
                        <a:pt x="25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4"/>
                <p:cNvSpPr/>
                <p:nvPr/>
              </p:nvSpPr>
              <p:spPr>
                <a:xfrm rot="-5400000">
                  <a:off x="8196235" y="3644164"/>
                  <a:ext cx="162447" cy="160311"/>
                </a:xfrm>
                <a:custGeom>
                  <a:avLst/>
                  <a:gdLst/>
                  <a:ahLst/>
                  <a:cxnLst/>
                  <a:rect l="l" t="t" r="r" b="b"/>
                  <a:pathLst>
                    <a:path w="2661" h="2626" extrusionOk="0">
                      <a:moveTo>
                        <a:pt x="1822" y="0"/>
                      </a:moveTo>
                      <a:cubicBezTo>
                        <a:pt x="1752" y="0"/>
                        <a:pt x="1685" y="8"/>
                        <a:pt x="1631" y="49"/>
                      </a:cubicBezTo>
                      <a:cubicBezTo>
                        <a:pt x="1601" y="72"/>
                        <a:pt x="1571" y="117"/>
                        <a:pt x="1533" y="139"/>
                      </a:cubicBezTo>
                      <a:cubicBezTo>
                        <a:pt x="1473" y="192"/>
                        <a:pt x="1383" y="207"/>
                        <a:pt x="1308" y="229"/>
                      </a:cubicBezTo>
                      <a:cubicBezTo>
                        <a:pt x="1165" y="274"/>
                        <a:pt x="1037" y="365"/>
                        <a:pt x="939" y="485"/>
                      </a:cubicBezTo>
                      <a:cubicBezTo>
                        <a:pt x="902" y="530"/>
                        <a:pt x="864" y="583"/>
                        <a:pt x="812" y="613"/>
                      </a:cubicBezTo>
                      <a:cubicBezTo>
                        <a:pt x="790" y="623"/>
                        <a:pt x="768" y="627"/>
                        <a:pt x="746" y="627"/>
                      </a:cubicBezTo>
                      <a:cubicBezTo>
                        <a:pt x="669" y="627"/>
                        <a:pt x="592" y="573"/>
                        <a:pt x="534" y="515"/>
                      </a:cubicBezTo>
                      <a:cubicBezTo>
                        <a:pt x="466" y="440"/>
                        <a:pt x="414" y="342"/>
                        <a:pt x="331" y="274"/>
                      </a:cubicBezTo>
                      <a:cubicBezTo>
                        <a:pt x="293" y="247"/>
                        <a:pt x="243" y="230"/>
                        <a:pt x="195" y="230"/>
                      </a:cubicBezTo>
                      <a:cubicBezTo>
                        <a:pt x="141" y="230"/>
                        <a:pt x="89" y="252"/>
                        <a:pt x="60" y="305"/>
                      </a:cubicBezTo>
                      <a:cubicBezTo>
                        <a:pt x="0" y="402"/>
                        <a:pt x="83" y="530"/>
                        <a:pt x="188" y="575"/>
                      </a:cubicBezTo>
                      <a:cubicBezTo>
                        <a:pt x="286" y="628"/>
                        <a:pt x="406" y="635"/>
                        <a:pt x="496" y="688"/>
                      </a:cubicBezTo>
                      <a:cubicBezTo>
                        <a:pt x="564" y="733"/>
                        <a:pt x="616" y="793"/>
                        <a:pt x="646" y="861"/>
                      </a:cubicBezTo>
                      <a:cubicBezTo>
                        <a:pt x="669" y="936"/>
                        <a:pt x="676" y="1011"/>
                        <a:pt x="684" y="1093"/>
                      </a:cubicBezTo>
                      <a:cubicBezTo>
                        <a:pt x="729" y="1439"/>
                        <a:pt x="894" y="1755"/>
                        <a:pt x="1127" y="2010"/>
                      </a:cubicBezTo>
                      <a:cubicBezTo>
                        <a:pt x="1353" y="2266"/>
                        <a:pt x="1646" y="2446"/>
                        <a:pt x="1961" y="2581"/>
                      </a:cubicBezTo>
                      <a:lnTo>
                        <a:pt x="1924" y="2528"/>
                      </a:lnTo>
                      <a:lnTo>
                        <a:pt x="1924" y="2528"/>
                      </a:lnTo>
                      <a:cubicBezTo>
                        <a:pt x="2021" y="2559"/>
                        <a:pt x="2119" y="2581"/>
                        <a:pt x="2217" y="2611"/>
                      </a:cubicBezTo>
                      <a:cubicBezTo>
                        <a:pt x="2243" y="2616"/>
                        <a:pt x="2269" y="2625"/>
                        <a:pt x="2294" y="2625"/>
                      </a:cubicBezTo>
                      <a:cubicBezTo>
                        <a:pt x="2306" y="2625"/>
                        <a:pt x="2318" y="2623"/>
                        <a:pt x="2329" y="2619"/>
                      </a:cubicBezTo>
                      <a:cubicBezTo>
                        <a:pt x="2397" y="2604"/>
                        <a:pt x="2427" y="2528"/>
                        <a:pt x="2450" y="2461"/>
                      </a:cubicBezTo>
                      <a:cubicBezTo>
                        <a:pt x="2660" y="1800"/>
                        <a:pt x="2653" y="981"/>
                        <a:pt x="2457" y="305"/>
                      </a:cubicBezTo>
                      <a:cubicBezTo>
                        <a:pt x="2427" y="199"/>
                        <a:pt x="2284" y="19"/>
                        <a:pt x="1961" y="4"/>
                      </a:cubicBezTo>
                      <a:cubicBezTo>
                        <a:pt x="1916" y="4"/>
                        <a:pt x="1869" y="0"/>
                        <a:pt x="18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8" name="Google Shape;1428;p34"/>
              <p:cNvSpPr/>
              <p:nvPr/>
            </p:nvSpPr>
            <p:spPr>
              <a:xfrm rot="-5400000">
                <a:off x="8189153" y="3492154"/>
                <a:ext cx="198221" cy="161654"/>
              </a:xfrm>
              <a:custGeom>
                <a:avLst/>
                <a:gdLst/>
                <a:ahLst/>
                <a:cxnLst/>
                <a:rect l="l" t="t" r="r" b="b"/>
                <a:pathLst>
                  <a:path w="3247" h="2648" extrusionOk="0">
                    <a:moveTo>
                      <a:pt x="1324" y="0"/>
                    </a:moveTo>
                    <a:cubicBezTo>
                      <a:pt x="962" y="0"/>
                      <a:pt x="647" y="283"/>
                      <a:pt x="406" y="567"/>
                    </a:cubicBezTo>
                    <a:cubicBezTo>
                      <a:pt x="204" y="807"/>
                      <a:pt x="68" y="1130"/>
                      <a:pt x="31" y="1461"/>
                    </a:cubicBezTo>
                    <a:cubicBezTo>
                      <a:pt x="1" y="1724"/>
                      <a:pt x="46" y="1994"/>
                      <a:pt x="83" y="2265"/>
                    </a:cubicBezTo>
                    <a:cubicBezTo>
                      <a:pt x="98" y="2370"/>
                      <a:pt x="121" y="2490"/>
                      <a:pt x="189" y="2573"/>
                    </a:cubicBezTo>
                    <a:cubicBezTo>
                      <a:pt x="231" y="2620"/>
                      <a:pt x="295" y="2647"/>
                      <a:pt x="355" y="2647"/>
                    </a:cubicBezTo>
                    <a:cubicBezTo>
                      <a:pt x="382" y="2647"/>
                      <a:pt x="408" y="2642"/>
                      <a:pt x="430" y="2631"/>
                    </a:cubicBezTo>
                    <a:lnTo>
                      <a:pt x="430" y="2631"/>
                    </a:lnTo>
                    <a:cubicBezTo>
                      <a:pt x="1099" y="2583"/>
                      <a:pt x="1717" y="2273"/>
                      <a:pt x="2292" y="1912"/>
                    </a:cubicBezTo>
                    <a:cubicBezTo>
                      <a:pt x="2510" y="1776"/>
                      <a:pt x="2736" y="1619"/>
                      <a:pt x="2908" y="1416"/>
                    </a:cubicBezTo>
                    <a:cubicBezTo>
                      <a:pt x="3126" y="1153"/>
                      <a:pt x="3246" y="807"/>
                      <a:pt x="3246" y="462"/>
                    </a:cubicBezTo>
                    <a:cubicBezTo>
                      <a:pt x="3246" y="401"/>
                      <a:pt x="3239" y="334"/>
                      <a:pt x="3209" y="289"/>
                    </a:cubicBezTo>
                    <a:cubicBezTo>
                      <a:pt x="3179" y="229"/>
                      <a:pt x="3119" y="199"/>
                      <a:pt x="3059" y="176"/>
                    </a:cubicBezTo>
                    <a:cubicBezTo>
                      <a:pt x="3001" y="159"/>
                      <a:pt x="2942" y="152"/>
                      <a:pt x="2884" y="152"/>
                    </a:cubicBezTo>
                    <a:cubicBezTo>
                      <a:pt x="2668" y="152"/>
                      <a:pt x="2449" y="244"/>
                      <a:pt x="2230" y="244"/>
                    </a:cubicBezTo>
                    <a:cubicBezTo>
                      <a:pt x="2223" y="244"/>
                      <a:pt x="2216" y="244"/>
                      <a:pt x="2210" y="244"/>
                    </a:cubicBezTo>
                    <a:cubicBezTo>
                      <a:pt x="1932" y="229"/>
                      <a:pt x="1669" y="26"/>
                      <a:pt x="1391" y="3"/>
                    </a:cubicBezTo>
                    <a:cubicBezTo>
                      <a:pt x="1368" y="1"/>
                      <a:pt x="1346" y="0"/>
                      <a:pt x="1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9" name="Google Shape;1429;p34"/>
            <p:cNvGrpSpPr/>
            <p:nvPr/>
          </p:nvGrpSpPr>
          <p:grpSpPr>
            <a:xfrm>
              <a:off x="8813614" y="3654997"/>
              <a:ext cx="369706" cy="226181"/>
              <a:chOff x="8322164" y="3668997"/>
              <a:chExt cx="369706" cy="226181"/>
            </a:xfrm>
          </p:grpSpPr>
          <p:grpSp>
            <p:nvGrpSpPr>
              <p:cNvPr id="1430" name="Google Shape;1430;p34"/>
              <p:cNvGrpSpPr/>
              <p:nvPr/>
            </p:nvGrpSpPr>
            <p:grpSpPr>
              <a:xfrm>
                <a:off x="8322164" y="3668997"/>
                <a:ext cx="369706" cy="226181"/>
                <a:chOff x="8207864" y="3463797"/>
                <a:chExt cx="369706" cy="226181"/>
              </a:xfrm>
            </p:grpSpPr>
            <p:sp>
              <p:nvSpPr>
                <p:cNvPr id="1431" name="Google Shape;1431;p34"/>
                <p:cNvSpPr/>
                <p:nvPr/>
              </p:nvSpPr>
              <p:spPr>
                <a:xfrm rot="-5400000">
                  <a:off x="8382279" y="3494687"/>
                  <a:ext cx="180334" cy="210248"/>
                </a:xfrm>
                <a:custGeom>
                  <a:avLst/>
                  <a:gdLst/>
                  <a:ahLst/>
                  <a:cxnLst/>
                  <a:rect l="l" t="t" r="r" b="b"/>
                  <a:pathLst>
                    <a:path w="2954" h="3444" extrusionOk="0">
                      <a:moveTo>
                        <a:pt x="1098" y="525"/>
                      </a:moveTo>
                      <a:cubicBezTo>
                        <a:pt x="1120" y="540"/>
                        <a:pt x="1135" y="555"/>
                        <a:pt x="1158" y="570"/>
                      </a:cubicBezTo>
                      <a:cubicBezTo>
                        <a:pt x="1443" y="931"/>
                        <a:pt x="1639" y="1351"/>
                        <a:pt x="1826" y="1780"/>
                      </a:cubicBezTo>
                      <a:cubicBezTo>
                        <a:pt x="1841" y="1802"/>
                        <a:pt x="1849" y="1817"/>
                        <a:pt x="1856" y="1840"/>
                      </a:cubicBezTo>
                      <a:cubicBezTo>
                        <a:pt x="1691" y="1584"/>
                        <a:pt x="1533" y="1329"/>
                        <a:pt x="1391" y="1066"/>
                      </a:cubicBezTo>
                      <a:cubicBezTo>
                        <a:pt x="1293" y="886"/>
                        <a:pt x="1218" y="683"/>
                        <a:pt x="1098" y="525"/>
                      </a:cubicBezTo>
                      <a:close/>
                      <a:moveTo>
                        <a:pt x="421" y="127"/>
                      </a:moveTo>
                      <a:cubicBezTo>
                        <a:pt x="436" y="134"/>
                        <a:pt x="451" y="149"/>
                        <a:pt x="466" y="157"/>
                      </a:cubicBezTo>
                      <a:lnTo>
                        <a:pt x="459" y="157"/>
                      </a:lnTo>
                      <a:cubicBezTo>
                        <a:pt x="271" y="435"/>
                        <a:pt x="241" y="818"/>
                        <a:pt x="264" y="1148"/>
                      </a:cubicBezTo>
                      <a:cubicBezTo>
                        <a:pt x="286" y="1494"/>
                        <a:pt x="421" y="1862"/>
                        <a:pt x="361" y="2208"/>
                      </a:cubicBezTo>
                      <a:cubicBezTo>
                        <a:pt x="331" y="2125"/>
                        <a:pt x="249" y="2058"/>
                        <a:pt x="166" y="2013"/>
                      </a:cubicBezTo>
                      <a:cubicBezTo>
                        <a:pt x="173" y="2013"/>
                        <a:pt x="181" y="2005"/>
                        <a:pt x="188" y="2005"/>
                      </a:cubicBezTo>
                      <a:cubicBezTo>
                        <a:pt x="391" y="1855"/>
                        <a:pt x="158" y="1517"/>
                        <a:pt x="136" y="1336"/>
                      </a:cubicBezTo>
                      <a:cubicBezTo>
                        <a:pt x="83" y="923"/>
                        <a:pt x="219" y="480"/>
                        <a:pt x="414" y="127"/>
                      </a:cubicBezTo>
                      <a:close/>
                      <a:moveTo>
                        <a:pt x="391" y="390"/>
                      </a:moveTo>
                      <a:lnTo>
                        <a:pt x="391" y="390"/>
                      </a:lnTo>
                      <a:cubicBezTo>
                        <a:pt x="339" y="683"/>
                        <a:pt x="391" y="1013"/>
                        <a:pt x="421" y="1291"/>
                      </a:cubicBezTo>
                      <a:cubicBezTo>
                        <a:pt x="466" y="1704"/>
                        <a:pt x="617" y="2125"/>
                        <a:pt x="572" y="2538"/>
                      </a:cubicBezTo>
                      <a:cubicBezTo>
                        <a:pt x="527" y="2463"/>
                        <a:pt x="444" y="2403"/>
                        <a:pt x="354" y="2396"/>
                      </a:cubicBezTo>
                      <a:lnTo>
                        <a:pt x="354" y="2388"/>
                      </a:lnTo>
                      <a:cubicBezTo>
                        <a:pt x="369" y="2373"/>
                        <a:pt x="376" y="2343"/>
                        <a:pt x="384" y="2321"/>
                      </a:cubicBezTo>
                      <a:cubicBezTo>
                        <a:pt x="474" y="2035"/>
                        <a:pt x="376" y="1720"/>
                        <a:pt x="331" y="1434"/>
                      </a:cubicBezTo>
                      <a:cubicBezTo>
                        <a:pt x="271" y="1058"/>
                        <a:pt x="286" y="728"/>
                        <a:pt x="391" y="390"/>
                      </a:cubicBezTo>
                      <a:close/>
                      <a:moveTo>
                        <a:pt x="504" y="172"/>
                      </a:moveTo>
                      <a:cubicBezTo>
                        <a:pt x="527" y="187"/>
                        <a:pt x="549" y="194"/>
                        <a:pt x="572" y="209"/>
                      </a:cubicBezTo>
                      <a:cubicBezTo>
                        <a:pt x="542" y="623"/>
                        <a:pt x="632" y="1051"/>
                        <a:pt x="714" y="1457"/>
                      </a:cubicBezTo>
                      <a:cubicBezTo>
                        <a:pt x="812" y="1900"/>
                        <a:pt x="895" y="2336"/>
                        <a:pt x="887" y="2786"/>
                      </a:cubicBezTo>
                      <a:cubicBezTo>
                        <a:pt x="841" y="2717"/>
                        <a:pt x="742" y="2666"/>
                        <a:pt x="658" y="2666"/>
                      </a:cubicBezTo>
                      <a:cubicBezTo>
                        <a:pt x="632" y="2666"/>
                        <a:pt x="608" y="2671"/>
                        <a:pt x="587" y="2681"/>
                      </a:cubicBezTo>
                      <a:cubicBezTo>
                        <a:pt x="587" y="2674"/>
                        <a:pt x="594" y="2651"/>
                        <a:pt x="594" y="2636"/>
                      </a:cubicBezTo>
                      <a:cubicBezTo>
                        <a:pt x="677" y="2306"/>
                        <a:pt x="564" y="1952"/>
                        <a:pt x="512" y="1622"/>
                      </a:cubicBezTo>
                      <a:cubicBezTo>
                        <a:pt x="466" y="1374"/>
                        <a:pt x="451" y="1126"/>
                        <a:pt x="429" y="878"/>
                      </a:cubicBezTo>
                      <a:cubicBezTo>
                        <a:pt x="414" y="638"/>
                        <a:pt x="399" y="390"/>
                        <a:pt x="504" y="172"/>
                      </a:cubicBezTo>
                      <a:close/>
                      <a:moveTo>
                        <a:pt x="624" y="232"/>
                      </a:moveTo>
                      <a:cubicBezTo>
                        <a:pt x="624" y="232"/>
                        <a:pt x="632" y="232"/>
                        <a:pt x="632" y="239"/>
                      </a:cubicBezTo>
                      <a:cubicBezTo>
                        <a:pt x="632" y="247"/>
                        <a:pt x="639" y="254"/>
                        <a:pt x="639" y="269"/>
                      </a:cubicBezTo>
                      <a:cubicBezTo>
                        <a:pt x="647" y="668"/>
                        <a:pt x="744" y="1066"/>
                        <a:pt x="872" y="1449"/>
                      </a:cubicBezTo>
                      <a:cubicBezTo>
                        <a:pt x="947" y="1674"/>
                        <a:pt x="1030" y="1900"/>
                        <a:pt x="1113" y="2125"/>
                      </a:cubicBezTo>
                      <a:cubicBezTo>
                        <a:pt x="1203" y="2358"/>
                        <a:pt x="1300" y="2584"/>
                        <a:pt x="1323" y="2824"/>
                      </a:cubicBezTo>
                      <a:cubicBezTo>
                        <a:pt x="1293" y="2756"/>
                        <a:pt x="1225" y="2704"/>
                        <a:pt x="1143" y="2704"/>
                      </a:cubicBezTo>
                      <a:cubicBezTo>
                        <a:pt x="1136" y="2703"/>
                        <a:pt x="1130" y="2703"/>
                        <a:pt x="1123" y="2703"/>
                      </a:cubicBezTo>
                      <a:cubicBezTo>
                        <a:pt x="1054" y="2703"/>
                        <a:pt x="980" y="2740"/>
                        <a:pt x="932" y="2801"/>
                      </a:cubicBezTo>
                      <a:cubicBezTo>
                        <a:pt x="962" y="2388"/>
                        <a:pt x="872" y="1967"/>
                        <a:pt x="790" y="1562"/>
                      </a:cubicBezTo>
                      <a:cubicBezTo>
                        <a:pt x="692" y="1118"/>
                        <a:pt x="617" y="683"/>
                        <a:pt x="624" y="232"/>
                      </a:cubicBezTo>
                      <a:close/>
                      <a:moveTo>
                        <a:pt x="677" y="269"/>
                      </a:moveTo>
                      <a:cubicBezTo>
                        <a:pt x="684" y="269"/>
                        <a:pt x="684" y="269"/>
                        <a:pt x="692" y="277"/>
                      </a:cubicBezTo>
                      <a:cubicBezTo>
                        <a:pt x="722" y="299"/>
                        <a:pt x="752" y="315"/>
                        <a:pt x="782" y="337"/>
                      </a:cubicBezTo>
                      <a:cubicBezTo>
                        <a:pt x="857" y="788"/>
                        <a:pt x="1007" y="1171"/>
                        <a:pt x="1218" y="1577"/>
                      </a:cubicBezTo>
                      <a:cubicBezTo>
                        <a:pt x="1428" y="1975"/>
                        <a:pt x="1646" y="2373"/>
                        <a:pt x="1706" y="2824"/>
                      </a:cubicBezTo>
                      <a:cubicBezTo>
                        <a:pt x="1676" y="2779"/>
                        <a:pt x="1631" y="2741"/>
                        <a:pt x="1578" y="2734"/>
                      </a:cubicBezTo>
                      <a:cubicBezTo>
                        <a:pt x="1567" y="2731"/>
                        <a:pt x="1554" y="2729"/>
                        <a:pt x="1542" y="2729"/>
                      </a:cubicBezTo>
                      <a:cubicBezTo>
                        <a:pt x="1462" y="2729"/>
                        <a:pt x="1380" y="2791"/>
                        <a:pt x="1361" y="2869"/>
                      </a:cubicBezTo>
                      <a:cubicBezTo>
                        <a:pt x="1368" y="2463"/>
                        <a:pt x="1120" y="2043"/>
                        <a:pt x="992" y="1659"/>
                      </a:cubicBezTo>
                      <a:cubicBezTo>
                        <a:pt x="857" y="1291"/>
                        <a:pt x="744" y="908"/>
                        <a:pt x="699" y="525"/>
                      </a:cubicBezTo>
                      <a:lnTo>
                        <a:pt x="699" y="525"/>
                      </a:lnTo>
                      <a:cubicBezTo>
                        <a:pt x="782" y="848"/>
                        <a:pt x="895" y="1164"/>
                        <a:pt x="1037" y="1472"/>
                      </a:cubicBezTo>
                      <a:cubicBezTo>
                        <a:pt x="1225" y="1885"/>
                        <a:pt x="1488" y="2276"/>
                        <a:pt x="1593" y="2726"/>
                      </a:cubicBezTo>
                      <a:cubicBezTo>
                        <a:pt x="1597" y="2730"/>
                        <a:pt x="1601" y="2732"/>
                        <a:pt x="1604" y="2732"/>
                      </a:cubicBezTo>
                      <a:cubicBezTo>
                        <a:pt x="1607" y="2732"/>
                        <a:pt x="1609" y="2730"/>
                        <a:pt x="1609" y="2726"/>
                      </a:cubicBezTo>
                      <a:cubicBezTo>
                        <a:pt x="1526" y="2306"/>
                        <a:pt x="1315" y="1952"/>
                        <a:pt x="1135" y="1577"/>
                      </a:cubicBezTo>
                      <a:cubicBezTo>
                        <a:pt x="940" y="1179"/>
                        <a:pt x="790" y="765"/>
                        <a:pt x="677" y="337"/>
                      </a:cubicBezTo>
                      <a:cubicBezTo>
                        <a:pt x="677" y="315"/>
                        <a:pt x="677" y="292"/>
                        <a:pt x="677" y="269"/>
                      </a:cubicBezTo>
                      <a:close/>
                      <a:moveTo>
                        <a:pt x="827" y="367"/>
                      </a:moveTo>
                      <a:cubicBezTo>
                        <a:pt x="857" y="390"/>
                        <a:pt x="895" y="405"/>
                        <a:pt x="932" y="427"/>
                      </a:cubicBezTo>
                      <a:cubicBezTo>
                        <a:pt x="1075" y="592"/>
                        <a:pt x="1165" y="810"/>
                        <a:pt x="1248" y="998"/>
                      </a:cubicBezTo>
                      <a:cubicBezTo>
                        <a:pt x="1353" y="1239"/>
                        <a:pt x="1443" y="1487"/>
                        <a:pt x="1556" y="1727"/>
                      </a:cubicBezTo>
                      <a:cubicBezTo>
                        <a:pt x="1759" y="2178"/>
                        <a:pt x="2082" y="2599"/>
                        <a:pt x="2104" y="3094"/>
                      </a:cubicBezTo>
                      <a:cubicBezTo>
                        <a:pt x="2082" y="3027"/>
                        <a:pt x="2044" y="2952"/>
                        <a:pt x="1977" y="2922"/>
                      </a:cubicBezTo>
                      <a:cubicBezTo>
                        <a:pt x="1952" y="2908"/>
                        <a:pt x="1924" y="2901"/>
                        <a:pt x="1896" y="2901"/>
                      </a:cubicBezTo>
                      <a:cubicBezTo>
                        <a:pt x="1848" y="2901"/>
                        <a:pt x="1800" y="2921"/>
                        <a:pt x="1766" y="2959"/>
                      </a:cubicBezTo>
                      <a:cubicBezTo>
                        <a:pt x="1759" y="2937"/>
                        <a:pt x="1751" y="2914"/>
                        <a:pt x="1744" y="2892"/>
                      </a:cubicBezTo>
                      <a:lnTo>
                        <a:pt x="1751" y="2892"/>
                      </a:lnTo>
                      <a:cubicBezTo>
                        <a:pt x="1714" y="2456"/>
                        <a:pt x="1518" y="2058"/>
                        <a:pt x="1315" y="1682"/>
                      </a:cubicBezTo>
                      <a:cubicBezTo>
                        <a:pt x="1203" y="1464"/>
                        <a:pt x="1090" y="1254"/>
                        <a:pt x="1000" y="1021"/>
                      </a:cubicBezTo>
                      <a:cubicBezTo>
                        <a:pt x="910" y="810"/>
                        <a:pt x="865" y="592"/>
                        <a:pt x="827" y="367"/>
                      </a:cubicBezTo>
                      <a:close/>
                      <a:moveTo>
                        <a:pt x="1898" y="2953"/>
                      </a:moveTo>
                      <a:cubicBezTo>
                        <a:pt x="1938" y="2953"/>
                        <a:pt x="1976" y="2972"/>
                        <a:pt x="2007" y="3012"/>
                      </a:cubicBezTo>
                      <a:cubicBezTo>
                        <a:pt x="2044" y="3049"/>
                        <a:pt x="2059" y="3102"/>
                        <a:pt x="2074" y="3147"/>
                      </a:cubicBezTo>
                      <a:cubicBezTo>
                        <a:pt x="2007" y="3102"/>
                        <a:pt x="1939" y="3049"/>
                        <a:pt x="1887" y="3019"/>
                      </a:cubicBezTo>
                      <a:cubicBezTo>
                        <a:pt x="1864" y="3004"/>
                        <a:pt x="1841" y="2997"/>
                        <a:pt x="1811" y="2982"/>
                      </a:cubicBezTo>
                      <a:cubicBezTo>
                        <a:pt x="1840" y="2963"/>
                        <a:pt x="1869" y="2953"/>
                        <a:pt x="1898" y="2953"/>
                      </a:cubicBezTo>
                      <a:close/>
                      <a:moveTo>
                        <a:pt x="1022" y="487"/>
                      </a:moveTo>
                      <a:cubicBezTo>
                        <a:pt x="1203" y="720"/>
                        <a:pt x="1308" y="991"/>
                        <a:pt x="1458" y="1254"/>
                      </a:cubicBezTo>
                      <a:cubicBezTo>
                        <a:pt x="1609" y="1517"/>
                        <a:pt x="1766" y="1772"/>
                        <a:pt x="1939" y="2020"/>
                      </a:cubicBezTo>
                      <a:cubicBezTo>
                        <a:pt x="2089" y="2381"/>
                        <a:pt x="2232" y="2741"/>
                        <a:pt x="2352" y="3109"/>
                      </a:cubicBezTo>
                      <a:cubicBezTo>
                        <a:pt x="2333" y="3099"/>
                        <a:pt x="2312" y="3094"/>
                        <a:pt x="2291" y="3094"/>
                      </a:cubicBezTo>
                      <a:cubicBezTo>
                        <a:pt x="2239" y="3094"/>
                        <a:pt x="2185" y="3122"/>
                        <a:pt x="2142" y="3155"/>
                      </a:cubicBezTo>
                      <a:cubicBezTo>
                        <a:pt x="2134" y="2599"/>
                        <a:pt x="1774" y="2140"/>
                        <a:pt x="1563" y="1652"/>
                      </a:cubicBezTo>
                      <a:cubicBezTo>
                        <a:pt x="1436" y="1359"/>
                        <a:pt x="1323" y="1051"/>
                        <a:pt x="1180" y="765"/>
                      </a:cubicBezTo>
                      <a:cubicBezTo>
                        <a:pt x="1135" y="675"/>
                        <a:pt x="1083" y="577"/>
                        <a:pt x="1022" y="487"/>
                      </a:cubicBezTo>
                      <a:close/>
                      <a:moveTo>
                        <a:pt x="1586" y="953"/>
                      </a:moveTo>
                      <a:lnTo>
                        <a:pt x="1593" y="961"/>
                      </a:lnTo>
                      <a:cubicBezTo>
                        <a:pt x="1601" y="968"/>
                        <a:pt x="1601" y="968"/>
                        <a:pt x="1601" y="968"/>
                      </a:cubicBezTo>
                      <a:cubicBezTo>
                        <a:pt x="1661" y="1036"/>
                        <a:pt x="1721" y="1096"/>
                        <a:pt x="1774" y="1164"/>
                      </a:cubicBezTo>
                      <a:cubicBezTo>
                        <a:pt x="1954" y="1374"/>
                        <a:pt x="2112" y="1599"/>
                        <a:pt x="2285" y="1810"/>
                      </a:cubicBezTo>
                      <a:cubicBezTo>
                        <a:pt x="2360" y="1937"/>
                        <a:pt x="2427" y="2065"/>
                        <a:pt x="2480" y="2200"/>
                      </a:cubicBezTo>
                      <a:cubicBezTo>
                        <a:pt x="2510" y="2283"/>
                        <a:pt x="2533" y="2373"/>
                        <a:pt x="2555" y="2456"/>
                      </a:cubicBezTo>
                      <a:cubicBezTo>
                        <a:pt x="2608" y="2674"/>
                        <a:pt x="2698" y="2944"/>
                        <a:pt x="2668" y="3170"/>
                      </a:cubicBezTo>
                      <a:cubicBezTo>
                        <a:pt x="2653" y="3200"/>
                        <a:pt x="2638" y="3222"/>
                        <a:pt x="2623" y="3237"/>
                      </a:cubicBezTo>
                      <a:cubicBezTo>
                        <a:pt x="2615" y="3252"/>
                        <a:pt x="2593" y="3267"/>
                        <a:pt x="2578" y="3282"/>
                      </a:cubicBezTo>
                      <a:cubicBezTo>
                        <a:pt x="2593" y="2734"/>
                        <a:pt x="2217" y="2215"/>
                        <a:pt x="1977" y="1750"/>
                      </a:cubicBezTo>
                      <a:cubicBezTo>
                        <a:pt x="1841" y="1487"/>
                        <a:pt x="1751" y="1201"/>
                        <a:pt x="1586" y="953"/>
                      </a:cubicBezTo>
                      <a:close/>
                      <a:moveTo>
                        <a:pt x="2291" y="3144"/>
                      </a:moveTo>
                      <a:cubicBezTo>
                        <a:pt x="2311" y="3144"/>
                        <a:pt x="2332" y="3151"/>
                        <a:pt x="2352" y="3170"/>
                      </a:cubicBezTo>
                      <a:cubicBezTo>
                        <a:pt x="2367" y="3177"/>
                        <a:pt x="2375" y="3192"/>
                        <a:pt x="2390" y="3215"/>
                      </a:cubicBezTo>
                      <a:cubicBezTo>
                        <a:pt x="2390" y="3222"/>
                        <a:pt x="2397" y="3237"/>
                        <a:pt x="2397" y="3252"/>
                      </a:cubicBezTo>
                      <a:cubicBezTo>
                        <a:pt x="2397" y="3252"/>
                        <a:pt x="2405" y="3260"/>
                        <a:pt x="2405" y="3260"/>
                      </a:cubicBezTo>
                      <a:cubicBezTo>
                        <a:pt x="2412" y="3282"/>
                        <a:pt x="2412" y="3305"/>
                        <a:pt x="2412" y="3327"/>
                      </a:cubicBezTo>
                      <a:cubicBezTo>
                        <a:pt x="2330" y="3320"/>
                        <a:pt x="2240" y="3267"/>
                        <a:pt x="2149" y="3207"/>
                      </a:cubicBezTo>
                      <a:lnTo>
                        <a:pt x="2157" y="3207"/>
                      </a:lnTo>
                      <a:cubicBezTo>
                        <a:pt x="2199" y="3181"/>
                        <a:pt x="2244" y="3144"/>
                        <a:pt x="2291" y="3144"/>
                      </a:cubicBezTo>
                      <a:close/>
                      <a:moveTo>
                        <a:pt x="1315" y="698"/>
                      </a:moveTo>
                      <a:lnTo>
                        <a:pt x="1361" y="735"/>
                      </a:lnTo>
                      <a:cubicBezTo>
                        <a:pt x="1436" y="818"/>
                        <a:pt x="1503" y="901"/>
                        <a:pt x="1563" y="991"/>
                      </a:cubicBezTo>
                      <a:cubicBezTo>
                        <a:pt x="1721" y="1239"/>
                        <a:pt x="1819" y="1532"/>
                        <a:pt x="1954" y="1795"/>
                      </a:cubicBezTo>
                      <a:cubicBezTo>
                        <a:pt x="2210" y="2276"/>
                        <a:pt x="2525" y="2756"/>
                        <a:pt x="2548" y="3312"/>
                      </a:cubicBezTo>
                      <a:cubicBezTo>
                        <a:pt x="2518" y="3327"/>
                        <a:pt x="2488" y="3335"/>
                        <a:pt x="2458" y="3335"/>
                      </a:cubicBezTo>
                      <a:cubicBezTo>
                        <a:pt x="2458" y="3267"/>
                        <a:pt x="2435" y="3192"/>
                        <a:pt x="2390" y="3140"/>
                      </a:cubicBezTo>
                      <a:cubicBezTo>
                        <a:pt x="2255" y="2629"/>
                        <a:pt x="2037" y="2148"/>
                        <a:pt x="1826" y="1667"/>
                      </a:cubicBezTo>
                      <a:cubicBezTo>
                        <a:pt x="1676" y="1336"/>
                        <a:pt x="1526" y="991"/>
                        <a:pt x="1315" y="698"/>
                      </a:cubicBezTo>
                      <a:close/>
                      <a:moveTo>
                        <a:pt x="537" y="0"/>
                      </a:moveTo>
                      <a:cubicBezTo>
                        <a:pt x="498" y="0"/>
                        <a:pt x="457" y="7"/>
                        <a:pt x="414" y="21"/>
                      </a:cubicBezTo>
                      <a:cubicBezTo>
                        <a:pt x="376" y="29"/>
                        <a:pt x="376" y="67"/>
                        <a:pt x="391" y="97"/>
                      </a:cubicBezTo>
                      <a:cubicBezTo>
                        <a:pt x="219" y="330"/>
                        <a:pt x="136" y="623"/>
                        <a:pt x="98" y="908"/>
                      </a:cubicBezTo>
                      <a:cubicBezTo>
                        <a:pt x="76" y="1051"/>
                        <a:pt x="68" y="1201"/>
                        <a:pt x="83" y="1344"/>
                      </a:cubicBezTo>
                      <a:cubicBezTo>
                        <a:pt x="98" y="1472"/>
                        <a:pt x="219" y="1667"/>
                        <a:pt x="211" y="1825"/>
                      </a:cubicBezTo>
                      <a:cubicBezTo>
                        <a:pt x="185" y="1760"/>
                        <a:pt x="119" y="1700"/>
                        <a:pt x="53" y="1700"/>
                      </a:cubicBezTo>
                      <a:cubicBezTo>
                        <a:pt x="43" y="1700"/>
                        <a:pt x="33" y="1701"/>
                        <a:pt x="23" y="1704"/>
                      </a:cubicBezTo>
                      <a:cubicBezTo>
                        <a:pt x="1" y="1704"/>
                        <a:pt x="16" y="1735"/>
                        <a:pt x="31" y="1742"/>
                      </a:cubicBezTo>
                      <a:cubicBezTo>
                        <a:pt x="91" y="1757"/>
                        <a:pt x="151" y="1780"/>
                        <a:pt x="173" y="1847"/>
                      </a:cubicBezTo>
                      <a:cubicBezTo>
                        <a:pt x="188" y="1885"/>
                        <a:pt x="181" y="1915"/>
                        <a:pt x="166" y="1945"/>
                      </a:cubicBezTo>
                      <a:cubicBezTo>
                        <a:pt x="158" y="1960"/>
                        <a:pt x="143" y="1975"/>
                        <a:pt x="121" y="1990"/>
                      </a:cubicBezTo>
                      <a:cubicBezTo>
                        <a:pt x="113" y="1990"/>
                        <a:pt x="113" y="1998"/>
                        <a:pt x="113" y="2005"/>
                      </a:cubicBezTo>
                      <a:cubicBezTo>
                        <a:pt x="106" y="2013"/>
                        <a:pt x="106" y="2020"/>
                        <a:pt x="113" y="2028"/>
                      </a:cubicBezTo>
                      <a:cubicBezTo>
                        <a:pt x="211" y="2095"/>
                        <a:pt x="354" y="2200"/>
                        <a:pt x="339" y="2313"/>
                      </a:cubicBezTo>
                      <a:cubicBezTo>
                        <a:pt x="331" y="2328"/>
                        <a:pt x="324" y="2343"/>
                        <a:pt x="316" y="2366"/>
                      </a:cubicBezTo>
                      <a:cubicBezTo>
                        <a:pt x="309" y="2373"/>
                        <a:pt x="301" y="2388"/>
                        <a:pt x="294" y="2403"/>
                      </a:cubicBezTo>
                      <a:cubicBezTo>
                        <a:pt x="286" y="2411"/>
                        <a:pt x="286" y="2418"/>
                        <a:pt x="301" y="2426"/>
                      </a:cubicBezTo>
                      <a:lnTo>
                        <a:pt x="316" y="2426"/>
                      </a:lnTo>
                      <a:cubicBezTo>
                        <a:pt x="316" y="2433"/>
                        <a:pt x="324" y="2433"/>
                        <a:pt x="324" y="2433"/>
                      </a:cubicBezTo>
                      <a:cubicBezTo>
                        <a:pt x="391" y="2441"/>
                        <a:pt x="459" y="2448"/>
                        <a:pt x="504" y="2508"/>
                      </a:cubicBezTo>
                      <a:cubicBezTo>
                        <a:pt x="549" y="2561"/>
                        <a:pt x="549" y="2621"/>
                        <a:pt x="542" y="2681"/>
                      </a:cubicBezTo>
                      <a:cubicBezTo>
                        <a:pt x="542" y="2696"/>
                        <a:pt x="534" y="2704"/>
                        <a:pt x="534" y="2719"/>
                      </a:cubicBezTo>
                      <a:cubicBezTo>
                        <a:pt x="529" y="2729"/>
                        <a:pt x="539" y="2740"/>
                        <a:pt x="547" y="2740"/>
                      </a:cubicBezTo>
                      <a:cubicBezTo>
                        <a:pt x="551" y="2740"/>
                        <a:pt x="554" y="2738"/>
                        <a:pt x="557" y="2734"/>
                      </a:cubicBezTo>
                      <a:cubicBezTo>
                        <a:pt x="562" y="2734"/>
                        <a:pt x="563" y="2737"/>
                        <a:pt x="566" y="2737"/>
                      </a:cubicBezTo>
                      <a:cubicBezTo>
                        <a:pt x="567" y="2737"/>
                        <a:pt x="569" y="2736"/>
                        <a:pt x="572" y="2734"/>
                      </a:cubicBezTo>
                      <a:cubicBezTo>
                        <a:pt x="605" y="2726"/>
                        <a:pt x="635" y="2720"/>
                        <a:pt x="668" y="2720"/>
                      </a:cubicBezTo>
                      <a:cubicBezTo>
                        <a:pt x="694" y="2720"/>
                        <a:pt x="721" y="2724"/>
                        <a:pt x="752" y="2734"/>
                      </a:cubicBezTo>
                      <a:cubicBezTo>
                        <a:pt x="820" y="2764"/>
                        <a:pt x="887" y="2824"/>
                        <a:pt x="887" y="2907"/>
                      </a:cubicBezTo>
                      <a:cubicBezTo>
                        <a:pt x="887" y="2921"/>
                        <a:pt x="893" y="2926"/>
                        <a:pt x="902" y="2926"/>
                      </a:cubicBezTo>
                      <a:cubicBezTo>
                        <a:pt x="906" y="2926"/>
                        <a:pt x="912" y="2924"/>
                        <a:pt x="917" y="2922"/>
                      </a:cubicBezTo>
                      <a:cubicBezTo>
                        <a:pt x="917" y="2922"/>
                        <a:pt x="925" y="2914"/>
                        <a:pt x="925" y="2907"/>
                      </a:cubicBezTo>
                      <a:lnTo>
                        <a:pt x="925" y="2899"/>
                      </a:lnTo>
                      <a:cubicBezTo>
                        <a:pt x="962" y="2809"/>
                        <a:pt x="1037" y="2741"/>
                        <a:pt x="1135" y="2741"/>
                      </a:cubicBezTo>
                      <a:cubicBezTo>
                        <a:pt x="1233" y="2749"/>
                        <a:pt x="1293" y="2839"/>
                        <a:pt x="1308" y="2929"/>
                      </a:cubicBezTo>
                      <a:cubicBezTo>
                        <a:pt x="1312" y="2937"/>
                        <a:pt x="1319" y="2940"/>
                        <a:pt x="1326" y="2940"/>
                      </a:cubicBezTo>
                      <a:cubicBezTo>
                        <a:pt x="1332" y="2940"/>
                        <a:pt x="1338" y="2937"/>
                        <a:pt x="1338" y="2929"/>
                      </a:cubicBezTo>
                      <a:cubicBezTo>
                        <a:pt x="1346" y="2929"/>
                        <a:pt x="1353" y="2922"/>
                        <a:pt x="1353" y="2914"/>
                      </a:cubicBezTo>
                      <a:cubicBezTo>
                        <a:pt x="1418" y="2868"/>
                        <a:pt x="1455" y="2772"/>
                        <a:pt x="1538" y="2772"/>
                      </a:cubicBezTo>
                      <a:cubicBezTo>
                        <a:pt x="1550" y="2772"/>
                        <a:pt x="1564" y="2774"/>
                        <a:pt x="1578" y="2779"/>
                      </a:cubicBezTo>
                      <a:cubicBezTo>
                        <a:pt x="1661" y="2801"/>
                        <a:pt x="1699" y="2869"/>
                        <a:pt x="1721" y="2944"/>
                      </a:cubicBezTo>
                      <a:cubicBezTo>
                        <a:pt x="1678" y="2931"/>
                        <a:pt x="1631" y="2923"/>
                        <a:pt x="1584" y="2923"/>
                      </a:cubicBezTo>
                      <a:cubicBezTo>
                        <a:pt x="1550" y="2923"/>
                        <a:pt x="1515" y="2927"/>
                        <a:pt x="1481" y="2937"/>
                      </a:cubicBezTo>
                      <a:cubicBezTo>
                        <a:pt x="1473" y="2937"/>
                        <a:pt x="1473" y="2959"/>
                        <a:pt x="1488" y="2959"/>
                      </a:cubicBezTo>
                      <a:cubicBezTo>
                        <a:pt x="1676" y="2974"/>
                        <a:pt x="1811" y="3027"/>
                        <a:pt x="1962" y="3147"/>
                      </a:cubicBezTo>
                      <a:cubicBezTo>
                        <a:pt x="2082" y="3237"/>
                        <a:pt x="2187" y="3365"/>
                        <a:pt x="2322" y="3425"/>
                      </a:cubicBezTo>
                      <a:cubicBezTo>
                        <a:pt x="2361" y="3437"/>
                        <a:pt x="2400" y="3443"/>
                        <a:pt x="2439" y="3443"/>
                      </a:cubicBezTo>
                      <a:cubicBezTo>
                        <a:pt x="2496" y="3443"/>
                        <a:pt x="2551" y="3430"/>
                        <a:pt x="2600" y="3403"/>
                      </a:cubicBezTo>
                      <a:cubicBezTo>
                        <a:pt x="2608" y="3403"/>
                        <a:pt x="2623" y="3403"/>
                        <a:pt x="2630" y="3395"/>
                      </a:cubicBezTo>
                      <a:cubicBezTo>
                        <a:pt x="2908" y="3200"/>
                        <a:pt x="2953" y="2801"/>
                        <a:pt x="2923" y="2478"/>
                      </a:cubicBezTo>
                      <a:cubicBezTo>
                        <a:pt x="2878" y="2065"/>
                        <a:pt x="2683" y="1667"/>
                        <a:pt x="2435" y="1336"/>
                      </a:cubicBezTo>
                      <a:cubicBezTo>
                        <a:pt x="2165" y="968"/>
                        <a:pt x="1804" y="668"/>
                        <a:pt x="1421" y="427"/>
                      </a:cubicBezTo>
                      <a:cubicBezTo>
                        <a:pt x="1233" y="299"/>
                        <a:pt x="1030" y="194"/>
                        <a:pt x="827" y="89"/>
                      </a:cubicBezTo>
                      <a:cubicBezTo>
                        <a:pt x="730" y="41"/>
                        <a:pt x="638" y="0"/>
                        <a:pt x="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4"/>
                <p:cNvSpPr/>
                <p:nvPr/>
              </p:nvSpPr>
              <p:spPr>
                <a:xfrm rot="-5400000">
                  <a:off x="8183934" y="3487728"/>
                  <a:ext cx="209637" cy="161776"/>
                </a:xfrm>
                <a:custGeom>
                  <a:avLst/>
                  <a:gdLst/>
                  <a:ahLst/>
                  <a:cxnLst/>
                  <a:rect l="l" t="t" r="r" b="b"/>
                  <a:pathLst>
                    <a:path w="3434" h="2650" extrusionOk="0">
                      <a:moveTo>
                        <a:pt x="2914" y="165"/>
                      </a:moveTo>
                      <a:cubicBezTo>
                        <a:pt x="2946" y="165"/>
                        <a:pt x="2977" y="169"/>
                        <a:pt x="3005" y="177"/>
                      </a:cubicBezTo>
                      <a:cubicBezTo>
                        <a:pt x="2998" y="192"/>
                        <a:pt x="2990" y="214"/>
                        <a:pt x="2975" y="237"/>
                      </a:cubicBezTo>
                      <a:lnTo>
                        <a:pt x="2968" y="237"/>
                      </a:lnTo>
                      <a:cubicBezTo>
                        <a:pt x="2960" y="252"/>
                        <a:pt x="2953" y="259"/>
                        <a:pt x="2945" y="274"/>
                      </a:cubicBezTo>
                      <a:cubicBezTo>
                        <a:pt x="2930" y="289"/>
                        <a:pt x="2915" y="297"/>
                        <a:pt x="2893" y="304"/>
                      </a:cubicBezTo>
                      <a:cubicBezTo>
                        <a:pt x="2883" y="307"/>
                        <a:pt x="2873" y="308"/>
                        <a:pt x="2864" y="308"/>
                      </a:cubicBezTo>
                      <a:cubicBezTo>
                        <a:pt x="2799" y="308"/>
                        <a:pt x="2759" y="244"/>
                        <a:pt x="2720" y="192"/>
                      </a:cubicBezTo>
                      <a:cubicBezTo>
                        <a:pt x="2789" y="177"/>
                        <a:pt x="2854" y="165"/>
                        <a:pt x="2914" y="165"/>
                      </a:cubicBezTo>
                      <a:close/>
                      <a:moveTo>
                        <a:pt x="2630" y="222"/>
                      </a:moveTo>
                      <a:lnTo>
                        <a:pt x="2630" y="222"/>
                      </a:lnTo>
                      <a:cubicBezTo>
                        <a:pt x="2600" y="259"/>
                        <a:pt x="2570" y="304"/>
                        <a:pt x="2525" y="327"/>
                      </a:cubicBezTo>
                      <a:cubicBezTo>
                        <a:pt x="2498" y="343"/>
                        <a:pt x="2472" y="350"/>
                        <a:pt x="2448" y="350"/>
                      </a:cubicBezTo>
                      <a:cubicBezTo>
                        <a:pt x="2403" y="350"/>
                        <a:pt x="2363" y="325"/>
                        <a:pt x="2329" y="282"/>
                      </a:cubicBezTo>
                      <a:cubicBezTo>
                        <a:pt x="2359" y="282"/>
                        <a:pt x="2382" y="274"/>
                        <a:pt x="2412" y="274"/>
                      </a:cubicBezTo>
                      <a:cubicBezTo>
                        <a:pt x="2472" y="259"/>
                        <a:pt x="2547" y="237"/>
                        <a:pt x="2630" y="222"/>
                      </a:cubicBezTo>
                      <a:close/>
                      <a:moveTo>
                        <a:pt x="3148" y="274"/>
                      </a:moveTo>
                      <a:cubicBezTo>
                        <a:pt x="3156" y="297"/>
                        <a:pt x="3171" y="319"/>
                        <a:pt x="3178" y="334"/>
                      </a:cubicBezTo>
                      <a:cubicBezTo>
                        <a:pt x="3186" y="357"/>
                        <a:pt x="3186" y="387"/>
                        <a:pt x="3193" y="417"/>
                      </a:cubicBezTo>
                      <a:cubicBezTo>
                        <a:pt x="3156" y="642"/>
                        <a:pt x="2983" y="868"/>
                        <a:pt x="2870" y="1048"/>
                      </a:cubicBezTo>
                      <a:cubicBezTo>
                        <a:pt x="2818" y="1123"/>
                        <a:pt x="2765" y="1191"/>
                        <a:pt x="2712" y="1259"/>
                      </a:cubicBezTo>
                      <a:cubicBezTo>
                        <a:pt x="2622" y="1371"/>
                        <a:pt x="2517" y="1469"/>
                        <a:pt x="2412" y="1559"/>
                      </a:cubicBezTo>
                      <a:cubicBezTo>
                        <a:pt x="2179" y="1694"/>
                        <a:pt x="1961" y="1852"/>
                        <a:pt x="1728" y="1980"/>
                      </a:cubicBezTo>
                      <a:cubicBezTo>
                        <a:pt x="1653" y="2017"/>
                        <a:pt x="1578" y="2062"/>
                        <a:pt x="1503" y="2100"/>
                      </a:cubicBezTo>
                      <a:lnTo>
                        <a:pt x="1498" y="2100"/>
                      </a:lnTo>
                      <a:cubicBezTo>
                        <a:pt x="1718" y="1928"/>
                        <a:pt x="1897" y="1699"/>
                        <a:pt x="2104" y="1499"/>
                      </a:cubicBezTo>
                      <a:cubicBezTo>
                        <a:pt x="2472" y="1153"/>
                        <a:pt x="2990" y="800"/>
                        <a:pt x="3148" y="274"/>
                      </a:cubicBezTo>
                      <a:close/>
                      <a:moveTo>
                        <a:pt x="1022" y="244"/>
                      </a:moveTo>
                      <a:lnTo>
                        <a:pt x="1022" y="244"/>
                      </a:lnTo>
                      <a:cubicBezTo>
                        <a:pt x="939" y="650"/>
                        <a:pt x="661" y="996"/>
                        <a:pt x="496" y="1364"/>
                      </a:cubicBezTo>
                      <a:cubicBezTo>
                        <a:pt x="383" y="1619"/>
                        <a:pt x="226" y="1912"/>
                        <a:pt x="180" y="2205"/>
                      </a:cubicBezTo>
                      <a:cubicBezTo>
                        <a:pt x="188" y="1852"/>
                        <a:pt x="286" y="1529"/>
                        <a:pt x="451" y="1198"/>
                      </a:cubicBezTo>
                      <a:cubicBezTo>
                        <a:pt x="579" y="943"/>
                        <a:pt x="774" y="680"/>
                        <a:pt x="774" y="387"/>
                      </a:cubicBezTo>
                      <a:cubicBezTo>
                        <a:pt x="782" y="357"/>
                        <a:pt x="782" y="327"/>
                        <a:pt x="774" y="304"/>
                      </a:cubicBezTo>
                      <a:lnTo>
                        <a:pt x="774" y="304"/>
                      </a:lnTo>
                      <a:cubicBezTo>
                        <a:pt x="795" y="310"/>
                        <a:pt x="818" y="313"/>
                        <a:pt x="841" y="313"/>
                      </a:cubicBezTo>
                      <a:cubicBezTo>
                        <a:pt x="907" y="313"/>
                        <a:pt x="977" y="289"/>
                        <a:pt x="1022" y="244"/>
                      </a:cubicBezTo>
                      <a:close/>
                      <a:moveTo>
                        <a:pt x="3051" y="192"/>
                      </a:moveTo>
                      <a:cubicBezTo>
                        <a:pt x="3081" y="199"/>
                        <a:pt x="3103" y="214"/>
                        <a:pt x="3126" y="237"/>
                      </a:cubicBezTo>
                      <a:cubicBezTo>
                        <a:pt x="2930" y="755"/>
                        <a:pt x="2487" y="1093"/>
                        <a:pt x="2096" y="1454"/>
                      </a:cubicBezTo>
                      <a:cubicBezTo>
                        <a:pt x="1886" y="1649"/>
                        <a:pt x="1706" y="1890"/>
                        <a:pt x="1473" y="2062"/>
                      </a:cubicBezTo>
                      <a:cubicBezTo>
                        <a:pt x="1390" y="2130"/>
                        <a:pt x="1300" y="2183"/>
                        <a:pt x="1210" y="2235"/>
                      </a:cubicBezTo>
                      <a:cubicBezTo>
                        <a:pt x="1187" y="2243"/>
                        <a:pt x="1172" y="2243"/>
                        <a:pt x="1150" y="2250"/>
                      </a:cubicBezTo>
                      <a:cubicBezTo>
                        <a:pt x="1443" y="2047"/>
                        <a:pt x="1691" y="1777"/>
                        <a:pt x="1931" y="1521"/>
                      </a:cubicBezTo>
                      <a:cubicBezTo>
                        <a:pt x="2284" y="1153"/>
                        <a:pt x="2637" y="770"/>
                        <a:pt x="2923" y="342"/>
                      </a:cubicBezTo>
                      <a:cubicBezTo>
                        <a:pt x="2983" y="319"/>
                        <a:pt x="3028" y="252"/>
                        <a:pt x="3051" y="192"/>
                      </a:cubicBezTo>
                      <a:close/>
                      <a:moveTo>
                        <a:pt x="2014" y="1371"/>
                      </a:moveTo>
                      <a:lnTo>
                        <a:pt x="2014" y="1371"/>
                      </a:lnTo>
                      <a:cubicBezTo>
                        <a:pt x="1999" y="1386"/>
                        <a:pt x="1984" y="1409"/>
                        <a:pt x="1969" y="1424"/>
                      </a:cubicBezTo>
                      <a:cubicBezTo>
                        <a:pt x="1661" y="1754"/>
                        <a:pt x="1345" y="2077"/>
                        <a:pt x="962" y="2318"/>
                      </a:cubicBezTo>
                      <a:lnTo>
                        <a:pt x="962" y="2310"/>
                      </a:lnTo>
                      <a:cubicBezTo>
                        <a:pt x="939" y="2318"/>
                        <a:pt x="917" y="2325"/>
                        <a:pt x="887" y="2333"/>
                      </a:cubicBezTo>
                      <a:cubicBezTo>
                        <a:pt x="1052" y="2228"/>
                        <a:pt x="1180" y="2070"/>
                        <a:pt x="1330" y="1935"/>
                      </a:cubicBezTo>
                      <a:cubicBezTo>
                        <a:pt x="1548" y="1739"/>
                        <a:pt x="1781" y="1552"/>
                        <a:pt x="2014" y="1371"/>
                      </a:cubicBezTo>
                      <a:close/>
                      <a:moveTo>
                        <a:pt x="2697" y="237"/>
                      </a:moveTo>
                      <a:cubicBezTo>
                        <a:pt x="2731" y="298"/>
                        <a:pt x="2790" y="359"/>
                        <a:pt x="2862" y="359"/>
                      </a:cubicBezTo>
                      <a:cubicBezTo>
                        <a:pt x="2870" y="359"/>
                        <a:pt x="2877" y="358"/>
                        <a:pt x="2885" y="357"/>
                      </a:cubicBezTo>
                      <a:lnTo>
                        <a:pt x="2885" y="357"/>
                      </a:lnTo>
                      <a:cubicBezTo>
                        <a:pt x="2652" y="665"/>
                        <a:pt x="2404" y="950"/>
                        <a:pt x="2149" y="1228"/>
                      </a:cubicBezTo>
                      <a:cubicBezTo>
                        <a:pt x="1916" y="1401"/>
                        <a:pt x="1683" y="1582"/>
                        <a:pt x="1458" y="1777"/>
                      </a:cubicBezTo>
                      <a:cubicBezTo>
                        <a:pt x="1240" y="1972"/>
                        <a:pt x="1052" y="2190"/>
                        <a:pt x="812" y="2340"/>
                      </a:cubicBezTo>
                      <a:cubicBezTo>
                        <a:pt x="894" y="2280"/>
                        <a:pt x="969" y="2205"/>
                        <a:pt x="1044" y="2138"/>
                      </a:cubicBezTo>
                      <a:cubicBezTo>
                        <a:pt x="1270" y="1920"/>
                        <a:pt x="1465" y="1672"/>
                        <a:pt x="1683" y="1446"/>
                      </a:cubicBezTo>
                      <a:cubicBezTo>
                        <a:pt x="2036" y="1063"/>
                        <a:pt x="2517" y="755"/>
                        <a:pt x="2697" y="237"/>
                      </a:cubicBezTo>
                      <a:close/>
                      <a:moveTo>
                        <a:pt x="2284" y="282"/>
                      </a:moveTo>
                      <a:cubicBezTo>
                        <a:pt x="2311" y="348"/>
                        <a:pt x="2373" y="397"/>
                        <a:pt x="2444" y="397"/>
                      </a:cubicBezTo>
                      <a:cubicBezTo>
                        <a:pt x="2453" y="397"/>
                        <a:pt x="2462" y="396"/>
                        <a:pt x="2472" y="394"/>
                      </a:cubicBezTo>
                      <a:cubicBezTo>
                        <a:pt x="2540" y="387"/>
                        <a:pt x="2600" y="342"/>
                        <a:pt x="2645" y="282"/>
                      </a:cubicBezTo>
                      <a:lnTo>
                        <a:pt x="2645" y="282"/>
                      </a:lnTo>
                      <a:cubicBezTo>
                        <a:pt x="2465" y="740"/>
                        <a:pt x="2029" y="1018"/>
                        <a:pt x="1698" y="1364"/>
                      </a:cubicBezTo>
                      <a:cubicBezTo>
                        <a:pt x="1518" y="1552"/>
                        <a:pt x="1360" y="1754"/>
                        <a:pt x="1180" y="1942"/>
                      </a:cubicBezTo>
                      <a:cubicBezTo>
                        <a:pt x="1044" y="2093"/>
                        <a:pt x="887" y="2265"/>
                        <a:pt x="706" y="2363"/>
                      </a:cubicBezTo>
                      <a:cubicBezTo>
                        <a:pt x="661" y="2371"/>
                        <a:pt x="624" y="2378"/>
                        <a:pt x="586" y="2386"/>
                      </a:cubicBezTo>
                      <a:cubicBezTo>
                        <a:pt x="691" y="2183"/>
                        <a:pt x="804" y="1995"/>
                        <a:pt x="954" y="1830"/>
                      </a:cubicBezTo>
                      <a:cubicBezTo>
                        <a:pt x="1105" y="1649"/>
                        <a:pt x="1285" y="1484"/>
                        <a:pt x="1458" y="1326"/>
                      </a:cubicBezTo>
                      <a:cubicBezTo>
                        <a:pt x="1766" y="1041"/>
                        <a:pt x="2074" y="740"/>
                        <a:pt x="2239" y="342"/>
                      </a:cubicBezTo>
                      <a:lnTo>
                        <a:pt x="2247" y="342"/>
                      </a:lnTo>
                      <a:cubicBezTo>
                        <a:pt x="2254" y="327"/>
                        <a:pt x="2269" y="304"/>
                        <a:pt x="2284" y="282"/>
                      </a:cubicBezTo>
                      <a:close/>
                      <a:moveTo>
                        <a:pt x="1871" y="222"/>
                      </a:moveTo>
                      <a:cubicBezTo>
                        <a:pt x="1863" y="312"/>
                        <a:pt x="1946" y="417"/>
                        <a:pt x="2036" y="432"/>
                      </a:cubicBezTo>
                      <a:cubicBezTo>
                        <a:pt x="2050" y="436"/>
                        <a:pt x="2064" y="438"/>
                        <a:pt x="2078" y="438"/>
                      </a:cubicBezTo>
                      <a:cubicBezTo>
                        <a:pt x="2117" y="438"/>
                        <a:pt x="2154" y="424"/>
                        <a:pt x="2187" y="402"/>
                      </a:cubicBezTo>
                      <a:lnTo>
                        <a:pt x="2187" y="402"/>
                      </a:lnTo>
                      <a:cubicBezTo>
                        <a:pt x="1984" y="800"/>
                        <a:pt x="1661" y="1093"/>
                        <a:pt x="1338" y="1394"/>
                      </a:cubicBezTo>
                      <a:cubicBezTo>
                        <a:pt x="1007" y="1694"/>
                        <a:pt x="744" y="2002"/>
                        <a:pt x="534" y="2401"/>
                      </a:cubicBezTo>
                      <a:cubicBezTo>
                        <a:pt x="496" y="2408"/>
                        <a:pt x="466" y="2416"/>
                        <a:pt x="428" y="2423"/>
                      </a:cubicBezTo>
                      <a:cubicBezTo>
                        <a:pt x="428" y="2431"/>
                        <a:pt x="421" y="2431"/>
                        <a:pt x="413" y="2431"/>
                      </a:cubicBezTo>
                      <a:cubicBezTo>
                        <a:pt x="421" y="2408"/>
                        <a:pt x="428" y="2386"/>
                        <a:pt x="443" y="2363"/>
                      </a:cubicBezTo>
                      <a:cubicBezTo>
                        <a:pt x="676" y="2002"/>
                        <a:pt x="947" y="1664"/>
                        <a:pt x="1255" y="1364"/>
                      </a:cubicBezTo>
                      <a:cubicBezTo>
                        <a:pt x="1548" y="1071"/>
                        <a:pt x="1848" y="815"/>
                        <a:pt x="2059" y="455"/>
                      </a:cubicBezTo>
                      <a:cubicBezTo>
                        <a:pt x="2064" y="449"/>
                        <a:pt x="2058" y="444"/>
                        <a:pt x="2054" y="444"/>
                      </a:cubicBezTo>
                      <a:cubicBezTo>
                        <a:pt x="2053" y="444"/>
                        <a:pt x="2051" y="445"/>
                        <a:pt x="2051" y="447"/>
                      </a:cubicBezTo>
                      <a:cubicBezTo>
                        <a:pt x="1803" y="830"/>
                        <a:pt x="1435" y="1101"/>
                        <a:pt x="1127" y="1424"/>
                      </a:cubicBezTo>
                      <a:cubicBezTo>
                        <a:pt x="902" y="1664"/>
                        <a:pt x="691" y="1920"/>
                        <a:pt x="511" y="2190"/>
                      </a:cubicBezTo>
                      <a:cubicBezTo>
                        <a:pt x="676" y="1845"/>
                        <a:pt x="909" y="1529"/>
                        <a:pt x="1142" y="1228"/>
                      </a:cubicBezTo>
                      <a:cubicBezTo>
                        <a:pt x="1390" y="920"/>
                        <a:pt x="1751" y="612"/>
                        <a:pt x="1871" y="222"/>
                      </a:cubicBezTo>
                      <a:close/>
                      <a:moveTo>
                        <a:pt x="1450" y="132"/>
                      </a:moveTo>
                      <a:cubicBezTo>
                        <a:pt x="1480" y="207"/>
                        <a:pt x="1540" y="282"/>
                        <a:pt x="1616" y="304"/>
                      </a:cubicBezTo>
                      <a:cubicBezTo>
                        <a:pt x="1635" y="310"/>
                        <a:pt x="1655" y="313"/>
                        <a:pt x="1674" y="313"/>
                      </a:cubicBezTo>
                      <a:cubicBezTo>
                        <a:pt x="1728" y="313"/>
                        <a:pt x="1780" y="291"/>
                        <a:pt x="1818" y="252"/>
                      </a:cubicBezTo>
                      <a:lnTo>
                        <a:pt x="1818" y="252"/>
                      </a:lnTo>
                      <a:cubicBezTo>
                        <a:pt x="1728" y="470"/>
                        <a:pt x="1563" y="650"/>
                        <a:pt x="1413" y="830"/>
                      </a:cubicBezTo>
                      <a:cubicBezTo>
                        <a:pt x="1255" y="1011"/>
                        <a:pt x="1105" y="1191"/>
                        <a:pt x="962" y="1379"/>
                      </a:cubicBezTo>
                      <a:cubicBezTo>
                        <a:pt x="729" y="1694"/>
                        <a:pt x="511" y="2032"/>
                        <a:pt x="376" y="2408"/>
                      </a:cubicBezTo>
                      <a:cubicBezTo>
                        <a:pt x="376" y="2416"/>
                        <a:pt x="368" y="2423"/>
                        <a:pt x="361" y="2431"/>
                      </a:cubicBezTo>
                      <a:cubicBezTo>
                        <a:pt x="361" y="2438"/>
                        <a:pt x="353" y="2438"/>
                        <a:pt x="353" y="2438"/>
                      </a:cubicBezTo>
                      <a:cubicBezTo>
                        <a:pt x="489" y="2010"/>
                        <a:pt x="699" y="1627"/>
                        <a:pt x="924" y="1243"/>
                      </a:cubicBezTo>
                      <a:cubicBezTo>
                        <a:pt x="1127" y="898"/>
                        <a:pt x="1345" y="530"/>
                        <a:pt x="1450" y="132"/>
                      </a:cubicBezTo>
                      <a:close/>
                      <a:moveTo>
                        <a:pt x="1082" y="116"/>
                      </a:moveTo>
                      <a:cubicBezTo>
                        <a:pt x="1122" y="156"/>
                        <a:pt x="1184" y="175"/>
                        <a:pt x="1248" y="175"/>
                      </a:cubicBezTo>
                      <a:cubicBezTo>
                        <a:pt x="1305" y="175"/>
                        <a:pt x="1363" y="160"/>
                        <a:pt x="1405" y="132"/>
                      </a:cubicBezTo>
                      <a:lnTo>
                        <a:pt x="1405" y="132"/>
                      </a:lnTo>
                      <a:cubicBezTo>
                        <a:pt x="1262" y="552"/>
                        <a:pt x="1052" y="935"/>
                        <a:pt x="827" y="1319"/>
                      </a:cubicBezTo>
                      <a:cubicBezTo>
                        <a:pt x="616" y="1672"/>
                        <a:pt x="398" y="2040"/>
                        <a:pt x="301" y="2446"/>
                      </a:cubicBezTo>
                      <a:cubicBezTo>
                        <a:pt x="271" y="2446"/>
                        <a:pt x="248" y="2446"/>
                        <a:pt x="218" y="2453"/>
                      </a:cubicBezTo>
                      <a:cubicBezTo>
                        <a:pt x="195" y="2205"/>
                        <a:pt x="286" y="1980"/>
                        <a:pt x="376" y="1762"/>
                      </a:cubicBezTo>
                      <a:cubicBezTo>
                        <a:pt x="466" y="1529"/>
                        <a:pt x="564" y="1304"/>
                        <a:pt x="684" y="1086"/>
                      </a:cubicBezTo>
                      <a:cubicBezTo>
                        <a:pt x="834" y="800"/>
                        <a:pt x="1052" y="507"/>
                        <a:pt x="1075" y="162"/>
                      </a:cubicBezTo>
                      <a:cubicBezTo>
                        <a:pt x="1082" y="147"/>
                        <a:pt x="1082" y="132"/>
                        <a:pt x="1082" y="116"/>
                      </a:cubicBezTo>
                      <a:close/>
                      <a:moveTo>
                        <a:pt x="729" y="485"/>
                      </a:moveTo>
                      <a:cubicBezTo>
                        <a:pt x="676" y="823"/>
                        <a:pt x="428" y="1123"/>
                        <a:pt x="301" y="1439"/>
                      </a:cubicBezTo>
                      <a:cubicBezTo>
                        <a:pt x="180" y="1747"/>
                        <a:pt x="83" y="2115"/>
                        <a:pt x="180" y="2446"/>
                      </a:cubicBezTo>
                      <a:cubicBezTo>
                        <a:pt x="180" y="2453"/>
                        <a:pt x="180" y="2453"/>
                        <a:pt x="180" y="2453"/>
                      </a:cubicBezTo>
                      <a:cubicBezTo>
                        <a:pt x="165" y="2453"/>
                        <a:pt x="150" y="2461"/>
                        <a:pt x="135" y="2461"/>
                      </a:cubicBezTo>
                      <a:lnTo>
                        <a:pt x="128" y="2461"/>
                      </a:lnTo>
                      <a:cubicBezTo>
                        <a:pt x="53" y="2055"/>
                        <a:pt x="60" y="1597"/>
                        <a:pt x="241" y="1221"/>
                      </a:cubicBezTo>
                      <a:cubicBezTo>
                        <a:pt x="316" y="1056"/>
                        <a:pt x="639" y="823"/>
                        <a:pt x="496" y="612"/>
                      </a:cubicBezTo>
                      <a:cubicBezTo>
                        <a:pt x="491" y="607"/>
                        <a:pt x="489" y="602"/>
                        <a:pt x="486" y="596"/>
                      </a:cubicBezTo>
                      <a:lnTo>
                        <a:pt x="486" y="596"/>
                      </a:lnTo>
                      <a:cubicBezTo>
                        <a:pt x="575" y="581"/>
                        <a:pt x="670" y="551"/>
                        <a:pt x="729" y="485"/>
                      </a:cubicBezTo>
                      <a:close/>
                      <a:moveTo>
                        <a:pt x="1453" y="0"/>
                      </a:moveTo>
                      <a:cubicBezTo>
                        <a:pt x="1446" y="0"/>
                        <a:pt x="1439" y="4"/>
                        <a:pt x="1435" y="11"/>
                      </a:cubicBezTo>
                      <a:cubicBezTo>
                        <a:pt x="1413" y="94"/>
                        <a:pt x="1330" y="124"/>
                        <a:pt x="1255" y="124"/>
                      </a:cubicBezTo>
                      <a:cubicBezTo>
                        <a:pt x="1248" y="125"/>
                        <a:pt x="1241" y="125"/>
                        <a:pt x="1235" y="125"/>
                      </a:cubicBezTo>
                      <a:cubicBezTo>
                        <a:pt x="1178" y="125"/>
                        <a:pt x="1136" y="97"/>
                        <a:pt x="1082" y="56"/>
                      </a:cubicBezTo>
                      <a:lnTo>
                        <a:pt x="1075" y="56"/>
                      </a:lnTo>
                      <a:cubicBezTo>
                        <a:pt x="1072" y="51"/>
                        <a:pt x="1067" y="48"/>
                        <a:pt x="1061" y="48"/>
                      </a:cubicBezTo>
                      <a:cubicBezTo>
                        <a:pt x="1053" y="48"/>
                        <a:pt x="1044" y="55"/>
                        <a:pt x="1044" y="64"/>
                      </a:cubicBezTo>
                      <a:cubicBezTo>
                        <a:pt x="1044" y="79"/>
                        <a:pt x="1044" y="86"/>
                        <a:pt x="1044" y="101"/>
                      </a:cubicBezTo>
                      <a:cubicBezTo>
                        <a:pt x="1037" y="162"/>
                        <a:pt x="1014" y="214"/>
                        <a:pt x="962" y="252"/>
                      </a:cubicBezTo>
                      <a:cubicBezTo>
                        <a:pt x="930" y="269"/>
                        <a:pt x="899" y="275"/>
                        <a:pt x="868" y="275"/>
                      </a:cubicBezTo>
                      <a:cubicBezTo>
                        <a:pt x="833" y="275"/>
                        <a:pt x="799" y="267"/>
                        <a:pt x="766" y="259"/>
                      </a:cubicBezTo>
                      <a:cubicBezTo>
                        <a:pt x="759" y="252"/>
                        <a:pt x="759" y="252"/>
                        <a:pt x="751" y="252"/>
                      </a:cubicBezTo>
                      <a:lnTo>
                        <a:pt x="736" y="252"/>
                      </a:lnTo>
                      <a:cubicBezTo>
                        <a:pt x="729" y="252"/>
                        <a:pt x="721" y="267"/>
                        <a:pt x="721" y="274"/>
                      </a:cubicBezTo>
                      <a:cubicBezTo>
                        <a:pt x="729" y="289"/>
                        <a:pt x="736" y="304"/>
                        <a:pt x="736" y="319"/>
                      </a:cubicBezTo>
                      <a:lnTo>
                        <a:pt x="736" y="372"/>
                      </a:lnTo>
                      <a:cubicBezTo>
                        <a:pt x="714" y="485"/>
                        <a:pt x="549" y="530"/>
                        <a:pt x="436" y="560"/>
                      </a:cubicBezTo>
                      <a:cubicBezTo>
                        <a:pt x="428" y="560"/>
                        <a:pt x="421" y="575"/>
                        <a:pt x="428" y="582"/>
                      </a:cubicBezTo>
                      <a:cubicBezTo>
                        <a:pt x="428" y="590"/>
                        <a:pt x="428" y="597"/>
                        <a:pt x="428" y="605"/>
                      </a:cubicBezTo>
                      <a:cubicBezTo>
                        <a:pt x="443" y="620"/>
                        <a:pt x="451" y="642"/>
                        <a:pt x="458" y="657"/>
                      </a:cubicBezTo>
                      <a:cubicBezTo>
                        <a:pt x="466" y="688"/>
                        <a:pt x="458" y="718"/>
                        <a:pt x="436" y="755"/>
                      </a:cubicBezTo>
                      <a:cubicBezTo>
                        <a:pt x="409" y="793"/>
                        <a:pt x="366" y="804"/>
                        <a:pt x="321" y="804"/>
                      </a:cubicBezTo>
                      <a:cubicBezTo>
                        <a:pt x="304" y="804"/>
                        <a:pt x="287" y="802"/>
                        <a:pt x="271" y="800"/>
                      </a:cubicBezTo>
                      <a:cubicBezTo>
                        <a:pt x="256" y="800"/>
                        <a:pt x="233" y="823"/>
                        <a:pt x="248" y="838"/>
                      </a:cubicBezTo>
                      <a:cubicBezTo>
                        <a:pt x="269" y="852"/>
                        <a:pt x="292" y="858"/>
                        <a:pt x="317" y="858"/>
                      </a:cubicBezTo>
                      <a:cubicBezTo>
                        <a:pt x="371" y="858"/>
                        <a:pt x="430" y="827"/>
                        <a:pt x="466" y="785"/>
                      </a:cubicBezTo>
                      <a:lnTo>
                        <a:pt x="466" y="785"/>
                      </a:lnTo>
                      <a:cubicBezTo>
                        <a:pt x="421" y="935"/>
                        <a:pt x="248" y="1078"/>
                        <a:pt x="195" y="1198"/>
                      </a:cubicBezTo>
                      <a:cubicBezTo>
                        <a:pt x="135" y="1326"/>
                        <a:pt x="98" y="1469"/>
                        <a:pt x="75" y="1604"/>
                      </a:cubicBezTo>
                      <a:cubicBezTo>
                        <a:pt x="23" y="1890"/>
                        <a:pt x="0" y="2198"/>
                        <a:pt x="98" y="2476"/>
                      </a:cubicBezTo>
                      <a:cubicBezTo>
                        <a:pt x="68" y="2498"/>
                        <a:pt x="60" y="2536"/>
                        <a:pt x="90" y="2558"/>
                      </a:cubicBezTo>
                      <a:cubicBezTo>
                        <a:pt x="178" y="2631"/>
                        <a:pt x="269" y="2650"/>
                        <a:pt x="367" y="2650"/>
                      </a:cubicBezTo>
                      <a:cubicBezTo>
                        <a:pt x="411" y="2650"/>
                        <a:pt x="456" y="2646"/>
                        <a:pt x="504" y="2641"/>
                      </a:cubicBezTo>
                      <a:cubicBezTo>
                        <a:pt x="729" y="2618"/>
                        <a:pt x="947" y="2588"/>
                        <a:pt x="1172" y="2543"/>
                      </a:cubicBezTo>
                      <a:cubicBezTo>
                        <a:pt x="1608" y="2453"/>
                        <a:pt x="2036" y="2303"/>
                        <a:pt x="2412" y="2055"/>
                      </a:cubicBezTo>
                      <a:cubicBezTo>
                        <a:pt x="2743" y="1830"/>
                        <a:pt x="3051" y="1529"/>
                        <a:pt x="3216" y="1161"/>
                      </a:cubicBezTo>
                      <a:cubicBezTo>
                        <a:pt x="3351" y="860"/>
                        <a:pt x="3434" y="477"/>
                        <a:pt x="3231" y="192"/>
                      </a:cubicBezTo>
                      <a:cubicBezTo>
                        <a:pt x="3223" y="177"/>
                        <a:pt x="3216" y="177"/>
                        <a:pt x="3201" y="169"/>
                      </a:cubicBezTo>
                      <a:cubicBezTo>
                        <a:pt x="3141" y="101"/>
                        <a:pt x="3051" y="56"/>
                        <a:pt x="2953" y="56"/>
                      </a:cubicBezTo>
                      <a:cubicBezTo>
                        <a:pt x="2803" y="56"/>
                        <a:pt x="2660" y="139"/>
                        <a:pt x="2525" y="184"/>
                      </a:cubicBezTo>
                      <a:cubicBezTo>
                        <a:pt x="2434" y="210"/>
                        <a:pt x="2354" y="224"/>
                        <a:pt x="2273" y="224"/>
                      </a:cubicBezTo>
                      <a:cubicBezTo>
                        <a:pt x="2192" y="224"/>
                        <a:pt x="2111" y="210"/>
                        <a:pt x="2021" y="184"/>
                      </a:cubicBezTo>
                      <a:cubicBezTo>
                        <a:pt x="2006" y="184"/>
                        <a:pt x="1999" y="199"/>
                        <a:pt x="2006" y="207"/>
                      </a:cubicBezTo>
                      <a:cubicBezTo>
                        <a:pt x="2074" y="259"/>
                        <a:pt x="2156" y="274"/>
                        <a:pt x="2239" y="282"/>
                      </a:cubicBezTo>
                      <a:cubicBezTo>
                        <a:pt x="2197" y="338"/>
                        <a:pt x="2142" y="388"/>
                        <a:pt x="2067" y="388"/>
                      </a:cubicBezTo>
                      <a:cubicBezTo>
                        <a:pt x="2062" y="388"/>
                        <a:pt x="2057" y="387"/>
                        <a:pt x="2051" y="387"/>
                      </a:cubicBezTo>
                      <a:cubicBezTo>
                        <a:pt x="1931" y="379"/>
                        <a:pt x="1931" y="259"/>
                        <a:pt x="1878" y="177"/>
                      </a:cubicBezTo>
                      <a:cubicBezTo>
                        <a:pt x="1878" y="169"/>
                        <a:pt x="1878" y="162"/>
                        <a:pt x="1871" y="162"/>
                      </a:cubicBezTo>
                      <a:cubicBezTo>
                        <a:pt x="1871" y="151"/>
                        <a:pt x="1859" y="144"/>
                        <a:pt x="1849" y="144"/>
                      </a:cubicBezTo>
                      <a:cubicBezTo>
                        <a:pt x="1846" y="144"/>
                        <a:pt x="1843" y="145"/>
                        <a:pt x="1841" y="147"/>
                      </a:cubicBezTo>
                      <a:cubicBezTo>
                        <a:pt x="1804" y="214"/>
                        <a:pt x="1742" y="267"/>
                        <a:pt x="1670" y="267"/>
                      </a:cubicBezTo>
                      <a:cubicBezTo>
                        <a:pt x="1655" y="267"/>
                        <a:pt x="1639" y="265"/>
                        <a:pt x="1623" y="259"/>
                      </a:cubicBezTo>
                      <a:cubicBezTo>
                        <a:pt x="1525" y="229"/>
                        <a:pt x="1480" y="139"/>
                        <a:pt x="1473" y="41"/>
                      </a:cubicBezTo>
                      <a:cubicBezTo>
                        <a:pt x="1473" y="34"/>
                        <a:pt x="1473" y="34"/>
                        <a:pt x="1473" y="34"/>
                      </a:cubicBezTo>
                      <a:cubicBezTo>
                        <a:pt x="1473" y="19"/>
                        <a:pt x="1473" y="19"/>
                        <a:pt x="1465" y="11"/>
                      </a:cubicBezTo>
                      <a:cubicBezTo>
                        <a:pt x="1465" y="4"/>
                        <a:pt x="1460" y="0"/>
                        <a:pt x="14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3" name="Google Shape;1433;p34"/>
              <p:cNvSpPr/>
              <p:nvPr/>
            </p:nvSpPr>
            <p:spPr>
              <a:xfrm rot="3398333">
                <a:off x="8518551" y="3803463"/>
                <a:ext cx="20674" cy="56924"/>
              </a:xfrm>
              <a:custGeom>
                <a:avLst/>
                <a:gdLst/>
                <a:ahLst/>
                <a:cxnLst/>
                <a:rect l="l" t="t" r="r" b="b"/>
                <a:pathLst>
                  <a:path w="827" h="2277" extrusionOk="0">
                    <a:moveTo>
                      <a:pt x="827" y="0"/>
                    </a:moveTo>
                    <a:cubicBezTo>
                      <a:pt x="664" y="418"/>
                      <a:pt x="611" y="644"/>
                      <a:pt x="594" y="737"/>
                    </a:cubicBezTo>
                    <a:lnTo>
                      <a:pt x="594" y="737"/>
                    </a:lnTo>
                    <a:lnTo>
                      <a:pt x="699" y="23"/>
                    </a:lnTo>
                    <a:lnTo>
                      <a:pt x="481" y="631"/>
                    </a:lnTo>
                    <a:lnTo>
                      <a:pt x="549" y="233"/>
                    </a:lnTo>
                    <a:lnTo>
                      <a:pt x="444" y="496"/>
                    </a:lnTo>
                    <a:lnTo>
                      <a:pt x="526" y="60"/>
                    </a:lnTo>
                    <a:lnTo>
                      <a:pt x="526" y="60"/>
                    </a:lnTo>
                    <a:cubicBezTo>
                      <a:pt x="526" y="61"/>
                      <a:pt x="128" y="1240"/>
                      <a:pt x="0" y="1593"/>
                    </a:cubicBezTo>
                    <a:cubicBezTo>
                      <a:pt x="256" y="1143"/>
                      <a:pt x="331" y="962"/>
                      <a:pt x="331" y="962"/>
                    </a:cubicBezTo>
                    <a:lnTo>
                      <a:pt x="331" y="962"/>
                    </a:lnTo>
                    <a:cubicBezTo>
                      <a:pt x="331" y="962"/>
                      <a:pt x="173" y="1698"/>
                      <a:pt x="105" y="2044"/>
                    </a:cubicBezTo>
                    <a:cubicBezTo>
                      <a:pt x="323" y="1436"/>
                      <a:pt x="458" y="1105"/>
                      <a:pt x="459" y="1105"/>
                    </a:cubicBezTo>
                    <a:lnTo>
                      <a:pt x="459" y="1105"/>
                    </a:lnTo>
                    <a:cubicBezTo>
                      <a:pt x="459" y="1105"/>
                      <a:pt x="278" y="2006"/>
                      <a:pt x="226" y="2277"/>
                    </a:cubicBezTo>
                    <a:cubicBezTo>
                      <a:pt x="421" y="1668"/>
                      <a:pt x="579" y="1143"/>
                      <a:pt x="579" y="1142"/>
                    </a:cubicBezTo>
                    <a:lnTo>
                      <a:pt x="579" y="1142"/>
                    </a:lnTo>
                    <a:cubicBezTo>
                      <a:pt x="579" y="1143"/>
                      <a:pt x="549" y="1856"/>
                      <a:pt x="489" y="2104"/>
                    </a:cubicBezTo>
                    <a:cubicBezTo>
                      <a:pt x="684" y="1578"/>
                      <a:pt x="729" y="361"/>
                      <a:pt x="8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4"/>
              <p:cNvSpPr/>
              <p:nvPr/>
            </p:nvSpPr>
            <p:spPr>
              <a:xfrm rot="-4350001">
                <a:off x="8425462" y="3801102"/>
                <a:ext cx="27650" cy="61624"/>
              </a:xfrm>
              <a:custGeom>
                <a:avLst/>
                <a:gdLst/>
                <a:ahLst/>
                <a:cxnLst/>
                <a:rect l="l" t="t" r="r" b="b"/>
                <a:pathLst>
                  <a:path w="1106" h="2465" extrusionOk="0">
                    <a:moveTo>
                      <a:pt x="444" y="53"/>
                    </a:moveTo>
                    <a:cubicBezTo>
                      <a:pt x="444" y="53"/>
                      <a:pt x="444" y="60"/>
                      <a:pt x="444" y="73"/>
                    </a:cubicBezTo>
                    <a:lnTo>
                      <a:pt x="444" y="73"/>
                    </a:lnTo>
                    <a:cubicBezTo>
                      <a:pt x="449" y="60"/>
                      <a:pt x="452" y="53"/>
                      <a:pt x="452" y="53"/>
                    </a:cubicBezTo>
                    <a:close/>
                    <a:moveTo>
                      <a:pt x="173" y="1920"/>
                    </a:moveTo>
                    <a:cubicBezTo>
                      <a:pt x="169" y="1931"/>
                      <a:pt x="164" y="1942"/>
                      <a:pt x="159" y="1953"/>
                    </a:cubicBezTo>
                    <a:cubicBezTo>
                      <a:pt x="163" y="1945"/>
                      <a:pt x="168" y="1933"/>
                      <a:pt x="173" y="1920"/>
                    </a:cubicBezTo>
                    <a:close/>
                    <a:moveTo>
                      <a:pt x="373" y="2058"/>
                    </a:moveTo>
                    <a:cubicBezTo>
                      <a:pt x="371" y="2060"/>
                      <a:pt x="370" y="2063"/>
                      <a:pt x="369" y="2066"/>
                    </a:cubicBezTo>
                    <a:cubicBezTo>
                      <a:pt x="370" y="2064"/>
                      <a:pt x="371" y="2061"/>
                      <a:pt x="373" y="2058"/>
                    </a:cubicBezTo>
                    <a:close/>
                    <a:moveTo>
                      <a:pt x="752" y="0"/>
                    </a:moveTo>
                    <a:lnTo>
                      <a:pt x="752" y="0"/>
                    </a:lnTo>
                    <a:cubicBezTo>
                      <a:pt x="752" y="0"/>
                      <a:pt x="512" y="416"/>
                      <a:pt x="483" y="622"/>
                    </a:cubicBezTo>
                    <a:lnTo>
                      <a:pt x="483" y="622"/>
                    </a:lnTo>
                    <a:cubicBezTo>
                      <a:pt x="515" y="375"/>
                      <a:pt x="640" y="30"/>
                      <a:pt x="640" y="30"/>
                    </a:cubicBezTo>
                    <a:lnTo>
                      <a:pt x="640" y="30"/>
                    </a:lnTo>
                    <a:cubicBezTo>
                      <a:pt x="639" y="30"/>
                      <a:pt x="459" y="316"/>
                      <a:pt x="407" y="511"/>
                    </a:cubicBezTo>
                    <a:cubicBezTo>
                      <a:pt x="437" y="308"/>
                      <a:pt x="443" y="131"/>
                      <a:pt x="444" y="73"/>
                    </a:cubicBezTo>
                    <a:lnTo>
                      <a:pt x="444" y="73"/>
                    </a:lnTo>
                    <a:cubicBezTo>
                      <a:pt x="387" y="223"/>
                      <a:pt x="29" y="1171"/>
                      <a:pt x="1" y="1503"/>
                    </a:cubicBezTo>
                    <a:cubicBezTo>
                      <a:pt x="114" y="1022"/>
                      <a:pt x="354" y="827"/>
                      <a:pt x="354" y="826"/>
                    </a:cubicBezTo>
                    <a:lnTo>
                      <a:pt x="354" y="826"/>
                    </a:lnTo>
                    <a:lnTo>
                      <a:pt x="151" y="1345"/>
                    </a:lnTo>
                    <a:lnTo>
                      <a:pt x="392" y="962"/>
                    </a:lnTo>
                    <a:lnTo>
                      <a:pt x="392" y="962"/>
                    </a:lnTo>
                    <a:cubicBezTo>
                      <a:pt x="392" y="962"/>
                      <a:pt x="258" y="1704"/>
                      <a:pt x="173" y="1920"/>
                    </a:cubicBezTo>
                    <a:lnTo>
                      <a:pt x="173" y="1920"/>
                    </a:lnTo>
                    <a:cubicBezTo>
                      <a:pt x="397" y="1417"/>
                      <a:pt x="519" y="1180"/>
                      <a:pt x="519" y="1180"/>
                    </a:cubicBezTo>
                    <a:lnTo>
                      <a:pt x="519" y="1180"/>
                    </a:lnTo>
                    <a:cubicBezTo>
                      <a:pt x="519" y="1180"/>
                      <a:pt x="426" y="1913"/>
                      <a:pt x="373" y="2058"/>
                    </a:cubicBezTo>
                    <a:lnTo>
                      <a:pt x="373" y="2058"/>
                    </a:lnTo>
                    <a:cubicBezTo>
                      <a:pt x="595" y="1500"/>
                      <a:pt x="670" y="1255"/>
                      <a:pt x="670" y="1255"/>
                    </a:cubicBezTo>
                    <a:lnTo>
                      <a:pt x="670" y="1255"/>
                    </a:lnTo>
                    <a:cubicBezTo>
                      <a:pt x="670" y="1255"/>
                      <a:pt x="543" y="2301"/>
                      <a:pt x="490" y="2463"/>
                    </a:cubicBezTo>
                    <a:lnTo>
                      <a:pt x="490" y="2463"/>
                    </a:lnTo>
                    <a:cubicBezTo>
                      <a:pt x="722" y="1758"/>
                      <a:pt x="812" y="1180"/>
                      <a:pt x="812" y="1180"/>
                    </a:cubicBezTo>
                    <a:lnTo>
                      <a:pt x="812" y="1180"/>
                    </a:lnTo>
                    <a:cubicBezTo>
                      <a:pt x="812" y="1180"/>
                      <a:pt x="760" y="1878"/>
                      <a:pt x="745" y="2029"/>
                    </a:cubicBezTo>
                    <a:cubicBezTo>
                      <a:pt x="925" y="1375"/>
                      <a:pt x="1053" y="421"/>
                      <a:pt x="1105" y="8"/>
                    </a:cubicBezTo>
                    <a:lnTo>
                      <a:pt x="1105" y="8"/>
                    </a:lnTo>
                    <a:cubicBezTo>
                      <a:pt x="910" y="556"/>
                      <a:pt x="850" y="857"/>
                      <a:pt x="850" y="857"/>
                    </a:cubicBezTo>
                    <a:lnTo>
                      <a:pt x="895" y="218"/>
                    </a:lnTo>
                    <a:lnTo>
                      <a:pt x="700" y="684"/>
                    </a:lnTo>
                    <a:lnTo>
                      <a:pt x="872" y="105"/>
                    </a:lnTo>
                    <a:lnTo>
                      <a:pt x="872" y="105"/>
                    </a:lnTo>
                    <a:cubicBezTo>
                      <a:pt x="872" y="105"/>
                      <a:pt x="587" y="624"/>
                      <a:pt x="557" y="736"/>
                    </a:cubicBezTo>
                    <a:cubicBezTo>
                      <a:pt x="625" y="338"/>
                      <a:pt x="752" y="0"/>
                      <a:pt x="752" y="0"/>
                    </a:cubicBezTo>
                    <a:close/>
                    <a:moveTo>
                      <a:pt x="490" y="2463"/>
                    </a:moveTo>
                    <a:cubicBezTo>
                      <a:pt x="490" y="2464"/>
                      <a:pt x="489" y="2464"/>
                      <a:pt x="489" y="2464"/>
                    </a:cubicBezTo>
                    <a:cubicBezTo>
                      <a:pt x="489" y="2464"/>
                      <a:pt x="490" y="2464"/>
                      <a:pt x="490" y="246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4"/>
              <p:cNvSpPr/>
              <p:nvPr/>
            </p:nvSpPr>
            <p:spPr>
              <a:xfrm rot="-8771255">
                <a:off x="8519476" y="3777009"/>
                <a:ext cx="23701" cy="79303"/>
              </a:xfrm>
              <a:custGeom>
                <a:avLst/>
                <a:gdLst/>
                <a:ahLst/>
                <a:cxnLst/>
                <a:rect l="l" t="t" r="r" b="b"/>
                <a:pathLst>
                  <a:path w="948" h="3172" extrusionOk="0">
                    <a:moveTo>
                      <a:pt x="820" y="1"/>
                    </a:moveTo>
                    <a:lnTo>
                      <a:pt x="820" y="1"/>
                    </a:lnTo>
                    <a:cubicBezTo>
                      <a:pt x="752" y="459"/>
                      <a:pt x="422" y="1248"/>
                      <a:pt x="31" y="2120"/>
                    </a:cubicBezTo>
                    <a:cubicBezTo>
                      <a:pt x="316" y="1654"/>
                      <a:pt x="437" y="1466"/>
                      <a:pt x="437" y="1466"/>
                    </a:cubicBezTo>
                    <a:lnTo>
                      <a:pt x="437" y="1466"/>
                    </a:lnTo>
                    <a:cubicBezTo>
                      <a:pt x="437" y="1466"/>
                      <a:pt x="114" y="2330"/>
                      <a:pt x="1" y="2593"/>
                    </a:cubicBezTo>
                    <a:cubicBezTo>
                      <a:pt x="294" y="2082"/>
                      <a:pt x="444" y="1789"/>
                      <a:pt x="444" y="1789"/>
                    </a:cubicBezTo>
                    <a:lnTo>
                      <a:pt x="444" y="1789"/>
                    </a:lnTo>
                    <a:cubicBezTo>
                      <a:pt x="444" y="1789"/>
                      <a:pt x="144" y="2841"/>
                      <a:pt x="16" y="3172"/>
                    </a:cubicBezTo>
                    <a:cubicBezTo>
                      <a:pt x="390" y="2465"/>
                      <a:pt x="502" y="2103"/>
                      <a:pt x="517" y="2051"/>
                    </a:cubicBezTo>
                    <a:lnTo>
                      <a:pt x="517" y="2051"/>
                    </a:lnTo>
                    <a:cubicBezTo>
                      <a:pt x="499" y="2114"/>
                      <a:pt x="356" y="2614"/>
                      <a:pt x="271" y="2811"/>
                    </a:cubicBezTo>
                    <a:cubicBezTo>
                      <a:pt x="429" y="2480"/>
                      <a:pt x="587" y="2112"/>
                      <a:pt x="722" y="1789"/>
                    </a:cubicBezTo>
                    <a:cubicBezTo>
                      <a:pt x="887" y="1150"/>
                      <a:pt x="948" y="534"/>
                      <a:pt x="8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4"/>
              <p:cNvSpPr/>
              <p:nvPr/>
            </p:nvSpPr>
            <p:spPr>
              <a:xfrm rot="3975318">
                <a:off x="8385764" y="3770052"/>
                <a:ext cx="71719" cy="36074"/>
              </a:xfrm>
              <a:custGeom>
                <a:avLst/>
                <a:gdLst/>
                <a:ahLst/>
                <a:cxnLst/>
                <a:rect l="l" t="t" r="r" b="b"/>
                <a:pathLst>
                  <a:path w="2345" h="1443" extrusionOk="0">
                    <a:moveTo>
                      <a:pt x="4" y="1207"/>
                    </a:moveTo>
                    <a:lnTo>
                      <a:pt x="4" y="1207"/>
                    </a:lnTo>
                    <a:cubicBezTo>
                      <a:pt x="3" y="1208"/>
                      <a:pt x="2" y="1209"/>
                      <a:pt x="1" y="1210"/>
                    </a:cubicBezTo>
                    <a:cubicBezTo>
                      <a:pt x="2" y="1209"/>
                      <a:pt x="3" y="1208"/>
                      <a:pt x="4" y="1207"/>
                    </a:cubicBezTo>
                    <a:close/>
                    <a:moveTo>
                      <a:pt x="421" y="1227"/>
                    </a:moveTo>
                    <a:cubicBezTo>
                      <a:pt x="419" y="1229"/>
                      <a:pt x="416" y="1231"/>
                      <a:pt x="414" y="1232"/>
                    </a:cubicBezTo>
                    <a:cubicBezTo>
                      <a:pt x="416" y="1230"/>
                      <a:pt x="419" y="1229"/>
                      <a:pt x="421" y="1227"/>
                    </a:cubicBezTo>
                    <a:close/>
                    <a:moveTo>
                      <a:pt x="613" y="1370"/>
                    </a:moveTo>
                    <a:lnTo>
                      <a:pt x="613" y="1370"/>
                    </a:lnTo>
                    <a:cubicBezTo>
                      <a:pt x="599" y="1380"/>
                      <a:pt x="588" y="1390"/>
                      <a:pt x="579" y="1398"/>
                    </a:cubicBezTo>
                    <a:cubicBezTo>
                      <a:pt x="591" y="1388"/>
                      <a:pt x="602" y="1379"/>
                      <a:pt x="613" y="1370"/>
                    </a:cubicBezTo>
                    <a:close/>
                    <a:moveTo>
                      <a:pt x="2225" y="0"/>
                    </a:moveTo>
                    <a:lnTo>
                      <a:pt x="2225" y="0"/>
                    </a:lnTo>
                    <a:cubicBezTo>
                      <a:pt x="1834" y="150"/>
                      <a:pt x="947" y="511"/>
                      <a:pt x="354" y="849"/>
                    </a:cubicBezTo>
                    <a:cubicBezTo>
                      <a:pt x="504" y="797"/>
                      <a:pt x="1165" y="571"/>
                      <a:pt x="1165" y="571"/>
                    </a:cubicBezTo>
                    <a:lnTo>
                      <a:pt x="1165" y="571"/>
                    </a:lnTo>
                    <a:cubicBezTo>
                      <a:pt x="1165" y="571"/>
                      <a:pt x="626" y="803"/>
                      <a:pt x="4" y="1207"/>
                    </a:cubicBezTo>
                    <a:lnTo>
                      <a:pt x="4" y="1207"/>
                    </a:lnTo>
                    <a:cubicBezTo>
                      <a:pt x="153" y="1113"/>
                      <a:pt x="1128" y="729"/>
                      <a:pt x="1128" y="729"/>
                    </a:cubicBezTo>
                    <a:lnTo>
                      <a:pt x="1128" y="729"/>
                    </a:lnTo>
                    <a:cubicBezTo>
                      <a:pt x="1128" y="729"/>
                      <a:pt x="905" y="870"/>
                      <a:pt x="421" y="1227"/>
                    </a:cubicBezTo>
                    <a:lnTo>
                      <a:pt x="421" y="1227"/>
                    </a:lnTo>
                    <a:cubicBezTo>
                      <a:pt x="549" y="1137"/>
                      <a:pt x="1233" y="857"/>
                      <a:pt x="1233" y="857"/>
                    </a:cubicBezTo>
                    <a:lnTo>
                      <a:pt x="1233" y="857"/>
                    </a:lnTo>
                    <a:cubicBezTo>
                      <a:pt x="1233" y="857"/>
                      <a:pt x="1033" y="1035"/>
                      <a:pt x="613" y="1370"/>
                    </a:cubicBezTo>
                    <a:lnTo>
                      <a:pt x="613" y="1370"/>
                    </a:lnTo>
                    <a:cubicBezTo>
                      <a:pt x="807" y="1232"/>
                      <a:pt x="1473" y="932"/>
                      <a:pt x="1473" y="932"/>
                    </a:cubicBezTo>
                    <a:lnTo>
                      <a:pt x="1473" y="932"/>
                    </a:lnTo>
                    <a:lnTo>
                      <a:pt x="1165" y="1255"/>
                    </a:lnTo>
                    <a:lnTo>
                      <a:pt x="1616" y="932"/>
                    </a:lnTo>
                    <a:lnTo>
                      <a:pt x="1616" y="932"/>
                    </a:lnTo>
                    <a:cubicBezTo>
                      <a:pt x="1616" y="932"/>
                      <a:pt x="1496" y="1210"/>
                      <a:pt x="1053" y="1443"/>
                    </a:cubicBezTo>
                    <a:cubicBezTo>
                      <a:pt x="1398" y="1323"/>
                      <a:pt x="2345" y="646"/>
                      <a:pt x="2345" y="646"/>
                    </a:cubicBezTo>
                    <a:lnTo>
                      <a:pt x="2345" y="639"/>
                    </a:lnTo>
                    <a:cubicBezTo>
                      <a:pt x="2345" y="639"/>
                      <a:pt x="2142" y="699"/>
                      <a:pt x="1917" y="789"/>
                    </a:cubicBezTo>
                    <a:cubicBezTo>
                      <a:pt x="2089" y="699"/>
                      <a:pt x="2322" y="451"/>
                      <a:pt x="2322" y="451"/>
                    </a:cubicBezTo>
                    <a:lnTo>
                      <a:pt x="2322" y="451"/>
                    </a:lnTo>
                    <a:cubicBezTo>
                      <a:pt x="2322" y="451"/>
                      <a:pt x="2030" y="646"/>
                      <a:pt x="1807" y="748"/>
                    </a:cubicBezTo>
                    <a:lnTo>
                      <a:pt x="1807" y="748"/>
                    </a:lnTo>
                    <a:cubicBezTo>
                      <a:pt x="1999" y="655"/>
                      <a:pt x="2315" y="338"/>
                      <a:pt x="2315" y="338"/>
                    </a:cubicBezTo>
                    <a:lnTo>
                      <a:pt x="2315" y="338"/>
                    </a:lnTo>
                    <a:cubicBezTo>
                      <a:pt x="2315" y="338"/>
                      <a:pt x="2022" y="549"/>
                      <a:pt x="1654" y="706"/>
                    </a:cubicBezTo>
                    <a:cubicBezTo>
                      <a:pt x="1759" y="654"/>
                      <a:pt x="2187" y="248"/>
                      <a:pt x="2187" y="248"/>
                    </a:cubicBezTo>
                    <a:lnTo>
                      <a:pt x="2187" y="248"/>
                    </a:lnTo>
                    <a:lnTo>
                      <a:pt x="1669" y="564"/>
                    </a:lnTo>
                    <a:lnTo>
                      <a:pt x="1669" y="564"/>
                    </a:lnTo>
                    <a:lnTo>
                      <a:pt x="2074" y="248"/>
                    </a:lnTo>
                    <a:lnTo>
                      <a:pt x="2074" y="248"/>
                    </a:lnTo>
                    <a:lnTo>
                      <a:pt x="1466" y="451"/>
                    </a:lnTo>
                    <a:cubicBezTo>
                      <a:pt x="1466" y="451"/>
                      <a:pt x="1744" y="323"/>
                      <a:pt x="2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4"/>
              <p:cNvSpPr/>
              <p:nvPr/>
            </p:nvSpPr>
            <p:spPr>
              <a:xfrm rot="1167089">
                <a:off x="8552299" y="3835338"/>
                <a:ext cx="49049" cy="34949"/>
              </a:xfrm>
              <a:custGeom>
                <a:avLst/>
                <a:gdLst/>
                <a:ahLst/>
                <a:cxnLst/>
                <a:rect l="l" t="t" r="r" b="b"/>
                <a:pathLst>
                  <a:path w="1962" h="1398" extrusionOk="0">
                    <a:moveTo>
                      <a:pt x="1916" y="0"/>
                    </a:moveTo>
                    <a:lnTo>
                      <a:pt x="1916" y="0"/>
                    </a:lnTo>
                    <a:cubicBezTo>
                      <a:pt x="1608" y="218"/>
                      <a:pt x="489" y="699"/>
                      <a:pt x="61" y="1067"/>
                    </a:cubicBezTo>
                    <a:cubicBezTo>
                      <a:pt x="278" y="924"/>
                      <a:pt x="932" y="631"/>
                      <a:pt x="932" y="631"/>
                    </a:cubicBezTo>
                    <a:lnTo>
                      <a:pt x="932" y="631"/>
                    </a:lnTo>
                    <a:cubicBezTo>
                      <a:pt x="932" y="631"/>
                      <a:pt x="496" y="970"/>
                      <a:pt x="0" y="1375"/>
                    </a:cubicBezTo>
                    <a:cubicBezTo>
                      <a:pt x="233" y="1225"/>
                      <a:pt x="1007" y="737"/>
                      <a:pt x="1007" y="737"/>
                    </a:cubicBezTo>
                    <a:lnTo>
                      <a:pt x="1007" y="737"/>
                    </a:lnTo>
                    <a:cubicBezTo>
                      <a:pt x="1007" y="737"/>
                      <a:pt x="752" y="977"/>
                      <a:pt x="256" y="1398"/>
                    </a:cubicBezTo>
                    <a:cubicBezTo>
                      <a:pt x="556" y="1210"/>
                      <a:pt x="1187" y="804"/>
                      <a:pt x="1188" y="804"/>
                    </a:cubicBezTo>
                    <a:lnTo>
                      <a:pt x="1188" y="804"/>
                    </a:lnTo>
                    <a:cubicBezTo>
                      <a:pt x="1188" y="804"/>
                      <a:pt x="1045" y="940"/>
                      <a:pt x="714" y="1338"/>
                    </a:cubicBezTo>
                    <a:cubicBezTo>
                      <a:pt x="1000" y="1097"/>
                      <a:pt x="1961" y="301"/>
                      <a:pt x="1961" y="301"/>
                    </a:cubicBezTo>
                    <a:lnTo>
                      <a:pt x="1961" y="301"/>
                    </a:lnTo>
                    <a:lnTo>
                      <a:pt x="1586" y="534"/>
                    </a:lnTo>
                    <a:lnTo>
                      <a:pt x="1586" y="534"/>
                    </a:lnTo>
                    <a:lnTo>
                      <a:pt x="1796" y="346"/>
                    </a:lnTo>
                    <a:lnTo>
                      <a:pt x="1796" y="346"/>
                    </a:lnTo>
                    <a:lnTo>
                      <a:pt x="1443" y="549"/>
                    </a:lnTo>
                    <a:lnTo>
                      <a:pt x="1931" y="128"/>
                    </a:lnTo>
                    <a:lnTo>
                      <a:pt x="1300" y="483"/>
                    </a:lnTo>
                    <a:lnTo>
                      <a:pt x="1300" y="483"/>
                    </a:lnTo>
                    <a:cubicBezTo>
                      <a:pt x="1376" y="437"/>
                      <a:pt x="1568" y="309"/>
                      <a:pt x="19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4"/>
              <p:cNvSpPr/>
              <p:nvPr/>
            </p:nvSpPr>
            <p:spPr>
              <a:xfrm>
                <a:off x="8613650" y="3732738"/>
                <a:ext cx="70097" cy="21935"/>
              </a:xfrm>
              <a:custGeom>
                <a:avLst/>
                <a:gdLst/>
                <a:ahLst/>
                <a:cxnLst/>
                <a:rect l="l" t="t" r="r" b="b"/>
                <a:pathLst>
                  <a:path w="4231" h="1324" extrusionOk="0">
                    <a:moveTo>
                      <a:pt x="3283" y="1"/>
                    </a:moveTo>
                    <a:cubicBezTo>
                      <a:pt x="1523" y="1"/>
                      <a:pt x="121" y="640"/>
                      <a:pt x="121" y="640"/>
                    </a:cubicBezTo>
                    <a:lnTo>
                      <a:pt x="1173" y="377"/>
                    </a:lnTo>
                    <a:lnTo>
                      <a:pt x="1173" y="377"/>
                    </a:lnTo>
                    <a:lnTo>
                      <a:pt x="1" y="880"/>
                    </a:lnTo>
                    <a:lnTo>
                      <a:pt x="842" y="677"/>
                    </a:lnTo>
                    <a:lnTo>
                      <a:pt x="466" y="940"/>
                    </a:lnTo>
                    <a:lnTo>
                      <a:pt x="1330" y="625"/>
                    </a:lnTo>
                    <a:lnTo>
                      <a:pt x="1330" y="625"/>
                    </a:lnTo>
                    <a:lnTo>
                      <a:pt x="594" y="1016"/>
                    </a:lnTo>
                    <a:lnTo>
                      <a:pt x="594" y="1016"/>
                    </a:lnTo>
                    <a:lnTo>
                      <a:pt x="2127" y="647"/>
                    </a:lnTo>
                    <a:lnTo>
                      <a:pt x="2127" y="647"/>
                    </a:lnTo>
                    <a:lnTo>
                      <a:pt x="1255" y="985"/>
                    </a:lnTo>
                    <a:lnTo>
                      <a:pt x="2811" y="790"/>
                    </a:lnTo>
                    <a:lnTo>
                      <a:pt x="2811" y="790"/>
                    </a:lnTo>
                    <a:cubicBezTo>
                      <a:pt x="2811" y="790"/>
                      <a:pt x="2698" y="985"/>
                      <a:pt x="1894" y="1324"/>
                    </a:cubicBezTo>
                    <a:cubicBezTo>
                      <a:pt x="2367" y="1286"/>
                      <a:pt x="4230" y="595"/>
                      <a:pt x="4231" y="595"/>
                    </a:cubicBezTo>
                    <a:lnTo>
                      <a:pt x="4231" y="595"/>
                    </a:lnTo>
                    <a:lnTo>
                      <a:pt x="3156" y="768"/>
                    </a:lnTo>
                    <a:cubicBezTo>
                      <a:pt x="3156" y="768"/>
                      <a:pt x="3306" y="610"/>
                      <a:pt x="3960" y="399"/>
                    </a:cubicBezTo>
                    <a:lnTo>
                      <a:pt x="3960" y="399"/>
                    </a:lnTo>
                    <a:cubicBezTo>
                      <a:pt x="3675" y="437"/>
                      <a:pt x="2593" y="557"/>
                      <a:pt x="2593" y="557"/>
                    </a:cubicBezTo>
                    <a:cubicBezTo>
                      <a:pt x="2593" y="557"/>
                      <a:pt x="2886" y="369"/>
                      <a:pt x="3569" y="302"/>
                    </a:cubicBezTo>
                    <a:cubicBezTo>
                      <a:pt x="3497" y="291"/>
                      <a:pt x="3404" y="286"/>
                      <a:pt x="3299" y="286"/>
                    </a:cubicBezTo>
                    <a:cubicBezTo>
                      <a:pt x="2828" y="286"/>
                      <a:pt x="2134" y="377"/>
                      <a:pt x="2134" y="377"/>
                    </a:cubicBezTo>
                    <a:lnTo>
                      <a:pt x="2991" y="212"/>
                    </a:lnTo>
                    <a:lnTo>
                      <a:pt x="2991" y="212"/>
                    </a:lnTo>
                    <a:lnTo>
                      <a:pt x="1796" y="242"/>
                    </a:lnTo>
                    <a:cubicBezTo>
                      <a:pt x="1796" y="242"/>
                      <a:pt x="2518" y="99"/>
                      <a:pt x="3344" y="1"/>
                    </a:cubicBezTo>
                    <a:cubicBezTo>
                      <a:pt x="3324" y="1"/>
                      <a:pt x="3303" y="1"/>
                      <a:pt x="32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4"/>
              <p:cNvSpPr/>
              <p:nvPr/>
            </p:nvSpPr>
            <p:spPr>
              <a:xfrm rot="1296814" flipH="1">
                <a:off x="8334075" y="3693314"/>
                <a:ext cx="70097" cy="21935"/>
              </a:xfrm>
              <a:custGeom>
                <a:avLst/>
                <a:gdLst/>
                <a:ahLst/>
                <a:cxnLst/>
                <a:rect l="l" t="t" r="r" b="b"/>
                <a:pathLst>
                  <a:path w="4231" h="1324" extrusionOk="0">
                    <a:moveTo>
                      <a:pt x="3283" y="1"/>
                    </a:moveTo>
                    <a:cubicBezTo>
                      <a:pt x="1523" y="1"/>
                      <a:pt x="121" y="640"/>
                      <a:pt x="121" y="640"/>
                    </a:cubicBezTo>
                    <a:lnTo>
                      <a:pt x="1173" y="377"/>
                    </a:lnTo>
                    <a:lnTo>
                      <a:pt x="1173" y="377"/>
                    </a:lnTo>
                    <a:lnTo>
                      <a:pt x="1" y="880"/>
                    </a:lnTo>
                    <a:lnTo>
                      <a:pt x="842" y="677"/>
                    </a:lnTo>
                    <a:lnTo>
                      <a:pt x="466" y="940"/>
                    </a:lnTo>
                    <a:lnTo>
                      <a:pt x="1330" y="625"/>
                    </a:lnTo>
                    <a:lnTo>
                      <a:pt x="1330" y="625"/>
                    </a:lnTo>
                    <a:lnTo>
                      <a:pt x="594" y="1016"/>
                    </a:lnTo>
                    <a:lnTo>
                      <a:pt x="594" y="1016"/>
                    </a:lnTo>
                    <a:lnTo>
                      <a:pt x="2127" y="647"/>
                    </a:lnTo>
                    <a:lnTo>
                      <a:pt x="2127" y="647"/>
                    </a:lnTo>
                    <a:lnTo>
                      <a:pt x="1255" y="985"/>
                    </a:lnTo>
                    <a:lnTo>
                      <a:pt x="2811" y="790"/>
                    </a:lnTo>
                    <a:lnTo>
                      <a:pt x="2811" y="790"/>
                    </a:lnTo>
                    <a:cubicBezTo>
                      <a:pt x="2811" y="790"/>
                      <a:pt x="2698" y="985"/>
                      <a:pt x="1894" y="1324"/>
                    </a:cubicBezTo>
                    <a:cubicBezTo>
                      <a:pt x="2367" y="1286"/>
                      <a:pt x="4230" y="595"/>
                      <a:pt x="4231" y="595"/>
                    </a:cubicBezTo>
                    <a:lnTo>
                      <a:pt x="4231" y="595"/>
                    </a:lnTo>
                    <a:lnTo>
                      <a:pt x="3156" y="768"/>
                    </a:lnTo>
                    <a:cubicBezTo>
                      <a:pt x="3156" y="768"/>
                      <a:pt x="3306" y="610"/>
                      <a:pt x="3960" y="399"/>
                    </a:cubicBezTo>
                    <a:lnTo>
                      <a:pt x="3960" y="399"/>
                    </a:lnTo>
                    <a:cubicBezTo>
                      <a:pt x="3675" y="437"/>
                      <a:pt x="2593" y="557"/>
                      <a:pt x="2593" y="557"/>
                    </a:cubicBezTo>
                    <a:cubicBezTo>
                      <a:pt x="2593" y="557"/>
                      <a:pt x="2886" y="369"/>
                      <a:pt x="3569" y="302"/>
                    </a:cubicBezTo>
                    <a:cubicBezTo>
                      <a:pt x="3497" y="291"/>
                      <a:pt x="3404" y="286"/>
                      <a:pt x="3299" y="286"/>
                    </a:cubicBezTo>
                    <a:cubicBezTo>
                      <a:pt x="2828" y="286"/>
                      <a:pt x="2134" y="377"/>
                      <a:pt x="2134" y="377"/>
                    </a:cubicBezTo>
                    <a:lnTo>
                      <a:pt x="2991" y="212"/>
                    </a:lnTo>
                    <a:lnTo>
                      <a:pt x="2991" y="212"/>
                    </a:lnTo>
                    <a:lnTo>
                      <a:pt x="1796" y="242"/>
                    </a:lnTo>
                    <a:cubicBezTo>
                      <a:pt x="1796" y="242"/>
                      <a:pt x="2518" y="99"/>
                      <a:pt x="3344" y="1"/>
                    </a:cubicBezTo>
                    <a:cubicBezTo>
                      <a:pt x="3324" y="1"/>
                      <a:pt x="3303" y="1"/>
                      <a:pt x="32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0" name="Google Shape;1440;p34"/>
            <p:cNvGrpSpPr/>
            <p:nvPr/>
          </p:nvGrpSpPr>
          <p:grpSpPr>
            <a:xfrm>
              <a:off x="8813736" y="3834783"/>
              <a:ext cx="304995" cy="136747"/>
              <a:chOff x="8207986" y="3643583"/>
              <a:chExt cx="304995" cy="136747"/>
            </a:xfrm>
          </p:grpSpPr>
          <p:sp>
            <p:nvSpPr>
              <p:cNvPr id="1441" name="Google Shape;1441;p34"/>
              <p:cNvSpPr/>
              <p:nvPr/>
            </p:nvSpPr>
            <p:spPr>
              <a:xfrm rot="-5400000">
                <a:off x="8372572" y="3639920"/>
                <a:ext cx="134427" cy="146392"/>
              </a:xfrm>
              <a:custGeom>
                <a:avLst/>
                <a:gdLst/>
                <a:ahLst/>
                <a:cxnLst/>
                <a:rect l="l" t="t" r="r" b="b"/>
                <a:pathLst>
                  <a:path w="2202" h="2398" extrusionOk="0">
                    <a:moveTo>
                      <a:pt x="1907" y="0"/>
                    </a:moveTo>
                    <a:cubicBezTo>
                      <a:pt x="1674" y="0"/>
                      <a:pt x="1361" y="184"/>
                      <a:pt x="1158" y="244"/>
                    </a:cubicBezTo>
                    <a:cubicBezTo>
                      <a:pt x="992" y="296"/>
                      <a:pt x="834" y="364"/>
                      <a:pt x="684" y="439"/>
                    </a:cubicBezTo>
                    <a:cubicBezTo>
                      <a:pt x="391" y="589"/>
                      <a:pt x="83" y="800"/>
                      <a:pt x="38" y="1138"/>
                    </a:cubicBezTo>
                    <a:cubicBezTo>
                      <a:pt x="1" y="1356"/>
                      <a:pt x="121" y="1499"/>
                      <a:pt x="226" y="1762"/>
                    </a:cubicBezTo>
                    <a:cubicBezTo>
                      <a:pt x="309" y="1964"/>
                      <a:pt x="519" y="2115"/>
                      <a:pt x="699" y="2242"/>
                    </a:cubicBezTo>
                    <a:cubicBezTo>
                      <a:pt x="804" y="2322"/>
                      <a:pt x="928" y="2397"/>
                      <a:pt x="1052" y="2397"/>
                    </a:cubicBezTo>
                    <a:cubicBezTo>
                      <a:pt x="1080" y="2397"/>
                      <a:pt x="1108" y="2393"/>
                      <a:pt x="1135" y="2385"/>
                    </a:cubicBezTo>
                    <a:cubicBezTo>
                      <a:pt x="1270" y="2340"/>
                      <a:pt x="1345" y="2205"/>
                      <a:pt x="1406" y="2077"/>
                    </a:cubicBezTo>
                    <a:cubicBezTo>
                      <a:pt x="1623" y="1634"/>
                      <a:pt x="1834" y="1183"/>
                      <a:pt x="2052" y="740"/>
                    </a:cubicBezTo>
                    <a:cubicBezTo>
                      <a:pt x="2097" y="657"/>
                      <a:pt x="2134" y="574"/>
                      <a:pt x="2157" y="484"/>
                    </a:cubicBezTo>
                    <a:cubicBezTo>
                      <a:pt x="2202" y="281"/>
                      <a:pt x="2172" y="101"/>
                      <a:pt x="2067" y="41"/>
                    </a:cubicBezTo>
                    <a:cubicBezTo>
                      <a:pt x="2021" y="12"/>
                      <a:pt x="1967" y="0"/>
                      <a:pt x="1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4"/>
              <p:cNvSpPr/>
              <p:nvPr/>
            </p:nvSpPr>
            <p:spPr>
              <a:xfrm rot="-5400000">
                <a:off x="8231062" y="3620507"/>
                <a:ext cx="113793" cy="159944"/>
              </a:xfrm>
              <a:custGeom>
                <a:avLst/>
                <a:gdLst/>
                <a:ahLst/>
                <a:cxnLst/>
                <a:rect l="l" t="t" r="r" b="b"/>
                <a:pathLst>
                  <a:path w="1864" h="2620" extrusionOk="0">
                    <a:moveTo>
                      <a:pt x="1273" y="1"/>
                    </a:moveTo>
                    <a:cubicBezTo>
                      <a:pt x="1192" y="1"/>
                      <a:pt x="1107" y="20"/>
                      <a:pt x="1030" y="39"/>
                    </a:cubicBezTo>
                    <a:cubicBezTo>
                      <a:pt x="827" y="99"/>
                      <a:pt x="579" y="160"/>
                      <a:pt x="436" y="325"/>
                    </a:cubicBezTo>
                    <a:cubicBezTo>
                      <a:pt x="256" y="535"/>
                      <a:pt x="98" y="618"/>
                      <a:pt x="60" y="836"/>
                    </a:cubicBezTo>
                    <a:cubicBezTo>
                      <a:pt x="0" y="1174"/>
                      <a:pt x="226" y="1482"/>
                      <a:pt x="451" y="1730"/>
                    </a:cubicBezTo>
                    <a:cubicBezTo>
                      <a:pt x="571" y="1865"/>
                      <a:pt x="699" y="1985"/>
                      <a:pt x="842" y="2091"/>
                    </a:cubicBezTo>
                    <a:cubicBezTo>
                      <a:pt x="1048" y="2247"/>
                      <a:pt x="1336" y="2620"/>
                      <a:pt x="1589" y="2620"/>
                    </a:cubicBezTo>
                    <a:cubicBezTo>
                      <a:pt x="1603" y="2620"/>
                      <a:pt x="1617" y="2619"/>
                      <a:pt x="1631" y="2616"/>
                    </a:cubicBezTo>
                    <a:cubicBezTo>
                      <a:pt x="1751" y="2594"/>
                      <a:pt x="1833" y="2436"/>
                      <a:pt x="1856" y="2226"/>
                    </a:cubicBezTo>
                    <a:cubicBezTo>
                      <a:pt x="1864" y="2136"/>
                      <a:pt x="1848" y="2038"/>
                      <a:pt x="1841" y="1948"/>
                    </a:cubicBezTo>
                    <a:cubicBezTo>
                      <a:pt x="1773" y="1452"/>
                      <a:pt x="1706" y="956"/>
                      <a:pt x="1646" y="460"/>
                    </a:cubicBezTo>
                    <a:cubicBezTo>
                      <a:pt x="1623" y="317"/>
                      <a:pt x="1601" y="160"/>
                      <a:pt x="1488" y="69"/>
                    </a:cubicBezTo>
                    <a:cubicBezTo>
                      <a:pt x="1426" y="18"/>
                      <a:pt x="1351"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3" name="Google Shape;1443;p34"/>
            <p:cNvGrpSpPr/>
            <p:nvPr/>
          </p:nvGrpSpPr>
          <p:grpSpPr>
            <a:xfrm>
              <a:off x="8816972" y="3847847"/>
              <a:ext cx="296328" cy="121118"/>
              <a:chOff x="8211222" y="3656647"/>
              <a:chExt cx="296328" cy="121118"/>
            </a:xfrm>
          </p:grpSpPr>
          <p:sp>
            <p:nvSpPr>
              <p:cNvPr id="1444" name="Google Shape;1444;p34"/>
              <p:cNvSpPr/>
              <p:nvPr/>
            </p:nvSpPr>
            <p:spPr>
              <a:xfrm rot="-5400000">
                <a:off x="8375502" y="3648162"/>
                <a:ext cx="121118" cy="138089"/>
              </a:xfrm>
              <a:custGeom>
                <a:avLst/>
                <a:gdLst/>
                <a:ahLst/>
                <a:cxnLst/>
                <a:rect l="l" t="t" r="r" b="b"/>
                <a:pathLst>
                  <a:path w="1984" h="2262" extrusionOk="0">
                    <a:moveTo>
                      <a:pt x="1955" y="0"/>
                    </a:moveTo>
                    <a:cubicBezTo>
                      <a:pt x="1951" y="0"/>
                      <a:pt x="1947" y="2"/>
                      <a:pt x="1942" y="4"/>
                    </a:cubicBezTo>
                    <a:cubicBezTo>
                      <a:pt x="1604" y="132"/>
                      <a:pt x="1258" y="282"/>
                      <a:pt x="920" y="425"/>
                    </a:cubicBezTo>
                    <a:cubicBezTo>
                      <a:pt x="620" y="560"/>
                      <a:pt x="297" y="703"/>
                      <a:pt x="71" y="943"/>
                    </a:cubicBezTo>
                    <a:cubicBezTo>
                      <a:pt x="64" y="951"/>
                      <a:pt x="71" y="951"/>
                      <a:pt x="71" y="951"/>
                    </a:cubicBezTo>
                    <a:cubicBezTo>
                      <a:pt x="334" y="770"/>
                      <a:pt x="612" y="628"/>
                      <a:pt x="898" y="500"/>
                    </a:cubicBezTo>
                    <a:lnTo>
                      <a:pt x="898" y="500"/>
                    </a:lnTo>
                    <a:cubicBezTo>
                      <a:pt x="732" y="628"/>
                      <a:pt x="590" y="770"/>
                      <a:pt x="432" y="906"/>
                    </a:cubicBezTo>
                    <a:cubicBezTo>
                      <a:pt x="282" y="1026"/>
                      <a:pt x="124" y="1138"/>
                      <a:pt x="11" y="1296"/>
                    </a:cubicBezTo>
                    <a:cubicBezTo>
                      <a:pt x="0" y="1307"/>
                      <a:pt x="9" y="1317"/>
                      <a:pt x="17" y="1317"/>
                    </a:cubicBezTo>
                    <a:cubicBezTo>
                      <a:pt x="20" y="1317"/>
                      <a:pt x="24" y="1316"/>
                      <a:pt x="26" y="1311"/>
                    </a:cubicBezTo>
                    <a:cubicBezTo>
                      <a:pt x="154" y="1146"/>
                      <a:pt x="327" y="1033"/>
                      <a:pt x="484" y="898"/>
                    </a:cubicBezTo>
                    <a:cubicBezTo>
                      <a:pt x="650" y="755"/>
                      <a:pt x="815" y="620"/>
                      <a:pt x="965" y="470"/>
                    </a:cubicBezTo>
                    <a:cubicBezTo>
                      <a:pt x="1243" y="350"/>
                      <a:pt x="1521" y="237"/>
                      <a:pt x="1799" y="117"/>
                    </a:cubicBezTo>
                    <a:lnTo>
                      <a:pt x="1799" y="117"/>
                    </a:lnTo>
                    <a:cubicBezTo>
                      <a:pt x="1514" y="304"/>
                      <a:pt x="1281" y="567"/>
                      <a:pt x="1010" y="793"/>
                    </a:cubicBezTo>
                    <a:cubicBezTo>
                      <a:pt x="717" y="1033"/>
                      <a:pt x="297" y="1153"/>
                      <a:pt x="94" y="1499"/>
                    </a:cubicBezTo>
                    <a:cubicBezTo>
                      <a:pt x="83" y="1510"/>
                      <a:pt x="91" y="1520"/>
                      <a:pt x="100" y="1520"/>
                    </a:cubicBezTo>
                    <a:cubicBezTo>
                      <a:pt x="103" y="1520"/>
                      <a:pt x="107" y="1519"/>
                      <a:pt x="109" y="1514"/>
                    </a:cubicBezTo>
                    <a:cubicBezTo>
                      <a:pt x="304" y="1221"/>
                      <a:pt x="635" y="1101"/>
                      <a:pt x="913" y="913"/>
                    </a:cubicBezTo>
                    <a:lnTo>
                      <a:pt x="913" y="913"/>
                    </a:lnTo>
                    <a:cubicBezTo>
                      <a:pt x="845" y="1003"/>
                      <a:pt x="777" y="1116"/>
                      <a:pt x="710" y="1206"/>
                    </a:cubicBezTo>
                    <a:cubicBezTo>
                      <a:pt x="560" y="1416"/>
                      <a:pt x="402" y="1627"/>
                      <a:pt x="252" y="1837"/>
                    </a:cubicBezTo>
                    <a:cubicBezTo>
                      <a:pt x="246" y="1848"/>
                      <a:pt x="256" y="1858"/>
                      <a:pt x="265" y="1858"/>
                    </a:cubicBezTo>
                    <a:cubicBezTo>
                      <a:pt x="268" y="1858"/>
                      <a:pt x="272" y="1857"/>
                      <a:pt x="274" y="1852"/>
                    </a:cubicBezTo>
                    <a:cubicBezTo>
                      <a:pt x="417" y="1672"/>
                      <a:pt x="545" y="1484"/>
                      <a:pt x="680" y="1296"/>
                    </a:cubicBezTo>
                    <a:cubicBezTo>
                      <a:pt x="792" y="1146"/>
                      <a:pt x="898" y="966"/>
                      <a:pt x="1033" y="823"/>
                    </a:cubicBezTo>
                    <a:cubicBezTo>
                      <a:pt x="1040" y="815"/>
                      <a:pt x="1048" y="808"/>
                      <a:pt x="1055" y="800"/>
                    </a:cubicBezTo>
                    <a:cubicBezTo>
                      <a:pt x="1198" y="680"/>
                      <a:pt x="1333" y="537"/>
                      <a:pt x="1476" y="410"/>
                    </a:cubicBezTo>
                    <a:cubicBezTo>
                      <a:pt x="1566" y="335"/>
                      <a:pt x="1657" y="259"/>
                      <a:pt x="1754" y="192"/>
                    </a:cubicBezTo>
                    <a:lnTo>
                      <a:pt x="1754" y="192"/>
                    </a:lnTo>
                    <a:cubicBezTo>
                      <a:pt x="1521" y="507"/>
                      <a:pt x="1296" y="845"/>
                      <a:pt x="1086" y="1176"/>
                    </a:cubicBezTo>
                    <a:cubicBezTo>
                      <a:pt x="890" y="1492"/>
                      <a:pt x="702" y="1830"/>
                      <a:pt x="627" y="2198"/>
                    </a:cubicBezTo>
                    <a:cubicBezTo>
                      <a:pt x="627" y="2207"/>
                      <a:pt x="636" y="2214"/>
                      <a:pt x="642" y="2214"/>
                    </a:cubicBezTo>
                    <a:cubicBezTo>
                      <a:pt x="646" y="2214"/>
                      <a:pt x="650" y="2211"/>
                      <a:pt x="650" y="2205"/>
                    </a:cubicBezTo>
                    <a:cubicBezTo>
                      <a:pt x="762" y="1867"/>
                      <a:pt x="905" y="1559"/>
                      <a:pt x="1086" y="1259"/>
                    </a:cubicBezTo>
                    <a:lnTo>
                      <a:pt x="1086" y="1259"/>
                    </a:lnTo>
                    <a:cubicBezTo>
                      <a:pt x="1010" y="1574"/>
                      <a:pt x="973" y="1927"/>
                      <a:pt x="973" y="2250"/>
                    </a:cubicBezTo>
                    <a:cubicBezTo>
                      <a:pt x="973" y="2258"/>
                      <a:pt x="977" y="2262"/>
                      <a:pt x="980" y="2262"/>
                    </a:cubicBezTo>
                    <a:cubicBezTo>
                      <a:pt x="984" y="2262"/>
                      <a:pt x="988" y="2258"/>
                      <a:pt x="988" y="2250"/>
                    </a:cubicBezTo>
                    <a:cubicBezTo>
                      <a:pt x="1033" y="1890"/>
                      <a:pt x="1086" y="1537"/>
                      <a:pt x="1138" y="1176"/>
                    </a:cubicBezTo>
                    <a:cubicBezTo>
                      <a:pt x="1146" y="1161"/>
                      <a:pt x="1153" y="1146"/>
                      <a:pt x="1161" y="1138"/>
                    </a:cubicBezTo>
                    <a:cubicBezTo>
                      <a:pt x="1379" y="793"/>
                      <a:pt x="1626" y="470"/>
                      <a:pt x="1844" y="124"/>
                    </a:cubicBezTo>
                    <a:lnTo>
                      <a:pt x="1957" y="49"/>
                    </a:lnTo>
                    <a:cubicBezTo>
                      <a:pt x="1957" y="49"/>
                      <a:pt x="1957" y="42"/>
                      <a:pt x="1957" y="42"/>
                    </a:cubicBezTo>
                    <a:lnTo>
                      <a:pt x="1965" y="42"/>
                    </a:lnTo>
                    <a:cubicBezTo>
                      <a:pt x="1983" y="29"/>
                      <a:pt x="1976" y="0"/>
                      <a:pt x="19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4"/>
              <p:cNvSpPr/>
              <p:nvPr/>
            </p:nvSpPr>
            <p:spPr>
              <a:xfrm rot="-5400000">
                <a:off x="8500346" y="3706156"/>
                <a:ext cx="7387" cy="7020"/>
              </a:xfrm>
              <a:custGeom>
                <a:avLst/>
                <a:gdLst/>
                <a:ahLst/>
                <a:cxnLst/>
                <a:rect l="l" t="t" r="r" b="b"/>
                <a:pathLst>
                  <a:path w="121" h="115" extrusionOk="0">
                    <a:moveTo>
                      <a:pt x="57" y="1"/>
                    </a:moveTo>
                    <a:cubicBezTo>
                      <a:pt x="44" y="1"/>
                      <a:pt x="32" y="5"/>
                      <a:pt x="23" y="11"/>
                    </a:cubicBezTo>
                    <a:cubicBezTo>
                      <a:pt x="0" y="33"/>
                      <a:pt x="0" y="71"/>
                      <a:pt x="15" y="94"/>
                    </a:cubicBezTo>
                    <a:cubicBezTo>
                      <a:pt x="29" y="107"/>
                      <a:pt x="47" y="115"/>
                      <a:pt x="64" y="115"/>
                    </a:cubicBezTo>
                    <a:cubicBezTo>
                      <a:pt x="77" y="115"/>
                      <a:pt x="89" y="110"/>
                      <a:pt x="98" y="101"/>
                    </a:cubicBezTo>
                    <a:cubicBezTo>
                      <a:pt x="121" y="86"/>
                      <a:pt x="121" y="48"/>
                      <a:pt x="106" y="26"/>
                    </a:cubicBezTo>
                    <a:cubicBezTo>
                      <a:pt x="92" y="8"/>
                      <a:pt x="74" y="1"/>
                      <a:pt x="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4"/>
              <p:cNvSpPr/>
              <p:nvPr/>
            </p:nvSpPr>
            <p:spPr>
              <a:xfrm rot="-5400000">
                <a:off x="8496195" y="3725997"/>
                <a:ext cx="6471" cy="4884"/>
              </a:xfrm>
              <a:custGeom>
                <a:avLst/>
                <a:gdLst/>
                <a:ahLst/>
                <a:cxnLst/>
                <a:rect l="l" t="t" r="r" b="b"/>
                <a:pathLst>
                  <a:path w="106" h="80" extrusionOk="0">
                    <a:moveTo>
                      <a:pt x="52" y="1"/>
                    </a:moveTo>
                    <a:cubicBezTo>
                      <a:pt x="45" y="1"/>
                      <a:pt x="37" y="3"/>
                      <a:pt x="30" y="9"/>
                    </a:cubicBezTo>
                    <a:cubicBezTo>
                      <a:pt x="0" y="33"/>
                      <a:pt x="22" y="80"/>
                      <a:pt x="51" y="80"/>
                    </a:cubicBezTo>
                    <a:cubicBezTo>
                      <a:pt x="59" y="80"/>
                      <a:pt x="67" y="77"/>
                      <a:pt x="75" y="69"/>
                    </a:cubicBezTo>
                    <a:cubicBezTo>
                      <a:pt x="105" y="45"/>
                      <a:pt x="82" y="1"/>
                      <a:pt x="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4"/>
              <p:cNvSpPr/>
              <p:nvPr/>
            </p:nvSpPr>
            <p:spPr>
              <a:xfrm rot="-5400000">
                <a:off x="8481299" y="3744128"/>
                <a:ext cx="8364" cy="8119"/>
              </a:xfrm>
              <a:custGeom>
                <a:avLst/>
                <a:gdLst/>
                <a:ahLst/>
                <a:cxnLst/>
                <a:rect l="l" t="t" r="r" b="b"/>
                <a:pathLst>
                  <a:path w="137" h="133" extrusionOk="0">
                    <a:moveTo>
                      <a:pt x="53" y="1"/>
                    </a:moveTo>
                    <a:cubicBezTo>
                      <a:pt x="16" y="8"/>
                      <a:pt x="1" y="38"/>
                      <a:pt x="8" y="68"/>
                    </a:cubicBezTo>
                    <a:cubicBezTo>
                      <a:pt x="8" y="74"/>
                      <a:pt x="12" y="92"/>
                      <a:pt x="12" y="92"/>
                    </a:cubicBezTo>
                    <a:cubicBezTo>
                      <a:pt x="11" y="92"/>
                      <a:pt x="10" y="89"/>
                      <a:pt x="8" y="83"/>
                    </a:cubicBezTo>
                    <a:lnTo>
                      <a:pt x="8" y="83"/>
                    </a:lnTo>
                    <a:cubicBezTo>
                      <a:pt x="14" y="108"/>
                      <a:pt x="36" y="133"/>
                      <a:pt x="64" y="133"/>
                    </a:cubicBezTo>
                    <a:cubicBezTo>
                      <a:pt x="70" y="133"/>
                      <a:pt x="77" y="131"/>
                      <a:pt x="83" y="129"/>
                    </a:cubicBezTo>
                    <a:cubicBezTo>
                      <a:pt x="121" y="121"/>
                      <a:pt x="136" y="83"/>
                      <a:pt x="121" y="46"/>
                    </a:cubicBezTo>
                    <a:cubicBezTo>
                      <a:pt x="114" y="16"/>
                      <a:pt x="83" y="1"/>
                      <a:pt x="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4"/>
              <p:cNvSpPr/>
              <p:nvPr/>
            </p:nvSpPr>
            <p:spPr>
              <a:xfrm rot="-5400000">
                <a:off x="8459200" y="3759024"/>
                <a:ext cx="7875" cy="8119"/>
              </a:xfrm>
              <a:custGeom>
                <a:avLst/>
                <a:gdLst/>
                <a:ahLst/>
                <a:cxnLst/>
                <a:rect l="l" t="t" r="r" b="b"/>
                <a:pathLst>
                  <a:path w="129" h="133" extrusionOk="0">
                    <a:moveTo>
                      <a:pt x="60" y="0"/>
                    </a:moveTo>
                    <a:cubicBezTo>
                      <a:pt x="48" y="0"/>
                      <a:pt x="36" y="4"/>
                      <a:pt x="23" y="14"/>
                    </a:cubicBezTo>
                    <a:cubicBezTo>
                      <a:pt x="8" y="21"/>
                      <a:pt x="0" y="44"/>
                      <a:pt x="0" y="66"/>
                    </a:cubicBezTo>
                    <a:lnTo>
                      <a:pt x="0" y="74"/>
                    </a:lnTo>
                    <a:lnTo>
                      <a:pt x="0" y="81"/>
                    </a:lnTo>
                    <a:cubicBezTo>
                      <a:pt x="0" y="104"/>
                      <a:pt x="15" y="126"/>
                      <a:pt x="38" y="126"/>
                    </a:cubicBezTo>
                    <a:cubicBezTo>
                      <a:pt x="46" y="130"/>
                      <a:pt x="54" y="132"/>
                      <a:pt x="62" y="132"/>
                    </a:cubicBezTo>
                    <a:cubicBezTo>
                      <a:pt x="83" y="132"/>
                      <a:pt x="102" y="118"/>
                      <a:pt x="113" y="96"/>
                    </a:cubicBezTo>
                    <a:cubicBezTo>
                      <a:pt x="128" y="66"/>
                      <a:pt x="121" y="44"/>
                      <a:pt x="106" y="21"/>
                    </a:cubicBezTo>
                    <a:cubicBezTo>
                      <a:pt x="92" y="8"/>
                      <a:pt x="77" y="0"/>
                      <a:pt x="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4"/>
              <p:cNvSpPr/>
              <p:nvPr/>
            </p:nvSpPr>
            <p:spPr>
              <a:xfrm rot="-5400000">
                <a:off x="8442961" y="3766777"/>
                <a:ext cx="10500" cy="7814"/>
              </a:xfrm>
              <a:custGeom>
                <a:avLst/>
                <a:gdLst/>
                <a:ahLst/>
                <a:cxnLst/>
                <a:rect l="l" t="t" r="r" b="b"/>
                <a:pathLst>
                  <a:path w="172" h="128" extrusionOk="0">
                    <a:moveTo>
                      <a:pt x="86" y="0"/>
                    </a:moveTo>
                    <a:cubicBezTo>
                      <a:pt x="74" y="0"/>
                      <a:pt x="61" y="5"/>
                      <a:pt x="49" y="15"/>
                    </a:cubicBezTo>
                    <a:cubicBezTo>
                      <a:pt x="1" y="57"/>
                      <a:pt x="39" y="128"/>
                      <a:pt x="87" y="128"/>
                    </a:cubicBezTo>
                    <a:cubicBezTo>
                      <a:pt x="99" y="128"/>
                      <a:pt x="112" y="123"/>
                      <a:pt x="124" y="113"/>
                    </a:cubicBezTo>
                    <a:cubicBezTo>
                      <a:pt x="172" y="71"/>
                      <a:pt x="134" y="0"/>
                      <a:pt x="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4"/>
              <p:cNvSpPr/>
              <p:nvPr/>
            </p:nvSpPr>
            <p:spPr>
              <a:xfrm rot="-5400000">
                <a:off x="8427088" y="3767754"/>
                <a:ext cx="8302" cy="7692"/>
              </a:xfrm>
              <a:custGeom>
                <a:avLst/>
                <a:gdLst/>
                <a:ahLst/>
                <a:cxnLst/>
                <a:rect l="l" t="t" r="r" b="b"/>
                <a:pathLst>
                  <a:path w="136" h="126" extrusionOk="0">
                    <a:moveTo>
                      <a:pt x="65" y="1"/>
                    </a:moveTo>
                    <a:cubicBezTo>
                      <a:pt x="52" y="1"/>
                      <a:pt x="40" y="5"/>
                      <a:pt x="31" y="14"/>
                    </a:cubicBezTo>
                    <a:cubicBezTo>
                      <a:pt x="8" y="37"/>
                      <a:pt x="1" y="74"/>
                      <a:pt x="23" y="104"/>
                    </a:cubicBezTo>
                    <a:cubicBezTo>
                      <a:pt x="36" y="117"/>
                      <a:pt x="52" y="126"/>
                      <a:pt x="69" y="126"/>
                    </a:cubicBezTo>
                    <a:cubicBezTo>
                      <a:pt x="81" y="126"/>
                      <a:pt x="93" y="121"/>
                      <a:pt x="106" y="112"/>
                    </a:cubicBezTo>
                    <a:cubicBezTo>
                      <a:pt x="128" y="89"/>
                      <a:pt x="136" y="52"/>
                      <a:pt x="113" y="22"/>
                    </a:cubicBezTo>
                    <a:cubicBezTo>
                      <a:pt x="100" y="9"/>
                      <a:pt x="82"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4"/>
              <p:cNvSpPr/>
              <p:nvPr/>
            </p:nvSpPr>
            <p:spPr>
              <a:xfrm rot="-5400000">
                <a:off x="8243241" y="3628779"/>
                <a:ext cx="92487" cy="156526"/>
              </a:xfrm>
              <a:custGeom>
                <a:avLst/>
                <a:gdLst/>
                <a:ahLst/>
                <a:cxnLst/>
                <a:rect l="l" t="t" r="r" b="b"/>
                <a:pathLst>
                  <a:path w="1515" h="2564" extrusionOk="0">
                    <a:moveTo>
                      <a:pt x="932" y="1"/>
                    </a:moveTo>
                    <a:cubicBezTo>
                      <a:pt x="928" y="1"/>
                      <a:pt x="925" y="3"/>
                      <a:pt x="925" y="9"/>
                    </a:cubicBezTo>
                    <a:cubicBezTo>
                      <a:pt x="880" y="385"/>
                      <a:pt x="947" y="775"/>
                      <a:pt x="1030" y="1136"/>
                    </a:cubicBezTo>
                    <a:cubicBezTo>
                      <a:pt x="1128" y="1534"/>
                      <a:pt x="1233" y="1932"/>
                      <a:pt x="1361" y="2316"/>
                    </a:cubicBezTo>
                    <a:cubicBezTo>
                      <a:pt x="1293" y="2210"/>
                      <a:pt x="1225" y="2113"/>
                      <a:pt x="1165" y="2000"/>
                    </a:cubicBezTo>
                    <a:cubicBezTo>
                      <a:pt x="1068" y="1827"/>
                      <a:pt x="985" y="1654"/>
                      <a:pt x="887" y="1482"/>
                    </a:cubicBezTo>
                    <a:cubicBezTo>
                      <a:pt x="887" y="1474"/>
                      <a:pt x="880" y="1466"/>
                      <a:pt x="872" y="1459"/>
                    </a:cubicBezTo>
                    <a:cubicBezTo>
                      <a:pt x="790" y="1279"/>
                      <a:pt x="745" y="1061"/>
                      <a:pt x="692" y="880"/>
                    </a:cubicBezTo>
                    <a:cubicBezTo>
                      <a:pt x="624" y="655"/>
                      <a:pt x="557" y="430"/>
                      <a:pt x="482" y="212"/>
                    </a:cubicBezTo>
                    <a:cubicBezTo>
                      <a:pt x="479" y="202"/>
                      <a:pt x="473" y="198"/>
                      <a:pt x="467" y="198"/>
                    </a:cubicBezTo>
                    <a:cubicBezTo>
                      <a:pt x="459" y="198"/>
                      <a:pt x="452" y="206"/>
                      <a:pt x="452" y="219"/>
                    </a:cubicBezTo>
                    <a:cubicBezTo>
                      <a:pt x="527" y="475"/>
                      <a:pt x="609" y="723"/>
                      <a:pt x="685" y="978"/>
                    </a:cubicBezTo>
                    <a:cubicBezTo>
                      <a:pt x="722" y="1091"/>
                      <a:pt x="752" y="1211"/>
                      <a:pt x="790" y="1331"/>
                    </a:cubicBezTo>
                    <a:cubicBezTo>
                      <a:pt x="587" y="1053"/>
                      <a:pt x="309" y="813"/>
                      <a:pt x="219" y="475"/>
                    </a:cubicBezTo>
                    <a:cubicBezTo>
                      <a:pt x="219" y="465"/>
                      <a:pt x="213" y="461"/>
                      <a:pt x="208" y="461"/>
                    </a:cubicBezTo>
                    <a:cubicBezTo>
                      <a:pt x="200" y="461"/>
                      <a:pt x="192" y="469"/>
                      <a:pt x="196" y="482"/>
                    </a:cubicBezTo>
                    <a:cubicBezTo>
                      <a:pt x="279" y="880"/>
                      <a:pt x="639" y="1136"/>
                      <a:pt x="842" y="1474"/>
                    </a:cubicBezTo>
                    <a:cubicBezTo>
                      <a:pt x="1023" y="1782"/>
                      <a:pt x="1158" y="2113"/>
                      <a:pt x="1376" y="2398"/>
                    </a:cubicBezTo>
                    <a:cubicBezTo>
                      <a:pt x="1150" y="2188"/>
                      <a:pt x="917" y="1977"/>
                      <a:pt x="700" y="1760"/>
                    </a:cubicBezTo>
                    <a:cubicBezTo>
                      <a:pt x="602" y="1564"/>
                      <a:pt x="489" y="1376"/>
                      <a:pt x="376" y="1188"/>
                    </a:cubicBezTo>
                    <a:cubicBezTo>
                      <a:pt x="271" y="1001"/>
                      <a:pt x="144" y="828"/>
                      <a:pt x="76" y="625"/>
                    </a:cubicBezTo>
                    <a:cubicBezTo>
                      <a:pt x="76" y="619"/>
                      <a:pt x="73" y="617"/>
                      <a:pt x="69" y="617"/>
                    </a:cubicBezTo>
                    <a:cubicBezTo>
                      <a:pt x="62" y="617"/>
                      <a:pt x="53" y="623"/>
                      <a:pt x="53" y="633"/>
                    </a:cubicBezTo>
                    <a:cubicBezTo>
                      <a:pt x="113" y="828"/>
                      <a:pt x="226" y="986"/>
                      <a:pt x="331" y="1158"/>
                    </a:cubicBezTo>
                    <a:cubicBezTo>
                      <a:pt x="437" y="1339"/>
                      <a:pt x="534" y="1527"/>
                      <a:pt x="639" y="1707"/>
                    </a:cubicBezTo>
                    <a:cubicBezTo>
                      <a:pt x="414" y="1482"/>
                      <a:pt x="196" y="1249"/>
                      <a:pt x="8" y="986"/>
                    </a:cubicBezTo>
                    <a:cubicBezTo>
                      <a:pt x="8" y="983"/>
                      <a:pt x="7" y="982"/>
                      <a:pt x="6" y="982"/>
                    </a:cubicBezTo>
                    <a:cubicBezTo>
                      <a:pt x="4" y="982"/>
                      <a:pt x="1" y="986"/>
                      <a:pt x="1" y="986"/>
                    </a:cubicBezTo>
                    <a:cubicBezTo>
                      <a:pt x="144" y="1301"/>
                      <a:pt x="399" y="1549"/>
                      <a:pt x="647" y="1790"/>
                    </a:cubicBezTo>
                    <a:cubicBezTo>
                      <a:pt x="917" y="2045"/>
                      <a:pt x="1188" y="2308"/>
                      <a:pt x="1473" y="2556"/>
                    </a:cubicBezTo>
                    <a:cubicBezTo>
                      <a:pt x="1479" y="2562"/>
                      <a:pt x="1485" y="2564"/>
                      <a:pt x="1490" y="2564"/>
                    </a:cubicBezTo>
                    <a:cubicBezTo>
                      <a:pt x="1505" y="2564"/>
                      <a:pt x="1515" y="2543"/>
                      <a:pt x="1503" y="2526"/>
                    </a:cubicBezTo>
                    <a:lnTo>
                      <a:pt x="1496" y="2526"/>
                    </a:lnTo>
                    <a:cubicBezTo>
                      <a:pt x="1496" y="2526"/>
                      <a:pt x="1496" y="2518"/>
                      <a:pt x="1496" y="2518"/>
                    </a:cubicBezTo>
                    <a:cubicBezTo>
                      <a:pt x="1473" y="2481"/>
                      <a:pt x="1443" y="2443"/>
                      <a:pt x="1421" y="2406"/>
                    </a:cubicBezTo>
                    <a:cubicBezTo>
                      <a:pt x="1323" y="2000"/>
                      <a:pt x="1195" y="1609"/>
                      <a:pt x="1090" y="1204"/>
                    </a:cubicBezTo>
                    <a:cubicBezTo>
                      <a:pt x="1090" y="1188"/>
                      <a:pt x="1090" y="1173"/>
                      <a:pt x="1083" y="1158"/>
                    </a:cubicBezTo>
                    <a:cubicBezTo>
                      <a:pt x="1143" y="805"/>
                      <a:pt x="1210" y="452"/>
                      <a:pt x="1278" y="92"/>
                    </a:cubicBezTo>
                    <a:cubicBezTo>
                      <a:pt x="1282" y="84"/>
                      <a:pt x="1278" y="80"/>
                      <a:pt x="1273" y="80"/>
                    </a:cubicBezTo>
                    <a:cubicBezTo>
                      <a:pt x="1269" y="80"/>
                      <a:pt x="1263" y="84"/>
                      <a:pt x="1263" y="92"/>
                    </a:cubicBezTo>
                    <a:cubicBezTo>
                      <a:pt x="1158" y="392"/>
                      <a:pt x="1090" y="738"/>
                      <a:pt x="1060" y="1061"/>
                    </a:cubicBezTo>
                    <a:cubicBezTo>
                      <a:pt x="985" y="715"/>
                      <a:pt x="947" y="370"/>
                      <a:pt x="947" y="16"/>
                    </a:cubicBezTo>
                    <a:cubicBezTo>
                      <a:pt x="947" y="7"/>
                      <a:pt x="939" y="1"/>
                      <a:pt x="9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4"/>
              <p:cNvSpPr/>
              <p:nvPr/>
            </p:nvSpPr>
            <p:spPr>
              <a:xfrm rot="-5400000">
                <a:off x="8216564" y="3664430"/>
                <a:ext cx="7387" cy="6959"/>
              </a:xfrm>
              <a:custGeom>
                <a:avLst/>
                <a:gdLst/>
                <a:ahLst/>
                <a:cxnLst/>
                <a:rect l="l" t="t" r="r" b="b"/>
                <a:pathLst>
                  <a:path w="121" h="114" extrusionOk="0">
                    <a:moveTo>
                      <a:pt x="60" y="1"/>
                    </a:moveTo>
                    <a:cubicBezTo>
                      <a:pt x="50" y="1"/>
                      <a:pt x="40" y="3"/>
                      <a:pt x="30" y="8"/>
                    </a:cubicBezTo>
                    <a:cubicBezTo>
                      <a:pt x="8" y="23"/>
                      <a:pt x="0" y="61"/>
                      <a:pt x="15" y="83"/>
                    </a:cubicBezTo>
                    <a:cubicBezTo>
                      <a:pt x="25" y="103"/>
                      <a:pt x="42" y="113"/>
                      <a:pt x="61" y="113"/>
                    </a:cubicBezTo>
                    <a:cubicBezTo>
                      <a:pt x="70" y="113"/>
                      <a:pt x="80" y="111"/>
                      <a:pt x="90" y="106"/>
                    </a:cubicBezTo>
                    <a:cubicBezTo>
                      <a:pt x="113" y="91"/>
                      <a:pt x="120" y="53"/>
                      <a:pt x="105" y="31"/>
                    </a:cubicBezTo>
                    <a:cubicBezTo>
                      <a:pt x="95" y="11"/>
                      <a:pt x="79" y="1"/>
                      <a:pt x="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4"/>
              <p:cNvSpPr/>
              <p:nvPr/>
            </p:nvSpPr>
            <p:spPr>
              <a:xfrm rot="-5400000">
                <a:off x="8214457" y="3684728"/>
                <a:ext cx="6349" cy="4884"/>
              </a:xfrm>
              <a:custGeom>
                <a:avLst/>
                <a:gdLst/>
                <a:ahLst/>
                <a:cxnLst/>
                <a:rect l="l" t="t" r="r" b="b"/>
                <a:pathLst>
                  <a:path w="104" h="80" extrusionOk="0">
                    <a:moveTo>
                      <a:pt x="54" y="0"/>
                    </a:moveTo>
                    <a:cubicBezTo>
                      <a:pt x="28" y="0"/>
                      <a:pt x="0" y="32"/>
                      <a:pt x="22" y="64"/>
                    </a:cubicBezTo>
                    <a:cubicBezTo>
                      <a:pt x="28" y="75"/>
                      <a:pt x="38" y="79"/>
                      <a:pt x="49" y="79"/>
                    </a:cubicBezTo>
                    <a:cubicBezTo>
                      <a:pt x="75" y="79"/>
                      <a:pt x="103" y="51"/>
                      <a:pt x="82" y="19"/>
                    </a:cubicBezTo>
                    <a:cubicBezTo>
                      <a:pt x="75" y="6"/>
                      <a:pt x="65" y="0"/>
                      <a:pt x="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4"/>
              <p:cNvSpPr/>
              <p:nvPr/>
            </p:nvSpPr>
            <p:spPr>
              <a:xfrm rot="-5400000">
                <a:off x="8219433" y="3706187"/>
                <a:ext cx="8302" cy="7875"/>
              </a:xfrm>
              <a:custGeom>
                <a:avLst/>
                <a:gdLst/>
                <a:ahLst/>
                <a:cxnLst/>
                <a:rect l="l" t="t" r="r" b="b"/>
                <a:pathLst>
                  <a:path w="136" h="129" extrusionOk="0">
                    <a:moveTo>
                      <a:pt x="68" y="1"/>
                    </a:moveTo>
                    <a:cubicBezTo>
                      <a:pt x="48" y="1"/>
                      <a:pt x="29" y="10"/>
                      <a:pt x="15" y="29"/>
                    </a:cubicBezTo>
                    <a:cubicBezTo>
                      <a:pt x="19" y="25"/>
                      <a:pt x="21" y="24"/>
                      <a:pt x="22" y="24"/>
                    </a:cubicBezTo>
                    <a:lnTo>
                      <a:pt x="22" y="24"/>
                    </a:lnTo>
                    <a:cubicBezTo>
                      <a:pt x="24" y="24"/>
                      <a:pt x="15" y="36"/>
                      <a:pt x="15" y="36"/>
                    </a:cubicBezTo>
                    <a:cubicBezTo>
                      <a:pt x="0" y="66"/>
                      <a:pt x="8" y="104"/>
                      <a:pt x="38" y="119"/>
                    </a:cubicBezTo>
                    <a:cubicBezTo>
                      <a:pt x="47" y="125"/>
                      <a:pt x="58" y="129"/>
                      <a:pt x="69" y="129"/>
                    </a:cubicBezTo>
                    <a:cubicBezTo>
                      <a:pt x="84" y="129"/>
                      <a:pt x="100" y="121"/>
                      <a:pt x="113" y="104"/>
                    </a:cubicBezTo>
                    <a:cubicBezTo>
                      <a:pt x="136" y="81"/>
                      <a:pt x="136" y="36"/>
                      <a:pt x="106" y="14"/>
                    </a:cubicBezTo>
                    <a:cubicBezTo>
                      <a:pt x="94" y="5"/>
                      <a:pt x="81" y="1"/>
                      <a:pt x="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4"/>
              <p:cNvSpPr/>
              <p:nvPr/>
            </p:nvSpPr>
            <p:spPr>
              <a:xfrm rot="-5400000">
                <a:off x="8235092" y="3727462"/>
                <a:ext cx="7875" cy="7997"/>
              </a:xfrm>
              <a:custGeom>
                <a:avLst/>
                <a:gdLst/>
                <a:ahLst/>
                <a:cxnLst/>
                <a:rect l="l" t="t" r="r" b="b"/>
                <a:pathLst>
                  <a:path w="129" h="131" extrusionOk="0">
                    <a:moveTo>
                      <a:pt x="57" y="0"/>
                    </a:moveTo>
                    <a:cubicBezTo>
                      <a:pt x="41" y="0"/>
                      <a:pt x="28" y="14"/>
                      <a:pt x="16" y="32"/>
                    </a:cubicBezTo>
                    <a:cubicBezTo>
                      <a:pt x="16" y="32"/>
                      <a:pt x="16" y="32"/>
                      <a:pt x="16" y="40"/>
                    </a:cubicBezTo>
                    <a:cubicBezTo>
                      <a:pt x="8" y="47"/>
                      <a:pt x="8" y="47"/>
                      <a:pt x="8" y="47"/>
                    </a:cubicBezTo>
                    <a:cubicBezTo>
                      <a:pt x="1" y="70"/>
                      <a:pt x="1" y="92"/>
                      <a:pt x="16" y="107"/>
                    </a:cubicBezTo>
                    <a:cubicBezTo>
                      <a:pt x="30" y="122"/>
                      <a:pt x="48" y="130"/>
                      <a:pt x="67" y="130"/>
                    </a:cubicBezTo>
                    <a:cubicBezTo>
                      <a:pt x="77" y="130"/>
                      <a:pt x="88" y="128"/>
                      <a:pt x="98" y="122"/>
                    </a:cubicBezTo>
                    <a:cubicBezTo>
                      <a:pt x="114" y="115"/>
                      <a:pt x="129" y="92"/>
                      <a:pt x="129" y="62"/>
                    </a:cubicBezTo>
                    <a:cubicBezTo>
                      <a:pt x="129" y="25"/>
                      <a:pt x="106" y="2"/>
                      <a:pt x="68" y="2"/>
                    </a:cubicBezTo>
                    <a:cubicBezTo>
                      <a:pt x="64" y="1"/>
                      <a:pt x="61" y="0"/>
                      <a:pt x="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4"/>
              <p:cNvSpPr/>
              <p:nvPr/>
            </p:nvSpPr>
            <p:spPr>
              <a:xfrm rot="-5400000">
                <a:off x="8245623" y="3739031"/>
                <a:ext cx="9829" cy="7814"/>
              </a:xfrm>
              <a:custGeom>
                <a:avLst/>
                <a:gdLst/>
                <a:ahLst/>
                <a:cxnLst/>
                <a:rect l="l" t="t" r="r" b="b"/>
                <a:pathLst>
                  <a:path w="161" h="128" extrusionOk="0">
                    <a:moveTo>
                      <a:pt x="82" y="1"/>
                    </a:moveTo>
                    <a:cubicBezTo>
                      <a:pt x="42" y="1"/>
                      <a:pt x="1" y="45"/>
                      <a:pt x="32" y="98"/>
                    </a:cubicBezTo>
                    <a:cubicBezTo>
                      <a:pt x="44" y="118"/>
                      <a:pt x="61" y="127"/>
                      <a:pt x="79" y="127"/>
                    </a:cubicBezTo>
                    <a:cubicBezTo>
                      <a:pt x="120" y="127"/>
                      <a:pt x="161" y="82"/>
                      <a:pt x="130" y="30"/>
                    </a:cubicBezTo>
                    <a:cubicBezTo>
                      <a:pt x="118" y="9"/>
                      <a:pt x="100" y="1"/>
                      <a:pt x="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4"/>
              <p:cNvSpPr/>
              <p:nvPr/>
            </p:nvSpPr>
            <p:spPr>
              <a:xfrm rot="-5400000">
                <a:off x="8262167" y="3745380"/>
                <a:ext cx="8364" cy="7448"/>
              </a:xfrm>
              <a:custGeom>
                <a:avLst/>
                <a:gdLst/>
                <a:ahLst/>
                <a:cxnLst/>
                <a:rect l="l" t="t" r="r" b="b"/>
                <a:pathLst>
                  <a:path w="137" h="122" extrusionOk="0">
                    <a:moveTo>
                      <a:pt x="68" y="1"/>
                    </a:moveTo>
                    <a:cubicBezTo>
                      <a:pt x="58" y="1"/>
                      <a:pt x="48" y="3"/>
                      <a:pt x="38" y="8"/>
                    </a:cubicBezTo>
                    <a:cubicBezTo>
                      <a:pt x="8" y="23"/>
                      <a:pt x="1" y="61"/>
                      <a:pt x="16" y="91"/>
                    </a:cubicBezTo>
                    <a:cubicBezTo>
                      <a:pt x="31" y="111"/>
                      <a:pt x="49" y="121"/>
                      <a:pt x="69" y="121"/>
                    </a:cubicBezTo>
                    <a:cubicBezTo>
                      <a:pt x="78" y="121"/>
                      <a:pt x="88" y="119"/>
                      <a:pt x="98" y="114"/>
                    </a:cubicBezTo>
                    <a:cubicBezTo>
                      <a:pt x="129" y="99"/>
                      <a:pt x="136" y="53"/>
                      <a:pt x="121" y="31"/>
                    </a:cubicBezTo>
                    <a:cubicBezTo>
                      <a:pt x="106" y="11"/>
                      <a:pt x="88" y="1"/>
                      <a:pt x="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8" name="Google Shape;1458;p34"/>
            <p:cNvSpPr/>
            <p:nvPr/>
          </p:nvSpPr>
          <p:spPr>
            <a:xfrm rot="5718793" flipH="1">
              <a:off x="8910203" y="3836839"/>
              <a:ext cx="32700" cy="69700"/>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4"/>
            <p:cNvSpPr/>
            <p:nvPr/>
          </p:nvSpPr>
          <p:spPr>
            <a:xfrm rot="4053810" flipH="1">
              <a:off x="8916658" y="3854154"/>
              <a:ext cx="36156" cy="79815"/>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4"/>
            <p:cNvSpPr/>
            <p:nvPr/>
          </p:nvSpPr>
          <p:spPr>
            <a:xfrm rot="-5718793">
              <a:off x="9002485" y="3837989"/>
              <a:ext cx="32700" cy="69700"/>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4"/>
            <p:cNvSpPr/>
            <p:nvPr/>
          </p:nvSpPr>
          <p:spPr>
            <a:xfrm rot="-4053810">
              <a:off x="8992574" y="3855304"/>
              <a:ext cx="36156" cy="79815"/>
            </a:xfrm>
            <a:custGeom>
              <a:avLst/>
              <a:gdLst/>
              <a:ahLst/>
              <a:cxnLst/>
              <a:rect l="l" t="t" r="r" b="b"/>
              <a:pathLst>
                <a:path w="1308" h="2788" extrusionOk="0">
                  <a:moveTo>
                    <a:pt x="1308" y="0"/>
                  </a:moveTo>
                  <a:lnTo>
                    <a:pt x="1308" y="0"/>
                  </a:lnTo>
                  <a:cubicBezTo>
                    <a:pt x="835" y="579"/>
                    <a:pt x="451" y="1210"/>
                    <a:pt x="143" y="1849"/>
                  </a:cubicBezTo>
                  <a:cubicBezTo>
                    <a:pt x="436" y="1338"/>
                    <a:pt x="534" y="1315"/>
                    <a:pt x="534" y="1315"/>
                  </a:cubicBezTo>
                  <a:lnTo>
                    <a:pt x="534" y="1315"/>
                  </a:lnTo>
                  <a:cubicBezTo>
                    <a:pt x="534" y="1315"/>
                    <a:pt x="46" y="2239"/>
                    <a:pt x="1" y="2788"/>
                  </a:cubicBezTo>
                  <a:cubicBezTo>
                    <a:pt x="248" y="2112"/>
                    <a:pt x="436" y="1766"/>
                    <a:pt x="436" y="1766"/>
                  </a:cubicBezTo>
                  <a:lnTo>
                    <a:pt x="436" y="1766"/>
                  </a:lnTo>
                  <a:lnTo>
                    <a:pt x="331" y="2397"/>
                  </a:lnTo>
                  <a:cubicBezTo>
                    <a:pt x="331" y="2397"/>
                    <a:pt x="557" y="1744"/>
                    <a:pt x="587" y="1556"/>
                  </a:cubicBezTo>
                  <a:lnTo>
                    <a:pt x="587" y="1556"/>
                  </a:lnTo>
                  <a:cubicBezTo>
                    <a:pt x="534" y="2119"/>
                    <a:pt x="436" y="2502"/>
                    <a:pt x="436" y="2502"/>
                  </a:cubicBezTo>
                  <a:lnTo>
                    <a:pt x="654" y="1774"/>
                  </a:lnTo>
                  <a:lnTo>
                    <a:pt x="654" y="1774"/>
                  </a:lnTo>
                  <a:cubicBezTo>
                    <a:pt x="654" y="1774"/>
                    <a:pt x="572" y="2495"/>
                    <a:pt x="557" y="2690"/>
                  </a:cubicBezTo>
                  <a:cubicBezTo>
                    <a:pt x="564" y="2668"/>
                    <a:pt x="572" y="2653"/>
                    <a:pt x="579" y="2630"/>
                  </a:cubicBezTo>
                  <a:cubicBezTo>
                    <a:pt x="669" y="1706"/>
                    <a:pt x="857" y="752"/>
                    <a:pt x="1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4"/>
            <p:cNvSpPr/>
            <p:nvPr/>
          </p:nvSpPr>
          <p:spPr>
            <a:xfrm rot="10567640" flipH="1">
              <a:off x="8860350" y="3831862"/>
              <a:ext cx="118905" cy="21501"/>
            </a:xfrm>
            <a:custGeom>
              <a:avLst/>
              <a:gdLst/>
              <a:ahLst/>
              <a:cxnLst/>
              <a:rect l="l" t="t" r="r" b="b"/>
              <a:pathLst>
                <a:path w="7778" h="1406" extrusionOk="0">
                  <a:moveTo>
                    <a:pt x="1" y="1"/>
                  </a:moveTo>
                  <a:lnTo>
                    <a:pt x="1744" y="436"/>
                  </a:lnTo>
                  <a:lnTo>
                    <a:pt x="782" y="452"/>
                  </a:lnTo>
                  <a:lnTo>
                    <a:pt x="2127" y="639"/>
                  </a:lnTo>
                  <a:lnTo>
                    <a:pt x="647" y="624"/>
                  </a:lnTo>
                  <a:lnTo>
                    <a:pt x="2976" y="962"/>
                  </a:lnTo>
                  <a:cubicBezTo>
                    <a:pt x="2976" y="962"/>
                    <a:pt x="2563" y="1000"/>
                    <a:pt x="1256" y="1120"/>
                  </a:cubicBezTo>
                  <a:cubicBezTo>
                    <a:pt x="1408" y="1136"/>
                    <a:pt x="1601" y="1143"/>
                    <a:pt x="1814" y="1143"/>
                  </a:cubicBezTo>
                  <a:cubicBezTo>
                    <a:pt x="2811" y="1143"/>
                    <a:pt x="4268" y="1000"/>
                    <a:pt x="4269" y="1000"/>
                  </a:cubicBezTo>
                  <a:lnTo>
                    <a:pt x="4269" y="1000"/>
                  </a:lnTo>
                  <a:cubicBezTo>
                    <a:pt x="4268" y="1000"/>
                    <a:pt x="3863" y="1203"/>
                    <a:pt x="3014" y="1406"/>
                  </a:cubicBezTo>
                  <a:cubicBezTo>
                    <a:pt x="4885" y="1278"/>
                    <a:pt x="6530" y="947"/>
                    <a:pt x="7777" y="474"/>
                  </a:cubicBezTo>
                  <a:lnTo>
                    <a:pt x="7777" y="474"/>
                  </a:lnTo>
                  <a:cubicBezTo>
                    <a:pt x="7465" y="518"/>
                    <a:pt x="6931" y="543"/>
                    <a:pt x="6263" y="543"/>
                  </a:cubicBezTo>
                  <a:cubicBezTo>
                    <a:pt x="4555" y="543"/>
                    <a:pt x="1973" y="38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4"/>
            <p:cNvSpPr/>
            <p:nvPr/>
          </p:nvSpPr>
          <p:spPr>
            <a:xfrm rot="-9306934">
              <a:off x="8972154" y="3847678"/>
              <a:ext cx="118900" cy="21501"/>
            </a:xfrm>
            <a:custGeom>
              <a:avLst/>
              <a:gdLst/>
              <a:ahLst/>
              <a:cxnLst/>
              <a:rect l="l" t="t" r="r" b="b"/>
              <a:pathLst>
                <a:path w="7778" h="1406" extrusionOk="0">
                  <a:moveTo>
                    <a:pt x="1" y="1"/>
                  </a:moveTo>
                  <a:lnTo>
                    <a:pt x="1744" y="436"/>
                  </a:lnTo>
                  <a:lnTo>
                    <a:pt x="782" y="452"/>
                  </a:lnTo>
                  <a:lnTo>
                    <a:pt x="2127" y="639"/>
                  </a:lnTo>
                  <a:lnTo>
                    <a:pt x="647" y="624"/>
                  </a:lnTo>
                  <a:lnTo>
                    <a:pt x="2976" y="962"/>
                  </a:lnTo>
                  <a:cubicBezTo>
                    <a:pt x="2976" y="962"/>
                    <a:pt x="2563" y="1000"/>
                    <a:pt x="1256" y="1120"/>
                  </a:cubicBezTo>
                  <a:cubicBezTo>
                    <a:pt x="1408" y="1136"/>
                    <a:pt x="1601" y="1143"/>
                    <a:pt x="1814" y="1143"/>
                  </a:cubicBezTo>
                  <a:cubicBezTo>
                    <a:pt x="2811" y="1143"/>
                    <a:pt x="4268" y="1000"/>
                    <a:pt x="4269" y="1000"/>
                  </a:cubicBezTo>
                  <a:lnTo>
                    <a:pt x="4269" y="1000"/>
                  </a:lnTo>
                  <a:cubicBezTo>
                    <a:pt x="4268" y="1000"/>
                    <a:pt x="3863" y="1203"/>
                    <a:pt x="3014" y="1406"/>
                  </a:cubicBezTo>
                  <a:cubicBezTo>
                    <a:pt x="4885" y="1278"/>
                    <a:pt x="6530" y="947"/>
                    <a:pt x="7777" y="474"/>
                  </a:cubicBezTo>
                  <a:lnTo>
                    <a:pt x="7777" y="474"/>
                  </a:lnTo>
                  <a:cubicBezTo>
                    <a:pt x="7465" y="518"/>
                    <a:pt x="6931" y="543"/>
                    <a:pt x="6263" y="543"/>
                  </a:cubicBezTo>
                  <a:cubicBezTo>
                    <a:pt x="4555" y="543"/>
                    <a:pt x="1973" y="384"/>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4"/>
            <p:cNvSpPr/>
            <p:nvPr/>
          </p:nvSpPr>
          <p:spPr>
            <a:xfrm rot="-2700000">
              <a:off x="9051488" y="3891200"/>
              <a:ext cx="21742" cy="66671"/>
            </a:xfrm>
            <a:custGeom>
              <a:avLst/>
              <a:gdLst/>
              <a:ahLst/>
              <a:cxnLst/>
              <a:rect l="l" t="t" r="r" b="b"/>
              <a:pathLst>
                <a:path w="1549" h="4750" extrusionOk="0">
                  <a:moveTo>
                    <a:pt x="639" y="1"/>
                  </a:moveTo>
                  <a:lnTo>
                    <a:pt x="654" y="1518"/>
                  </a:lnTo>
                  <a:lnTo>
                    <a:pt x="489" y="745"/>
                  </a:lnTo>
                  <a:lnTo>
                    <a:pt x="414" y="1729"/>
                  </a:lnTo>
                  <a:lnTo>
                    <a:pt x="8" y="467"/>
                  </a:lnTo>
                  <a:lnTo>
                    <a:pt x="1" y="474"/>
                  </a:lnTo>
                  <a:cubicBezTo>
                    <a:pt x="1" y="474"/>
                    <a:pt x="188" y="2938"/>
                    <a:pt x="279" y="3262"/>
                  </a:cubicBezTo>
                  <a:cubicBezTo>
                    <a:pt x="264" y="2127"/>
                    <a:pt x="264" y="1984"/>
                    <a:pt x="264" y="1984"/>
                  </a:cubicBezTo>
                  <a:lnTo>
                    <a:pt x="264" y="1984"/>
                  </a:lnTo>
                  <a:cubicBezTo>
                    <a:pt x="264" y="1985"/>
                    <a:pt x="767" y="3742"/>
                    <a:pt x="887" y="4208"/>
                  </a:cubicBezTo>
                  <a:cubicBezTo>
                    <a:pt x="857" y="3157"/>
                    <a:pt x="767" y="2518"/>
                    <a:pt x="767" y="2518"/>
                  </a:cubicBezTo>
                  <a:lnTo>
                    <a:pt x="767" y="2518"/>
                  </a:lnTo>
                  <a:cubicBezTo>
                    <a:pt x="767" y="2518"/>
                    <a:pt x="1150" y="4156"/>
                    <a:pt x="1218" y="4464"/>
                  </a:cubicBezTo>
                  <a:cubicBezTo>
                    <a:pt x="1173" y="3255"/>
                    <a:pt x="1045" y="2586"/>
                    <a:pt x="1045" y="2585"/>
                  </a:cubicBezTo>
                  <a:lnTo>
                    <a:pt x="1045" y="2585"/>
                  </a:lnTo>
                  <a:cubicBezTo>
                    <a:pt x="1045" y="2587"/>
                    <a:pt x="1391" y="4284"/>
                    <a:pt x="1481" y="4749"/>
                  </a:cubicBezTo>
                  <a:cubicBezTo>
                    <a:pt x="1548" y="2631"/>
                    <a:pt x="812" y="69"/>
                    <a:pt x="812" y="68"/>
                  </a:cubicBezTo>
                  <a:lnTo>
                    <a:pt x="812" y="68"/>
                  </a:lnTo>
                  <a:lnTo>
                    <a:pt x="835" y="1045"/>
                  </a:lnTo>
                  <a:lnTo>
                    <a:pt x="6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4"/>
            <p:cNvSpPr/>
            <p:nvPr/>
          </p:nvSpPr>
          <p:spPr>
            <a:xfrm rot="3651075" flipH="1">
              <a:off x="8866482" y="3875983"/>
              <a:ext cx="21745" cy="66679"/>
            </a:xfrm>
            <a:custGeom>
              <a:avLst/>
              <a:gdLst/>
              <a:ahLst/>
              <a:cxnLst/>
              <a:rect l="l" t="t" r="r" b="b"/>
              <a:pathLst>
                <a:path w="1549" h="4750" extrusionOk="0">
                  <a:moveTo>
                    <a:pt x="639" y="1"/>
                  </a:moveTo>
                  <a:lnTo>
                    <a:pt x="654" y="1518"/>
                  </a:lnTo>
                  <a:lnTo>
                    <a:pt x="489" y="745"/>
                  </a:lnTo>
                  <a:lnTo>
                    <a:pt x="414" y="1729"/>
                  </a:lnTo>
                  <a:lnTo>
                    <a:pt x="8" y="467"/>
                  </a:lnTo>
                  <a:lnTo>
                    <a:pt x="1" y="474"/>
                  </a:lnTo>
                  <a:cubicBezTo>
                    <a:pt x="1" y="474"/>
                    <a:pt x="188" y="2938"/>
                    <a:pt x="279" y="3262"/>
                  </a:cubicBezTo>
                  <a:cubicBezTo>
                    <a:pt x="264" y="2127"/>
                    <a:pt x="264" y="1984"/>
                    <a:pt x="264" y="1984"/>
                  </a:cubicBezTo>
                  <a:lnTo>
                    <a:pt x="264" y="1984"/>
                  </a:lnTo>
                  <a:cubicBezTo>
                    <a:pt x="264" y="1985"/>
                    <a:pt x="767" y="3742"/>
                    <a:pt x="887" y="4208"/>
                  </a:cubicBezTo>
                  <a:cubicBezTo>
                    <a:pt x="857" y="3157"/>
                    <a:pt x="767" y="2518"/>
                    <a:pt x="767" y="2518"/>
                  </a:cubicBezTo>
                  <a:lnTo>
                    <a:pt x="767" y="2518"/>
                  </a:lnTo>
                  <a:cubicBezTo>
                    <a:pt x="767" y="2518"/>
                    <a:pt x="1150" y="4156"/>
                    <a:pt x="1218" y="4464"/>
                  </a:cubicBezTo>
                  <a:cubicBezTo>
                    <a:pt x="1173" y="3255"/>
                    <a:pt x="1045" y="2586"/>
                    <a:pt x="1045" y="2585"/>
                  </a:cubicBezTo>
                  <a:lnTo>
                    <a:pt x="1045" y="2585"/>
                  </a:lnTo>
                  <a:cubicBezTo>
                    <a:pt x="1045" y="2587"/>
                    <a:pt x="1391" y="4284"/>
                    <a:pt x="1481" y="4749"/>
                  </a:cubicBezTo>
                  <a:cubicBezTo>
                    <a:pt x="1548" y="2631"/>
                    <a:pt x="812" y="69"/>
                    <a:pt x="812" y="68"/>
                  </a:cubicBezTo>
                  <a:lnTo>
                    <a:pt x="812" y="68"/>
                  </a:lnTo>
                  <a:lnTo>
                    <a:pt x="835" y="1045"/>
                  </a:lnTo>
                  <a:lnTo>
                    <a:pt x="6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6" name="Google Shape;1466;p34"/>
            <p:cNvGrpSpPr/>
            <p:nvPr/>
          </p:nvGrpSpPr>
          <p:grpSpPr>
            <a:xfrm>
              <a:off x="8783892" y="3947448"/>
              <a:ext cx="92497" cy="83663"/>
              <a:chOff x="8178142" y="3756248"/>
              <a:chExt cx="92497" cy="83663"/>
            </a:xfrm>
          </p:grpSpPr>
          <p:sp>
            <p:nvSpPr>
              <p:cNvPr id="1467" name="Google Shape;1467;p34"/>
              <p:cNvSpPr/>
              <p:nvPr/>
            </p:nvSpPr>
            <p:spPr>
              <a:xfrm rot="4741826" flipH="1">
                <a:off x="8187449" y="3758107"/>
                <a:ext cx="60741" cy="69060"/>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4"/>
              <p:cNvSpPr/>
              <p:nvPr/>
            </p:nvSpPr>
            <p:spPr>
              <a:xfrm rot="3954243" flipH="1">
                <a:off x="8196347" y="3763557"/>
                <a:ext cx="60744" cy="69059"/>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 name="Google Shape;1469;p34"/>
            <p:cNvGrpSpPr/>
            <p:nvPr/>
          </p:nvGrpSpPr>
          <p:grpSpPr>
            <a:xfrm rot="520039" flipH="1">
              <a:off x="9012431" y="3971586"/>
              <a:ext cx="92498" cy="83665"/>
              <a:chOff x="8178142" y="3756248"/>
              <a:chExt cx="92497" cy="83663"/>
            </a:xfrm>
          </p:grpSpPr>
          <p:sp>
            <p:nvSpPr>
              <p:cNvPr id="1470" name="Google Shape;1470;p34"/>
              <p:cNvSpPr/>
              <p:nvPr/>
            </p:nvSpPr>
            <p:spPr>
              <a:xfrm rot="4741826" flipH="1">
                <a:off x="8187449" y="3758107"/>
                <a:ext cx="60741" cy="69060"/>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4"/>
              <p:cNvSpPr/>
              <p:nvPr/>
            </p:nvSpPr>
            <p:spPr>
              <a:xfrm rot="3954243" flipH="1">
                <a:off x="8196347" y="3763557"/>
                <a:ext cx="60744" cy="69059"/>
              </a:xfrm>
              <a:custGeom>
                <a:avLst/>
                <a:gdLst/>
                <a:ahLst/>
                <a:cxnLst/>
                <a:rect l="l" t="t" r="r" b="b"/>
                <a:pathLst>
                  <a:path w="2413" h="1962" extrusionOk="0">
                    <a:moveTo>
                      <a:pt x="2413" y="0"/>
                    </a:moveTo>
                    <a:lnTo>
                      <a:pt x="2413" y="0"/>
                    </a:lnTo>
                    <a:cubicBezTo>
                      <a:pt x="1804" y="617"/>
                      <a:pt x="925" y="1037"/>
                      <a:pt x="54" y="1360"/>
                    </a:cubicBezTo>
                    <a:cubicBezTo>
                      <a:pt x="39" y="1368"/>
                      <a:pt x="16" y="1383"/>
                      <a:pt x="1" y="1398"/>
                    </a:cubicBezTo>
                    <a:cubicBezTo>
                      <a:pt x="181" y="1330"/>
                      <a:pt x="865" y="1075"/>
                      <a:pt x="865" y="1075"/>
                    </a:cubicBezTo>
                    <a:lnTo>
                      <a:pt x="865" y="1075"/>
                    </a:lnTo>
                    <a:lnTo>
                      <a:pt x="219" y="1466"/>
                    </a:lnTo>
                    <a:cubicBezTo>
                      <a:pt x="219" y="1466"/>
                      <a:pt x="557" y="1278"/>
                      <a:pt x="1090" y="1082"/>
                    </a:cubicBezTo>
                    <a:lnTo>
                      <a:pt x="1090" y="1082"/>
                    </a:lnTo>
                    <a:cubicBezTo>
                      <a:pt x="910" y="1165"/>
                      <a:pt x="339" y="1541"/>
                      <a:pt x="339" y="1541"/>
                    </a:cubicBezTo>
                    <a:lnTo>
                      <a:pt x="925" y="1285"/>
                    </a:lnTo>
                    <a:lnTo>
                      <a:pt x="925" y="1285"/>
                    </a:lnTo>
                    <a:cubicBezTo>
                      <a:pt x="925" y="1285"/>
                      <a:pt x="632" y="1548"/>
                      <a:pt x="46" y="1961"/>
                    </a:cubicBezTo>
                    <a:cubicBezTo>
                      <a:pt x="572" y="1781"/>
                      <a:pt x="1338" y="1075"/>
                      <a:pt x="1338" y="1075"/>
                    </a:cubicBezTo>
                    <a:lnTo>
                      <a:pt x="1338" y="1075"/>
                    </a:lnTo>
                    <a:cubicBezTo>
                      <a:pt x="1338" y="1075"/>
                      <a:pt x="1346" y="1173"/>
                      <a:pt x="918" y="1586"/>
                    </a:cubicBezTo>
                    <a:cubicBezTo>
                      <a:pt x="1459" y="1127"/>
                      <a:pt x="1969" y="601"/>
                      <a:pt x="24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2" name="Google Shape;1472;p34"/>
            <p:cNvGrpSpPr/>
            <p:nvPr/>
          </p:nvGrpSpPr>
          <p:grpSpPr>
            <a:xfrm>
              <a:off x="8958482" y="3746690"/>
              <a:ext cx="48716" cy="165501"/>
              <a:chOff x="8352732" y="3555490"/>
              <a:chExt cx="48716" cy="165501"/>
            </a:xfrm>
          </p:grpSpPr>
          <p:sp>
            <p:nvSpPr>
              <p:cNvPr id="1473" name="Google Shape;1473;p34"/>
              <p:cNvSpPr/>
              <p:nvPr/>
            </p:nvSpPr>
            <p:spPr>
              <a:xfrm rot="-5400000">
                <a:off x="8307984" y="3649809"/>
                <a:ext cx="115929" cy="26434"/>
              </a:xfrm>
              <a:custGeom>
                <a:avLst/>
                <a:gdLst/>
                <a:ahLst/>
                <a:cxnLst/>
                <a:rect l="l" t="t" r="r" b="b"/>
                <a:pathLst>
                  <a:path w="1899" h="433" extrusionOk="0">
                    <a:moveTo>
                      <a:pt x="129" y="0"/>
                    </a:moveTo>
                    <a:cubicBezTo>
                      <a:pt x="65" y="0"/>
                      <a:pt x="0" y="10"/>
                      <a:pt x="5" y="50"/>
                    </a:cubicBezTo>
                    <a:cubicBezTo>
                      <a:pt x="5" y="50"/>
                      <a:pt x="946" y="433"/>
                      <a:pt x="1543" y="433"/>
                    </a:cubicBezTo>
                    <a:cubicBezTo>
                      <a:pt x="1589" y="433"/>
                      <a:pt x="1632" y="431"/>
                      <a:pt x="1673" y="426"/>
                    </a:cubicBezTo>
                    <a:cubicBezTo>
                      <a:pt x="1771" y="418"/>
                      <a:pt x="1899" y="366"/>
                      <a:pt x="1891" y="268"/>
                    </a:cubicBezTo>
                    <a:cubicBezTo>
                      <a:pt x="1891" y="170"/>
                      <a:pt x="1778" y="118"/>
                      <a:pt x="1688" y="103"/>
                    </a:cubicBezTo>
                    <a:cubicBezTo>
                      <a:pt x="1570" y="84"/>
                      <a:pt x="1450" y="78"/>
                      <a:pt x="1329" y="78"/>
                    </a:cubicBezTo>
                    <a:cubicBezTo>
                      <a:pt x="1177" y="78"/>
                      <a:pt x="1025" y="87"/>
                      <a:pt x="873" y="87"/>
                    </a:cubicBezTo>
                    <a:cubicBezTo>
                      <a:pt x="718" y="87"/>
                      <a:pt x="563" y="78"/>
                      <a:pt x="411" y="43"/>
                    </a:cubicBezTo>
                    <a:cubicBezTo>
                      <a:pt x="343" y="28"/>
                      <a:pt x="283" y="13"/>
                      <a:pt x="216" y="5"/>
                    </a:cubicBezTo>
                    <a:cubicBezTo>
                      <a:pt x="193" y="3"/>
                      <a:pt x="161"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4"/>
              <p:cNvSpPr/>
              <p:nvPr/>
            </p:nvSpPr>
            <p:spPr>
              <a:xfrm rot="-5400000">
                <a:off x="8360424" y="3576918"/>
                <a:ext cx="53111" cy="28937"/>
              </a:xfrm>
              <a:custGeom>
                <a:avLst/>
                <a:gdLst/>
                <a:ahLst/>
                <a:cxnLst/>
                <a:rect l="l" t="t" r="r" b="b"/>
                <a:pathLst>
                  <a:path w="870" h="474" extrusionOk="0">
                    <a:moveTo>
                      <a:pt x="63" y="1"/>
                    </a:moveTo>
                    <a:cubicBezTo>
                      <a:pt x="43" y="1"/>
                      <a:pt x="24" y="4"/>
                      <a:pt x="8" y="12"/>
                    </a:cubicBezTo>
                    <a:cubicBezTo>
                      <a:pt x="0" y="19"/>
                      <a:pt x="8" y="34"/>
                      <a:pt x="15" y="34"/>
                    </a:cubicBezTo>
                    <a:cubicBezTo>
                      <a:pt x="26" y="31"/>
                      <a:pt x="37" y="30"/>
                      <a:pt x="48" y="30"/>
                    </a:cubicBezTo>
                    <a:cubicBezTo>
                      <a:pt x="127" y="30"/>
                      <a:pt x="227" y="91"/>
                      <a:pt x="286" y="124"/>
                    </a:cubicBezTo>
                    <a:cubicBezTo>
                      <a:pt x="346" y="154"/>
                      <a:pt x="406" y="192"/>
                      <a:pt x="459" y="230"/>
                    </a:cubicBezTo>
                    <a:cubicBezTo>
                      <a:pt x="511" y="267"/>
                      <a:pt x="564" y="305"/>
                      <a:pt x="616" y="342"/>
                    </a:cubicBezTo>
                    <a:cubicBezTo>
                      <a:pt x="669" y="380"/>
                      <a:pt x="752" y="410"/>
                      <a:pt x="804" y="462"/>
                    </a:cubicBezTo>
                    <a:cubicBezTo>
                      <a:pt x="813" y="470"/>
                      <a:pt x="821" y="473"/>
                      <a:pt x="828" y="473"/>
                    </a:cubicBezTo>
                    <a:cubicBezTo>
                      <a:pt x="861" y="473"/>
                      <a:pt x="870" y="402"/>
                      <a:pt x="832" y="402"/>
                    </a:cubicBezTo>
                    <a:cubicBezTo>
                      <a:pt x="830" y="402"/>
                      <a:pt x="828" y="402"/>
                      <a:pt x="827" y="402"/>
                    </a:cubicBezTo>
                    <a:cubicBezTo>
                      <a:pt x="823" y="403"/>
                      <a:pt x="820" y="403"/>
                      <a:pt x="816" y="403"/>
                    </a:cubicBezTo>
                    <a:cubicBezTo>
                      <a:pt x="729" y="403"/>
                      <a:pt x="644" y="318"/>
                      <a:pt x="579" y="267"/>
                    </a:cubicBezTo>
                    <a:cubicBezTo>
                      <a:pt x="504" y="214"/>
                      <a:pt x="436" y="162"/>
                      <a:pt x="353" y="117"/>
                    </a:cubicBezTo>
                    <a:cubicBezTo>
                      <a:pt x="285" y="79"/>
                      <a:pt x="159"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4"/>
              <p:cNvSpPr/>
              <p:nvPr/>
            </p:nvSpPr>
            <p:spPr>
              <a:xfrm rot="-5400000">
                <a:off x="8342995" y="3580550"/>
                <a:ext cx="59277" cy="9157"/>
              </a:xfrm>
              <a:custGeom>
                <a:avLst/>
                <a:gdLst/>
                <a:ahLst/>
                <a:cxnLst/>
                <a:rect l="l" t="t" r="r" b="b"/>
                <a:pathLst>
                  <a:path w="971" h="150" extrusionOk="0">
                    <a:moveTo>
                      <a:pt x="128" y="0"/>
                    </a:moveTo>
                    <a:cubicBezTo>
                      <a:pt x="89" y="0"/>
                      <a:pt x="49" y="3"/>
                      <a:pt x="8" y="9"/>
                    </a:cubicBezTo>
                    <a:cubicBezTo>
                      <a:pt x="1" y="9"/>
                      <a:pt x="1" y="32"/>
                      <a:pt x="8" y="32"/>
                    </a:cubicBezTo>
                    <a:cubicBezTo>
                      <a:pt x="35" y="30"/>
                      <a:pt x="62" y="29"/>
                      <a:pt x="88" y="29"/>
                    </a:cubicBezTo>
                    <a:cubicBezTo>
                      <a:pt x="232" y="29"/>
                      <a:pt x="372" y="60"/>
                      <a:pt x="512" y="92"/>
                    </a:cubicBezTo>
                    <a:cubicBezTo>
                      <a:pt x="572" y="100"/>
                      <a:pt x="639" y="115"/>
                      <a:pt x="700" y="122"/>
                    </a:cubicBezTo>
                    <a:cubicBezTo>
                      <a:pt x="763" y="134"/>
                      <a:pt x="826" y="150"/>
                      <a:pt x="887" y="150"/>
                    </a:cubicBezTo>
                    <a:cubicBezTo>
                      <a:pt x="905" y="150"/>
                      <a:pt x="923" y="148"/>
                      <a:pt x="940" y="145"/>
                    </a:cubicBezTo>
                    <a:cubicBezTo>
                      <a:pt x="970" y="137"/>
                      <a:pt x="963" y="92"/>
                      <a:pt x="933" y="92"/>
                    </a:cubicBezTo>
                    <a:cubicBezTo>
                      <a:pt x="911" y="88"/>
                      <a:pt x="889" y="87"/>
                      <a:pt x="866" y="87"/>
                    </a:cubicBezTo>
                    <a:cubicBezTo>
                      <a:pt x="816" y="87"/>
                      <a:pt x="763" y="94"/>
                      <a:pt x="710" y="94"/>
                    </a:cubicBezTo>
                    <a:cubicBezTo>
                      <a:pt x="697" y="94"/>
                      <a:pt x="683" y="93"/>
                      <a:pt x="670" y="92"/>
                    </a:cubicBezTo>
                    <a:cubicBezTo>
                      <a:pt x="587" y="77"/>
                      <a:pt x="504" y="55"/>
                      <a:pt x="422" y="40"/>
                    </a:cubicBezTo>
                    <a:cubicBezTo>
                      <a:pt x="325" y="18"/>
                      <a:pt x="228"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76" name="Google Shape;1476;p34"/>
          <p:cNvSpPr/>
          <p:nvPr/>
        </p:nvSpPr>
        <p:spPr>
          <a:xfrm>
            <a:off x="5975250" y="1257175"/>
            <a:ext cx="2568900" cy="3317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279A893F-D18F-DF80-C9B9-1214FD6D0E0B}"/>
              </a:ext>
            </a:extLst>
          </p:cNvPr>
          <p:cNvSpPr txBox="1"/>
          <p:nvPr/>
        </p:nvSpPr>
        <p:spPr>
          <a:xfrm>
            <a:off x="5934402" y="1617468"/>
            <a:ext cx="2653154" cy="2584425"/>
          </a:xfrm>
          <a:prstGeom prst="rect">
            <a:avLst/>
          </a:prstGeom>
          <a:noFill/>
        </p:spPr>
        <p:txBody>
          <a:bodyPr wrap="square">
            <a:spAutoFit/>
          </a:bodyPr>
          <a:lstStyle/>
          <a:p>
            <a:pPr marR="0" lvl="0" algn="ctr">
              <a:lnSpc>
                <a:spcPct val="150000"/>
              </a:lnSpc>
              <a:spcBef>
                <a:spcPts val="0"/>
              </a:spcBef>
              <a:spcAft>
                <a:spcPts val="800"/>
              </a:spcAft>
              <a:buClr>
                <a:srgbClr val="C00000"/>
              </a:buClr>
              <a:tabLst>
                <a:tab pos="90170" algn="l"/>
                <a:tab pos="180340" algn="l"/>
                <a:tab pos="270510" algn="l"/>
              </a:tabLst>
            </a:pPr>
            <a:r>
              <a:rPr lang="vi-VN" sz="2800" kern="100">
                <a:solidFill>
                  <a:schemeClr val="accent3">
                    <a:lumMod val="50000"/>
                  </a:schemeClr>
                </a:solidFill>
                <a:effectLst/>
                <a:latin typeface="#9Slide03 Encode SeEx SemiBold" panose="00000705000000000000" pitchFamily="2" charset="0"/>
                <a:ea typeface="Calibri" panose="020F0502020204030204" pitchFamily="34" charset="0"/>
                <a:cs typeface="Times New Roman" panose="02020603050405020304" pitchFamily="18" charset="0"/>
              </a:rPr>
              <a:t>6.Vai trò của tưởng tượng trong tiếp nhận văn học</a:t>
            </a:r>
            <a:endParaRPr lang="en-US" sz="2800" kern="100">
              <a:solidFill>
                <a:schemeClr val="accent3">
                  <a:lumMod val="50000"/>
                </a:schemeClr>
              </a:solidFill>
              <a:effectLst/>
              <a:latin typeface="#9Slide03 Encode SeEx SemiBold" panose="00000705000000000000" pitchFamily="2"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45B670F-343E-5816-CFF0-1F17238D57F4}"/>
              </a:ext>
            </a:extLst>
          </p:cNvPr>
          <p:cNvSpPr txBox="1"/>
          <p:nvPr/>
        </p:nvSpPr>
        <p:spPr>
          <a:xfrm>
            <a:off x="653796" y="326484"/>
            <a:ext cx="5043506" cy="4204356"/>
          </a:xfrm>
          <a:prstGeom prst="rect">
            <a:avLst/>
          </a:prstGeom>
          <a:noFill/>
        </p:spPr>
        <p:txBody>
          <a:bodyPr wrap="square">
            <a:spAutoFit/>
          </a:bodyPr>
          <a:lstStyle/>
          <a:p>
            <a:pPr marL="0" marR="0" algn="just">
              <a:lnSpc>
                <a:spcPct val="150000"/>
              </a:lnSpc>
              <a:spcBef>
                <a:spcPts val="0"/>
              </a:spcBef>
              <a:spcAft>
                <a:spcPts val="800"/>
              </a:spcAft>
              <a:tabLst>
                <a:tab pos="90170" algn="l"/>
                <a:tab pos="180340" algn="l"/>
                <a:tab pos="270510" algn="l"/>
              </a:tabLst>
            </a:pPr>
            <a:r>
              <a:rPr lang="vi-VN" sz="1800" kern="100">
                <a:effectLst/>
                <a:latin typeface="Calibri" panose="020F0502020204030204" pitchFamily="34" charset="0"/>
                <a:ea typeface="Calibri" panose="020F0502020204030204" pitchFamily="34" charset="0"/>
                <a:cs typeface="Calibri" panose="020F0502020204030204" pitchFamily="34" charset="0"/>
              </a:rPr>
              <a:t>Tác phẩm văn học là </a:t>
            </a:r>
            <a:r>
              <a:rPr lang="vi-VN" sz="1800" b="1" kern="100">
                <a:effectLst/>
                <a:latin typeface="Calibri" panose="020F0502020204030204" pitchFamily="34" charset="0"/>
                <a:ea typeface="Calibri" panose="020F0502020204030204" pitchFamily="34" charset="0"/>
                <a:cs typeface="Calibri" panose="020F0502020204030204" pitchFamily="34" charset="0"/>
              </a:rPr>
              <a:t>sản phẩm của trí tưởng tượng, sáng tạo, được thể hiện bằng ngôn từ. </a:t>
            </a:r>
            <a:r>
              <a:rPr lang="vi-VN" sz="1800" kern="100">
                <a:effectLst/>
                <a:latin typeface="Calibri" panose="020F0502020204030204" pitchFamily="34" charset="0"/>
                <a:ea typeface="Calibri" panose="020F0502020204030204" pitchFamily="34" charset="0"/>
                <a:cs typeface="Calibri" panose="020F0502020204030204" pitchFamily="34" charset="0"/>
              </a:rPr>
              <a:t>Vì thế, khi đọc văn bản, người đọc cần huy động nhận thức, trải nghiệm, sử dụng kết hợp các giác quan để tái hiện trong tâm trí mình hình ảnh con người hay bức tranh đời sống mà nhà văn, nhà thơ đã khắc họa trong văn bản. Nhờ khả năng tưởng tượng, người đọc có thể trải nghiệm cuộc sống được miêu tả, hóa thân vào các nhân vật từ đó cảm nhận và hiểu văn bản đầy đủ, sâu sắc hơn.</a:t>
            </a:r>
          </a:p>
        </p:txBody>
      </p:sp>
    </p:spTree>
    <p:extLst>
      <p:ext uri="{BB962C8B-B14F-4D97-AF65-F5344CB8AC3E}">
        <p14:creationId xmlns:p14="http://schemas.microsoft.com/office/powerpoint/2010/main" val="41038445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July Planner by Slidesgo">
  <a:themeElements>
    <a:clrScheme name="Simple Light">
      <a:dk1>
        <a:srgbClr val="121412"/>
      </a:dk1>
      <a:lt1>
        <a:srgbClr val="F7F5EC"/>
      </a:lt1>
      <a:dk2>
        <a:srgbClr val="3C774B"/>
      </a:dk2>
      <a:lt2>
        <a:srgbClr val="BBC164"/>
      </a:lt2>
      <a:accent1>
        <a:srgbClr val="A9B0E0"/>
      </a:accent1>
      <a:accent2>
        <a:srgbClr val="D2BCEB"/>
      </a:accent2>
      <a:accent3>
        <a:srgbClr val="F88E7E"/>
      </a:accent3>
      <a:accent4>
        <a:srgbClr val="FDB38B"/>
      </a:accent4>
      <a:accent5>
        <a:srgbClr val="FFC7E3"/>
      </a:accent5>
      <a:accent6>
        <a:srgbClr val="F9D285"/>
      </a:accent6>
      <a:hlink>
        <a:srgbClr val="12141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754</Words>
  <Application>Microsoft Office PowerPoint</Application>
  <PresentationFormat>On-screen Show (16:9)</PresentationFormat>
  <Paragraphs>40</Paragraphs>
  <Slides>11</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#9Slide03 Encode SeEx SemiBold</vt:lpstr>
      <vt:lpstr>Charmonman</vt:lpstr>
      <vt:lpstr>Nunito</vt:lpstr>
      <vt:lpstr>Arial</vt:lpstr>
      <vt:lpstr>Tahoma</vt:lpstr>
      <vt:lpstr>#9Slide03 Josefin Sans Bold</vt:lpstr>
      <vt:lpstr>Times New Roman</vt:lpstr>
      <vt:lpstr>Calibri</vt:lpstr>
      <vt:lpstr>Simple Light</vt:lpstr>
      <vt:lpstr>July Planner by Slidesgo</vt:lpstr>
      <vt:lpstr>Bài 1 Tiết Tri thức ngữ văn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 Tiết Tri thức ngữ văn</dc:title>
  <dc:creator>YEN NHI</dc:creator>
  <cp:lastModifiedBy>Admin</cp:lastModifiedBy>
  <cp:revision>2</cp:revision>
  <dcterms:modified xsi:type="dcterms:W3CDTF">2023-06-18T06:08:44Z</dcterms:modified>
</cp:coreProperties>
</file>