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62" r:id="rId4"/>
    <p:sldId id="376" r:id="rId5"/>
    <p:sldId id="319" r:id="rId6"/>
    <p:sldId id="274" r:id="rId7"/>
    <p:sldId id="377" r:id="rId8"/>
    <p:sldId id="418" r:id="rId9"/>
    <p:sldId id="419" r:id="rId10"/>
    <p:sldId id="330" r:id="rId11"/>
    <p:sldId id="420" r:id="rId12"/>
    <p:sldId id="421" r:id="rId13"/>
    <p:sldId id="422" r:id="rId14"/>
    <p:sldId id="423" r:id="rId15"/>
    <p:sldId id="424" r:id="rId16"/>
    <p:sldId id="4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3F"/>
    <a:srgbClr val="CF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0C07-76B6-4876-83E2-C92CC88E34D3}"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55389-FEE7-4C36-8FB1-A6EADBAA7234}" type="slidenum">
              <a:rPr lang="en-US" smtClean="0"/>
              <a:t>‹#›</a:t>
            </a:fld>
            <a:endParaRPr lang="en-US"/>
          </a:p>
        </p:txBody>
      </p:sp>
    </p:spTree>
    <p:extLst>
      <p:ext uri="{BB962C8B-B14F-4D97-AF65-F5344CB8AC3E}">
        <p14:creationId xmlns:p14="http://schemas.microsoft.com/office/powerpoint/2010/main" val="260580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12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1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9"/>
        <p:cNvGrpSpPr/>
        <p:nvPr/>
      </p:nvGrpSpPr>
      <p:grpSpPr>
        <a:xfrm>
          <a:off x="0" y="0"/>
          <a:ext cx="0" cy="0"/>
          <a:chOff x="0" y="0"/>
          <a:chExt cx="0" cy="0"/>
        </a:xfrm>
      </p:grpSpPr>
      <p:sp>
        <p:nvSpPr>
          <p:cNvPr id="4790" name="Google Shape;4790;g1557c5ba4f9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1" name="Google Shape;4791;g1557c5ba4f9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37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0" y="5994833"/>
            <a:ext cx="12192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2176833" y="1299000"/>
            <a:ext cx="78380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7333"/>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17" name="Google Shape;17;p2"/>
          <p:cNvSpPr txBox="1">
            <a:spLocks noGrp="1"/>
          </p:cNvSpPr>
          <p:nvPr>
            <p:ph type="subTitle" idx="1"/>
          </p:nvPr>
        </p:nvSpPr>
        <p:spPr>
          <a:xfrm>
            <a:off x="2177000" y="4214447"/>
            <a:ext cx="78380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769820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5"/>
          <p:cNvGrpSpPr/>
          <p:nvPr/>
        </p:nvGrpSpPr>
        <p:grpSpPr>
          <a:xfrm flipH="1">
            <a:off x="-161999" y="1741090"/>
            <a:ext cx="1121995"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5"/>
          <p:cNvGrpSpPr/>
          <p:nvPr/>
        </p:nvGrpSpPr>
        <p:grpSpPr>
          <a:xfrm rot="7891789">
            <a:off x="10696541" y="-9179"/>
            <a:ext cx="1855307" cy="231340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5"/>
          <p:cNvGrpSpPr/>
          <p:nvPr/>
        </p:nvGrpSpPr>
        <p:grpSpPr>
          <a:xfrm flipH="1">
            <a:off x="10600046" y="1194049"/>
            <a:ext cx="2298293"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5"/>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5"/>
          <p:cNvGrpSpPr/>
          <p:nvPr/>
        </p:nvGrpSpPr>
        <p:grpSpPr>
          <a:xfrm rot="-8247978">
            <a:off x="648052" y="-423442"/>
            <a:ext cx="1206528"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5"/>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 name="Google Shape;188;p5"/>
          <p:cNvGrpSpPr/>
          <p:nvPr/>
        </p:nvGrpSpPr>
        <p:grpSpPr>
          <a:xfrm rot="3626901">
            <a:off x="10730811" y="4690111"/>
            <a:ext cx="894431" cy="1419255"/>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5"/>
          <p:cNvGrpSpPr/>
          <p:nvPr/>
        </p:nvGrpSpPr>
        <p:grpSpPr>
          <a:xfrm flipH="1">
            <a:off x="148600" y="4431500"/>
            <a:ext cx="1717933"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278684" y="3521671"/>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6463333" y="3521567"/>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647065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9" name="Google Shape;219;p5"/>
          <p:cNvSpPr txBox="1">
            <a:spLocks noGrp="1"/>
          </p:cNvSpPr>
          <p:nvPr>
            <p:ph type="subTitle" idx="4"/>
          </p:nvPr>
        </p:nvSpPr>
        <p:spPr>
          <a:xfrm>
            <a:off x="228601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38748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390630" y="4916111"/>
            <a:ext cx="894431" cy="1419255"/>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7"/>
          <p:cNvGrpSpPr/>
          <p:nvPr/>
        </p:nvGrpSpPr>
        <p:grpSpPr>
          <a:xfrm rot="2883859" flipH="1">
            <a:off x="23136" y="-290362"/>
            <a:ext cx="1855344" cy="2313447"/>
            <a:chOff x="2386975" y="3180875"/>
            <a:chExt cx="1391500" cy="1735075"/>
          </a:xfrm>
        </p:grpSpPr>
        <p:sp>
          <p:nvSpPr>
            <p:cNvPr id="284" name="Google Shape;284;p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7"/>
          <p:cNvGrpSpPr/>
          <p:nvPr/>
        </p:nvGrpSpPr>
        <p:grpSpPr>
          <a:xfrm>
            <a:off x="9747714" y="-51851"/>
            <a:ext cx="2298293" cy="2878681"/>
            <a:chOff x="610625" y="938625"/>
            <a:chExt cx="1230350" cy="1541050"/>
          </a:xfrm>
        </p:grpSpPr>
        <p:sp>
          <p:nvSpPr>
            <p:cNvPr id="307" name="Google Shape;307;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7"/>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7"/>
          <p:cNvSpPr txBox="1">
            <a:spLocks noGrp="1"/>
          </p:cNvSpPr>
          <p:nvPr>
            <p:ph type="body" idx="1"/>
          </p:nvPr>
        </p:nvSpPr>
        <p:spPr>
          <a:xfrm>
            <a:off x="1281017" y="2688033"/>
            <a:ext cx="4762800" cy="322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327" name="Google Shape;327;p7"/>
          <p:cNvSpPr txBox="1">
            <a:spLocks noGrp="1"/>
          </p:cNvSpPr>
          <p:nvPr>
            <p:ph type="title"/>
          </p:nvPr>
        </p:nvSpPr>
        <p:spPr>
          <a:xfrm>
            <a:off x="1281017" y="949567"/>
            <a:ext cx="4172000" cy="1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7"/>
          <p:cNvSpPr>
            <a:spLocks noGrp="1"/>
          </p:cNvSpPr>
          <p:nvPr>
            <p:ph type="pic" idx="2"/>
          </p:nvPr>
        </p:nvSpPr>
        <p:spPr>
          <a:xfrm>
            <a:off x="6458984" y="1320633"/>
            <a:ext cx="4452000" cy="4240000"/>
          </a:xfrm>
          <a:prstGeom prst="roundRect">
            <a:avLst>
              <a:gd name="adj" fmla="val 16667"/>
            </a:avLst>
          </a:prstGeom>
          <a:noFill/>
          <a:ln>
            <a:noFill/>
          </a:ln>
        </p:spPr>
      </p:sp>
      <p:grpSp>
        <p:nvGrpSpPr>
          <p:cNvPr id="329" name="Google Shape;329;p7"/>
          <p:cNvGrpSpPr/>
          <p:nvPr/>
        </p:nvGrpSpPr>
        <p:grpSpPr>
          <a:xfrm rot="-7687149" flipH="1">
            <a:off x="10275296" y="4049721"/>
            <a:ext cx="1243101" cy="2618483"/>
            <a:chOff x="4458800" y="2953350"/>
            <a:chExt cx="842025" cy="1773650"/>
          </a:xfrm>
        </p:grpSpPr>
        <p:sp>
          <p:nvSpPr>
            <p:cNvPr id="330" name="Google Shape;330;p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19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37"/>
        <p:cNvGrpSpPr/>
        <p:nvPr/>
      </p:nvGrpSpPr>
      <p:grpSpPr>
        <a:xfrm>
          <a:off x="0" y="0"/>
          <a:ext cx="0" cy="0"/>
          <a:chOff x="0" y="0"/>
          <a:chExt cx="0" cy="0"/>
        </a:xfrm>
      </p:grpSpPr>
      <p:sp>
        <p:nvSpPr>
          <p:cNvPr id="438" name="Google Shape;438;p11"/>
          <p:cNvSpPr/>
          <p:nvPr/>
        </p:nvSpPr>
        <p:spPr>
          <a:xfrm flipH="1">
            <a:off x="9953333"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1"/>
          <p:cNvSpPr/>
          <p:nvPr/>
        </p:nvSpPr>
        <p:spPr>
          <a:xfrm flipH="1">
            <a:off x="-912176" y="-2385396"/>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1"/>
          <p:cNvSpPr/>
          <p:nvPr/>
        </p:nvSpPr>
        <p:spPr>
          <a:xfrm flipH="1">
            <a:off x="8360475"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1"/>
          <p:cNvSpPr/>
          <p:nvPr/>
        </p:nvSpPr>
        <p:spPr>
          <a:xfrm flipH="1">
            <a:off x="-1231402"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2" name="Google Shape;442;p11"/>
          <p:cNvGrpSpPr/>
          <p:nvPr/>
        </p:nvGrpSpPr>
        <p:grpSpPr>
          <a:xfrm>
            <a:off x="0" y="5994833"/>
            <a:ext cx="12192000" cy="863200"/>
            <a:chOff x="0" y="4496125"/>
            <a:chExt cx="9144000" cy="647400"/>
          </a:xfrm>
        </p:grpSpPr>
        <p:sp>
          <p:nvSpPr>
            <p:cNvPr id="443" name="Google Shape;443;p1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1"/>
          <p:cNvSpPr txBox="1">
            <a:spLocks noGrp="1"/>
          </p:cNvSpPr>
          <p:nvPr>
            <p:ph type="title" hasCustomPrompt="1"/>
          </p:nvPr>
        </p:nvSpPr>
        <p:spPr>
          <a:xfrm>
            <a:off x="2933033" y="1427900"/>
            <a:ext cx="6325600" cy="232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46" name="Google Shape;446;p11"/>
          <p:cNvSpPr txBox="1">
            <a:spLocks noGrp="1"/>
          </p:cNvSpPr>
          <p:nvPr>
            <p:ph type="subTitle" idx="1"/>
          </p:nvPr>
        </p:nvSpPr>
        <p:spPr>
          <a:xfrm>
            <a:off x="2933033" y="3747833"/>
            <a:ext cx="63256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5953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409608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0"/>
        <p:cNvGrpSpPr/>
        <p:nvPr/>
      </p:nvGrpSpPr>
      <p:grpSpPr>
        <a:xfrm>
          <a:off x="0" y="0"/>
          <a:ext cx="0" cy="0"/>
          <a:chOff x="0" y="0"/>
          <a:chExt cx="0" cy="0"/>
        </a:xfrm>
      </p:grpSpPr>
      <p:sp>
        <p:nvSpPr>
          <p:cNvPr id="471" name="Google Shape;471;p1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1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1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1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5" name="Google Shape;475;p14"/>
          <p:cNvGrpSpPr/>
          <p:nvPr/>
        </p:nvGrpSpPr>
        <p:grpSpPr>
          <a:xfrm>
            <a:off x="0" y="5994833"/>
            <a:ext cx="12192000" cy="863200"/>
            <a:chOff x="0" y="4496125"/>
            <a:chExt cx="9144000" cy="647400"/>
          </a:xfrm>
        </p:grpSpPr>
        <p:sp>
          <p:nvSpPr>
            <p:cNvPr id="476" name="Google Shape;476;p14"/>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4"/>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14"/>
          <p:cNvSpPr txBox="1">
            <a:spLocks noGrp="1"/>
          </p:cNvSpPr>
          <p:nvPr>
            <p:ph type="title"/>
          </p:nvPr>
        </p:nvSpPr>
        <p:spPr>
          <a:xfrm>
            <a:off x="3192800" y="1775896"/>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79" name="Google Shape;479;p14"/>
          <p:cNvSpPr txBox="1">
            <a:spLocks noGrp="1"/>
          </p:cNvSpPr>
          <p:nvPr>
            <p:ph type="subTitle" idx="1"/>
          </p:nvPr>
        </p:nvSpPr>
        <p:spPr>
          <a:xfrm>
            <a:off x="3192800" y="3622217"/>
            <a:ext cx="5806400" cy="106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116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8986075" y="-23104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33"/>
          <p:cNvSpPr/>
          <p:nvPr/>
        </p:nvSpPr>
        <p:spPr>
          <a:xfrm rot="10800000">
            <a:off x="-2104803" y="-1829312"/>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33"/>
          <p:cNvSpPr/>
          <p:nvPr/>
        </p:nvSpPr>
        <p:spPr>
          <a:xfrm rot="10800000">
            <a:off x="-1918076" y="3830325"/>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33"/>
          <p:cNvSpPr/>
          <p:nvPr/>
        </p:nvSpPr>
        <p:spPr>
          <a:xfrm rot="10800000">
            <a:off x="9791200" y="4680824"/>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33"/>
          <p:cNvGrpSpPr/>
          <p:nvPr/>
        </p:nvGrpSpPr>
        <p:grpSpPr>
          <a:xfrm rot="1063801">
            <a:off x="10715511" y="447441"/>
            <a:ext cx="2093957"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8" name="Google Shape;1858;p33"/>
          <p:cNvGrpSpPr/>
          <p:nvPr/>
        </p:nvGrpSpPr>
        <p:grpSpPr>
          <a:xfrm rot="-5400000">
            <a:off x="9991503" y="-251067"/>
            <a:ext cx="1717933" cy="2187133"/>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2" name="Google Shape;1882;p33"/>
          <p:cNvGrpSpPr/>
          <p:nvPr/>
        </p:nvGrpSpPr>
        <p:grpSpPr>
          <a:xfrm rot="3087821" flipH="1">
            <a:off x="-44519" y="4006645"/>
            <a:ext cx="1122681" cy="2364827"/>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4" name="Google Shape;1904;p33"/>
          <p:cNvGrpSpPr/>
          <p:nvPr/>
        </p:nvGrpSpPr>
        <p:grpSpPr>
          <a:xfrm rot="-2166787" flipH="1">
            <a:off x="-438003" y="5075348"/>
            <a:ext cx="2087395"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7" name="Google Shape;1927;p33"/>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7152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sp>
        <p:nvSpPr>
          <p:cNvPr id="1929" name="Google Shape;1929;p34"/>
          <p:cNvSpPr/>
          <p:nvPr/>
        </p:nvSpPr>
        <p:spPr>
          <a:xfrm rot="10800000" flipH="1">
            <a:off x="7135999" y="3265898"/>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4"/>
          <p:cNvSpPr/>
          <p:nvPr/>
        </p:nvSpPr>
        <p:spPr>
          <a:xfrm rot="10800000" flipH="1">
            <a:off x="-1706365" y="3670387"/>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4"/>
          <p:cNvSpPr/>
          <p:nvPr/>
        </p:nvSpPr>
        <p:spPr>
          <a:xfrm rot="-9596423" flipH="1">
            <a:off x="8566392" y="-2366469"/>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4"/>
          <p:cNvSpPr/>
          <p:nvPr/>
        </p:nvSpPr>
        <p:spPr>
          <a:xfrm rot="10800000" flipH="1">
            <a:off x="-2208766" y="-2847611"/>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4"/>
          <p:cNvGrpSpPr/>
          <p:nvPr/>
        </p:nvGrpSpPr>
        <p:grpSpPr>
          <a:xfrm flipH="1">
            <a:off x="235235" y="5194307"/>
            <a:ext cx="1121995" cy="1140255"/>
            <a:chOff x="5967275" y="1212450"/>
            <a:chExt cx="1139775" cy="1158325"/>
          </a:xfrm>
        </p:grpSpPr>
        <p:sp>
          <p:nvSpPr>
            <p:cNvPr id="1934" name="Google Shape;1934;p3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1" name="Google Shape;1941;p34"/>
          <p:cNvGrpSpPr/>
          <p:nvPr/>
        </p:nvGrpSpPr>
        <p:grpSpPr>
          <a:xfrm>
            <a:off x="10248470" y="4670867"/>
            <a:ext cx="1717933" cy="2187133"/>
            <a:chOff x="659300" y="3268175"/>
            <a:chExt cx="1288450" cy="1640350"/>
          </a:xfrm>
        </p:grpSpPr>
        <p:sp>
          <p:nvSpPr>
            <p:cNvPr id="1942" name="Google Shape;1942;p3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5" name="Google Shape;1965;p34"/>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6" name="Google Shape;1966;p34"/>
          <p:cNvGrpSpPr/>
          <p:nvPr/>
        </p:nvGrpSpPr>
        <p:grpSpPr>
          <a:xfrm rot="9044330" flipH="1">
            <a:off x="10389080" y="-306133"/>
            <a:ext cx="1436705" cy="3026289"/>
            <a:chOff x="4458800" y="2953350"/>
            <a:chExt cx="842025" cy="1773650"/>
          </a:xfrm>
        </p:grpSpPr>
        <p:sp>
          <p:nvSpPr>
            <p:cNvPr id="1967" name="Google Shape;1967;p3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4"/>
          <p:cNvGrpSpPr/>
          <p:nvPr/>
        </p:nvGrpSpPr>
        <p:grpSpPr>
          <a:xfrm flipH="1">
            <a:off x="-77187" y="-464167"/>
            <a:ext cx="2298293" cy="2878681"/>
            <a:chOff x="610625" y="938625"/>
            <a:chExt cx="1230350" cy="1541050"/>
          </a:xfrm>
        </p:grpSpPr>
        <p:sp>
          <p:nvSpPr>
            <p:cNvPr id="1989" name="Google Shape;1989;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4164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248675975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7" r:id="rId4"/>
    <p:sldLayoutId id="2147483668" r:id="rId5"/>
    <p:sldLayoutId id="2147483669" r:id="rId6"/>
    <p:sldLayoutId id="2147483671" r:id="rId7"/>
    <p:sldLayoutId id="2147483672"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7" name="Google Shape;2017;p38"/>
          <p:cNvGrpSpPr/>
          <p:nvPr/>
        </p:nvGrpSpPr>
        <p:grpSpPr>
          <a:xfrm>
            <a:off x="950785" y="-720170"/>
            <a:ext cx="10558868" cy="3825033"/>
            <a:chOff x="713088" y="-540128"/>
            <a:chExt cx="7919151" cy="2868775"/>
          </a:xfrm>
        </p:grpSpPr>
        <p:grpSp>
          <p:nvGrpSpPr>
            <p:cNvPr id="2018" name="Google Shape;2018;p38"/>
            <p:cNvGrpSpPr/>
            <p:nvPr/>
          </p:nvGrpSpPr>
          <p:grpSpPr>
            <a:xfrm rot="1952464">
              <a:off x="5680324" y="-300764"/>
              <a:ext cx="842019" cy="1773637"/>
              <a:chOff x="4458800" y="2953350"/>
              <a:chExt cx="842025" cy="1773650"/>
            </a:xfrm>
          </p:grpSpPr>
          <p:sp>
            <p:nvSpPr>
              <p:cNvPr id="2019" name="Google Shape;2019;p3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3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3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3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3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3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3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6" name="Google Shape;2026;p3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7" name="Google Shape;2027;p3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8" name="Google Shape;2028;p3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9" name="Google Shape;2029;p3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3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3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3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3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3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3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3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3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3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3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0" name="Google Shape;2040;p38"/>
            <p:cNvGrpSpPr/>
            <p:nvPr/>
          </p:nvGrpSpPr>
          <p:grpSpPr>
            <a:xfrm rot="2166950">
              <a:off x="3058128" y="-243779"/>
              <a:ext cx="1391454" cy="1735017"/>
              <a:chOff x="2386975" y="3180875"/>
              <a:chExt cx="1391500" cy="1735075"/>
            </a:xfrm>
          </p:grpSpPr>
          <p:sp>
            <p:nvSpPr>
              <p:cNvPr id="2041" name="Google Shape;2041;p3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3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3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3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3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3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3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3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3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3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3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3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3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3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3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3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3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3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3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3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3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3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63" name="Google Shape;2063;p38"/>
            <p:cNvGrpSpPr/>
            <p:nvPr/>
          </p:nvGrpSpPr>
          <p:grpSpPr>
            <a:xfrm flipH="1">
              <a:off x="4654700" y="-127475"/>
              <a:ext cx="1288450" cy="1640350"/>
              <a:chOff x="659300" y="3268175"/>
              <a:chExt cx="1288450" cy="1640350"/>
            </a:xfrm>
          </p:grpSpPr>
          <p:sp>
            <p:nvSpPr>
              <p:cNvPr id="2064" name="Google Shape;2064;p3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3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3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3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3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3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3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3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3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3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3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3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3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3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3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3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3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3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3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3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3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3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3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87" name="Google Shape;2087;p38"/>
            <p:cNvGrpSpPr/>
            <p:nvPr/>
          </p:nvGrpSpPr>
          <p:grpSpPr>
            <a:xfrm rot="-1063801" flipH="1">
              <a:off x="1357701" y="-343770"/>
              <a:ext cx="1570468" cy="1800987"/>
              <a:chOff x="3056825" y="-2290075"/>
              <a:chExt cx="1465250" cy="1680325"/>
            </a:xfrm>
          </p:grpSpPr>
          <p:sp>
            <p:nvSpPr>
              <p:cNvPr id="2088" name="Google Shape;2088;p3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3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3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3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3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3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3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3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3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3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3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3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3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3" name="Google Shape;2103;p38"/>
            <p:cNvGrpSpPr/>
            <p:nvPr/>
          </p:nvGrpSpPr>
          <p:grpSpPr>
            <a:xfrm flipH="1">
              <a:off x="713088" y="983892"/>
              <a:ext cx="841496" cy="855191"/>
              <a:chOff x="5967275" y="1212450"/>
              <a:chExt cx="1139775" cy="1158325"/>
            </a:xfrm>
          </p:grpSpPr>
          <p:sp>
            <p:nvSpPr>
              <p:cNvPr id="2104" name="Google Shape;2104;p3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3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3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3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3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3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3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1" name="Google Shape;2111;p38"/>
            <p:cNvGrpSpPr/>
            <p:nvPr/>
          </p:nvGrpSpPr>
          <p:grpSpPr>
            <a:xfrm rot="3626901">
              <a:off x="7668433" y="1048558"/>
              <a:ext cx="670823" cy="1064441"/>
              <a:chOff x="4491600" y="1128725"/>
              <a:chExt cx="911950" cy="1447225"/>
            </a:xfrm>
          </p:grpSpPr>
          <p:sp>
            <p:nvSpPr>
              <p:cNvPr id="2112" name="Google Shape;2112;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4" name="Google Shape;2114;p38"/>
            <p:cNvGrpSpPr/>
            <p:nvPr/>
          </p:nvGrpSpPr>
          <p:grpSpPr>
            <a:xfrm flipH="1">
              <a:off x="6413472" y="169636"/>
              <a:ext cx="1723720" cy="2159011"/>
              <a:chOff x="610625" y="938625"/>
              <a:chExt cx="1230350" cy="1541050"/>
            </a:xfrm>
          </p:grpSpPr>
          <p:sp>
            <p:nvSpPr>
              <p:cNvPr id="2115" name="Google Shape;2115;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3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3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3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3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3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3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3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3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3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3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3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3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3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3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3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3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33" name="Google Shape;2133;p38"/>
          <p:cNvGrpSpPr/>
          <p:nvPr/>
        </p:nvGrpSpPr>
        <p:grpSpPr>
          <a:xfrm rot="3626901">
            <a:off x="9510961" y="4403578"/>
            <a:ext cx="894431" cy="1419255"/>
            <a:chOff x="4491600" y="1128725"/>
            <a:chExt cx="911950" cy="1447225"/>
          </a:xfrm>
        </p:grpSpPr>
        <p:sp>
          <p:nvSpPr>
            <p:cNvPr id="2134" name="Google Shape;2134;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36" name="Google Shape;2136;p38"/>
          <p:cNvGrpSpPr/>
          <p:nvPr/>
        </p:nvGrpSpPr>
        <p:grpSpPr>
          <a:xfrm>
            <a:off x="1680018" y="719201"/>
            <a:ext cx="8831617" cy="4978900"/>
            <a:chOff x="1260013" y="631275"/>
            <a:chExt cx="6623713" cy="3734175"/>
          </a:xfrm>
        </p:grpSpPr>
        <p:sp>
          <p:nvSpPr>
            <p:cNvPr id="2137" name="Google Shape;2137;p38"/>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38"/>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38"/>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38"/>
            <p:cNvSpPr/>
            <p:nvPr/>
          </p:nvSpPr>
          <p:spPr>
            <a:xfrm>
              <a:off x="1365775" y="3608625"/>
              <a:ext cx="6397910" cy="70028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41" name="Google Shape;2141;p38"/>
            <p:cNvGrpSpPr/>
            <p:nvPr/>
          </p:nvGrpSpPr>
          <p:grpSpPr>
            <a:xfrm>
              <a:off x="1260013" y="3960150"/>
              <a:ext cx="6623713" cy="405300"/>
              <a:chOff x="1260013" y="3960150"/>
              <a:chExt cx="6623713" cy="405300"/>
            </a:xfrm>
          </p:grpSpPr>
          <p:sp>
            <p:nvSpPr>
              <p:cNvPr id="2142" name="Google Shape;2142;p38"/>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38"/>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38"/>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45" name="Google Shape;2145;p38"/>
          <p:cNvSpPr/>
          <p:nvPr/>
        </p:nvSpPr>
        <p:spPr>
          <a:xfrm>
            <a:off x="9044479" y="3110395"/>
            <a:ext cx="393591" cy="421855"/>
          </a:xfrm>
          <a:custGeom>
            <a:avLst/>
            <a:gdLst/>
            <a:ahLst/>
            <a:cxnLst/>
            <a:rect l="l" t="t" r="r" b="b"/>
            <a:pathLst>
              <a:path w="5069" h="5433" extrusionOk="0">
                <a:moveTo>
                  <a:pt x="5068" y="3744"/>
                </a:moveTo>
                <a:cubicBezTo>
                  <a:pt x="4498" y="2420"/>
                  <a:pt x="3904" y="1484"/>
                  <a:pt x="3425" y="868"/>
                </a:cubicBezTo>
                <a:cubicBezTo>
                  <a:pt x="2945" y="274"/>
                  <a:pt x="2672" y="0"/>
                  <a:pt x="2466" y="69"/>
                </a:cubicBezTo>
                <a:cubicBezTo>
                  <a:pt x="2238" y="160"/>
                  <a:pt x="2238" y="685"/>
                  <a:pt x="2261" y="936"/>
                </a:cubicBezTo>
                <a:cubicBezTo>
                  <a:pt x="2169" y="845"/>
                  <a:pt x="1850" y="502"/>
                  <a:pt x="1348" y="457"/>
                </a:cubicBezTo>
                <a:cubicBezTo>
                  <a:pt x="1211" y="457"/>
                  <a:pt x="709" y="411"/>
                  <a:pt x="503" y="753"/>
                </a:cubicBezTo>
                <a:cubicBezTo>
                  <a:pt x="343" y="1005"/>
                  <a:pt x="457" y="1324"/>
                  <a:pt x="480" y="1370"/>
                </a:cubicBezTo>
                <a:cubicBezTo>
                  <a:pt x="457" y="1393"/>
                  <a:pt x="206" y="1507"/>
                  <a:pt x="138" y="1781"/>
                </a:cubicBezTo>
                <a:cubicBezTo>
                  <a:pt x="69" y="1986"/>
                  <a:pt x="161" y="2237"/>
                  <a:pt x="343" y="2374"/>
                </a:cubicBezTo>
                <a:cubicBezTo>
                  <a:pt x="184" y="2420"/>
                  <a:pt x="47" y="2557"/>
                  <a:pt x="24" y="2716"/>
                </a:cubicBezTo>
                <a:cubicBezTo>
                  <a:pt x="1" y="2899"/>
                  <a:pt x="69" y="3082"/>
                  <a:pt x="252" y="3173"/>
                </a:cubicBezTo>
                <a:cubicBezTo>
                  <a:pt x="229" y="3196"/>
                  <a:pt x="115" y="3333"/>
                  <a:pt x="138" y="3515"/>
                </a:cubicBezTo>
                <a:cubicBezTo>
                  <a:pt x="161" y="3698"/>
                  <a:pt x="321" y="3881"/>
                  <a:pt x="572" y="3903"/>
                </a:cubicBezTo>
                <a:cubicBezTo>
                  <a:pt x="891" y="4314"/>
                  <a:pt x="1599" y="5090"/>
                  <a:pt x="2763" y="5364"/>
                </a:cubicBezTo>
                <a:cubicBezTo>
                  <a:pt x="2991" y="5410"/>
                  <a:pt x="3219" y="5433"/>
                  <a:pt x="3448" y="5433"/>
                </a:cubicBezTo>
                <a:cubicBezTo>
                  <a:pt x="3973" y="4862"/>
                  <a:pt x="4520" y="4314"/>
                  <a:pt x="5068" y="374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38"/>
          <p:cNvSpPr/>
          <p:nvPr/>
        </p:nvSpPr>
        <p:spPr>
          <a:xfrm>
            <a:off x="9237665" y="3280518"/>
            <a:ext cx="31991" cy="205687"/>
          </a:xfrm>
          <a:custGeom>
            <a:avLst/>
            <a:gdLst/>
            <a:ahLst/>
            <a:cxnLst/>
            <a:rect l="l" t="t" r="r" b="b"/>
            <a:pathLst>
              <a:path w="412" h="2649" extrusionOk="0">
                <a:moveTo>
                  <a:pt x="320" y="0"/>
                </a:moveTo>
                <a:cubicBezTo>
                  <a:pt x="206" y="913"/>
                  <a:pt x="229" y="1781"/>
                  <a:pt x="412" y="2648"/>
                </a:cubicBezTo>
                <a:cubicBezTo>
                  <a:pt x="24" y="1849"/>
                  <a:pt x="1" y="845"/>
                  <a:pt x="3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38"/>
          <p:cNvSpPr/>
          <p:nvPr/>
        </p:nvSpPr>
        <p:spPr>
          <a:xfrm>
            <a:off x="9303276" y="3294727"/>
            <a:ext cx="33776" cy="205608"/>
          </a:xfrm>
          <a:custGeom>
            <a:avLst/>
            <a:gdLst/>
            <a:ahLst/>
            <a:cxnLst/>
            <a:rect l="l" t="t" r="r" b="b"/>
            <a:pathLst>
              <a:path w="435" h="2648" extrusionOk="0">
                <a:moveTo>
                  <a:pt x="343" y="0"/>
                </a:moveTo>
                <a:lnTo>
                  <a:pt x="343" y="0"/>
                </a:lnTo>
                <a:cubicBezTo>
                  <a:pt x="0" y="845"/>
                  <a:pt x="46" y="1826"/>
                  <a:pt x="434" y="2648"/>
                </a:cubicBezTo>
                <a:cubicBezTo>
                  <a:pt x="252" y="1758"/>
                  <a:pt x="229" y="890"/>
                  <a:pt x="3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38"/>
          <p:cNvSpPr/>
          <p:nvPr/>
        </p:nvSpPr>
        <p:spPr>
          <a:xfrm>
            <a:off x="9156135" y="3197203"/>
            <a:ext cx="167717" cy="235347"/>
          </a:xfrm>
          <a:custGeom>
            <a:avLst/>
            <a:gdLst/>
            <a:ahLst/>
            <a:cxnLst/>
            <a:rect l="l" t="t" r="r" b="b"/>
            <a:pathLst>
              <a:path w="2160" h="3031" extrusionOk="0">
                <a:moveTo>
                  <a:pt x="1690" y="1"/>
                </a:moveTo>
                <a:cubicBezTo>
                  <a:pt x="1754" y="171"/>
                  <a:pt x="1658" y="362"/>
                  <a:pt x="1515" y="461"/>
                </a:cubicBezTo>
                <a:lnTo>
                  <a:pt x="1515" y="461"/>
                </a:lnTo>
                <a:cubicBezTo>
                  <a:pt x="1512" y="460"/>
                  <a:pt x="1510" y="458"/>
                  <a:pt x="1507" y="457"/>
                </a:cubicBezTo>
                <a:lnTo>
                  <a:pt x="1507" y="466"/>
                </a:lnTo>
                <a:lnTo>
                  <a:pt x="1507" y="466"/>
                </a:lnTo>
                <a:cubicBezTo>
                  <a:pt x="1500" y="471"/>
                  <a:pt x="1492" y="476"/>
                  <a:pt x="1485" y="480"/>
                </a:cubicBezTo>
                <a:cubicBezTo>
                  <a:pt x="1462" y="480"/>
                  <a:pt x="1462" y="503"/>
                  <a:pt x="1485" y="526"/>
                </a:cubicBezTo>
                <a:cubicBezTo>
                  <a:pt x="1622" y="594"/>
                  <a:pt x="1827" y="685"/>
                  <a:pt x="1850" y="868"/>
                </a:cubicBezTo>
                <a:cubicBezTo>
                  <a:pt x="1790" y="1032"/>
                  <a:pt x="1585" y="1089"/>
                  <a:pt x="1386" y="1109"/>
                </a:cubicBezTo>
                <a:lnTo>
                  <a:pt x="1386" y="1109"/>
                </a:lnTo>
                <a:cubicBezTo>
                  <a:pt x="1353" y="1106"/>
                  <a:pt x="1320" y="1105"/>
                  <a:pt x="1285" y="1105"/>
                </a:cubicBezTo>
                <a:cubicBezTo>
                  <a:pt x="1218" y="1105"/>
                  <a:pt x="1148" y="1109"/>
                  <a:pt x="1074" y="1119"/>
                </a:cubicBezTo>
                <a:cubicBezTo>
                  <a:pt x="1051" y="1142"/>
                  <a:pt x="1028" y="1165"/>
                  <a:pt x="1028" y="1188"/>
                </a:cubicBezTo>
                <a:cubicBezTo>
                  <a:pt x="1028" y="1233"/>
                  <a:pt x="1051" y="1256"/>
                  <a:pt x="1097" y="1256"/>
                </a:cubicBezTo>
                <a:cubicBezTo>
                  <a:pt x="1173" y="1256"/>
                  <a:pt x="1260" y="1256"/>
                  <a:pt x="1343" y="1242"/>
                </a:cubicBezTo>
                <a:lnTo>
                  <a:pt x="1343" y="1242"/>
                </a:lnTo>
                <a:cubicBezTo>
                  <a:pt x="1552" y="1255"/>
                  <a:pt x="1769" y="1330"/>
                  <a:pt x="1850" y="1507"/>
                </a:cubicBezTo>
                <a:cubicBezTo>
                  <a:pt x="1895" y="1758"/>
                  <a:pt x="1485" y="1941"/>
                  <a:pt x="1256" y="1986"/>
                </a:cubicBezTo>
                <a:cubicBezTo>
                  <a:pt x="1211" y="1986"/>
                  <a:pt x="1188" y="2078"/>
                  <a:pt x="1234" y="2101"/>
                </a:cubicBezTo>
                <a:cubicBezTo>
                  <a:pt x="2124" y="2674"/>
                  <a:pt x="905" y="2991"/>
                  <a:pt x="253" y="2991"/>
                </a:cubicBezTo>
                <a:cubicBezTo>
                  <a:pt x="152" y="2991"/>
                  <a:pt x="65" y="2983"/>
                  <a:pt x="1" y="2968"/>
                </a:cubicBezTo>
                <a:lnTo>
                  <a:pt x="1" y="2968"/>
                </a:lnTo>
                <a:cubicBezTo>
                  <a:pt x="115" y="3010"/>
                  <a:pt x="272" y="3031"/>
                  <a:pt x="444" y="3031"/>
                </a:cubicBezTo>
                <a:cubicBezTo>
                  <a:pt x="1162" y="3031"/>
                  <a:pt x="2149" y="2676"/>
                  <a:pt x="1451" y="2083"/>
                </a:cubicBezTo>
                <a:lnTo>
                  <a:pt x="1451" y="2083"/>
                </a:lnTo>
                <a:cubicBezTo>
                  <a:pt x="2159" y="1856"/>
                  <a:pt x="2145" y="1329"/>
                  <a:pt x="1644" y="1159"/>
                </a:cubicBezTo>
                <a:lnTo>
                  <a:pt x="1644" y="1159"/>
                </a:lnTo>
                <a:cubicBezTo>
                  <a:pt x="1787" y="1108"/>
                  <a:pt x="1925" y="1027"/>
                  <a:pt x="1941" y="868"/>
                </a:cubicBezTo>
                <a:cubicBezTo>
                  <a:pt x="1920" y="662"/>
                  <a:pt x="1732" y="567"/>
                  <a:pt x="1561" y="483"/>
                </a:cubicBezTo>
                <a:lnTo>
                  <a:pt x="1561" y="483"/>
                </a:lnTo>
                <a:cubicBezTo>
                  <a:pt x="1626" y="428"/>
                  <a:pt x="1677" y="370"/>
                  <a:pt x="1713" y="297"/>
                </a:cubicBezTo>
                <a:cubicBezTo>
                  <a:pt x="1736" y="183"/>
                  <a:pt x="1736" y="92"/>
                  <a:pt x="16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38"/>
          <p:cNvSpPr/>
          <p:nvPr/>
        </p:nvSpPr>
        <p:spPr>
          <a:xfrm>
            <a:off x="9138432" y="3284712"/>
            <a:ext cx="140075" cy="24225"/>
          </a:xfrm>
          <a:custGeom>
            <a:avLst/>
            <a:gdLst/>
            <a:ahLst/>
            <a:cxnLst/>
            <a:rect l="l" t="t" r="r" b="b"/>
            <a:pathLst>
              <a:path w="1804" h="312" extrusionOk="0">
                <a:moveTo>
                  <a:pt x="1169" y="0"/>
                </a:moveTo>
                <a:cubicBezTo>
                  <a:pt x="758" y="0"/>
                  <a:pt x="345" y="102"/>
                  <a:pt x="1" y="312"/>
                </a:cubicBezTo>
                <a:cubicBezTo>
                  <a:pt x="617" y="198"/>
                  <a:pt x="1188" y="129"/>
                  <a:pt x="1804" y="83"/>
                </a:cubicBezTo>
                <a:cubicBezTo>
                  <a:pt x="1600" y="28"/>
                  <a:pt x="1385" y="0"/>
                  <a:pt x="11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38"/>
          <p:cNvSpPr/>
          <p:nvPr/>
        </p:nvSpPr>
        <p:spPr>
          <a:xfrm>
            <a:off x="9134938" y="3349391"/>
            <a:ext cx="138289" cy="23372"/>
          </a:xfrm>
          <a:custGeom>
            <a:avLst/>
            <a:gdLst/>
            <a:ahLst/>
            <a:cxnLst/>
            <a:rect l="l" t="t" r="r" b="b"/>
            <a:pathLst>
              <a:path w="1781" h="301" extrusionOk="0">
                <a:moveTo>
                  <a:pt x="1154" y="1"/>
                </a:moveTo>
                <a:cubicBezTo>
                  <a:pt x="752" y="1"/>
                  <a:pt x="342" y="107"/>
                  <a:pt x="0" y="300"/>
                </a:cubicBezTo>
                <a:cubicBezTo>
                  <a:pt x="594" y="186"/>
                  <a:pt x="1164" y="118"/>
                  <a:pt x="1780" y="95"/>
                </a:cubicBezTo>
                <a:cubicBezTo>
                  <a:pt x="1582" y="31"/>
                  <a:pt x="1369" y="1"/>
                  <a:pt x="11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38"/>
          <p:cNvSpPr/>
          <p:nvPr/>
        </p:nvSpPr>
        <p:spPr>
          <a:xfrm>
            <a:off x="9140218" y="3216227"/>
            <a:ext cx="133009" cy="21819"/>
          </a:xfrm>
          <a:custGeom>
            <a:avLst/>
            <a:gdLst/>
            <a:ahLst/>
            <a:cxnLst/>
            <a:rect l="l" t="t" r="r" b="b"/>
            <a:pathLst>
              <a:path w="1713" h="281" extrusionOk="0">
                <a:moveTo>
                  <a:pt x="879" y="1"/>
                </a:moveTo>
                <a:cubicBezTo>
                  <a:pt x="563" y="1"/>
                  <a:pt x="248" y="92"/>
                  <a:pt x="1" y="281"/>
                </a:cubicBezTo>
                <a:cubicBezTo>
                  <a:pt x="310" y="194"/>
                  <a:pt x="612" y="154"/>
                  <a:pt x="919" y="154"/>
                </a:cubicBezTo>
                <a:cubicBezTo>
                  <a:pt x="1178" y="154"/>
                  <a:pt x="1441" y="183"/>
                  <a:pt x="1712" y="235"/>
                </a:cubicBezTo>
                <a:cubicBezTo>
                  <a:pt x="1470" y="81"/>
                  <a:pt x="1174" y="1"/>
                  <a:pt x="87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38"/>
          <p:cNvSpPr/>
          <p:nvPr/>
        </p:nvSpPr>
        <p:spPr>
          <a:xfrm>
            <a:off x="9193405" y="2993380"/>
            <a:ext cx="88672" cy="195048"/>
          </a:xfrm>
          <a:custGeom>
            <a:avLst/>
            <a:gdLst/>
            <a:ahLst/>
            <a:cxnLst/>
            <a:rect l="l" t="t" r="r" b="b"/>
            <a:pathLst>
              <a:path w="1142" h="2512" extrusionOk="0">
                <a:moveTo>
                  <a:pt x="1096" y="2512"/>
                </a:moveTo>
                <a:cubicBezTo>
                  <a:pt x="1027" y="2443"/>
                  <a:pt x="913" y="2375"/>
                  <a:pt x="799" y="2306"/>
                </a:cubicBezTo>
                <a:cubicBezTo>
                  <a:pt x="502" y="2124"/>
                  <a:pt x="183" y="2124"/>
                  <a:pt x="46" y="2146"/>
                </a:cubicBezTo>
                <a:lnTo>
                  <a:pt x="46" y="686"/>
                </a:lnTo>
                <a:cubicBezTo>
                  <a:pt x="0" y="297"/>
                  <a:pt x="297" y="1"/>
                  <a:pt x="594" y="1"/>
                </a:cubicBezTo>
                <a:cubicBezTo>
                  <a:pt x="868" y="24"/>
                  <a:pt x="1142" y="320"/>
                  <a:pt x="1096" y="68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38"/>
          <p:cNvSpPr/>
          <p:nvPr/>
        </p:nvSpPr>
        <p:spPr>
          <a:xfrm>
            <a:off x="9196901" y="3411663"/>
            <a:ext cx="76327" cy="145432"/>
          </a:xfrm>
          <a:custGeom>
            <a:avLst/>
            <a:gdLst/>
            <a:ahLst/>
            <a:cxnLst/>
            <a:rect l="l" t="t" r="r" b="b"/>
            <a:pathLst>
              <a:path w="983" h="1873" extrusionOk="0">
                <a:moveTo>
                  <a:pt x="982" y="1667"/>
                </a:moveTo>
                <a:cubicBezTo>
                  <a:pt x="914" y="1712"/>
                  <a:pt x="686" y="1872"/>
                  <a:pt x="389" y="1827"/>
                </a:cubicBezTo>
                <a:cubicBezTo>
                  <a:pt x="184" y="1804"/>
                  <a:pt x="69" y="1712"/>
                  <a:pt x="1" y="1667"/>
                </a:cubicBezTo>
                <a:lnTo>
                  <a:pt x="1" y="274"/>
                </a:lnTo>
                <a:cubicBezTo>
                  <a:pt x="69" y="252"/>
                  <a:pt x="161" y="252"/>
                  <a:pt x="252" y="229"/>
                </a:cubicBezTo>
                <a:cubicBezTo>
                  <a:pt x="549" y="183"/>
                  <a:pt x="800" y="92"/>
                  <a:pt x="982" y="1"/>
                </a:cubicBezTo>
                <a:cubicBezTo>
                  <a:pt x="982" y="548"/>
                  <a:pt x="982" y="1119"/>
                  <a:pt x="982" y="166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38"/>
          <p:cNvGrpSpPr/>
          <p:nvPr/>
        </p:nvGrpSpPr>
        <p:grpSpPr>
          <a:xfrm>
            <a:off x="9110091" y="2263192"/>
            <a:ext cx="2998792" cy="4484017"/>
            <a:chOff x="6832568" y="1697393"/>
            <a:chExt cx="2249094" cy="3363013"/>
          </a:xfrm>
        </p:grpSpPr>
        <p:sp>
          <p:nvSpPr>
            <p:cNvPr id="2155" name="Google Shape;2155;p38"/>
            <p:cNvSpPr/>
            <p:nvPr/>
          </p:nvSpPr>
          <p:spPr>
            <a:xfrm>
              <a:off x="7128984" y="4822400"/>
              <a:ext cx="1175124" cy="238006"/>
            </a:xfrm>
            <a:custGeom>
              <a:avLst/>
              <a:gdLst/>
              <a:ahLst/>
              <a:cxnLst/>
              <a:rect l="l" t="t" r="r" b="b"/>
              <a:pathLst>
                <a:path w="20179" h="4087" extrusionOk="0">
                  <a:moveTo>
                    <a:pt x="20178" y="2032"/>
                  </a:moveTo>
                  <a:cubicBezTo>
                    <a:pt x="20178" y="3174"/>
                    <a:pt x="15659" y="4087"/>
                    <a:pt x="10089" y="4087"/>
                  </a:cubicBezTo>
                  <a:cubicBezTo>
                    <a:pt x="4520" y="4087"/>
                    <a:pt x="1" y="3174"/>
                    <a:pt x="1" y="2032"/>
                  </a:cubicBezTo>
                  <a:cubicBezTo>
                    <a:pt x="1" y="914"/>
                    <a:pt x="4520" y="1"/>
                    <a:pt x="10089" y="1"/>
                  </a:cubicBezTo>
                  <a:cubicBezTo>
                    <a:pt x="15659" y="1"/>
                    <a:pt x="20178" y="914"/>
                    <a:pt x="20178" y="203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38"/>
            <p:cNvSpPr/>
            <p:nvPr/>
          </p:nvSpPr>
          <p:spPr>
            <a:xfrm>
              <a:off x="7695261" y="3926513"/>
              <a:ext cx="448002" cy="1030235"/>
            </a:xfrm>
            <a:custGeom>
              <a:avLst/>
              <a:gdLst/>
              <a:ahLst/>
              <a:cxnLst/>
              <a:rect l="l" t="t" r="r" b="b"/>
              <a:pathLst>
                <a:path w="7693" h="17691" extrusionOk="0">
                  <a:moveTo>
                    <a:pt x="4999" y="1"/>
                  </a:moveTo>
                  <a:cubicBezTo>
                    <a:pt x="4725" y="4817"/>
                    <a:pt x="4428" y="9633"/>
                    <a:pt x="4154" y="14472"/>
                  </a:cubicBezTo>
                  <a:cubicBezTo>
                    <a:pt x="6528" y="15294"/>
                    <a:pt x="7692" y="15956"/>
                    <a:pt x="7624" y="16458"/>
                  </a:cubicBezTo>
                  <a:cubicBezTo>
                    <a:pt x="7532" y="17165"/>
                    <a:pt x="5181" y="17576"/>
                    <a:pt x="548" y="17690"/>
                  </a:cubicBezTo>
                  <a:cubicBezTo>
                    <a:pt x="228" y="14175"/>
                    <a:pt x="46" y="10455"/>
                    <a:pt x="0" y="6529"/>
                  </a:cubicBezTo>
                  <a:cubicBezTo>
                    <a:pt x="0" y="4703"/>
                    <a:pt x="0" y="2945"/>
                    <a:pt x="69" y="1210"/>
                  </a:cubicBezTo>
                  <a:cubicBezTo>
                    <a:pt x="1712" y="822"/>
                    <a:pt x="3355" y="412"/>
                    <a:pt x="49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38"/>
            <p:cNvSpPr/>
            <p:nvPr/>
          </p:nvSpPr>
          <p:spPr>
            <a:xfrm>
              <a:off x="7176853" y="3943809"/>
              <a:ext cx="422728" cy="1020918"/>
            </a:xfrm>
            <a:custGeom>
              <a:avLst/>
              <a:gdLst/>
              <a:ahLst/>
              <a:cxnLst/>
              <a:rect l="l" t="t" r="r" b="b"/>
              <a:pathLst>
                <a:path w="7259" h="17531" extrusionOk="0">
                  <a:moveTo>
                    <a:pt x="1415" y="0"/>
                  </a:moveTo>
                  <a:lnTo>
                    <a:pt x="3378" y="14358"/>
                  </a:lnTo>
                  <a:cubicBezTo>
                    <a:pt x="1096" y="15362"/>
                    <a:pt x="0" y="16115"/>
                    <a:pt x="92" y="16640"/>
                  </a:cubicBezTo>
                  <a:cubicBezTo>
                    <a:pt x="229" y="17325"/>
                    <a:pt x="2625" y="17530"/>
                    <a:pt x="7236" y="17302"/>
                  </a:cubicBezTo>
                  <a:cubicBezTo>
                    <a:pt x="7259" y="13764"/>
                    <a:pt x="7167" y="10044"/>
                    <a:pt x="6894" y="6118"/>
                  </a:cubicBezTo>
                  <a:cubicBezTo>
                    <a:pt x="6779" y="4314"/>
                    <a:pt x="6620" y="2557"/>
                    <a:pt x="6437" y="845"/>
                  </a:cubicBezTo>
                  <a:cubicBezTo>
                    <a:pt x="4748" y="571"/>
                    <a:pt x="3082" y="274"/>
                    <a:pt x="14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38"/>
            <p:cNvSpPr/>
            <p:nvPr/>
          </p:nvSpPr>
          <p:spPr>
            <a:xfrm>
              <a:off x="7204748" y="3506464"/>
              <a:ext cx="836138" cy="583631"/>
            </a:xfrm>
            <a:custGeom>
              <a:avLst/>
              <a:gdLst/>
              <a:ahLst/>
              <a:cxnLst/>
              <a:rect l="l" t="t" r="r" b="b"/>
              <a:pathLst>
                <a:path w="14358" h="10022" extrusionOk="0">
                  <a:moveTo>
                    <a:pt x="2991" y="1"/>
                  </a:moveTo>
                  <a:cubicBezTo>
                    <a:pt x="1986" y="2580"/>
                    <a:pt x="1005" y="5182"/>
                    <a:pt x="1" y="7784"/>
                  </a:cubicBezTo>
                  <a:cubicBezTo>
                    <a:pt x="754" y="8264"/>
                    <a:pt x="1941" y="8926"/>
                    <a:pt x="3539" y="9268"/>
                  </a:cubicBezTo>
                  <a:cubicBezTo>
                    <a:pt x="4794" y="9542"/>
                    <a:pt x="5867" y="9542"/>
                    <a:pt x="6666" y="9473"/>
                  </a:cubicBezTo>
                  <a:cubicBezTo>
                    <a:pt x="6894" y="8560"/>
                    <a:pt x="7122" y="7670"/>
                    <a:pt x="7350" y="6780"/>
                  </a:cubicBezTo>
                  <a:cubicBezTo>
                    <a:pt x="7533" y="7739"/>
                    <a:pt x="7693" y="8720"/>
                    <a:pt x="7875" y="9702"/>
                  </a:cubicBezTo>
                  <a:cubicBezTo>
                    <a:pt x="8880" y="9884"/>
                    <a:pt x="10386" y="10021"/>
                    <a:pt x="12121" y="9656"/>
                  </a:cubicBezTo>
                  <a:cubicBezTo>
                    <a:pt x="12806" y="9496"/>
                    <a:pt x="13399" y="9291"/>
                    <a:pt x="13924" y="9085"/>
                  </a:cubicBezTo>
                  <a:cubicBezTo>
                    <a:pt x="14175" y="7762"/>
                    <a:pt x="14358" y="5844"/>
                    <a:pt x="13993" y="3584"/>
                  </a:cubicBezTo>
                  <a:cubicBezTo>
                    <a:pt x="13787" y="2398"/>
                    <a:pt x="13468" y="1370"/>
                    <a:pt x="13148" y="526"/>
                  </a:cubicBezTo>
                  <a:cubicBezTo>
                    <a:pt x="9770" y="343"/>
                    <a:pt x="6369" y="161"/>
                    <a:pt x="299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38"/>
            <p:cNvSpPr/>
            <p:nvPr/>
          </p:nvSpPr>
          <p:spPr>
            <a:xfrm>
              <a:off x="8532681" y="2597299"/>
              <a:ext cx="498492" cy="458659"/>
            </a:xfrm>
            <a:custGeom>
              <a:avLst/>
              <a:gdLst/>
              <a:ahLst/>
              <a:cxnLst/>
              <a:rect l="l" t="t" r="r" b="b"/>
              <a:pathLst>
                <a:path w="8560" h="7876" extrusionOk="0">
                  <a:moveTo>
                    <a:pt x="206" y="4383"/>
                  </a:moveTo>
                  <a:cubicBezTo>
                    <a:pt x="206" y="4383"/>
                    <a:pt x="1027" y="4155"/>
                    <a:pt x="1027" y="4155"/>
                  </a:cubicBezTo>
                  <a:cubicBezTo>
                    <a:pt x="1027" y="4155"/>
                    <a:pt x="2191" y="3835"/>
                    <a:pt x="2214" y="3835"/>
                  </a:cubicBezTo>
                  <a:cubicBezTo>
                    <a:pt x="2442" y="2991"/>
                    <a:pt x="3104" y="845"/>
                    <a:pt x="3926" y="252"/>
                  </a:cubicBezTo>
                  <a:cubicBezTo>
                    <a:pt x="4017" y="183"/>
                    <a:pt x="4268" y="0"/>
                    <a:pt x="4428" y="69"/>
                  </a:cubicBezTo>
                  <a:cubicBezTo>
                    <a:pt x="4611" y="183"/>
                    <a:pt x="4542" y="617"/>
                    <a:pt x="4497" y="1005"/>
                  </a:cubicBezTo>
                  <a:cubicBezTo>
                    <a:pt x="4451" y="1301"/>
                    <a:pt x="4360" y="1712"/>
                    <a:pt x="4177" y="2169"/>
                  </a:cubicBezTo>
                  <a:cubicBezTo>
                    <a:pt x="4702" y="1644"/>
                    <a:pt x="5227" y="1370"/>
                    <a:pt x="5592" y="1210"/>
                  </a:cubicBezTo>
                  <a:cubicBezTo>
                    <a:pt x="6117" y="959"/>
                    <a:pt x="7236" y="594"/>
                    <a:pt x="7510" y="959"/>
                  </a:cubicBezTo>
                  <a:cubicBezTo>
                    <a:pt x="7601" y="1073"/>
                    <a:pt x="7578" y="1256"/>
                    <a:pt x="7555" y="1279"/>
                  </a:cubicBezTo>
                  <a:cubicBezTo>
                    <a:pt x="7510" y="1530"/>
                    <a:pt x="7213" y="1644"/>
                    <a:pt x="6916" y="1781"/>
                  </a:cubicBezTo>
                  <a:cubicBezTo>
                    <a:pt x="6642" y="1918"/>
                    <a:pt x="6300" y="2123"/>
                    <a:pt x="5889" y="2420"/>
                  </a:cubicBezTo>
                  <a:cubicBezTo>
                    <a:pt x="6117" y="2260"/>
                    <a:pt x="6893" y="1735"/>
                    <a:pt x="7784" y="1918"/>
                  </a:cubicBezTo>
                  <a:cubicBezTo>
                    <a:pt x="7966" y="1963"/>
                    <a:pt x="8308" y="2055"/>
                    <a:pt x="8331" y="2214"/>
                  </a:cubicBezTo>
                  <a:cubicBezTo>
                    <a:pt x="8377" y="2534"/>
                    <a:pt x="7395" y="2945"/>
                    <a:pt x="6391" y="3287"/>
                  </a:cubicBezTo>
                  <a:cubicBezTo>
                    <a:pt x="6711" y="3173"/>
                    <a:pt x="7738" y="2831"/>
                    <a:pt x="8331" y="3242"/>
                  </a:cubicBezTo>
                  <a:cubicBezTo>
                    <a:pt x="8400" y="3287"/>
                    <a:pt x="8560" y="3401"/>
                    <a:pt x="8537" y="3516"/>
                  </a:cubicBezTo>
                  <a:cubicBezTo>
                    <a:pt x="8537" y="3698"/>
                    <a:pt x="8149" y="3767"/>
                    <a:pt x="7578" y="3949"/>
                  </a:cubicBezTo>
                  <a:cubicBezTo>
                    <a:pt x="7304" y="4063"/>
                    <a:pt x="6962" y="4177"/>
                    <a:pt x="6597" y="4360"/>
                  </a:cubicBezTo>
                  <a:cubicBezTo>
                    <a:pt x="7806" y="4451"/>
                    <a:pt x="8080" y="4611"/>
                    <a:pt x="8103" y="4748"/>
                  </a:cubicBezTo>
                  <a:cubicBezTo>
                    <a:pt x="8126" y="4954"/>
                    <a:pt x="7464" y="5205"/>
                    <a:pt x="7213" y="5296"/>
                  </a:cubicBezTo>
                  <a:cubicBezTo>
                    <a:pt x="6642" y="5501"/>
                    <a:pt x="6117" y="5570"/>
                    <a:pt x="5775" y="5570"/>
                  </a:cubicBezTo>
                  <a:cubicBezTo>
                    <a:pt x="5638" y="5730"/>
                    <a:pt x="5433" y="5935"/>
                    <a:pt x="5159" y="6095"/>
                  </a:cubicBezTo>
                  <a:cubicBezTo>
                    <a:pt x="4405" y="6528"/>
                    <a:pt x="3629" y="6323"/>
                    <a:pt x="3424" y="6277"/>
                  </a:cubicBezTo>
                  <a:lnTo>
                    <a:pt x="1004" y="7875"/>
                  </a:lnTo>
                  <a:cubicBezTo>
                    <a:pt x="776" y="7601"/>
                    <a:pt x="411" y="7053"/>
                    <a:pt x="206" y="6300"/>
                  </a:cubicBezTo>
                  <a:cubicBezTo>
                    <a:pt x="0" y="5433"/>
                    <a:pt x="114" y="4725"/>
                    <a:pt x="206" y="4383"/>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38"/>
            <p:cNvSpPr/>
            <p:nvPr/>
          </p:nvSpPr>
          <p:spPr>
            <a:xfrm>
              <a:off x="8717402" y="2746148"/>
              <a:ext cx="87818" cy="160903"/>
            </a:xfrm>
            <a:custGeom>
              <a:avLst/>
              <a:gdLst/>
              <a:ahLst/>
              <a:cxnLst/>
              <a:rect l="l" t="t" r="r" b="b"/>
              <a:pathLst>
                <a:path w="1508" h="2763" extrusionOk="0">
                  <a:moveTo>
                    <a:pt x="1051" y="1"/>
                  </a:moveTo>
                  <a:cubicBezTo>
                    <a:pt x="1507" y="1005"/>
                    <a:pt x="982" y="2306"/>
                    <a:pt x="1" y="2763"/>
                  </a:cubicBezTo>
                  <a:cubicBezTo>
                    <a:pt x="183" y="2580"/>
                    <a:pt x="366" y="2375"/>
                    <a:pt x="503" y="2169"/>
                  </a:cubicBezTo>
                  <a:cubicBezTo>
                    <a:pt x="982" y="1553"/>
                    <a:pt x="1142" y="800"/>
                    <a:pt x="105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38"/>
            <p:cNvSpPr/>
            <p:nvPr/>
          </p:nvSpPr>
          <p:spPr>
            <a:xfrm>
              <a:off x="8583170" y="2610577"/>
              <a:ext cx="498492" cy="455980"/>
            </a:xfrm>
            <a:custGeom>
              <a:avLst/>
              <a:gdLst/>
              <a:ahLst/>
              <a:cxnLst/>
              <a:rect l="l" t="t" r="r" b="b"/>
              <a:pathLst>
                <a:path w="8560" h="7830" extrusionOk="0">
                  <a:moveTo>
                    <a:pt x="3675" y="4680"/>
                  </a:moveTo>
                  <a:cubicBezTo>
                    <a:pt x="4132" y="4041"/>
                    <a:pt x="4314" y="3288"/>
                    <a:pt x="4223" y="2511"/>
                  </a:cubicBezTo>
                  <a:cubicBezTo>
                    <a:pt x="4337" y="2763"/>
                    <a:pt x="4383" y="3014"/>
                    <a:pt x="4383" y="3288"/>
                  </a:cubicBezTo>
                  <a:lnTo>
                    <a:pt x="4383" y="3288"/>
                  </a:lnTo>
                  <a:cubicBezTo>
                    <a:pt x="4383" y="4109"/>
                    <a:pt x="3904" y="4931"/>
                    <a:pt x="3173" y="5273"/>
                  </a:cubicBezTo>
                  <a:cubicBezTo>
                    <a:pt x="3356" y="5091"/>
                    <a:pt x="3538" y="4885"/>
                    <a:pt x="3675" y="4680"/>
                  </a:cubicBezTo>
                  <a:close/>
                  <a:moveTo>
                    <a:pt x="5159" y="6049"/>
                  </a:moveTo>
                  <a:cubicBezTo>
                    <a:pt x="5433" y="5890"/>
                    <a:pt x="5638" y="5661"/>
                    <a:pt x="5775" y="5502"/>
                  </a:cubicBezTo>
                  <a:cubicBezTo>
                    <a:pt x="6118" y="5502"/>
                    <a:pt x="6643" y="5456"/>
                    <a:pt x="7213" y="5228"/>
                  </a:cubicBezTo>
                  <a:cubicBezTo>
                    <a:pt x="7464" y="5136"/>
                    <a:pt x="8126" y="4908"/>
                    <a:pt x="8103" y="4680"/>
                  </a:cubicBezTo>
                  <a:cubicBezTo>
                    <a:pt x="8081" y="4566"/>
                    <a:pt x="7807" y="4406"/>
                    <a:pt x="6597" y="4315"/>
                  </a:cubicBezTo>
                  <a:cubicBezTo>
                    <a:pt x="6962" y="4132"/>
                    <a:pt x="7305" y="3995"/>
                    <a:pt x="7578" y="3904"/>
                  </a:cubicBezTo>
                  <a:cubicBezTo>
                    <a:pt x="8149" y="3698"/>
                    <a:pt x="8537" y="3630"/>
                    <a:pt x="8537" y="3447"/>
                  </a:cubicBezTo>
                  <a:cubicBezTo>
                    <a:pt x="8560" y="3333"/>
                    <a:pt x="8400" y="3242"/>
                    <a:pt x="8332" y="3196"/>
                  </a:cubicBezTo>
                  <a:cubicBezTo>
                    <a:pt x="7807" y="2831"/>
                    <a:pt x="6962" y="3036"/>
                    <a:pt x="6528" y="3173"/>
                  </a:cubicBezTo>
                  <a:cubicBezTo>
                    <a:pt x="7487" y="2854"/>
                    <a:pt x="8377" y="2443"/>
                    <a:pt x="8332" y="2169"/>
                  </a:cubicBezTo>
                  <a:cubicBezTo>
                    <a:pt x="8309" y="1986"/>
                    <a:pt x="7966" y="1918"/>
                    <a:pt x="7784" y="1872"/>
                  </a:cubicBezTo>
                  <a:cubicBezTo>
                    <a:pt x="6962" y="1690"/>
                    <a:pt x="6255" y="2123"/>
                    <a:pt x="5958" y="2329"/>
                  </a:cubicBezTo>
                  <a:cubicBezTo>
                    <a:pt x="6346" y="2055"/>
                    <a:pt x="6665" y="1850"/>
                    <a:pt x="6917" y="1735"/>
                  </a:cubicBezTo>
                  <a:cubicBezTo>
                    <a:pt x="7213" y="1576"/>
                    <a:pt x="7510" y="1462"/>
                    <a:pt x="7556" y="1210"/>
                  </a:cubicBezTo>
                  <a:cubicBezTo>
                    <a:pt x="7578" y="1188"/>
                    <a:pt x="7601" y="1028"/>
                    <a:pt x="7510" y="891"/>
                  </a:cubicBezTo>
                  <a:cubicBezTo>
                    <a:pt x="7236" y="526"/>
                    <a:pt x="6118" y="914"/>
                    <a:pt x="5593" y="1142"/>
                  </a:cubicBezTo>
                  <a:cubicBezTo>
                    <a:pt x="5227" y="1302"/>
                    <a:pt x="4702" y="1598"/>
                    <a:pt x="4177" y="2123"/>
                  </a:cubicBezTo>
                  <a:cubicBezTo>
                    <a:pt x="4360" y="1644"/>
                    <a:pt x="4451" y="1256"/>
                    <a:pt x="4497" y="959"/>
                  </a:cubicBezTo>
                  <a:cubicBezTo>
                    <a:pt x="4543" y="571"/>
                    <a:pt x="4611" y="115"/>
                    <a:pt x="4429" y="24"/>
                  </a:cubicBezTo>
                  <a:cubicBezTo>
                    <a:pt x="4406" y="1"/>
                    <a:pt x="4360" y="1"/>
                    <a:pt x="4337" y="1"/>
                  </a:cubicBezTo>
                  <a:cubicBezTo>
                    <a:pt x="4200" y="1"/>
                    <a:pt x="4018" y="138"/>
                    <a:pt x="3926" y="183"/>
                  </a:cubicBezTo>
                  <a:cubicBezTo>
                    <a:pt x="3105" y="800"/>
                    <a:pt x="2443" y="2945"/>
                    <a:pt x="2214" y="3767"/>
                  </a:cubicBezTo>
                  <a:cubicBezTo>
                    <a:pt x="2192" y="3767"/>
                    <a:pt x="1028" y="4086"/>
                    <a:pt x="1028" y="4086"/>
                  </a:cubicBezTo>
                  <a:cubicBezTo>
                    <a:pt x="1028" y="4086"/>
                    <a:pt x="206" y="4315"/>
                    <a:pt x="206" y="4315"/>
                  </a:cubicBezTo>
                  <a:cubicBezTo>
                    <a:pt x="115" y="4680"/>
                    <a:pt x="0" y="5387"/>
                    <a:pt x="206" y="6255"/>
                  </a:cubicBezTo>
                  <a:cubicBezTo>
                    <a:pt x="411" y="7008"/>
                    <a:pt x="777" y="7533"/>
                    <a:pt x="1005" y="7830"/>
                  </a:cubicBezTo>
                  <a:cubicBezTo>
                    <a:pt x="1804" y="7282"/>
                    <a:pt x="2625" y="6757"/>
                    <a:pt x="3424" y="6209"/>
                  </a:cubicBezTo>
                  <a:cubicBezTo>
                    <a:pt x="3630" y="6278"/>
                    <a:pt x="4406" y="6460"/>
                    <a:pt x="5159" y="604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38"/>
            <p:cNvSpPr/>
            <p:nvPr/>
          </p:nvSpPr>
          <p:spPr>
            <a:xfrm>
              <a:off x="8767950" y="2756805"/>
              <a:ext cx="70464" cy="160903"/>
            </a:xfrm>
            <a:custGeom>
              <a:avLst/>
              <a:gdLst/>
              <a:ahLst/>
              <a:cxnLst/>
              <a:rect l="l" t="t" r="r" b="b"/>
              <a:pathLst>
                <a:path w="1210" h="2763" extrusionOk="0">
                  <a:moveTo>
                    <a:pt x="1210" y="777"/>
                  </a:moveTo>
                  <a:lnTo>
                    <a:pt x="1210" y="777"/>
                  </a:lnTo>
                  <a:cubicBezTo>
                    <a:pt x="1210" y="503"/>
                    <a:pt x="1164" y="252"/>
                    <a:pt x="1050" y="0"/>
                  </a:cubicBezTo>
                  <a:cubicBezTo>
                    <a:pt x="1141" y="777"/>
                    <a:pt x="959" y="1530"/>
                    <a:pt x="502" y="2169"/>
                  </a:cubicBezTo>
                  <a:cubicBezTo>
                    <a:pt x="365" y="2374"/>
                    <a:pt x="183" y="2580"/>
                    <a:pt x="0" y="2762"/>
                  </a:cubicBezTo>
                  <a:cubicBezTo>
                    <a:pt x="731" y="2420"/>
                    <a:pt x="1210" y="1598"/>
                    <a:pt x="1210" y="77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38"/>
            <p:cNvSpPr/>
            <p:nvPr/>
          </p:nvSpPr>
          <p:spPr>
            <a:xfrm>
              <a:off x="6938905" y="2489622"/>
              <a:ext cx="1717408" cy="1269465"/>
            </a:xfrm>
            <a:custGeom>
              <a:avLst/>
              <a:gdLst/>
              <a:ahLst/>
              <a:cxnLst/>
              <a:rect l="l" t="t" r="r" b="b"/>
              <a:pathLst>
                <a:path w="29491" h="21799" extrusionOk="0">
                  <a:moveTo>
                    <a:pt x="2374" y="275"/>
                  </a:moveTo>
                  <a:cubicBezTo>
                    <a:pt x="1690" y="1005"/>
                    <a:pt x="1005" y="1735"/>
                    <a:pt x="297" y="2466"/>
                  </a:cubicBezTo>
                  <a:cubicBezTo>
                    <a:pt x="1" y="2762"/>
                    <a:pt x="1" y="3242"/>
                    <a:pt x="297" y="3561"/>
                  </a:cubicBezTo>
                  <a:cubicBezTo>
                    <a:pt x="2945" y="6460"/>
                    <a:pt x="5616" y="9336"/>
                    <a:pt x="8263" y="12235"/>
                  </a:cubicBezTo>
                  <a:cubicBezTo>
                    <a:pt x="7236" y="14129"/>
                    <a:pt x="6460" y="15750"/>
                    <a:pt x="5889" y="17028"/>
                  </a:cubicBezTo>
                  <a:cubicBezTo>
                    <a:pt x="5524" y="17804"/>
                    <a:pt x="5091" y="18740"/>
                    <a:pt x="5524" y="19493"/>
                  </a:cubicBezTo>
                  <a:cubicBezTo>
                    <a:pt x="5753" y="19950"/>
                    <a:pt x="6186" y="20178"/>
                    <a:pt x="6506" y="20292"/>
                  </a:cubicBezTo>
                  <a:cubicBezTo>
                    <a:pt x="6643" y="19996"/>
                    <a:pt x="6780" y="19722"/>
                    <a:pt x="6917" y="19425"/>
                  </a:cubicBezTo>
                  <a:cubicBezTo>
                    <a:pt x="7647" y="19996"/>
                    <a:pt x="8880" y="20817"/>
                    <a:pt x="10591" y="21228"/>
                  </a:cubicBezTo>
                  <a:cubicBezTo>
                    <a:pt x="12965" y="21799"/>
                    <a:pt x="14883" y="21274"/>
                    <a:pt x="15636" y="21045"/>
                  </a:cubicBezTo>
                  <a:cubicBezTo>
                    <a:pt x="16731" y="20726"/>
                    <a:pt x="17599" y="20247"/>
                    <a:pt x="18261" y="19836"/>
                  </a:cubicBezTo>
                  <a:cubicBezTo>
                    <a:pt x="18717" y="19539"/>
                    <a:pt x="18923" y="19014"/>
                    <a:pt x="18809" y="18489"/>
                  </a:cubicBezTo>
                  <a:cubicBezTo>
                    <a:pt x="18466" y="16891"/>
                    <a:pt x="18124" y="15271"/>
                    <a:pt x="17759" y="13673"/>
                  </a:cubicBezTo>
                  <a:cubicBezTo>
                    <a:pt x="21502" y="12372"/>
                    <a:pt x="25245" y="11071"/>
                    <a:pt x="28989" y="9770"/>
                  </a:cubicBezTo>
                  <a:cubicBezTo>
                    <a:pt x="29331" y="9656"/>
                    <a:pt x="29491" y="9268"/>
                    <a:pt x="29354" y="8948"/>
                  </a:cubicBezTo>
                  <a:cubicBezTo>
                    <a:pt x="28943" y="7944"/>
                    <a:pt x="28532" y="6917"/>
                    <a:pt x="28121" y="5912"/>
                  </a:cubicBezTo>
                  <a:cubicBezTo>
                    <a:pt x="28030" y="5684"/>
                    <a:pt x="27756" y="5547"/>
                    <a:pt x="27505" y="5638"/>
                  </a:cubicBezTo>
                  <a:cubicBezTo>
                    <a:pt x="23556" y="6803"/>
                    <a:pt x="19607" y="7989"/>
                    <a:pt x="15659" y="9176"/>
                  </a:cubicBezTo>
                  <a:cubicBezTo>
                    <a:pt x="13856" y="8651"/>
                    <a:pt x="11139" y="7601"/>
                    <a:pt x="8332" y="5501"/>
                  </a:cubicBezTo>
                  <a:cubicBezTo>
                    <a:pt x="5981" y="3721"/>
                    <a:pt x="4360" y="1827"/>
                    <a:pt x="3310" y="343"/>
                  </a:cubicBezTo>
                  <a:cubicBezTo>
                    <a:pt x="3082" y="46"/>
                    <a:pt x="2648" y="1"/>
                    <a:pt x="2374" y="27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38"/>
            <p:cNvSpPr/>
            <p:nvPr/>
          </p:nvSpPr>
          <p:spPr>
            <a:xfrm>
              <a:off x="7529059" y="3138302"/>
              <a:ext cx="118392" cy="560978"/>
            </a:xfrm>
            <a:custGeom>
              <a:avLst/>
              <a:gdLst/>
              <a:ahLst/>
              <a:cxnLst/>
              <a:rect l="l" t="t" r="r" b="b"/>
              <a:pathLst>
                <a:path w="2033" h="9633" extrusionOk="0">
                  <a:moveTo>
                    <a:pt x="2032" y="0"/>
                  </a:moveTo>
                  <a:cubicBezTo>
                    <a:pt x="617" y="2990"/>
                    <a:pt x="115" y="6346"/>
                    <a:pt x="321" y="9633"/>
                  </a:cubicBezTo>
                  <a:cubicBezTo>
                    <a:pt x="252" y="9222"/>
                    <a:pt x="206" y="8811"/>
                    <a:pt x="184" y="8400"/>
                  </a:cubicBezTo>
                  <a:cubicBezTo>
                    <a:pt x="1" y="5501"/>
                    <a:pt x="549" y="2511"/>
                    <a:pt x="203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38"/>
            <p:cNvSpPr/>
            <p:nvPr/>
          </p:nvSpPr>
          <p:spPr>
            <a:xfrm>
              <a:off x="6946883" y="2595960"/>
              <a:ext cx="497210" cy="531744"/>
            </a:xfrm>
            <a:custGeom>
              <a:avLst/>
              <a:gdLst/>
              <a:ahLst/>
              <a:cxnLst/>
              <a:rect l="l" t="t" r="r" b="b"/>
              <a:pathLst>
                <a:path w="8538" h="9131" extrusionOk="0">
                  <a:moveTo>
                    <a:pt x="0" y="1"/>
                  </a:moveTo>
                  <a:cubicBezTo>
                    <a:pt x="2899" y="2991"/>
                    <a:pt x="5775" y="6026"/>
                    <a:pt x="8537" y="9131"/>
                  </a:cubicBezTo>
                  <a:cubicBezTo>
                    <a:pt x="5570" y="6209"/>
                    <a:pt x="2694" y="3173"/>
                    <a:pt x="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38"/>
            <p:cNvSpPr/>
            <p:nvPr/>
          </p:nvSpPr>
          <p:spPr>
            <a:xfrm>
              <a:off x="7950447" y="2997373"/>
              <a:ext cx="693928" cy="235328"/>
            </a:xfrm>
            <a:custGeom>
              <a:avLst/>
              <a:gdLst/>
              <a:ahLst/>
              <a:cxnLst/>
              <a:rect l="l" t="t" r="r" b="b"/>
              <a:pathLst>
                <a:path w="11916" h="4041" extrusionOk="0">
                  <a:moveTo>
                    <a:pt x="1" y="4041"/>
                  </a:moveTo>
                  <a:cubicBezTo>
                    <a:pt x="3927" y="2557"/>
                    <a:pt x="7921" y="1211"/>
                    <a:pt x="11915" y="1"/>
                  </a:cubicBezTo>
                  <a:cubicBezTo>
                    <a:pt x="8012" y="1462"/>
                    <a:pt x="4018" y="2831"/>
                    <a:pt x="1" y="404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38"/>
            <p:cNvSpPr/>
            <p:nvPr/>
          </p:nvSpPr>
          <p:spPr>
            <a:xfrm>
              <a:off x="7509142" y="2976118"/>
              <a:ext cx="349643" cy="281857"/>
            </a:xfrm>
            <a:custGeom>
              <a:avLst/>
              <a:gdLst/>
              <a:ahLst/>
              <a:cxnLst/>
              <a:rect l="l" t="t" r="r" b="b"/>
              <a:pathLst>
                <a:path w="6004" h="4840" extrusionOk="0">
                  <a:moveTo>
                    <a:pt x="2192" y="2443"/>
                  </a:moveTo>
                  <a:lnTo>
                    <a:pt x="3881" y="4086"/>
                  </a:lnTo>
                  <a:cubicBezTo>
                    <a:pt x="3972" y="4155"/>
                    <a:pt x="4086" y="4200"/>
                    <a:pt x="4200" y="4178"/>
                  </a:cubicBezTo>
                  <a:cubicBezTo>
                    <a:pt x="4315" y="4178"/>
                    <a:pt x="4406" y="4109"/>
                    <a:pt x="4474" y="4018"/>
                  </a:cubicBezTo>
                  <a:cubicBezTo>
                    <a:pt x="4908" y="3379"/>
                    <a:pt x="5205" y="2671"/>
                    <a:pt x="5296" y="1918"/>
                  </a:cubicBezTo>
                  <a:cubicBezTo>
                    <a:pt x="5365" y="1553"/>
                    <a:pt x="5365" y="1188"/>
                    <a:pt x="5319" y="822"/>
                  </a:cubicBezTo>
                  <a:lnTo>
                    <a:pt x="2123" y="640"/>
                  </a:lnTo>
                  <a:cubicBezTo>
                    <a:pt x="1849" y="936"/>
                    <a:pt x="1598" y="1233"/>
                    <a:pt x="1393" y="1576"/>
                  </a:cubicBezTo>
                  <a:cubicBezTo>
                    <a:pt x="1096" y="1986"/>
                    <a:pt x="868" y="2420"/>
                    <a:pt x="685" y="2877"/>
                  </a:cubicBezTo>
                  <a:cubicBezTo>
                    <a:pt x="685" y="2899"/>
                    <a:pt x="685" y="2922"/>
                    <a:pt x="708" y="2945"/>
                  </a:cubicBezTo>
                  <a:cubicBezTo>
                    <a:pt x="731" y="2968"/>
                    <a:pt x="754" y="2968"/>
                    <a:pt x="777" y="2968"/>
                  </a:cubicBezTo>
                  <a:close/>
                  <a:moveTo>
                    <a:pt x="4246" y="4817"/>
                  </a:moveTo>
                  <a:cubicBezTo>
                    <a:pt x="3949" y="4840"/>
                    <a:pt x="3653" y="4748"/>
                    <a:pt x="3424" y="4520"/>
                  </a:cubicBezTo>
                  <a:lnTo>
                    <a:pt x="2032" y="3173"/>
                  </a:lnTo>
                  <a:lnTo>
                    <a:pt x="1005" y="3561"/>
                  </a:lnTo>
                  <a:cubicBezTo>
                    <a:pt x="731" y="3653"/>
                    <a:pt x="457" y="3584"/>
                    <a:pt x="252" y="3402"/>
                  </a:cubicBezTo>
                  <a:cubicBezTo>
                    <a:pt x="69" y="3196"/>
                    <a:pt x="1" y="2922"/>
                    <a:pt x="115" y="2648"/>
                  </a:cubicBezTo>
                  <a:cubicBezTo>
                    <a:pt x="297" y="2146"/>
                    <a:pt x="548" y="1667"/>
                    <a:pt x="845" y="1210"/>
                  </a:cubicBezTo>
                  <a:cubicBezTo>
                    <a:pt x="1119" y="822"/>
                    <a:pt x="1439" y="434"/>
                    <a:pt x="1781" y="92"/>
                  </a:cubicBezTo>
                  <a:lnTo>
                    <a:pt x="1895" y="1"/>
                  </a:lnTo>
                  <a:lnTo>
                    <a:pt x="5890" y="206"/>
                  </a:lnTo>
                  <a:lnTo>
                    <a:pt x="5912" y="457"/>
                  </a:lnTo>
                  <a:cubicBezTo>
                    <a:pt x="6004" y="982"/>
                    <a:pt x="6004" y="1507"/>
                    <a:pt x="5935" y="2009"/>
                  </a:cubicBezTo>
                  <a:cubicBezTo>
                    <a:pt x="5821" y="2854"/>
                    <a:pt x="5501" y="3653"/>
                    <a:pt x="4999" y="4383"/>
                  </a:cubicBezTo>
                  <a:cubicBezTo>
                    <a:pt x="4817" y="4634"/>
                    <a:pt x="4543" y="4794"/>
                    <a:pt x="4246" y="4817"/>
                  </a:cubicBezTo>
                  <a:lnTo>
                    <a:pt x="4246" y="4817"/>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38"/>
            <p:cNvSpPr/>
            <p:nvPr/>
          </p:nvSpPr>
          <p:spPr>
            <a:xfrm>
              <a:off x="7534416" y="3233982"/>
              <a:ext cx="321690" cy="28011"/>
            </a:xfrm>
            <a:custGeom>
              <a:avLst/>
              <a:gdLst/>
              <a:ahLst/>
              <a:cxnLst/>
              <a:rect l="l" t="t" r="r" b="b"/>
              <a:pathLst>
                <a:path w="5524" h="481" extrusionOk="0">
                  <a:moveTo>
                    <a:pt x="0" y="412"/>
                  </a:moveTo>
                  <a:lnTo>
                    <a:pt x="5524" y="1"/>
                  </a:lnTo>
                  <a:lnTo>
                    <a:pt x="5524" y="1"/>
                  </a:lnTo>
                  <a:lnTo>
                    <a:pt x="0" y="48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38"/>
            <p:cNvSpPr/>
            <p:nvPr/>
          </p:nvSpPr>
          <p:spPr>
            <a:xfrm>
              <a:off x="7533077" y="3219365"/>
              <a:ext cx="323030" cy="38610"/>
            </a:xfrm>
            <a:custGeom>
              <a:avLst/>
              <a:gdLst/>
              <a:ahLst/>
              <a:cxnLst/>
              <a:rect l="l" t="t" r="r" b="b"/>
              <a:pathLst>
                <a:path w="5547" h="663" extrusionOk="0">
                  <a:moveTo>
                    <a:pt x="0" y="389"/>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38"/>
            <p:cNvSpPr/>
            <p:nvPr/>
          </p:nvSpPr>
          <p:spPr>
            <a:xfrm>
              <a:off x="7531737" y="3203409"/>
              <a:ext cx="323088" cy="38610"/>
            </a:xfrm>
            <a:custGeom>
              <a:avLst/>
              <a:gdLst/>
              <a:ahLst/>
              <a:cxnLst/>
              <a:rect l="l" t="t" r="r" b="b"/>
              <a:pathLst>
                <a:path w="5548" h="663" extrusionOk="0">
                  <a:moveTo>
                    <a:pt x="1" y="412"/>
                  </a:moveTo>
                  <a:lnTo>
                    <a:pt x="5524" y="1"/>
                  </a:lnTo>
                  <a:lnTo>
                    <a:pt x="5547" y="275"/>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38"/>
            <p:cNvSpPr/>
            <p:nvPr/>
          </p:nvSpPr>
          <p:spPr>
            <a:xfrm>
              <a:off x="7530398" y="3188792"/>
              <a:ext cx="323088" cy="38610"/>
            </a:xfrm>
            <a:custGeom>
              <a:avLst/>
              <a:gdLst/>
              <a:ahLst/>
              <a:cxnLst/>
              <a:rect l="l" t="t" r="r" b="b"/>
              <a:pathLst>
                <a:path w="5548" h="663" extrusionOk="0">
                  <a:moveTo>
                    <a:pt x="1" y="389"/>
                  </a:moveTo>
                  <a:lnTo>
                    <a:pt x="5525" y="1"/>
                  </a:lnTo>
                  <a:lnTo>
                    <a:pt x="5547" y="252"/>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38"/>
            <p:cNvSpPr/>
            <p:nvPr/>
          </p:nvSpPr>
          <p:spPr>
            <a:xfrm>
              <a:off x="7529059" y="3172835"/>
              <a:ext cx="323088" cy="38610"/>
            </a:xfrm>
            <a:custGeom>
              <a:avLst/>
              <a:gdLst/>
              <a:ahLst/>
              <a:cxnLst/>
              <a:rect l="l" t="t" r="r" b="b"/>
              <a:pathLst>
                <a:path w="5548" h="663" extrusionOk="0">
                  <a:moveTo>
                    <a:pt x="1" y="412"/>
                  </a:moveTo>
                  <a:lnTo>
                    <a:pt x="5525" y="1"/>
                  </a:lnTo>
                  <a:lnTo>
                    <a:pt x="5548" y="275"/>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38"/>
            <p:cNvSpPr/>
            <p:nvPr/>
          </p:nvSpPr>
          <p:spPr>
            <a:xfrm>
              <a:off x="7527777" y="3156879"/>
              <a:ext cx="323030" cy="39949"/>
            </a:xfrm>
            <a:custGeom>
              <a:avLst/>
              <a:gdLst/>
              <a:ahLst/>
              <a:cxnLst/>
              <a:rect l="l" t="t" r="r" b="b"/>
              <a:pathLst>
                <a:path w="5547" h="686" extrusionOk="0">
                  <a:moveTo>
                    <a:pt x="0" y="412"/>
                  </a:moveTo>
                  <a:lnTo>
                    <a:pt x="5524"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38"/>
            <p:cNvSpPr/>
            <p:nvPr/>
          </p:nvSpPr>
          <p:spPr>
            <a:xfrm>
              <a:off x="7526438" y="3142262"/>
              <a:ext cx="323030" cy="38610"/>
            </a:xfrm>
            <a:custGeom>
              <a:avLst/>
              <a:gdLst/>
              <a:ahLst/>
              <a:cxnLst/>
              <a:rect l="l" t="t" r="r" b="b"/>
              <a:pathLst>
                <a:path w="5547" h="663" extrusionOk="0">
                  <a:moveTo>
                    <a:pt x="0" y="412"/>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38"/>
            <p:cNvSpPr/>
            <p:nvPr/>
          </p:nvSpPr>
          <p:spPr>
            <a:xfrm>
              <a:off x="7525099" y="3126306"/>
              <a:ext cx="323088" cy="39949"/>
            </a:xfrm>
            <a:custGeom>
              <a:avLst/>
              <a:gdLst/>
              <a:ahLst/>
              <a:cxnLst/>
              <a:rect l="l" t="t" r="r" b="b"/>
              <a:pathLst>
                <a:path w="5548" h="686" extrusionOk="0">
                  <a:moveTo>
                    <a:pt x="0" y="412"/>
                  </a:moveTo>
                  <a:lnTo>
                    <a:pt x="5547"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38"/>
            <p:cNvSpPr/>
            <p:nvPr/>
          </p:nvSpPr>
          <p:spPr>
            <a:xfrm>
              <a:off x="7523759" y="3111689"/>
              <a:ext cx="323088" cy="38610"/>
            </a:xfrm>
            <a:custGeom>
              <a:avLst/>
              <a:gdLst/>
              <a:ahLst/>
              <a:cxnLst/>
              <a:rect l="l" t="t" r="r" b="b"/>
              <a:pathLst>
                <a:path w="5548" h="663" extrusionOk="0">
                  <a:moveTo>
                    <a:pt x="1" y="389"/>
                  </a:moveTo>
                  <a:lnTo>
                    <a:pt x="5547"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38"/>
            <p:cNvSpPr/>
            <p:nvPr/>
          </p:nvSpPr>
          <p:spPr>
            <a:xfrm>
              <a:off x="7522420" y="3095732"/>
              <a:ext cx="324427" cy="38610"/>
            </a:xfrm>
            <a:custGeom>
              <a:avLst/>
              <a:gdLst/>
              <a:ahLst/>
              <a:cxnLst/>
              <a:rect l="l" t="t" r="r" b="b"/>
              <a:pathLst>
                <a:path w="5571" h="663" extrusionOk="0">
                  <a:moveTo>
                    <a:pt x="1" y="412"/>
                  </a:moveTo>
                  <a:lnTo>
                    <a:pt x="5547" y="1"/>
                  </a:lnTo>
                  <a:lnTo>
                    <a:pt x="5570" y="275"/>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38"/>
            <p:cNvSpPr/>
            <p:nvPr/>
          </p:nvSpPr>
          <p:spPr>
            <a:xfrm>
              <a:off x="7521139" y="3079834"/>
              <a:ext cx="324369" cy="39891"/>
            </a:xfrm>
            <a:custGeom>
              <a:avLst/>
              <a:gdLst/>
              <a:ahLst/>
              <a:cxnLst/>
              <a:rect l="l" t="t" r="r" b="b"/>
              <a:pathLst>
                <a:path w="5570" h="685" extrusionOk="0">
                  <a:moveTo>
                    <a:pt x="0" y="411"/>
                  </a:moveTo>
                  <a:lnTo>
                    <a:pt x="5547" y="0"/>
                  </a:lnTo>
                  <a:lnTo>
                    <a:pt x="5569" y="274"/>
                  </a:lnTo>
                  <a:lnTo>
                    <a:pt x="23" y="685"/>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38"/>
            <p:cNvSpPr/>
            <p:nvPr/>
          </p:nvSpPr>
          <p:spPr>
            <a:xfrm>
              <a:off x="7519799" y="3065159"/>
              <a:ext cx="324369" cy="38610"/>
            </a:xfrm>
            <a:custGeom>
              <a:avLst/>
              <a:gdLst/>
              <a:ahLst/>
              <a:cxnLst/>
              <a:rect l="l" t="t" r="r" b="b"/>
              <a:pathLst>
                <a:path w="5570" h="663" extrusionOk="0">
                  <a:moveTo>
                    <a:pt x="0" y="412"/>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38"/>
            <p:cNvSpPr/>
            <p:nvPr/>
          </p:nvSpPr>
          <p:spPr>
            <a:xfrm>
              <a:off x="7518460" y="3049261"/>
              <a:ext cx="324369" cy="39891"/>
            </a:xfrm>
            <a:custGeom>
              <a:avLst/>
              <a:gdLst/>
              <a:ahLst/>
              <a:cxnLst/>
              <a:rect l="l" t="t" r="r" b="b"/>
              <a:pathLst>
                <a:path w="5570" h="685" extrusionOk="0">
                  <a:moveTo>
                    <a:pt x="0" y="411"/>
                  </a:moveTo>
                  <a:lnTo>
                    <a:pt x="5547" y="0"/>
                  </a:lnTo>
                  <a:lnTo>
                    <a:pt x="5570" y="274"/>
                  </a:lnTo>
                  <a:lnTo>
                    <a:pt x="23" y="685"/>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38"/>
            <p:cNvSpPr/>
            <p:nvPr/>
          </p:nvSpPr>
          <p:spPr>
            <a:xfrm>
              <a:off x="7517120" y="3034586"/>
              <a:ext cx="324369" cy="38610"/>
            </a:xfrm>
            <a:custGeom>
              <a:avLst/>
              <a:gdLst/>
              <a:ahLst/>
              <a:cxnLst/>
              <a:rect l="l" t="t" r="r" b="b"/>
              <a:pathLst>
                <a:path w="5570" h="663" extrusionOk="0">
                  <a:moveTo>
                    <a:pt x="1" y="389"/>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38"/>
            <p:cNvSpPr/>
            <p:nvPr/>
          </p:nvSpPr>
          <p:spPr>
            <a:xfrm>
              <a:off x="7515781" y="3018687"/>
              <a:ext cx="324427" cy="38552"/>
            </a:xfrm>
            <a:custGeom>
              <a:avLst/>
              <a:gdLst/>
              <a:ahLst/>
              <a:cxnLst/>
              <a:rect l="l" t="t" r="r" b="b"/>
              <a:pathLst>
                <a:path w="5571" h="662" extrusionOk="0">
                  <a:moveTo>
                    <a:pt x="1" y="411"/>
                  </a:moveTo>
                  <a:lnTo>
                    <a:pt x="5547" y="0"/>
                  </a:lnTo>
                  <a:lnTo>
                    <a:pt x="5570" y="274"/>
                  </a:lnTo>
                  <a:lnTo>
                    <a:pt x="24" y="662"/>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38"/>
            <p:cNvSpPr/>
            <p:nvPr/>
          </p:nvSpPr>
          <p:spPr>
            <a:xfrm>
              <a:off x="7514442" y="3004012"/>
              <a:ext cx="324427" cy="38610"/>
            </a:xfrm>
            <a:custGeom>
              <a:avLst/>
              <a:gdLst/>
              <a:ahLst/>
              <a:cxnLst/>
              <a:rect l="l" t="t" r="r" b="b"/>
              <a:pathLst>
                <a:path w="5571" h="663" extrusionOk="0">
                  <a:moveTo>
                    <a:pt x="1" y="389"/>
                  </a:moveTo>
                  <a:lnTo>
                    <a:pt x="5547" y="1"/>
                  </a:lnTo>
                  <a:lnTo>
                    <a:pt x="5570" y="252"/>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38"/>
            <p:cNvSpPr/>
            <p:nvPr/>
          </p:nvSpPr>
          <p:spPr>
            <a:xfrm>
              <a:off x="7513160" y="2988114"/>
              <a:ext cx="324369" cy="38552"/>
            </a:xfrm>
            <a:custGeom>
              <a:avLst/>
              <a:gdLst/>
              <a:ahLst/>
              <a:cxnLst/>
              <a:rect l="l" t="t" r="r" b="b"/>
              <a:pathLst>
                <a:path w="5570" h="662" extrusionOk="0">
                  <a:moveTo>
                    <a:pt x="0" y="411"/>
                  </a:moveTo>
                  <a:lnTo>
                    <a:pt x="5547" y="0"/>
                  </a:lnTo>
                  <a:lnTo>
                    <a:pt x="5569" y="274"/>
                  </a:lnTo>
                  <a:lnTo>
                    <a:pt x="23" y="662"/>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38"/>
            <p:cNvSpPr/>
            <p:nvPr/>
          </p:nvSpPr>
          <p:spPr>
            <a:xfrm>
              <a:off x="7513160" y="2977457"/>
              <a:ext cx="323030" cy="34592"/>
            </a:xfrm>
            <a:custGeom>
              <a:avLst/>
              <a:gdLst/>
              <a:ahLst/>
              <a:cxnLst/>
              <a:rect l="l" t="t" r="r" b="b"/>
              <a:pathLst>
                <a:path w="5547" h="594" extrusionOk="0">
                  <a:moveTo>
                    <a:pt x="5547" y="183"/>
                  </a:moveTo>
                  <a:lnTo>
                    <a:pt x="0" y="594"/>
                  </a:lnTo>
                  <a:lnTo>
                    <a:pt x="0" y="457"/>
                  </a:lnTo>
                  <a:lnTo>
                    <a:pt x="5524"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38"/>
            <p:cNvSpPr/>
            <p:nvPr/>
          </p:nvSpPr>
          <p:spPr>
            <a:xfrm>
              <a:off x="7631436" y="2974778"/>
              <a:ext cx="206094" cy="170221"/>
            </a:xfrm>
            <a:custGeom>
              <a:avLst/>
              <a:gdLst/>
              <a:ahLst/>
              <a:cxnLst/>
              <a:rect l="l" t="t" r="r" b="b"/>
              <a:pathLst>
                <a:path w="3539" h="2923" extrusionOk="0">
                  <a:moveTo>
                    <a:pt x="1" y="1"/>
                  </a:moveTo>
                  <a:cubicBezTo>
                    <a:pt x="46" y="868"/>
                    <a:pt x="92" y="1736"/>
                    <a:pt x="115" y="2603"/>
                  </a:cubicBezTo>
                  <a:cubicBezTo>
                    <a:pt x="297" y="2649"/>
                    <a:pt x="1667" y="2922"/>
                    <a:pt x="2717" y="1987"/>
                  </a:cubicBezTo>
                  <a:cubicBezTo>
                    <a:pt x="3242" y="1530"/>
                    <a:pt x="3447" y="959"/>
                    <a:pt x="3538" y="663"/>
                  </a:cubicBezTo>
                  <a:cubicBezTo>
                    <a:pt x="2352" y="434"/>
                    <a:pt x="1187" y="206"/>
                    <a:pt x="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38"/>
            <p:cNvSpPr/>
            <p:nvPr/>
          </p:nvSpPr>
          <p:spPr>
            <a:xfrm>
              <a:off x="7574307" y="2887076"/>
              <a:ext cx="281799" cy="192816"/>
            </a:xfrm>
            <a:custGeom>
              <a:avLst/>
              <a:gdLst/>
              <a:ahLst/>
              <a:cxnLst/>
              <a:rect l="l" t="t" r="r" b="b"/>
              <a:pathLst>
                <a:path w="4839" h="3311" extrusionOk="0">
                  <a:moveTo>
                    <a:pt x="4771" y="1461"/>
                  </a:moveTo>
                  <a:cubicBezTo>
                    <a:pt x="4839" y="2306"/>
                    <a:pt x="3858" y="3105"/>
                    <a:pt x="2556" y="3219"/>
                  </a:cubicBezTo>
                  <a:cubicBezTo>
                    <a:pt x="1255" y="3310"/>
                    <a:pt x="160" y="2717"/>
                    <a:pt x="91" y="1849"/>
                  </a:cubicBezTo>
                  <a:cubicBezTo>
                    <a:pt x="0" y="1005"/>
                    <a:pt x="1004" y="206"/>
                    <a:pt x="2283" y="114"/>
                  </a:cubicBezTo>
                  <a:cubicBezTo>
                    <a:pt x="3584" y="0"/>
                    <a:pt x="4702" y="594"/>
                    <a:pt x="4771" y="146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38"/>
            <p:cNvSpPr/>
            <p:nvPr/>
          </p:nvSpPr>
          <p:spPr>
            <a:xfrm>
              <a:off x="7252617" y="3579607"/>
              <a:ext cx="134290" cy="115713"/>
            </a:xfrm>
            <a:custGeom>
              <a:avLst/>
              <a:gdLst/>
              <a:ahLst/>
              <a:cxnLst/>
              <a:rect l="l" t="t" r="r" b="b"/>
              <a:pathLst>
                <a:path w="2306" h="1987" extrusionOk="0">
                  <a:moveTo>
                    <a:pt x="2306" y="1986"/>
                  </a:moveTo>
                  <a:cubicBezTo>
                    <a:pt x="2009" y="1963"/>
                    <a:pt x="1507" y="1872"/>
                    <a:pt x="1027" y="1552"/>
                  </a:cubicBezTo>
                  <a:cubicBezTo>
                    <a:pt x="411" y="1119"/>
                    <a:pt x="0" y="343"/>
                    <a:pt x="160" y="160"/>
                  </a:cubicBezTo>
                  <a:cubicBezTo>
                    <a:pt x="206" y="114"/>
                    <a:pt x="388" y="0"/>
                    <a:pt x="1530" y="708"/>
                  </a:cubicBezTo>
                  <a:cubicBezTo>
                    <a:pt x="1804" y="1119"/>
                    <a:pt x="2055" y="1552"/>
                    <a:pt x="2306" y="1986"/>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38"/>
            <p:cNvSpPr/>
            <p:nvPr/>
          </p:nvSpPr>
          <p:spPr>
            <a:xfrm>
              <a:off x="7939790" y="3167536"/>
              <a:ext cx="280576" cy="118334"/>
            </a:xfrm>
            <a:custGeom>
              <a:avLst/>
              <a:gdLst/>
              <a:ahLst/>
              <a:cxnLst/>
              <a:rect l="l" t="t" r="r" b="b"/>
              <a:pathLst>
                <a:path w="4818" h="2032" extrusionOk="0">
                  <a:moveTo>
                    <a:pt x="4817" y="594"/>
                  </a:moveTo>
                  <a:cubicBezTo>
                    <a:pt x="3402" y="1073"/>
                    <a:pt x="1987" y="1553"/>
                    <a:pt x="572" y="2032"/>
                  </a:cubicBezTo>
                  <a:cubicBezTo>
                    <a:pt x="252" y="1119"/>
                    <a:pt x="1" y="229"/>
                    <a:pt x="206" y="115"/>
                  </a:cubicBezTo>
                  <a:cubicBezTo>
                    <a:pt x="389" y="0"/>
                    <a:pt x="800" y="594"/>
                    <a:pt x="1416" y="913"/>
                  </a:cubicBezTo>
                  <a:cubicBezTo>
                    <a:pt x="2101" y="1279"/>
                    <a:pt x="3151" y="1370"/>
                    <a:pt x="4817" y="59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38"/>
            <p:cNvSpPr/>
            <p:nvPr/>
          </p:nvSpPr>
          <p:spPr>
            <a:xfrm>
              <a:off x="7268573" y="2020423"/>
              <a:ext cx="1052772" cy="1046134"/>
            </a:xfrm>
            <a:custGeom>
              <a:avLst/>
              <a:gdLst/>
              <a:ahLst/>
              <a:cxnLst/>
              <a:rect l="l" t="t" r="r" b="b"/>
              <a:pathLst>
                <a:path w="18078" h="17964" extrusionOk="0">
                  <a:moveTo>
                    <a:pt x="11504" y="890"/>
                  </a:moveTo>
                  <a:cubicBezTo>
                    <a:pt x="8879" y="0"/>
                    <a:pt x="6642" y="776"/>
                    <a:pt x="5889" y="1050"/>
                  </a:cubicBezTo>
                  <a:cubicBezTo>
                    <a:pt x="5182" y="1324"/>
                    <a:pt x="4269" y="1667"/>
                    <a:pt x="3424" y="2557"/>
                  </a:cubicBezTo>
                  <a:cubicBezTo>
                    <a:pt x="2443" y="3584"/>
                    <a:pt x="2123" y="4816"/>
                    <a:pt x="2054" y="5067"/>
                  </a:cubicBezTo>
                  <a:cubicBezTo>
                    <a:pt x="1735" y="6346"/>
                    <a:pt x="2100" y="6916"/>
                    <a:pt x="1530" y="8103"/>
                  </a:cubicBezTo>
                  <a:cubicBezTo>
                    <a:pt x="1278" y="8651"/>
                    <a:pt x="1187" y="8583"/>
                    <a:pt x="845" y="9245"/>
                  </a:cubicBezTo>
                  <a:cubicBezTo>
                    <a:pt x="753" y="9427"/>
                    <a:pt x="594" y="9769"/>
                    <a:pt x="434" y="10180"/>
                  </a:cubicBezTo>
                  <a:cubicBezTo>
                    <a:pt x="274" y="10614"/>
                    <a:pt x="137" y="11139"/>
                    <a:pt x="92" y="11664"/>
                  </a:cubicBezTo>
                  <a:cubicBezTo>
                    <a:pt x="0" y="13285"/>
                    <a:pt x="1005" y="14540"/>
                    <a:pt x="1370" y="14974"/>
                  </a:cubicBezTo>
                  <a:cubicBezTo>
                    <a:pt x="2716" y="16663"/>
                    <a:pt x="4565" y="17142"/>
                    <a:pt x="5958" y="17507"/>
                  </a:cubicBezTo>
                  <a:cubicBezTo>
                    <a:pt x="7738" y="17964"/>
                    <a:pt x="9199" y="17872"/>
                    <a:pt x="9952" y="17781"/>
                  </a:cubicBezTo>
                  <a:cubicBezTo>
                    <a:pt x="10956" y="17690"/>
                    <a:pt x="12486" y="17507"/>
                    <a:pt x="13969" y="16526"/>
                  </a:cubicBezTo>
                  <a:cubicBezTo>
                    <a:pt x="16457" y="14905"/>
                    <a:pt x="17165" y="12120"/>
                    <a:pt x="17347" y="11139"/>
                  </a:cubicBezTo>
                  <a:cubicBezTo>
                    <a:pt x="18078" y="7350"/>
                    <a:pt x="15978" y="4474"/>
                    <a:pt x="15521" y="3858"/>
                  </a:cubicBezTo>
                  <a:cubicBezTo>
                    <a:pt x="15133" y="3356"/>
                    <a:pt x="13878" y="1735"/>
                    <a:pt x="11687" y="959"/>
                  </a:cubicBezTo>
                  <a:cubicBezTo>
                    <a:pt x="11618" y="913"/>
                    <a:pt x="11550" y="890"/>
                    <a:pt x="11504" y="8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38"/>
            <p:cNvSpPr/>
            <p:nvPr/>
          </p:nvSpPr>
          <p:spPr>
            <a:xfrm>
              <a:off x="7336359" y="1886133"/>
              <a:ext cx="951793" cy="736498"/>
            </a:xfrm>
            <a:custGeom>
              <a:avLst/>
              <a:gdLst/>
              <a:ahLst/>
              <a:cxnLst/>
              <a:rect l="l" t="t" r="r" b="b"/>
              <a:pathLst>
                <a:path w="16344" h="12647" extrusionOk="0">
                  <a:moveTo>
                    <a:pt x="0" y="6141"/>
                  </a:moveTo>
                  <a:cubicBezTo>
                    <a:pt x="1461" y="6438"/>
                    <a:pt x="3378" y="6666"/>
                    <a:pt x="5570" y="6620"/>
                  </a:cubicBezTo>
                  <a:cubicBezTo>
                    <a:pt x="7852" y="6575"/>
                    <a:pt x="9815" y="6232"/>
                    <a:pt x="11299" y="5867"/>
                  </a:cubicBezTo>
                  <a:cubicBezTo>
                    <a:pt x="11299" y="6620"/>
                    <a:pt x="11390" y="8172"/>
                    <a:pt x="12303" y="9839"/>
                  </a:cubicBezTo>
                  <a:cubicBezTo>
                    <a:pt x="13102" y="11322"/>
                    <a:pt x="14175" y="12212"/>
                    <a:pt x="14791" y="12646"/>
                  </a:cubicBezTo>
                  <a:lnTo>
                    <a:pt x="16343" y="3082"/>
                  </a:lnTo>
                  <a:cubicBezTo>
                    <a:pt x="15773" y="2671"/>
                    <a:pt x="11961" y="1"/>
                    <a:pt x="7008" y="1165"/>
                  </a:cubicBezTo>
                  <a:cubicBezTo>
                    <a:pt x="2648" y="2169"/>
                    <a:pt x="434" y="5433"/>
                    <a:pt x="0" y="614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38"/>
            <p:cNvSpPr/>
            <p:nvPr/>
          </p:nvSpPr>
          <p:spPr>
            <a:xfrm>
              <a:off x="7608841" y="2921610"/>
              <a:ext cx="57187" cy="34650"/>
            </a:xfrm>
            <a:custGeom>
              <a:avLst/>
              <a:gdLst/>
              <a:ahLst/>
              <a:cxnLst/>
              <a:rect l="l" t="t" r="r" b="b"/>
              <a:pathLst>
                <a:path w="982" h="595" extrusionOk="0">
                  <a:moveTo>
                    <a:pt x="0" y="1"/>
                  </a:moveTo>
                  <a:cubicBezTo>
                    <a:pt x="252" y="298"/>
                    <a:pt x="594" y="434"/>
                    <a:pt x="982" y="320"/>
                  </a:cubicBezTo>
                  <a:cubicBezTo>
                    <a:pt x="662" y="594"/>
                    <a:pt x="115" y="412"/>
                    <a:pt x="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38"/>
            <p:cNvSpPr/>
            <p:nvPr/>
          </p:nvSpPr>
          <p:spPr>
            <a:xfrm>
              <a:off x="7378871" y="2533473"/>
              <a:ext cx="510488" cy="244645"/>
            </a:xfrm>
            <a:custGeom>
              <a:avLst/>
              <a:gdLst/>
              <a:ahLst/>
              <a:cxnLst/>
              <a:rect l="l" t="t" r="r" b="b"/>
              <a:pathLst>
                <a:path w="8766" h="4201" extrusionOk="0">
                  <a:moveTo>
                    <a:pt x="7305" y="1074"/>
                  </a:moveTo>
                  <a:cubicBezTo>
                    <a:pt x="6689" y="594"/>
                    <a:pt x="5935" y="412"/>
                    <a:pt x="5205" y="138"/>
                  </a:cubicBezTo>
                  <a:lnTo>
                    <a:pt x="4977" y="138"/>
                  </a:lnTo>
                  <a:lnTo>
                    <a:pt x="4977" y="92"/>
                  </a:lnTo>
                  <a:lnTo>
                    <a:pt x="4657" y="92"/>
                  </a:lnTo>
                  <a:lnTo>
                    <a:pt x="4657" y="46"/>
                  </a:lnTo>
                  <a:lnTo>
                    <a:pt x="4246" y="46"/>
                  </a:lnTo>
                  <a:lnTo>
                    <a:pt x="4246" y="1"/>
                  </a:lnTo>
                  <a:lnTo>
                    <a:pt x="3790" y="1"/>
                  </a:lnTo>
                  <a:lnTo>
                    <a:pt x="3790" y="46"/>
                  </a:lnTo>
                  <a:lnTo>
                    <a:pt x="3356" y="46"/>
                  </a:lnTo>
                  <a:lnTo>
                    <a:pt x="3356" y="92"/>
                  </a:lnTo>
                  <a:lnTo>
                    <a:pt x="3036" y="92"/>
                  </a:lnTo>
                  <a:lnTo>
                    <a:pt x="3036" y="138"/>
                  </a:lnTo>
                  <a:lnTo>
                    <a:pt x="2854" y="138"/>
                  </a:lnTo>
                  <a:cubicBezTo>
                    <a:pt x="2169" y="389"/>
                    <a:pt x="1462" y="594"/>
                    <a:pt x="868" y="1074"/>
                  </a:cubicBezTo>
                  <a:cubicBezTo>
                    <a:pt x="685" y="1211"/>
                    <a:pt x="503" y="1348"/>
                    <a:pt x="366" y="1530"/>
                  </a:cubicBezTo>
                  <a:cubicBezTo>
                    <a:pt x="320" y="1576"/>
                    <a:pt x="229" y="1690"/>
                    <a:pt x="206" y="1781"/>
                  </a:cubicBezTo>
                  <a:cubicBezTo>
                    <a:pt x="160" y="1850"/>
                    <a:pt x="92" y="1941"/>
                    <a:pt x="69" y="2032"/>
                  </a:cubicBezTo>
                  <a:cubicBezTo>
                    <a:pt x="24" y="2192"/>
                    <a:pt x="24" y="2352"/>
                    <a:pt x="24" y="2512"/>
                  </a:cubicBezTo>
                  <a:cubicBezTo>
                    <a:pt x="24" y="2671"/>
                    <a:pt x="1" y="2877"/>
                    <a:pt x="115" y="2991"/>
                  </a:cubicBezTo>
                  <a:lnTo>
                    <a:pt x="115" y="3037"/>
                  </a:lnTo>
                  <a:lnTo>
                    <a:pt x="160" y="3037"/>
                  </a:lnTo>
                  <a:lnTo>
                    <a:pt x="160" y="3082"/>
                  </a:lnTo>
                  <a:cubicBezTo>
                    <a:pt x="320" y="3333"/>
                    <a:pt x="503" y="3447"/>
                    <a:pt x="777" y="3584"/>
                  </a:cubicBezTo>
                  <a:lnTo>
                    <a:pt x="1028" y="3584"/>
                  </a:lnTo>
                  <a:lnTo>
                    <a:pt x="1028" y="3630"/>
                  </a:lnTo>
                  <a:lnTo>
                    <a:pt x="1325" y="3630"/>
                  </a:lnTo>
                  <a:lnTo>
                    <a:pt x="1325" y="3584"/>
                  </a:lnTo>
                  <a:lnTo>
                    <a:pt x="1576" y="3584"/>
                  </a:lnTo>
                  <a:cubicBezTo>
                    <a:pt x="2078" y="3402"/>
                    <a:pt x="2580" y="3265"/>
                    <a:pt x="3082" y="3082"/>
                  </a:cubicBezTo>
                  <a:lnTo>
                    <a:pt x="3288" y="3082"/>
                  </a:lnTo>
                  <a:lnTo>
                    <a:pt x="3288" y="3037"/>
                  </a:lnTo>
                  <a:lnTo>
                    <a:pt x="3607" y="3037"/>
                  </a:lnTo>
                  <a:lnTo>
                    <a:pt x="3607" y="2991"/>
                  </a:lnTo>
                  <a:lnTo>
                    <a:pt x="4246" y="2991"/>
                  </a:lnTo>
                  <a:lnTo>
                    <a:pt x="4246" y="3037"/>
                  </a:lnTo>
                  <a:lnTo>
                    <a:pt x="4566" y="3037"/>
                  </a:lnTo>
                  <a:lnTo>
                    <a:pt x="4566" y="3082"/>
                  </a:lnTo>
                  <a:lnTo>
                    <a:pt x="4771" y="3082"/>
                  </a:lnTo>
                  <a:cubicBezTo>
                    <a:pt x="5182" y="3242"/>
                    <a:pt x="5593" y="3379"/>
                    <a:pt x="5981" y="3539"/>
                  </a:cubicBezTo>
                  <a:cubicBezTo>
                    <a:pt x="6186" y="3630"/>
                    <a:pt x="6392" y="3767"/>
                    <a:pt x="6574" y="3881"/>
                  </a:cubicBezTo>
                  <a:cubicBezTo>
                    <a:pt x="6780" y="3995"/>
                    <a:pt x="6985" y="4064"/>
                    <a:pt x="7191" y="4178"/>
                  </a:cubicBezTo>
                  <a:lnTo>
                    <a:pt x="7396" y="4178"/>
                  </a:lnTo>
                  <a:lnTo>
                    <a:pt x="7396" y="4201"/>
                  </a:lnTo>
                  <a:lnTo>
                    <a:pt x="7898" y="4201"/>
                  </a:lnTo>
                  <a:lnTo>
                    <a:pt x="7898" y="4178"/>
                  </a:lnTo>
                  <a:lnTo>
                    <a:pt x="8058" y="4178"/>
                  </a:lnTo>
                  <a:cubicBezTo>
                    <a:pt x="8286" y="4041"/>
                    <a:pt x="8537" y="3927"/>
                    <a:pt x="8652" y="3699"/>
                  </a:cubicBezTo>
                  <a:cubicBezTo>
                    <a:pt x="8743" y="3516"/>
                    <a:pt x="8766" y="3288"/>
                    <a:pt x="8766" y="3082"/>
                  </a:cubicBezTo>
                  <a:lnTo>
                    <a:pt x="8766" y="3037"/>
                  </a:lnTo>
                  <a:lnTo>
                    <a:pt x="8766" y="2991"/>
                  </a:lnTo>
                  <a:cubicBezTo>
                    <a:pt x="8674" y="2146"/>
                    <a:pt x="7990" y="1621"/>
                    <a:pt x="7305" y="107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38"/>
            <p:cNvSpPr/>
            <p:nvPr/>
          </p:nvSpPr>
          <p:spPr>
            <a:xfrm>
              <a:off x="7405484" y="2431154"/>
              <a:ext cx="202075" cy="204754"/>
            </a:xfrm>
            <a:custGeom>
              <a:avLst/>
              <a:gdLst/>
              <a:ahLst/>
              <a:cxnLst/>
              <a:rect l="l" t="t" r="r" b="b"/>
              <a:pathLst>
                <a:path w="3470" h="3516" extrusionOk="0">
                  <a:moveTo>
                    <a:pt x="0" y="1758"/>
                  </a:moveTo>
                  <a:cubicBezTo>
                    <a:pt x="0" y="2739"/>
                    <a:pt x="776" y="3515"/>
                    <a:pt x="1735" y="3515"/>
                  </a:cubicBezTo>
                  <a:cubicBezTo>
                    <a:pt x="2694" y="3515"/>
                    <a:pt x="3470" y="2739"/>
                    <a:pt x="3470" y="1758"/>
                  </a:cubicBezTo>
                  <a:cubicBezTo>
                    <a:pt x="3470" y="799"/>
                    <a:pt x="2694" y="0"/>
                    <a:pt x="1735" y="0"/>
                  </a:cubicBezTo>
                  <a:cubicBezTo>
                    <a:pt x="776" y="0"/>
                    <a:pt x="0" y="799"/>
                    <a:pt x="0" y="175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38"/>
            <p:cNvSpPr/>
            <p:nvPr/>
          </p:nvSpPr>
          <p:spPr>
            <a:xfrm>
              <a:off x="7453295" y="2435114"/>
              <a:ext cx="130330" cy="178199"/>
            </a:xfrm>
            <a:custGeom>
              <a:avLst/>
              <a:gdLst/>
              <a:ahLst/>
              <a:cxnLst/>
              <a:rect l="l" t="t" r="r" b="b"/>
              <a:pathLst>
                <a:path w="2238" h="3060" extrusionOk="0">
                  <a:moveTo>
                    <a:pt x="24" y="1530"/>
                  </a:moveTo>
                  <a:cubicBezTo>
                    <a:pt x="1" y="2397"/>
                    <a:pt x="572" y="3037"/>
                    <a:pt x="1142" y="3037"/>
                  </a:cubicBezTo>
                  <a:cubicBezTo>
                    <a:pt x="1781" y="3059"/>
                    <a:pt x="2238" y="2215"/>
                    <a:pt x="2238" y="1530"/>
                  </a:cubicBezTo>
                  <a:cubicBezTo>
                    <a:pt x="2238" y="845"/>
                    <a:pt x="1781" y="1"/>
                    <a:pt x="1142" y="24"/>
                  </a:cubicBezTo>
                  <a:cubicBezTo>
                    <a:pt x="549" y="24"/>
                    <a:pt x="206" y="731"/>
                    <a:pt x="184" y="777"/>
                  </a:cubicBezTo>
                  <a:cubicBezTo>
                    <a:pt x="412" y="959"/>
                    <a:pt x="640" y="1119"/>
                    <a:pt x="868" y="1302"/>
                  </a:cubicBezTo>
                  <a:lnTo>
                    <a:pt x="24" y="153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38"/>
            <p:cNvSpPr/>
            <p:nvPr/>
          </p:nvSpPr>
          <p:spPr>
            <a:xfrm>
              <a:off x="7530398" y="2544130"/>
              <a:ext cx="28011" cy="27953"/>
            </a:xfrm>
            <a:custGeom>
              <a:avLst/>
              <a:gdLst/>
              <a:ahLst/>
              <a:cxnLst/>
              <a:rect l="l" t="t" r="r" b="b"/>
              <a:pathLst>
                <a:path w="481" h="480" extrusionOk="0">
                  <a:moveTo>
                    <a:pt x="434" y="92"/>
                  </a:moveTo>
                  <a:cubicBezTo>
                    <a:pt x="480" y="160"/>
                    <a:pt x="434" y="434"/>
                    <a:pt x="275" y="457"/>
                  </a:cubicBezTo>
                  <a:cubicBezTo>
                    <a:pt x="138" y="480"/>
                    <a:pt x="1" y="388"/>
                    <a:pt x="1" y="297"/>
                  </a:cubicBezTo>
                  <a:cubicBezTo>
                    <a:pt x="24" y="160"/>
                    <a:pt x="343" y="0"/>
                    <a:pt x="434" y="9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38"/>
            <p:cNvSpPr/>
            <p:nvPr/>
          </p:nvSpPr>
          <p:spPr>
            <a:xfrm>
              <a:off x="7764386" y="2488283"/>
              <a:ext cx="228631" cy="219371"/>
            </a:xfrm>
            <a:custGeom>
              <a:avLst/>
              <a:gdLst/>
              <a:ahLst/>
              <a:cxnLst/>
              <a:rect l="l" t="t" r="r" b="b"/>
              <a:pathLst>
                <a:path w="3926" h="3767" extrusionOk="0">
                  <a:moveTo>
                    <a:pt x="0" y="1895"/>
                  </a:moveTo>
                  <a:cubicBezTo>
                    <a:pt x="0" y="2922"/>
                    <a:pt x="867" y="3767"/>
                    <a:pt x="1963" y="3767"/>
                  </a:cubicBezTo>
                  <a:cubicBezTo>
                    <a:pt x="3036" y="3767"/>
                    <a:pt x="3926" y="2922"/>
                    <a:pt x="3926" y="1895"/>
                  </a:cubicBezTo>
                  <a:cubicBezTo>
                    <a:pt x="3926" y="845"/>
                    <a:pt x="3036" y="1"/>
                    <a:pt x="1963" y="1"/>
                  </a:cubicBezTo>
                  <a:cubicBezTo>
                    <a:pt x="867" y="1"/>
                    <a:pt x="0" y="845"/>
                    <a:pt x="0" y="1895"/>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38"/>
            <p:cNvSpPr/>
            <p:nvPr/>
          </p:nvSpPr>
          <p:spPr>
            <a:xfrm>
              <a:off x="7818836" y="2492301"/>
              <a:ext cx="147626" cy="191477"/>
            </a:xfrm>
            <a:custGeom>
              <a:avLst/>
              <a:gdLst/>
              <a:ahLst/>
              <a:cxnLst/>
              <a:rect l="l" t="t" r="r" b="b"/>
              <a:pathLst>
                <a:path w="2535" h="3288" extrusionOk="0">
                  <a:moveTo>
                    <a:pt x="24" y="1644"/>
                  </a:moveTo>
                  <a:cubicBezTo>
                    <a:pt x="1" y="2557"/>
                    <a:pt x="663" y="3264"/>
                    <a:pt x="1279" y="3264"/>
                  </a:cubicBezTo>
                  <a:cubicBezTo>
                    <a:pt x="2032" y="3287"/>
                    <a:pt x="2535" y="2374"/>
                    <a:pt x="2535" y="1644"/>
                  </a:cubicBezTo>
                  <a:cubicBezTo>
                    <a:pt x="2535" y="890"/>
                    <a:pt x="2010" y="0"/>
                    <a:pt x="1279" y="23"/>
                  </a:cubicBezTo>
                  <a:cubicBezTo>
                    <a:pt x="640" y="23"/>
                    <a:pt x="229" y="776"/>
                    <a:pt x="206" y="822"/>
                  </a:cubicBezTo>
                  <a:cubicBezTo>
                    <a:pt x="457" y="1027"/>
                    <a:pt x="708" y="1210"/>
                    <a:pt x="982" y="1415"/>
                  </a:cubicBezTo>
                  <a:cubicBezTo>
                    <a:pt x="663" y="1484"/>
                    <a:pt x="343" y="1552"/>
                    <a:pt x="24" y="164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38"/>
            <p:cNvSpPr/>
            <p:nvPr/>
          </p:nvSpPr>
          <p:spPr>
            <a:xfrm>
              <a:off x="7756408" y="2461728"/>
              <a:ext cx="259262" cy="156885"/>
            </a:xfrm>
            <a:custGeom>
              <a:avLst/>
              <a:gdLst/>
              <a:ahLst/>
              <a:cxnLst/>
              <a:rect l="l" t="t" r="r" b="b"/>
              <a:pathLst>
                <a:path w="4452" h="2694" extrusionOk="0">
                  <a:moveTo>
                    <a:pt x="0" y="2169"/>
                  </a:moveTo>
                  <a:cubicBezTo>
                    <a:pt x="411" y="1415"/>
                    <a:pt x="1210" y="959"/>
                    <a:pt x="2054" y="1005"/>
                  </a:cubicBezTo>
                  <a:cubicBezTo>
                    <a:pt x="2990" y="1073"/>
                    <a:pt x="3789" y="1758"/>
                    <a:pt x="4017" y="2694"/>
                  </a:cubicBezTo>
                  <a:cubicBezTo>
                    <a:pt x="4177" y="2032"/>
                    <a:pt x="4314" y="1370"/>
                    <a:pt x="4451" y="708"/>
                  </a:cubicBezTo>
                  <a:cubicBezTo>
                    <a:pt x="4131" y="502"/>
                    <a:pt x="3241" y="0"/>
                    <a:pt x="2009" y="69"/>
                  </a:cubicBezTo>
                  <a:cubicBezTo>
                    <a:pt x="1027" y="114"/>
                    <a:pt x="342" y="502"/>
                    <a:pt x="0"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38"/>
            <p:cNvSpPr/>
            <p:nvPr/>
          </p:nvSpPr>
          <p:spPr>
            <a:xfrm>
              <a:off x="7906596" y="2609237"/>
              <a:ext cx="31971" cy="30632"/>
            </a:xfrm>
            <a:custGeom>
              <a:avLst/>
              <a:gdLst/>
              <a:ahLst/>
              <a:cxnLst/>
              <a:rect l="l" t="t" r="r" b="b"/>
              <a:pathLst>
                <a:path w="549" h="526" extrusionOk="0">
                  <a:moveTo>
                    <a:pt x="480" y="92"/>
                  </a:moveTo>
                  <a:cubicBezTo>
                    <a:pt x="548" y="161"/>
                    <a:pt x="480" y="457"/>
                    <a:pt x="297" y="503"/>
                  </a:cubicBezTo>
                  <a:cubicBezTo>
                    <a:pt x="160" y="526"/>
                    <a:pt x="0" y="412"/>
                    <a:pt x="0" y="320"/>
                  </a:cubicBezTo>
                  <a:cubicBezTo>
                    <a:pt x="0" y="161"/>
                    <a:pt x="388" y="1"/>
                    <a:pt x="480" y="9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38"/>
            <p:cNvSpPr/>
            <p:nvPr/>
          </p:nvSpPr>
          <p:spPr>
            <a:xfrm>
              <a:off x="7771025" y="2340774"/>
              <a:ext cx="271200" cy="247266"/>
            </a:xfrm>
            <a:custGeom>
              <a:avLst/>
              <a:gdLst/>
              <a:ahLst/>
              <a:cxnLst/>
              <a:rect l="l" t="t" r="r" b="b"/>
              <a:pathLst>
                <a:path w="4657" h="4246" extrusionOk="0">
                  <a:moveTo>
                    <a:pt x="3812" y="4246"/>
                  </a:moveTo>
                  <a:cubicBezTo>
                    <a:pt x="3789" y="4086"/>
                    <a:pt x="3652" y="3241"/>
                    <a:pt x="2922" y="2808"/>
                  </a:cubicBezTo>
                  <a:cubicBezTo>
                    <a:pt x="2146" y="2328"/>
                    <a:pt x="936" y="2557"/>
                    <a:pt x="160" y="3447"/>
                  </a:cubicBezTo>
                  <a:cubicBezTo>
                    <a:pt x="69" y="3104"/>
                    <a:pt x="0" y="2511"/>
                    <a:pt x="114" y="1826"/>
                  </a:cubicBezTo>
                  <a:cubicBezTo>
                    <a:pt x="206" y="1141"/>
                    <a:pt x="457" y="616"/>
                    <a:pt x="616" y="297"/>
                  </a:cubicBezTo>
                  <a:cubicBezTo>
                    <a:pt x="982" y="183"/>
                    <a:pt x="1621" y="0"/>
                    <a:pt x="2397" y="23"/>
                  </a:cubicBezTo>
                  <a:cubicBezTo>
                    <a:pt x="3127" y="69"/>
                    <a:pt x="3698" y="251"/>
                    <a:pt x="4040" y="411"/>
                  </a:cubicBezTo>
                  <a:cubicBezTo>
                    <a:pt x="4223" y="776"/>
                    <a:pt x="4657" y="1803"/>
                    <a:pt x="4360" y="3036"/>
                  </a:cubicBezTo>
                  <a:cubicBezTo>
                    <a:pt x="4223" y="3561"/>
                    <a:pt x="3995" y="3972"/>
                    <a:pt x="3812" y="42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38"/>
            <p:cNvSpPr/>
            <p:nvPr/>
          </p:nvSpPr>
          <p:spPr>
            <a:xfrm>
              <a:off x="7417422" y="2423176"/>
              <a:ext cx="191477" cy="105056"/>
            </a:xfrm>
            <a:custGeom>
              <a:avLst/>
              <a:gdLst/>
              <a:ahLst/>
              <a:cxnLst/>
              <a:rect l="l" t="t" r="r" b="b"/>
              <a:pathLst>
                <a:path w="3288" h="1804" extrusionOk="0">
                  <a:moveTo>
                    <a:pt x="1" y="1119"/>
                  </a:moveTo>
                  <a:cubicBezTo>
                    <a:pt x="526" y="594"/>
                    <a:pt x="1279" y="388"/>
                    <a:pt x="1964" y="594"/>
                  </a:cubicBezTo>
                  <a:cubicBezTo>
                    <a:pt x="2899" y="868"/>
                    <a:pt x="3265" y="1712"/>
                    <a:pt x="3287" y="1804"/>
                  </a:cubicBezTo>
                  <a:cubicBezTo>
                    <a:pt x="3287" y="1758"/>
                    <a:pt x="3151" y="731"/>
                    <a:pt x="2283" y="343"/>
                  </a:cubicBezTo>
                  <a:cubicBezTo>
                    <a:pt x="1507" y="0"/>
                    <a:pt x="526" y="297"/>
                    <a:pt x="1" y="111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38"/>
            <p:cNvSpPr/>
            <p:nvPr/>
          </p:nvSpPr>
          <p:spPr>
            <a:xfrm>
              <a:off x="7774985" y="2456370"/>
              <a:ext cx="226010" cy="131669"/>
            </a:xfrm>
            <a:custGeom>
              <a:avLst/>
              <a:gdLst/>
              <a:ahLst/>
              <a:cxnLst/>
              <a:rect l="l" t="t" r="r" b="b"/>
              <a:pathLst>
                <a:path w="3881" h="2261" extrusionOk="0">
                  <a:moveTo>
                    <a:pt x="92" y="1462"/>
                  </a:moveTo>
                  <a:cubicBezTo>
                    <a:pt x="46" y="1507"/>
                    <a:pt x="1" y="1462"/>
                    <a:pt x="23" y="1439"/>
                  </a:cubicBezTo>
                  <a:cubicBezTo>
                    <a:pt x="160" y="1097"/>
                    <a:pt x="503" y="549"/>
                    <a:pt x="1165" y="298"/>
                  </a:cubicBezTo>
                  <a:cubicBezTo>
                    <a:pt x="1918" y="1"/>
                    <a:pt x="2603" y="252"/>
                    <a:pt x="2694" y="298"/>
                  </a:cubicBezTo>
                  <a:cubicBezTo>
                    <a:pt x="3242" y="526"/>
                    <a:pt x="3835" y="1051"/>
                    <a:pt x="3858" y="1599"/>
                  </a:cubicBezTo>
                  <a:cubicBezTo>
                    <a:pt x="3881" y="1781"/>
                    <a:pt x="3858" y="2238"/>
                    <a:pt x="3744" y="2261"/>
                  </a:cubicBezTo>
                  <a:cubicBezTo>
                    <a:pt x="3744" y="2261"/>
                    <a:pt x="3744" y="2261"/>
                    <a:pt x="3721" y="2261"/>
                  </a:cubicBezTo>
                  <a:cubicBezTo>
                    <a:pt x="3721" y="2261"/>
                    <a:pt x="3698" y="2238"/>
                    <a:pt x="3698" y="2238"/>
                  </a:cubicBezTo>
                  <a:cubicBezTo>
                    <a:pt x="3447" y="1416"/>
                    <a:pt x="2740" y="823"/>
                    <a:pt x="1895" y="731"/>
                  </a:cubicBezTo>
                  <a:cubicBezTo>
                    <a:pt x="1210" y="663"/>
                    <a:pt x="526" y="937"/>
                    <a:pt x="92" y="146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38"/>
            <p:cNvSpPr/>
            <p:nvPr/>
          </p:nvSpPr>
          <p:spPr>
            <a:xfrm>
              <a:off x="7794960" y="2266291"/>
              <a:ext cx="220711" cy="125031"/>
            </a:xfrm>
            <a:custGeom>
              <a:avLst/>
              <a:gdLst/>
              <a:ahLst/>
              <a:cxnLst/>
              <a:rect l="l" t="t" r="r" b="b"/>
              <a:pathLst>
                <a:path w="3790" h="2147" extrusionOk="0">
                  <a:moveTo>
                    <a:pt x="69" y="1416"/>
                  </a:moveTo>
                  <a:cubicBezTo>
                    <a:pt x="0" y="1576"/>
                    <a:pt x="114" y="1804"/>
                    <a:pt x="228" y="1736"/>
                  </a:cubicBezTo>
                  <a:cubicBezTo>
                    <a:pt x="593" y="1507"/>
                    <a:pt x="1141" y="1302"/>
                    <a:pt x="1803" y="1348"/>
                  </a:cubicBezTo>
                  <a:cubicBezTo>
                    <a:pt x="2556" y="1393"/>
                    <a:pt x="3173" y="1736"/>
                    <a:pt x="3584" y="2055"/>
                  </a:cubicBezTo>
                  <a:cubicBezTo>
                    <a:pt x="3698" y="2147"/>
                    <a:pt x="3789" y="1941"/>
                    <a:pt x="3721" y="1781"/>
                  </a:cubicBezTo>
                  <a:cubicBezTo>
                    <a:pt x="3287" y="709"/>
                    <a:pt x="2534" y="24"/>
                    <a:pt x="1780" y="1"/>
                  </a:cubicBezTo>
                  <a:cubicBezTo>
                    <a:pt x="1073" y="1"/>
                    <a:pt x="434" y="526"/>
                    <a:pt x="69" y="141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38"/>
            <p:cNvSpPr/>
            <p:nvPr/>
          </p:nvSpPr>
          <p:spPr>
            <a:xfrm>
              <a:off x="7772364" y="2440472"/>
              <a:ext cx="46530" cy="42570"/>
            </a:xfrm>
            <a:custGeom>
              <a:avLst/>
              <a:gdLst/>
              <a:ahLst/>
              <a:cxnLst/>
              <a:rect l="l" t="t" r="r" b="b"/>
              <a:pathLst>
                <a:path w="799" h="731" extrusionOk="0">
                  <a:moveTo>
                    <a:pt x="799" y="114"/>
                  </a:moveTo>
                  <a:cubicBezTo>
                    <a:pt x="434" y="160"/>
                    <a:pt x="160" y="388"/>
                    <a:pt x="46" y="730"/>
                  </a:cubicBezTo>
                  <a:cubicBezTo>
                    <a:pt x="0" y="342"/>
                    <a:pt x="434" y="0"/>
                    <a:pt x="799" y="11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38"/>
            <p:cNvSpPr/>
            <p:nvPr/>
          </p:nvSpPr>
          <p:spPr>
            <a:xfrm>
              <a:off x="7413462" y="2409899"/>
              <a:ext cx="199397" cy="116994"/>
            </a:xfrm>
            <a:custGeom>
              <a:avLst/>
              <a:gdLst/>
              <a:ahLst/>
              <a:cxnLst/>
              <a:rect l="l" t="t" r="r" b="b"/>
              <a:pathLst>
                <a:path w="3424" h="2009" extrusionOk="0">
                  <a:moveTo>
                    <a:pt x="3333" y="1963"/>
                  </a:moveTo>
                  <a:cubicBezTo>
                    <a:pt x="3333" y="2009"/>
                    <a:pt x="3401" y="1986"/>
                    <a:pt x="3401" y="1940"/>
                  </a:cubicBezTo>
                  <a:cubicBezTo>
                    <a:pt x="3424" y="1598"/>
                    <a:pt x="3378" y="1004"/>
                    <a:pt x="2967" y="548"/>
                  </a:cubicBezTo>
                  <a:cubicBezTo>
                    <a:pt x="2488" y="23"/>
                    <a:pt x="1826" y="0"/>
                    <a:pt x="1735" y="0"/>
                  </a:cubicBezTo>
                  <a:cubicBezTo>
                    <a:pt x="1575" y="0"/>
                    <a:pt x="1050" y="0"/>
                    <a:pt x="616" y="365"/>
                  </a:cubicBezTo>
                  <a:cubicBezTo>
                    <a:pt x="206" y="730"/>
                    <a:pt x="0" y="1301"/>
                    <a:pt x="69" y="1347"/>
                  </a:cubicBezTo>
                  <a:cubicBezTo>
                    <a:pt x="69" y="1347"/>
                    <a:pt x="91" y="1347"/>
                    <a:pt x="114" y="1324"/>
                  </a:cubicBezTo>
                  <a:cubicBezTo>
                    <a:pt x="662" y="708"/>
                    <a:pt x="1484" y="434"/>
                    <a:pt x="2191" y="662"/>
                  </a:cubicBezTo>
                  <a:cubicBezTo>
                    <a:pt x="2762" y="867"/>
                    <a:pt x="3196" y="1347"/>
                    <a:pt x="3333" y="196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38"/>
            <p:cNvSpPr/>
            <p:nvPr/>
          </p:nvSpPr>
          <p:spPr>
            <a:xfrm>
              <a:off x="7600862" y="2424516"/>
              <a:ext cx="31971" cy="38610"/>
            </a:xfrm>
            <a:custGeom>
              <a:avLst/>
              <a:gdLst/>
              <a:ahLst/>
              <a:cxnLst/>
              <a:rect l="l" t="t" r="r" b="b"/>
              <a:pathLst>
                <a:path w="549" h="663" extrusionOk="0">
                  <a:moveTo>
                    <a:pt x="1" y="0"/>
                  </a:moveTo>
                  <a:cubicBezTo>
                    <a:pt x="297" y="0"/>
                    <a:pt x="548" y="365"/>
                    <a:pt x="411" y="662"/>
                  </a:cubicBezTo>
                  <a:cubicBezTo>
                    <a:pt x="411" y="365"/>
                    <a:pt x="252" y="114"/>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38"/>
            <p:cNvSpPr/>
            <p:nvPr/>
          </p:nvSpPr>
          <p:spPr>
            <a:xfrm>
              <a:off x="7502503" y="2719592"/>
              <a:ext cx="321748" cy="218032"/>
            </a:xfrm>
            <a:custGeom>
              <a:avLst/>
              <a:gdLst/>
              <a:ahLst/>
              <a:cxnLst/>
              <a:rect l="l" t="t" r="r" b="b"/>
              <a:pathLst>
                <a:path w="5525" h="3744" extrusionOk="0">
                  <a:moveTo>
                    <a:pt x="2603" y="845"/>
                  </a:moveTo>
                  <a:cubicBezTo>
                    <a:pt x="1849" y="685"/>
                    <a:pt x="1712" y="0"/>
                    <a:pt x="1142" y="69"/>
                  </a:cubicBezTo>
                  <a:cubicBezTo>
                    <a:pt x="685" y="114"/>
                    <a:pt x="320" y="639"/>
                    <a:pt x="229" y="1073"/>
                  </a:cubicBezTo>
                  <a:cubicBezTo>
                    <a:pt x="0" y="1986"/>
                    <a:pt x="799" y="2876"/>
                    <a:pt x="1484" y="3264"/>
                  </a:cubicBezTo>
                  <a:cubicBezTo>
                    <a:pt x="2283" y="3744"/>
                    <a:pt x="3128" y="3630"/>
                    <a:pt x="3424" y="3561"/>
                  </a:cubicBezTo>
                  <a:cubicBezTo>
                    <a:pt x="3630" y="3515"/>
                    <a:pt x="4292" y="3379"/>
                    <a:pt x="4839" y="2785"/>
                  </a:cubicBezTo>
                  <a:cubicBezTo>
                    <a:pt x="5068" y="2534"/>
                    <a:pt x="5524" y="2032"/>
                    <a:pt x="5410" y="1461"/>
                  </a:cubicBezTo>
                  <a:cubicBezTo>
                    <a:pt x="5319" y="1028"/>
                    <a:pt x="4976" y="639"/>
                    <a:pt x="4566" y="503"/>
                  </a:cubicBezTo>
                  <a:cubicBezTo>
                    <a:pt x="3812" y="274"/>
                    <a:pt x="3447" y="1005"/>
                    <a:pt x="2603" y="845"/>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38"/>
            <p:cNvSpPr/>
            <p:nvPr/>
          </p:nvSpPr>
          <p:spPr>
            <a:xfrm>
              <a:off x="7539716" y="2954862"/>
              <a:ext cx="223389" cy="18635"/>
            </a:xfrm>
            <a:custGeom>
              <a:avLst/>
              <a:gdLst/>
              <a:ahLst/>
              <a:cxnLst/>
              <a:rect l="l" t="t" r="r" b="b"/>
              <a:pathLst>
                <a:path w="3836" h="320" extrusionOk="0">
                  <a:moveTo>
                    <a:pt x="3835" y="0"/>
                  </a:moveTo>
                  <a:lnTo>
                    <a:pt x="1" y="320"/>
                  </a:ln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38"/>
            <p:cNvSpPr/>
            <p:nvPr/>
          </p:nvSpPr>
          <p:spPr>
            <a:xfrm>
              <a:off x="7499825" y="2730191"/>
              <a:ext cx="321748" cy="218090"/>
            </a:xfrm>
            <a:custGeom>
              <a:avLst/>
              <a:gdLst/>
              <a:ahLst/>
              <a:cxnLst/>
              <a:rect l="l" t="t" r="r" b="b"/>
              <a:pathLst>
                <a:path w="5525" h="3745" extrusionOk="0">
                  <a:moveTo>
                    <a:pt x="2603" y="846"/>
                  </a:moveTo>
                  <a:cubicBezTo>
                    <a:pt x="1850" y="709"/>
                    <a:pt x="1713" y="1"/>
                    <a:pt x="1142" y="69"/>
                  </a:cubicBezTo>
                  <a:cubicBezTo>
                    <a:pt x="686" y="115"/>
                    <a:pt x="320" y="640"/>
                    <a:pt x="229" y="1074"/>
                  </a:cubicBezTo>
                  <a:cubicBezTo>
                    <a:pt x="1" y="1987"/>
                    <a:pt x="800" y="2877"/>
                    <a:pt x="1484" y="3265"/>
                  </a:cubicBezTo>
                  <a:cubicBezTo>
                    <a:pt x="2283" y="3744"/>
                    <a:pt x="3128" y="3630"/>
                    <a:pt x="3425" y="3562"/>
                  </a:cubicBezTo>
                  <a:cubicBezTo>
                    <a:pt x="3630" y="3539"/>
                    <a:pt x="4292" y="3379"/>
                    <a:pt x="4840" y="2786"/>
                  </a:cubicBezTo>
                  <a:cubicBezTo>
                    <a:pt x="5068" y="2535"/>
                    <a:pt x="5525" y="2055"/>
                    <a:pt x="5410" y="1462"/>
                  </a:cubicBezTo>
                  <a:cubicBezTo>
                    <a:pt x="5319" y="1028"/>
                    <a:pt x="4977" y="640"/>
                    <a:pt x="4566" y="526"/>
                  </a:cubicBezTo>
                  <a:cubicBezTo>
                    <a:pt x="3813" y="275"/>
                    <a:pt x="3447" y="1005"/>
                    <a:pt x="2603" y="8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38"/>
            <p:cNvSpPr/>
            <p:nvPr/>
          </p:nvSpPr>
          <p:spPr>
            <a:xfrm>
              <a:off x="7537037" y="2965519"/>
              <a:ext cx="223389" cy="18635"/>
            </a:xfrm>
            <a:custGeom>
              <a:avLst/>
              <a:gdLst/>
              <a:ahLst/>
              <a:cxnLst/>
              <a:rect l="l" t="t" r="r" b="b"/>
              <a:pathLst>
                <a:path w="3836" h="320" extrusionOk="0">
                  <a:moveTo>
                    <a:pt x="3836" y="0"/>
                  </a:moveTo>
                  <a:cubicBezTo>
                    <a:pt x="2557" y="91"/>
                    <a:pt x="1279" y="205"/>
                    <a:pt x="1" y="320"/>
                  </a:cubicBez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38"/>
            <p:cNvSpPr/>
            <p:nvPr/>
          </p:nvSpPr>
          <p:spPr>
            <a:xfrm>
              <a:off x="7502503" y="2724892"/>
              <a:ext cx="321748" cy="219371"/>
            </a:xfrm>
            <a:custGeom>
              <a:avLst/>
              <a:gdLst/>
              <a:ahLst/>
              <a:cxnLst/>
              <a:rect l="l" t="t" r="r" b="b"/>
              <a:pathLst>
                <a:path w="5525" h="3767" extrusionOk="0">
                  <a:moveTo>
                    <a:pt x="2625" y="868"/>
                  </a:moveTo>
                  <a:cubicBezTo>
                    <a:pt x="1849" y="708"/>
                    <a:pt x="1712" y="1"/>
                    <a:pt x="1165" y="69"/>
                  </a:cubicBezTo>
                  <a:cubicBezTo>
                    <a:pt x="685" y="138"/>
                    <a:pt x="343" y="663"/>
                    <a:pt x="229" y="1096"/>
                  </a:cubicBezTo>
                  <a:cubicBezTo>
                    <a:pt x="0" y="1986"/>
                    <a:pt x="822" y="2899"/>
                    <a:pt x="1484" y="3288"/>
                  </a:cubicBezTo>
                  <a:cubicBezTo>
                    <a:pt x="2306" y="3767"/>
                    <a:pt x="3150" y="3653"/>
                    <a:pt x="3424" y="3584"/>
                  </a:cubicBezTo>
                  <a:cubicBezTo>
                    <a:pt x="3630" y="3539"/>
                    <a:pt x="4292" y="3402"/>
                    <a:pt x="4839" y="2808"/>
                  </a:cubicBezTo>
                  <a:cubicBezTo>
                    <a:pt x="5091" y="2534"/>
                    <a:pt x="5524" y="2055"/>
                    <a:pt x="5410" y="1461"/>
                  </a:cubicBezTo>
                  <a:cubicBezTo>
                    <a:pt x="5319" y="1051"/>
                    <a:pt x="4976" y="663"/>
                    <a:pt x="4566" y="526"/>
                  </a:cubicBezTo>
                  <a:cubicBezTo>
                    <a:pt x="3835" y="297"/>
                    <a:pt x="3447" y="1028"/>
                    <a:pt x="2625" y="86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38"/>
            <p:cNvSpPr/>
            <p:nvPr/>
          </p:nvSpPr>
          <p:spPr>
            <a:xfrm>
              <a:off x="7534416" y="2848525"/>
              <a:ext cx="216692" cy="119673"/>
            </a:xfrm>
            <a:custGeom>
              <a:avLst/>
              <a:gdLst/>
              <a:ahLst/>
              <a:cxnLst/>
              <a:rect l="l" t="t" r="r" b="b"/>
              <a:pathLst>
                <a:path w="3721" h="2055" extrusionOk="0">
                  <a:moveTo>
                    <a:pt x="0" y="868"/>
                  </a:moveTo>
                  <a:cubicBezTo>
                    <a:pt x="114" y="708"/>
                    <a:pt x="365" y="457"/>
                    <a:pt x="754" y="274"/>
                  </a:cubicBezTo>
                  <a:cubicBezTo>
                    <a:pt x="868" y="229"/>
                    <a:pt x="1370" y="0"/>
                    <a:pt x="1940" y="69"/>
                  </a:cubicBezTo>
                  <a:cubicBezTo>
                    <a:pt x="3059" y="183"/>
                    <a:pt x="3675" y="1233"/>
                    <a:pt x="3721" y="1324"/>
                  </a:cubicBezTo>
                  <a:cubicBezTo>
                    <a:pt x="3561" y="1438"/>
                    <a:pt x="2602" y="2055"/>
                    <a:pt x="1415" y="1758"/>
                  </a:cubicBezTo>
                  <a:cubicBezTo>
                    <a:pt x="639" y="1553"/>
                    <a:pt x="183" y="1073"/>
                    <a:pt x="0" y="86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38"/>
            <p:cNvSpPr/>
            <p:nvPr/>
          </p:nvSpPr>
          <p:spPr>
            <a:xfrm>
              <a:off x="7530398" y="2820630"/>
              <a:ext cx="220711" cy="105056"/>
            </a:xfrm>
            <a:custGeom>
              <a:avLst/>
              <a:gdLst/>
              <a:ahLst/>
              <a:cxnLst/>
              <a:rect l="l" t="t" r="r" b="b"/>
              <a:pathLst>
                <a:path w="3790" h="1804" extrusionOk="0">
                  <a:moveTo>
                    <a:pt x="3790" y="1803"/>
                  </a:moveTo>
                  <a:cubicBezTo>
                    <a:pt x="3721" y="1689"/>
                    <a:pt x="3242" y="867"/>
                    <a:pt x="2192" y="662"/>
                  </a:cubicBezTo>
                  <a:cubicBezTo>
                    <a:pt x="1188" y="457"/>
                    <a:pt x="434" y="982"/>
                    <a:pt x="320" y="1073"/>
                  </a:cubicBezTo>
                  <a:cubicBezTo>
                    <a:pt x="206" y="936"/>
                    <a:pt x="115" y="799"/>
                    <a:pt x="1" y="685"/>
                  </a:cubicBezTo>
                  <a:cubicBezTo>
                    <a:pt x="1439" y="0"/>
                    <a:pt x="2831" y="137"/>
                    <a:pt x="3447" y="890"/>
                  </a:cubicBezTo>
                  <a:cubicBezTo>
                    <a:pt x="3584" y="1050"/>
                    <a:pt x="3744" y="1347"/>
                    <a:pt x="3790" y="180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38"/>
            <p:cNvSpPr/>
            <p:nvPr/>
          </p:nvSpPr>
          <p:spPr>
            <a:xfrm>
              <a:off x="7660670" y="2869780"/>
              <a:ext cx="22653" cy="22653"/>
            </a:xfrm>
            <a:custGeom>
              <a:avLst/>
              <a:gdLst/>
              <a:ahLst/>
              <a:cxnLst/>
              <a:rect l="l" t="t" r="r" b="b"/>
              <a:pathLst>
                <a:path w="389" h="389" extrusionOk="0">
                  <a:moveTo>
                    <a:pt x="46" y="46"/>
                  </a:moveTo>
                  <a:cubicBezTo>
                    <a:pt x="1" y="92"/>
                    <a:pt x="1" y="275"/>
                    <a:pt x="115" y="343"/>
                  </a:cubicBezTo>
                  <a:cubicBezTo>
                    <a:pt x="206" y="389"/>
                    <a:pt x="343" y="366"/>
                    <a:pt x="366" y="297"/>
                  </a:cubicBezTo>
                  <a:cubicBezTo>
                    <a:pt x="389" y="206"/>
                    <a:pt x="115" y="1"/>
                    <a:pt x="46" y="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38"/>
            <p:cNvSpPr/>
            <p:nvPr/>
          </p:nvSpPr>
          <p:spPr>
            <a:xfrm>
              <a:off x="7530398" y="2833908"/>
              <a:ext cx="232707" cy="146286"/>
            </a:xfrm>
            <a:custGeom>
              <a:avLst/>
              <a:gdLst/>
              <a:ahLst/>
              <a:cxnLst/>
              <a:rect l="l" t="t" r="r" b="b"/>
              <a:pathLst>
                <a:path w="3996" h="2512" extrusionOk="0">
                  <a:moveTo>
                    <a:pt x="3995" y="2169"/>
                  </a:moveTo>
                  <a:lnTo>
                    <a:pt x="183" y="2511"/>
                  </a:lnTo>
                  <a:lnTo>
                    <a:pt x="1" y="320"/>
                  </a:lnTo>
                  <a:lnTo>
                    <a:pt x="3813"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38"/>
            <p:cNvSpPr/>
            <p:nvPr/>
          </p:nvSpPr>
          <p:spPr>
            <a:xfrm>
              <a:off x="7578267" y="2722271"/>
              <a:ext cx="218032" cy="91720"/>
            </a:xfrm>
            <a:custGeom>
              <a:avLst/>
              <a:gdLst/>
              <a:ahLst/>
              <a:cxnLst/>
              <a:rect l="l" t="t" r="r" b="b"/>
              <a:pathLst>
                <a:path w="3744" h="1575" extrusionOk="0">
                  <a:moveTo>
                    <a:pt x="183" y="0"/>
                  </a:moveTo>
                  <a:cubicBezTo>
                    <a:pt x="137" y="114"/>
                    <a:pt x="1" y="388"/>
                    <a:pt x="115" y="708"/>
                  </a:cubicBezTo>
                  <a:cubicBezTo>
                    <a:pt x="229" y="1004"/>
                    <a:pt x="503" y="1141"/>
                    <a:pt x="708" y="1255"/>
                  </a:cubicBezTo>
                  <a:cubicBezTo>
                    <a:pt x="1416" y="1575"/>
                    <a:pt x="2123" y="1415"/>
                    <a:pt x="2397" y="1347"/>
                  </a:cubicBezTo>
                  <a:cubicBezTo>
                    <a:pt x="3036" y="1210"/>
                    <a:pt x="3493" y="867"/>
                    <a:pt x="3744" y="662"/>
                  </a:cubicBezTo>
                  <a:cubicBezTo>
                    <a:pt x="3538" y="571"/>
                    <a:pt x="3219" y="457"/>
                    <a:pt x="2831" y="434"/>
                  </a:cubicBezTo>
                  <a:cubicBezTo>
                    <a:pt x="2100" y="388"/>
                    <a:pt x="1781" y="685"/>
                    <a:pt x="1210" y="593"/>
                  </a:cubicBezTo>
                  <a:cubicBezTo>
                    <a:pt x="936" y="548"/>
                    <a:pt x="571" y="411"/>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38"/>
            <p:cNvSpPr/>
            <p:nvPr/>
          </p:nvSpPr>
          <p:spPr>
            <a:xfrm>
              <a:off x="8038207" y="2627872"/>
              <a:ext cx="65165" cy="67844"/>
            </a:xfrm>
            <a:custGeom>
              <a:avLst/>
              <a:gdLst/>
              <a:ahLst/>
              <a:cxnLst/>
              <a:rect l="l" t="t" r="r" b="b"/>
              <a:pathLst>
                <a:path w="1119" h="1165" extrusionOk="0">
                  <a:moveTo>
                    <a:pt x="434" y="69"/>
                  </a:moveTo>
                  <a:cubicBezTo>
                    <a:pt x="160" y="137"/>
                    <a:pt x="0" y="822"/>
                    <a:pt x="251" y="1005"/>
                  </a:cubicBezTo>
                  <a:cubicBezTo>
                    <a:pt x="457" y="1165"/>
                    <a:pt x="959" y="1028"/>
                    <a:pt x="1027" y="685"/>
                  </a:cubicBezTo>
                  <a:cubicBezTo>
                    <a:pt x="1119" y="366"/>
                    <a:pt x="685" y="0"/>
                    <a:pt x="434" y="6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38"/>
            <p:cNvSpPr/>
            <p:nvPr/>
          </p:nvSpPr>
          <p:spPr>
            <a:xfrm>
              <a:off x="8117931" y="2710275"/>
              <a:ext cx="30632" cy="31971"/>
            </a:xfrm>
            <a:custGeom>
              <a:avLst/>
              <a:gdLst/>
              <a:ahLst/>
              <a:cxnLst/>
              <a:rect l="l" t="t" r="r" b="b"/>
              <a:pathLst>
                <a:path w="526" h="549" extrusionOk="0">
                  <a:moveTo>
                    <a:pt x="206" y="23"/>
                  </a:moveTo>
                  <a:cubicBezTo>
                    <a:pt x="69" y="46"/>
                    <a:pt x="1" y="389"/>
                    <a:pt x="115" y="457"/>
                  </a:cubicBezTo>
                  <a:cubicBezTo>
                    <a:pt x="206" y="548"/>
                    <a:pt x="457" y="480"/>
                    <a:pt x="503" y="320"/>
                  </a:cubicBezTo>
                  <a:cubicBezTo>
                    <a:pt x="526" y="160"/>
                    <a:pt x="320" y="1"/>
                    <a:pt x="206" y="2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38"/>
            <p:cNvSpPr/>
            <p:nvPr/>
          </p:nvSpPr>
          <p:spPr>
            <a:xfrm>
              <a:off x="7366932" y="2580003"/>
              <a:ext cx="63826" cy="67844"/>
            </a:xfrm>
            <a:custGeom>
              <a:avLst/>
              <a:gdLst/>
              <a:ahLst/>
              <a:cxnLst/>
              <a:rect l="l" t="t" r="r" b="b"/>
              <a:pathLst>
                <a:path w="1096" h="1165" extrusionOk="0">
                  <a:moveTo>
                    <a:pt x="434" y="69"/>
                  </a:moveTo>
                  <a:cubicBezTo>
                    <a:pt x="137" y="138"/>
                    <a:pt x="0" y="822"/>
                    <a:pt x="229" y="1005"/>
                  </a:cubicBezTo>
                  <a:cubicBezTo>
                    <a:pt x="434" y="1165"/>
                    <a:pt x="936" y="1005"/>
                    <a:pt x="1027" y="685"/>
                  </a:cubicBezTo>
                  <a:cubicBezTo>
                    <a:pt x="1096" y="343"/>
                    <a:pt x="662" y="1"/>
                    <a:pt x="434" y="6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38"/>
            <p:cNvSpPr/>
            <p:nvPr/>
          </p:nvSpPr>
          <p:spPr>
            <a:xfrm>
              <a:off x="7557011" y="2492301"/>
              <a:ext cx="106395" cy="202075"/>
            </a:xfrm>
            <a:custGeom>
              <a:avLst/>
              <a:gdLst/>
              <a:ahLst/>
              <a:cxnLst/>
              <a:rect l="l" t="t" r="r" b="b"/>
              <a:pathLst>
                <a:path w="1827" h="3470" extrusionOk="0">
                  <a:moveTo>
                    <a:pt x="1575" y="0"/>
                  </a:moveTo>
                  <a:cubicBezTo>
                    <a:pt x="1826" y="868"/>
                    <a:pt x="1758" y="1826"/>
                    <a:pt x="1393" y="2671"/>
                  </a:cubicBezTo>
                  <a:cubicBezTo>
                    <a:pt x="1370" y="2716"/>
                    <a:pt x="1301" y="2739"/>
                    <a:pt x="1256" y="2716"/>
                  </a:cubicBezTo>
                  <a:cubicBezTo>
                    <a:pt x="1027" y="2443"/>
                    <a:pt x="662" y="2328"/>
                    <a:pt x="388" y="2648"/>
                  </a:cubicBezTo>
                  <a:cubicBezTo>
                    <a:pt x="137" y="2922"/>
                    <a:pt x="343" y="3356"/>
                    <a:pt x="685" y="3470"/>
                  </a:cubicBezTo>
                  <a:cubicBezTo>
                    <a:pt x="251" y="3424"/>
                    <a:pt x="0" y="2899"/>
                    <a:pt x="274" y="2557"/>
                  </a:cubicBezTo>
                  <a:cubicBezTo>
                    <a:pt x="525" y="2146"/>
                    <a:pt x="1142" y="2191"/>
                    <a:pt x="1370" y="2580"/>
                  </a:cubicBezTo>
                  <a:cubicBezTo>
                    <a:pt x="1370" y="2580"/>
                    <a:pt x="1187" y="2580"/>
                    <a:pt x="1187" y="2580"/>
                  </a:cubicBezTo>
                  <a:cubicBezTo>
                    <a:pt x="1530" y="1781"/>
                    <a:pt x="1667" y="868"/>
                    <a:pt x="1575"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38"/>
            <p:cNvSpPr/>
            <p:nvPr/>
          </p:nvSpPr>
          <p:spPr>
            <a:xfrm>
              <a:off x="7570289" y="2649128"/>
              <a:ext cx="50548" cy="51887"/>
            </a:xfrm>
            <a:custGeom>
              <a:avLst/>
              <a:gdLst/>
              <a:ahLst/>
              <a:cxnLst/>
              <a:rect l="l" t="t" r="r" b="b"/>
              <a:pathLst>
                <a:path w="868" h="891" extrusionOk="0">
                  <a:moveTo>
                    <a:pt x="868" y="708"/>
                  </a:moveTo>
                  <a:cubicBezTo>
                    <a:pt x="571" y="891"/>
                    <a:pt x="229" y="800"/>
                    <a:pt x="92" y="571"/>
                  </a:cubicBezTo>
                  <a:cubicBezTo>
                    <a:pt x="1" y="411"/>
                    <a:pt x="1" y="183"/>
                    <a:pt x="138" y="1"/>
                  </a:cubicBezTo>
                  <a:cubicBezTo>
                    <a:pt x="160" y="69"/>
                    <a:pt x="206" y="297"/>
                    <a:pt x="411" y="480"/>
                  </a:cubicBezTo>
                  <a:cubicBezTo>
                    <a:pt x="594" y="640"/>
                    <a:pt x="777" y="685"/>
                    <a:pt x="868"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38"/>
            <p:cNvSpPr/>
            <p:nvPr/>
          </p:nvSpPr>
          <p:spPr>
            <a:xfrm>
              <a:off x="8193695" y="2537492"/>
              <a:ext cx="198115" cy="265901"/>
            </a:xfrm>
            <a:custGeom>
              <a:avLst/>
              <a:gdLst/>
              <a:ahLst/>
              <a:cxnLst/>
              <a:rect l="l" t="t" r="r" b="b"/>
              <a:pathLst>
                <a:path w="3402" h="4566" extrusionOk="0">
                  <a:moveTo>
                    <a:pt x="69" y="1461"/>
                  </a:moveTo>
                  <a:cubicBezTo>
                    <a:pt x="389" y="525"/>
                    <a:pt x="1233" y="0"/>
                    <a:pt x="1964" y="137"/>
                  </a:cubicBezTo>
                  <a:cubicBezTo>
                    <a:pt x="2831" y="297"/>
                    <a:pt x="3128" y="1347"/>
                    <a:pt x="3151" y="1461"/>
                  </a:cubicBezTo>
                  <a:cubicBezTo>
                    <a:pt x="3402" y="2306"/>
                    <a:pt x="3014" y="3219"/>
                    <a:pt x="2352" y="3744"/>
                  </a:cubicBezTo>
                  <a:cubicBezTo>
                    <a:pt x="1324" y="4565"/>
                    <a:pt x="69" y="4109"/>
                    <a:pt x="1" y="4086"/>
                  </a:cubicBez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38"/>
            <p:cNvSpPr/>
            <p:nvPr/>
          </p:nvSpPr>
          <p:spPr>
            <a:xfrm>
              <a:off x="7745751" y="3935830"/>
              <a:ext cx="291175" cy="927858"/>
            </a:xfrm>
            <a:custGeom>
              <a:avLst/>
              <a:gdLst/>
              <a:ahLst/>
              <a:cxnLst/>
              <a:rect l="l" t="t" r="r" b="b"/>
              <a:pathLst>
                <a:path w="5000" h="15933" extrusionOk="0">
                  <a:moveTo>
                    <a:pt x="4817" y="15271"/>
                  </a:moveTo>
                  <a:cubicBezTo>
                    <a:pt x="4862" y="15065"/>
                    <a:pt x="4634" y="14791"/>
                    <a:pt x="4155" y="14472"/>
                  </a:cubicBezTo>
                  <a:lnTo>
                    <a:pt x="4155" y="14472"/>
                  </a:lnTo>
                  <a:cubicBezTo>
                    <a:pt x="4429" y="9656"/>
                    <a:pt x="4725" y="4839"/>
                    <a:pt x="4999" y="0"/>
                  </a:cubicBezTo>
                  <a:cubicBezTo>
                    <a:pt x="3356" y="411"/>
                    <a:pt x="1712" y="822"/>
                    <a:pt x="69" y="1233"/>
                  </a:cubicBezTo>
                  <a:cubicBezTo>
                    <a:pt x="1" y="2945"/>
                    <a:pt x="1" y="4725"/>
                    <a:pt x="1" y="6529"/>
                  </a:cubicBezTo>
                  <a:cubicBezTo>
                    <a:pt x="46" y="9770"/>
                    <a:pt x="183" y="12874"/>
                    <a:pt x="389" y="15818"/>
                  </a:cubicBezTo>
                  <a:cubicBezTo>
                    <a:pt x="3242" y="15933"/>
                    <a:pt x="4703" y="15750"/>
                    <a:pt x="4817" y="1527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38"/>
            <p:cNvSpPr/>
            <p:nvPr/>
          </p:nvSpPr>
          <p:spPr>
            <a:xfrm>
              <a:off x="8221589" y="2594620"/>
              <a:ext cx="128991" cy="131669"/>
            </a:xfrm>
            <a:custGeom>
              <a:avLst/>
              <a:gdLst/>
              <a:ahLst/>
              <a:cxnLst/>
              <a:rect l="l" t="t" r="r" b="b"/>
              <a:pathLst>
                <a:path w="2215" h="2261" extrusionOk="0">
                  <a:moveTo>
                    <a:pt x="2101" y="891"/>
                  </a:moveTo>
                  <a:cubicBezTo>
                    <a:pt x="2055" y="526"/>
                    <a:pt x="1736" y="229"/>
                    <a:pt x="1393" y="138"/>
                  </a:cubicBezTo>
                  <a:cubicBezTo>
                    <a:pt x="868" y="1"/>
                    <a:pt x="206" y="389"/>
                    <a:pt x="1" y="1074"/>
                  </a:cubicBezTo>
                  <a:cubicBezTo>
                    <a:pt x="298" y="937"/>
                    <a:pt x="663" y="1028"/>
                    <a:pt x="868" y="1279"/>
                  </a:cubicBezTo>
                  <a:cubicBezTo>
                    <a:pt x="1097" y="1553"/>
                    <a:pt x="1097" y="1987"/>
                    <a:pt x="845" y="2260"/>
                  </a:cubicBezTo>
                  <a:cubicBezTo>
                    <a:pt x="1713" y="2101"/>
                    <a:pt x="2215" y="1439"/>
                    <a:pt x="2101" y="89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38"/>
            <p:cNvSpPr/>
            <p:nvPr/>
          </p:nvSpPr>
          <p:spPr>
            <a:xfrm>
              <a:off x="8216290" y="2578664"/>
              <a:ext cx="138308" cy="150305"/>
            </a:xfrm>
            <a:custGeom>
              <a:avLst/>
              <a:gdLst/>
              <a:ahLst/>
              <a:cxnLst/>
              <a:rect l="l" t="t" r="r" b="b"/>
              <a:pathLst>
                <a:path w="2375" h="2581" extrusionOk="0">
                  <a:moveTo>
                    <a:pt x="2374" y="1439"/>
                  </a:moveTo>
                  <a:cubicBezTo>
                    <a:pt x="2055" y="183"/>
                    <a:pt x="503" y="229"/>
                    <a:pt x="160" y="1416"/>
                  </a:cubicBezTo>
                  <a:lnTo>
                    <a:pt x="46" y="1348"/>
                  </a:lnTo>
                  <a:cubicBezTo>
                    <a:pt x="845" y="982"/>
                    <a:pt x="1553" y="1964"/>
                    <a:pt x="936" y="2580"/>
                  </a:cubicBezTo>
                  <a:cubicBezTo>
                    <a:pt x="1393" y="1987"/>
                    <a:pt x="800" y="1165"/>
                    <a:pt x="115" y="1462"/>
                  </a:cubicBezTo>
                  <a:cubicBezTo>
                    <a:pt x="69" y="1507"/>
                    <a:pt x="1" y="1439"/>
                    <a:pt x="1" y="1393"/>
                  </a:cubicBezTo>
                  <a:cubicBezTo>
                    <a:pt x="343" y="69"/>
                    <a:pt x="2169" y="1"/>
                    <a:pt x="2374" y="143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38"/>
            <p:cNvSpPr/>
            <p:nvPr/>
          </p:nvSpPr>
          <p:spPr>
            <a:xfrm>
              <a:off x="7180813" y="1697393"/>
              <a:ext cx="1293399" cy="949114"/>
            </a:xfrm>
            <a:custGeom>
              <a:avLst/>
              <a:gdLst/>
              <a:ahLst/>
              <a:cxnLst/>
              <a:rect l="l" t="t" r="r" b="b"/>
              <a:pathLst>
                <a:path w="22210" h="16298" extrusionOk="0">
                  <a:moveTo>
                    <a:pt x="16618" y="5365"/>
                  </a:moveTo>
                  <a:cubicBezTo>
                    <a:pt x="16503" y="5091"/>
                    <a:pt x="14997" y="1165"/>
                    <a:pt x="11505" y="549"/>
                  </a:cubicBezTo>
                  <a:cubicBezTo>
                    <a:pt x="8332" y="1"/>
                    <a:pt x="5593" y="2580"/>
                    <a:pt x="5433" y="2717"/>
                  </a:cubicBezTo>
                  <a:cubicBezTo>
                    <a:pt x="4155" y="3972"/>
                    <a:pt x="4086" y="5022"/>
                    <a:pt x="2329" y="6118"/>
                  </a:cubicBezTo>
                  <a:cubicBezTo>
                    <a:pt x="1119" y="6871"/>
                    <a:pt x="1" y="7099"/>
                    <a:pt x="46" y="7419"/>
                  </a:cubicBezTo>
                  <a:cubicBezTo>
                    <a:pt x="92" y="7739"/>
                    <a:pt x="1119" y="7875"/>
                    <a:pt x="2329" y="7944"/>
                  </a:cubicBezTo>
                  <a:cubicBezTo>
                    <a:pt x="1872" y="8378"/>
                    <a:pt x="1690" y="8743"/>
                    <a:pt x="1758" y="9040"/>
                  </a:cubicBezTo>
                  <a:cubicBezTo>
                    <a:pt x="2078" y="10090"/>
                    <a:pt x="6255" y="9975"/>
                    <a:pt x="14312" y="8697"/>
                  </a:cubicBezTo>
                  <a:cubicBezTo>
                    <a:pt x="14289" y="9679"/>
                    <a:pt x="14404" y="11733"/>
                    <a:pt x="15682" y="13787"/>
                  </a:cubicBezTo>
                  <a:cubicBezTo>
                    <a:pt x="16252" y="14655"/>
                    <a:pt x="16869" y="15316"/>
                    <a:pt x="17394" y="15773"/>
                  </a:cubicBezTo>
                  <a:cubicBezTo>
                    <a:pt x="17690" y="15202"/>
                    <a:pt x="18238" y="14792"/>
                    <a:pt x="18832" y="14769"/>
                  </a:cubicBezTo>
                  <a:cubicBezTo>
                    <a:pt x="19631" y="14723"/>
                    <a:pt x="20429" y="15339"/>
                    <a:pt x="20612" y="16298"/>
                  </a:cubicBezTo>
                  <a:cubicBezTo>
                    <a:pt x="22210" y="12600"/>
                    <a:pt x="21776" y="8811"/>
                    <a:pt x="19585" y="6803"/>
                  </a:cubicBezTo>
                  <a:cubicBezTo>
                    <a:pt x="19106" y="6346"/>
                    <a:pt x="18170" y="5661"/>
                    <a:pt x="16618" y="536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38"/>
            <p:cNvSpPr/>
            <p:nvPr/>
          </p:nvSpPr>
          <p:spPr>
            <a:xfrm>
              <a:off x="7539716" y="1863538"/>
              <a:ext cx="319070" cy="253963"/>
            </a:xfrm>
            <a:custGeom>
              <a:avLst/>
              <a:gdLst/>
              <a:ahLst/>
              <a:cxnLst/>
              <a:rect l="l" t="t" r="r" b="b"/>
              <a:pathLst>
                <a:path w="5479" h="4361" extrusionOk="0">
                  <a:moveTo>
                    <a:pt x="2511" y="708"/>
                  </a:moveTo>
                  <a:cubicBezTo>
                    <a:pt x="503" y="1895"/>
                    <a:pt x="1" y="2375"/>
                    <a:pt x="69" y="2535"/>
                  </a:cubicBezTo>
                  <a:cubicBezTo>
                    <a:pt x="183" y="2831"/>
                    <a:pt x="2009" y="2238"/>
                    <a:pt x="2123" y="2535"/>
                  </a:cubicBezTo>
                  <a:cubicBezTo>
                    <a:pt x="2237" y="2808"/>
                    <a:pt x="777" y="3425"/>
                    <a:pt x="891" y="3790"/>
                  </a:cubicBezTo>
                  <a:cubicBezTo>
                    <a:pt x="1051" y="4361"/>
                    <a:pt x="5113" y="3858"/>
                    <a:pt x="5113" y="3448"/>
                  </a:cubicBezTo>
                  <a:cubicBezTo>
                    <a:pt x="5113" y="3265"/>
                    <a:pt x="4018" y="3219"/>
                    <a:pt x="3972" y="2831"/>
                  </a:cubicBezTo>
                  <a:cubicBezTo>
                    <a:pt x="3904" y="2352"/>
                    <a:pt x="5479" y="1850"/>
                    <a:pt x="5410" y="1621"/>
                  </a:cubicBezTo>
                  <a:cubicBezTo>
                    <a:pt x="5342" y="1348"/>
                    <a:pt x="3242" y="1873"/>
                    <a:pt x="3128" y="1553"/>
                  </a:cubicBezTo>
                  <a:cubicBezTo>
                    <a:pt x="3014" y="1211"/>
                    <a:pt x="5045" y="298"/>
                    <a:pt x="4954" y="92"/>
                  </a:cubicBezTo>
                  <a:cubicBezTo>
                    <a:pt x="4908" y="1"/>
                    <a:pt x="4269" y="138"/>
                    <a:pt x="2511"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38"/>
            <p:cNvSpPr/>
            <p:nvPr/>
          </p:nvSpPr>
          <p:spPr>
            <a:xfrm>
              <a:off x="8115252" y="2190527"/>
              <a:ext cx="180878" cy="260602"/>
            </a:xfrm>
            <a:custGeom>
              <a:avLst/>
              <a:gdLst/>
              <a:ahLst/>
              <a:cxnLst/>
              <a:rect l="l" t="t" r="r" b="b"/>
              <a:pathLst>
                <a:path w="3106" h="4475" extrusionOk="0">
                  <a:moveTo>
                    <a:pt x="47" y="1713"/>
                  </a:moveTo>
                  <a:cubicBezTo>
                    <a:pt x="115" y="3037"/>
                    <a:pt x="823" y="4246"/>
                    <a:pt x="1119" y="4178"/>
                  </a:cubicBezTo>
                  <a:cubicBezTo>
                    <a:pt x="1416" y="4109"/>
                    <a:pt x="1188" y="2717"/>
                    <a:pt x="1485" y="2649"/>
                  </a:cubicBezTo>
                  <a:cubicBezTo>
                    <a:pt x="1827" y="2580"/>
                    <a:pt x="2306" y="4475"/>
                    <a:pt x="2649" y="4406"/>
                  </a:cubicBezTo>
                  <a:cubicBezTo>
                    <a:pt x="3105" y="4338"/>
                    <a:pt x="3037" y="800"/>
                    <a:pt x="2649" y="754"/>
                  </a:cubicBezTo>
                  <a:cubicBezTo>
                    <a:pt x="2398" y="708"/>
                    <a:pt x="2261" y="1873"/>
                    <a:pt x="1804" y="1895"/>
                  </a:cubicBezTo>
                  <a:cubicBezTo>
                    <a:pt x="1211" y="1918"/>
                    <a:pt x="845" y="1"/>
                    <a:pt x="412" y="69"/>
                  </a:cubicBezTo>
                  <a:cubicBezTo>
                    <a:pt x="138" y="92"/>
                    <a:pt x="1" y="982"/>
                    <a:pt x="47" y="171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38"/>
            <p:cNvSpPr/>
            <p:nvPr/>
          </p:nvSpPr>
          <p:spPr>
            <a:xfrm>
              <a:off x="8381095" y="2646449"/>
              <a:ext cx="58" cy="58"/>
            </a:xfrm>
            <a:custGeom>
              <a:avLst/>
              <a:gdLst/>
              <a:ahLst/>
              <a:cxnLst/>
              <a:rect l="l" t="t" r="r" b="b"/>
              <a:pathLst>
                <a:path w="1" h="1" extrusionOk="0">
                  <a:moveTo>
                    <a:pt x="1" y="1"/>
                  </a:moveTo>
                  <a:lnTo>
                    <a:pt x="1" y="1"/>
                  </a:lnTo>
                  <a:lnTo>
                    <a:pt x="1" y="1"/>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38"/>
            <p:cNvSpPr/>
            <p:nvPr/>
          </p:nvSpPr>
          <p:spPr>
            <a:xfrm>
              <a:off x="8410387" y="2562707"/>
              <a:ext cx="1339" cy="2737"/>
            </a:xfrm>
            <a:custGeom>
              <a:avLst/>
              <a:gdLst/>
              <a:ahLst/>
              <a:cxnLst/>
              <a:rect l="l" t="t" r="r" b="b"/>
              <a:pathLst>
                <a:path w="23" h="47" extrusionOk="0">
                  <a:moveTo>
                    <a:pt x="23" y="1"/>
                  </a:moveTo>
                  <a:cubicBezTo>
                    <a:pt x="0" y="24"/>
                    <a:pt x="0" y="47"/>
                    <a:pt x="0" y="47"/>
                  </a:cubicBezTo>
                  <a:cubicBezTo>
                    <a:pt x="0" y="47"/>
                    <a:pt x="0" y="24"/>
                    <a:pt x="2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38"/>
            <p:cNvSpPr/>
            <p:nvPr/>
          </p:nvSpPr>
          <p:spPr>
            <a:xfrm>
              <a:off x="7183492" y="1697393"/>
              <a:ext cx="1280122" cy="852095"/>
            </a:xfrm>
            <a:custGeom>
              <a:avLst/>
              <a:gdLst/>
              <a:ahLst/>
              <a:cxnLst/>
              <a:rect l="l" t="t" r="r" b="b"/>
              <a:pathLst>
                <a:path w="21982" h="14632" extrusionOk="0">
                  <a:moveTo>
                    <a:pt x="2876" y="6301"/>
                  </a:moveTo>
                  <a:cubicBezTo>
                    <a:pt x="5068" y="4908"/>
                    <a:pt x="5090" y="3402"/>
                    <a:pt x="7053" y="2169"/>
                  </a:cubicBezTo>
                  <a:cubicBezTo>
                    <a:pt x="7419" y="1941"/>
                    <a:pt x="9359" y="754"/>
                    <a:pt x="11687" y="1188"/>
                  </a:cubicBezTo>
                  <a:cubicBezTo>
                    <a:pt x="14882" y="1781"/>
                    <a:pt x="16389" y="4954"/>
                    <a:pt x="16572" y="5365"/>
                  </a:cubicBezTo>
                  <a:cubicBezTo>
                    <a:pt x="17256" y="5661"/>
                    <a:pt x="19242" y="6574"/>
                    <a:pt x="20452" y="8766"/>
                  </a:cubicBezTo>
                  <a:cubicBezTo>
                    <a:pt x="21684" y="10934"/>
                    <a:pt x="21502" y="13148"/>
                    <a:pt x="21137" y="14632"/>
                  </a:cubicBezTo>
                  <a:cubicBezTo>
                    <a:pt x="21981" y="11505"/>
                    <a:pt x="21388" y="8492"/>
                    <a:pt x="19539" y="6803"/>
                  </a:cubicBezTo>
                  <a:cubicBezTo>
                    <a:pt x="19060" y="6346"/>
                    <a:pt x="18124" y="5661"/>
                    <a:pt x="16572" y="5365"/>
                  </a:cubicBezTo>
                  <a:cubicBezTo>
                    <a:pt x="16457" y="5091"/>
                    <a:pt x="14951" y="1165"/>
                    <a:pt x="11459" y="549"/>
                  </a:cubicBezTo>
                  <a:cubicBezTo>
                    <a:pt x="8286" y="1"/>
                    <a:pt x="5547" y="2580"/>
                    <a:pt x="5387" y="2717"/>
                  </a:cubicBezTo>
                  <a:cubicBezTo>
                    <a:pt x="4109" y="3972"/>
                    <a:pt x="4040" y="5022"/>
                    <a:pt x="2283" y="6118"/>
                  </a:cubicBezTo>
                  <a:cubicBezTo>
                    <a:pt x="1301" y="6734"/>
                    <a:pt x="388" y="6985"/>
                    <a:pt x="92" y="7236"/>
                  </a:cubicBezTo>
                  <a:cubicBezTo>
                    <a:pt x="69" y="7305"/>
                    <a:pt x="23" y="7373"/>
                    <a:pt x="0" y="7419"/>
                  </a:cubicBezTo>
                  <a:cubicBezTo>
                    <a:pt x="731" y="7282"/>
                    <a:pt x="1781" y="6985"/>
                    <a:pt x="2876" y="630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38"/>
            <p:cNvSpPr/>
            <p:nvPr/>
          </p:nvSpPr>
          <p:spPr>
            <a:xfrm>
              <a:off x="7309746" y="3954466"/>
              <a:ext cx="339044" cy="915862"/>
            </a:xfrm>
            <a:custGeom>
              <a:avLst/>
              <a:gdLst/>
              <a:ahLst/>
              <a:cxnLst/>
              <a:rect l="l" t="t" r="r" b="b"/>
              <a:pathLst>
                <a:path w="5822" h="15727" extrusionOk="0">
                  <a:moveTo>
                    <a:pt x="5022" y="822"/>
                  </a:moveTo>
                  <a:cubicBezTo>
                    <a:pt x="3333" y="548"/>
                    <a:pt x="1667" y="274"/>
                    <a:pt x="1" y="0"/>
                  </a:cubicBezTo>
                  <a:lnTo>
                    <a:pt x="1964" y="14357"/>
                  </a:lnTo>
                  <a:lnTo>
                    <a:pt x="1964" y="14357"/>
                  </a:lnTo>
                  <a:cubicBezTo>
                    <a:pt x="1507" y="14722"/>
                    <a:pt x="1325" y="14996"/>
                    <a:pt x="1393" y="15202"/>
                  </a:cubicBezTo>
                  <a:cubicBezTo>
                    <a:pt x="1530" y="15658"/>
                    <a:pt x="3014" y="15727"/>
                    <a:pt x="5821" y="15407"/>
                  </a:cubicBezTo>
                  <a:cubicBezTo>
                    <a:pt x="5821" y="12440"/>
                    <a:pt x="5707" y="9336"/>
                    <a:pt x="5479" y="6117"/>
                  </a:cubicBezTo>
                  <a:cubicBezTo>
                    <a:pt x="5365" y="4291"/>
                    <a:pt x="5205" y="2534"/>
                    <a:pt x="5022" y="822"/>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38"/>
            <p:cNvSpPr/>
            <p:nvPr/>
          </p:nvSpPr>
          <p:spPr>
            <a:xfrm>
              <a:off x="7255238" y="3515781"/>
              <a:ext cx="836196" cy="958013"/>
            </a:xfrm>
            <a:custGeom>
              <a:avLst/>
              <a:gdLst/>
              <a:ahLst/>
              <a:cxnLst/>
              <a:rect l="l" t="t" r="r" b="b"/>
              <a:pathLst>
                <a:path w="14359" h="10044" extrusionOk="0">
                  <a:moveTo>
                    <a:pt x="2991" y="1"/>
                  </a:moveTo>
                  <a:cubicBezTo>
                    <a:pt x="1987" y="2603"/>
                    <a:pt x="1005" y="5205"/>
                    <a:pt x="1" y="7807"/>
                  </a:cubicBezTo>
                  <a:cubicBezTo>
                    <a:pt x="754" y="8286"/>
                    <a:pt x="1941" y="8925"/>
                    <a:pt x="3539" y="9268"/>
                  </a:cubicBezTo>
                  <a:cubicBezTo>
                    <a:pt x="4794" y="9542"/>
                    <a:pt x="5867" y="9542"/>
                    <a:pt x="6666" y="9473"/>
                  </a:cubicBezTo>
                  <a:cubicBezTo>
                    <a:pt x="6894" y="8583"/>
                    <a:pt x="7122" y="7693"/>
                    <a:pt x="7351" y="6780"/>
                  </a:cubicBezTo>
                  <a:cubicBezTo>
                    <a:pt x="7533" y="7761"/>
                    <a:pt x="7693" y="8743"/>
                    <a:pt x="7876" y="9701"/>
                  </a:cubicBezTo>
                  <a:cubicBezTo>
                    <a:pt x="8880" y="9907"/>
                    <a:pt x="10386" y="10044"/>
                    <a:pt x="12121" y="9679"/>
                  </a:cubicBezTo>
                  <a:cubicBezTo>
                    <a:pt x="12806" y="9519"/>
                    <a:pt x="13399" y="9313"/>
                    <a:pt x="13924" y="9108"/>
                  </a:cubicBezTo>
                  <a:cubicBezTo>
                    <a:pt x="14175" y="7784"/>
                    <a:pt x="14358" y="5844"/>
                    <a:pt x="13993" y="3607"/>
                  </a:cubicBezTo>
                  <a:cubicBezTo>
                    <a:pt x="13787" y="2397"/>
                    <a:pt x="13468" y="1370"/>
                    <a:pt x="13148" y="549"/>
                  </a:cubicBezTo>
                  <a:cubicBezTo>
                    <a:pt x="9770" y="366"/>
                    <a:pt x="6369" y="183"/>
                    <a:pt x="29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38"/>
            <p:cNvSpPr/>
            <p:nvPr/>
          </p:nvSpPr>
          <p:spPr>
            <a:xfrm>
              <a:off x="7756408" y="4645657"/>
              <a:ext cx="436005" cy="320409"/>
            </a:xfrm>
            <a:custGeom>
              <a:avLst/>
              <a:gdLst/>
              <a:ahLst/>
              <a:cxnLst/>
              <a:rect l="l" t="t" r="r" b="b"/>
              <a:pathLst>
                <a:path w="7487" h="5502" extrusionOk="0">
                  <a:moveTo>
                    <a:pt x="0" y="457"/>
                  </a:moveTo>
                  <a:cubicBezTo>
                    <a:pt x="91" y="2191"/>
                    <a:pt x="228" y="3880"/>
                    <a:pt x="365" y="5501"/>
                  </a:cubicBezTo>
                  <a:lnTo>
                    <a:pt x="365" y="5501"/>
                  </a:lnTo>
                  <a:cubicBezTo>
                    <a:pt x="4999" y="5387"/>
                    <a:pt x="7350" y="4976"/>
                    <a:pt x="7441" y="4291"/>
                  </a:cubicBezTo>
                  <a:lnTo>
                    <a:pt x="7441" y="4291"/>
                  </a:lnTo>
                  <a:cubicBezTo>
                    <a:pt x="7487" y="3766"/>
                    <a:pt x="6346" y="3104"/>
                    <a:pt x="3972" y="2283"/>
                  </a:cubicBezTo>
                  <a:lnTo>
                    <a:pt x="3972" y="2283"/>
                  </a:lnTo>
                  <a:cubicBezTo>
                    <a:pt x="4017" y="1529"/>
                    <a:pt x="4063" y="753"/>
                    <a:pt x="4109" y="0"/>
                  </a:cubicBezTo>
                  <a:lnTo>
                    <a:pt x="4109" y="0"/>
                  </a:lnTo>
                  <a:cubicBezTo>
                    <a:pt x="2739" y="137"/>
                    <a:pt x="1370" y="297"/>
                    <a:pt x="0" y="457"/>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8"/>
            <p:cNvSpPr/>
            <p:nvPr/>
          </p:nvSpPr>
          <p:spPr>
            <a:xfrm>
              <a:off x="7768346" y="4778549"/>
              <a:ext cx="425407" cy="187517"/>
            </a:xfrm>
            <a:custGeom>
              <a:avLst/>
              <a:gdLst/>
              <a:ahLst/>
              <a:cxnLst/>
              <a:rect l="l" t="t" r="r" b="b"/>
              <a:pathLst>
                <a:path w="7305" h="3220" extrusionOk="0">
                  <a:moveTo>
                    <a:pt x="3767" y="1"/>
                  </a:moveTo>
                  <a:lnTo>
                    <a:pt x="3767" y="1"/>
                  </a:lnTo>
                  <a:cubicBezTo>
                    <a:pt x="4246" y="320"/>
                    <a:pt x="4474" y="594"/>
                    <a:pt x="4429" y="800"/>
                  </a:cubicBezTo>
                  <a:cubicBezTo>
                    <a:pt x="4336" y="1187"/>
                    <a:pt x="3366" y="1380"/>
                    <a:pt x="1492" y="1380"/>
                  </a:cubicBezTo>
                  <a:cubicBezTo>
                    <a:pt x="1046" y="1380"/>
                    <a:pt x="549" y="1369"/>
                    <a:pt x="1" y="1347"/>
                  </a:cubicBezTo>
                  <a:lnTo>
                    <a:pt x="1" y="1347"/>
                  </a:lnTo>
                  <a:cubicBezTo>
                    <a:pt x="69" y="1986"/>
                    <a:pt x="115" y="2603"/>
                    <a:pt x="160" y="3219"/>
                  </a:cubicBezTo>
                  <a:cubicBezTo>
                    <a:pt x="4794" y="3105"/>
                    <a:pt x="7145" y="2694"/>
                    <a:pt x="7236" y="2009"/>
                  </a:cubicBezTo>
                  <a:cubicBezTo>
                    <a:pt x="7305" y="1484"/>
                    <a:pt x="6141" y="822"/>
                    <a:pt x="37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8"/>
            <p:cNvSpPr/>
            <p:nvPr/>
          </p:nvSpPr>
          <p:spPr>
            <a:xfrm>
              <a:off x="7227343" y="4657595"/>
              <a:ext cx="422786" cy="317730"/>
            </a:xfrm>
            <a:custGeom>
              <a:avLst/>
              <a:gdLst/>
              <a:ahLst/>
              <a:cxnLst/>
              <a:rect l="l" t="t" r="r" b="b"/>
              <a:pathLst>
                <a:path w="7260" h="5456" extrusionOk="0">
                  <a:moveTo>
                    <a:pt x="3379" y="2283"/>
                  </a:moveTo>
                  <a:cubicBezTo>
                    <a:pt x="1096" y="3287"/>
                    <a:pt x="1" y="4041"/>
                    <a:pt x="92" y="4543"/>
                  </a:cubicBezTo>
                  <a:lnTo>
                    <a:pt x="92" y="4543"/>
                  </a:lnTo>
                  <a:cubicBezTo>
                    <a:pt x="229" y="5228"/>
                    <a:pt x="2626" y="5456"/>
                    <a:pt x="7236" y="5205"/>
                  </a:cubicBezTo>
                  <a:lnTo>
                    <a:pt x="7236" y="5205"/>
                  </a:lnTo>
                  <a:cubicBezTo>
                    <a:pt x="7259" y="3561"/>
                    <a:pt x="7236" y="1872"/>
                    <a:pt x="7191" y="138"/>
                  </a:cubicBezTo>
                  <a:lnTo>
                    <a:pt x="7191" y="138"/>
                  </a:lnTo>
                  <a:cubicBezTo>
                    <a:pt x="5821" y="92"/>
                    <a:pt x="4452" y="46"/>
                    <a:pt x="3082" y="1"/>
                  </a:cubicBezTo>
                  <a:lnTo>
                    <a:pt x="308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8"/>
            <p:cNvSpPr/>
            <p:nvPr/>
          </p:nvSpPr>
          <p:spPr>
            <a:xfrm>
              <a:off x="7227343" y="4790546"/>
              <a:ext cx="421447" cy="175928"/>
            </a:xfrm>
            <a:custGeom>
              <a:avLst/>
              <a:gdLst/>
              <a:ahLst/>
              <a:cxnLst/>
              <a:rect l="l" t="t" r="r" b="b"/>
              <a:pathLst>
                <a:path w="7237" h="3021" extrusionOk="0">
                  <a:moveTo>
                    <a:pt x="3379" y="0"/>
                  </a:moveTo>
                  <a:lnTo>
                    <a:pt x="3379" y="0"/>
                  </a:lnTo>
                  <a:cubicBezTo>
                    <a:pt x="1096" y="1004"/>
                    <a:pt x="1" y="1758"/>
                    <a:pt x="92" y="2260"/>
                  </a:cubicBezTo>
                  <a:cubicBezTo>
                    <a:pt x="193" y="2764"/>
                    <a:pt x="1519" y="3021"/>
                    <a:pt x="4053" y="3021"/>
                  </a:cubicBezTo>
                  <a:cubicBezTo>
                    <a:pt x="4960" y="3021"/>
                    <a:pt x="6021" y="2988"/>
                    <a:pt x="7236" y="2922"/>
                  </a:cubicBezTo>
                  <a:cubicBezTo>
                    <a:pt x="7236" y="2305"/>
                    <a:pt x="7236" y="1666"/>
                    <a:pt x="7236" y="1050"/>
                  </a:cubicBezTo>
                  <a:cubicBezTo>
                    <a:pt x="6080" y="1182"/>
                    <a:pt x="5149" y="1247"/>
                    <a:pt x="4443" y="1247"/>
                  </a:cubicBezTo>
                  <a:cubicBezTo>
                    <a:pt x="3435" y="1247"/>
                    <a:pt x="2889" y="1113"/>
                    <a:pt x="2808" y="845"/>
                  </a:cubicBezTo>
                  <a:cubicBezTo>
                    <a:pt x="2740" y="639"/>
                    <a:pt x="2922" y="365"/>
                    <a:pt x="337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8"/>
            <p:cNvSpPr/>
            <p:nvPr/>
          </p:nvSpPr>
          <p:spPr>
            <a:xfrm>
              <a:off x="6832568" y="2347413"/>
              <a:ext cx="296474" cy="312431"/>
            </a:xfrm>
            <a:custGeom>
              <a:avLst/>
              <a:gdLst/>
              <a:ahLst/>
              <a:cxnLst/>
              <a:rect l="l" t="t" r="r" b="b"/>
              <a:pathLst>
                <a:path w="5091" h="5365" extrusionOk="0">
                  <a:moveTo>
                    <a:pt x="3447" y="799"/>
                  </a:moveTo>
                  <a:cubicBezTo>
                    <a:pt x="3036" y="251"/>
                    <a:pt x="2740" y="0"/>
                    <a:pt x="2557" y="0"/>
                  </a:cubicBezTo>
                  <a:cubicBezTo>
                    <a:pt x="2534" y="0"/>
                    <a:pt x="2511" y="0"/>
                    <a:pt x="2488" y="0"/>
                  </a:cubicBezTo>
                  <a:cubicBezTo>
                    <a:pt x="2260" y="92"/>
                    <a:pt x="2260" y="594"/>
                    <a:pt x="2283" y="868"/>
                  </a:cubicBezTo>
                  <a:cubicBezTo>
                    <a:pt x="2192" y="754"/>
                    <a:pt x="1872" y="434"/>
                    <a:pt x="1370" y="388"/>
                  </a:cubicBezTo>
                  <a:cubicBezTo>
                    <a:pt x="1233" y="388"/>
                    <a:pt x="731" y="343"/>
                    <a:pt x="525" y="685"/>
                  </a:cubicBezTo>
                  <a:cubicBezTo>
                    <a:pt x="366" y="936"/>
                    <a:pt x="480" y="1233"/>
                    <a:pt x="503" y="1301"/>
                  </a:cubicBezTo>
                  <a:cubicBezTo>
                    <a:pt x="480" y="1324"/>
                    <a:pt x="229" y="1415"/>
                    <a:pt x="160" y="1689"/>
                  </a:cubicBezTo>
                  <a:cubicBezTo>
                    <a:pt x="92" y="1918"/>
                    <a:pt x="183" y="2146"/>
                    <a:pt x="366" y="2306"/>
                  </a:cubicBezTo>
                  <a:cubicBezTo>
                    <a:pt x="206" y="2328"/>
                    <a:pt x="69" y="2465"/>
                    <a:pt x="46" y="2625"/>
                  </a:cubicBezTo>
                  <a:cubicBezTo>
                    <a:pt x="1" y="2808"/>
                    <a:pt x="92" y="2990"/>
                    <a:pt x="274" y="3082"/>
                  </a:cubicBezTo>
                  <a:cubicBezTo>
                    <a:pt x="252" y="3127"/>
                    <a:pt x="137" y="3241"/>
                    <a:pt x="160" y="3424"/>
                  </a:cubicBezTo>
                  <a:cubicBezTo>
                    <a:pt x="183" y="3630"/>
                    <a:pt x="343" y="3789"/>
                    <a:pt x="594" y="3835"/>
                  </a:cubicBezTo>
                  <a:cubicBezTo>
                    <a:pt x="891" y="4223"/>
                    <a:pt x="1621" y="5022"/>
                    <a:pt x="2785" y="5273"/>
                  </a:cubicBezTo>
                  <a:cubicBezTo>
                    <a:pt x="3013" y="5341"/>
                    <a:pt x="3242" y="5364"/>
                    <a:pt x="3470" y="5364"/>
                  </a:cubicBezTo>
                  <a:cubicBezTo>
                    <a:pt x="3995" y="4794"/>
                    <a:pt x="4543" y="4223"/>
                    <a:pt x="5091" y="3652"/>
                  </a:cubicBezTo>
                  <a:cubicBezTo>
                    <a:pt x="4520" y="2351"/>
                    <a:pt x="3926" y="1415"/>
                    <a:pt x="3447" y="79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8"/>
            <p:cNvSpPr/>
            <p:nvPr/>
          </p:nvSpPr>
          <p:spPr>
            <a:xfrm>
              <a:off x="6989395" y="2505579"/>
              <a:ext cx="1717467" cy="1264165"/>
            </a:xfrm>
            <a:custGeom>
              <a:avLst/>
              <a:gdLst/>
              <a:ahLst/>
              <a:cxnLst/>
              <a:rect l="l" t="t" r="r" b="b"/>
              <a:pathLst>
                <a:path w="29492" h="21708" extrusionOk="0">
                  <a:moveTo>
                    <a:pt x="2375" y="183"/>
                  </a:moveTo>
                  <a:cubicBezTo>
                    <a:pt x="1690" y="914"/>
                    <a:pt x="1005" y="1621"/>
                    <a:pt x="298" y="2352"/>
                  </a:cubicBezTo>
                  <a:lnTo>
                    <a:pt x="298" y="2352"/>
                  </a:lnTo>
                  <a:cubicBezTo>
                    <a:pt x="1" y="2671"/>
                    <a:pt x="1" y="3150"/>
                    <a:pt x="298" y="3470"/>
                  </a:cubicBezTo>
                  <a:lnTo>
                    <a:pt x="298" y="3470"/>
                  </a:lnTo>
                  <a:cubicBezTo>
                    <a:pt x="2945" y="6346"/>
                    <a:pt x="5616" y="9245"/>
                    <a:pt x="8264" y="12121"/>
                  </a:cubicBezTo>
                  <a:lnTo>
                    <a:pt x="8264" y="12121"/>
                  </a:lnTo>
                  <a:cubicBezTo>
                    <a:pt x="7237" y="14038"/>
                    <a:pt x="6460" y="15659"/>
                    <a:pt x="5867" y="16914"/>
                  </a:cubicBezTo>
                  <a:lnTo>
                    <a:pt x="5867" y="16914"/>
                  </a:lnTo>
                  <a:cubicBezTo>
                    <a:pt x="5525" y="17713"/>
                    <a:pt x="5091" y="18626"/>
                    <a:pt x="5525" y="19402"/>
                  </a:cubicBezTo>
                  <a:lnTo>
                    <a:pt x="5525" y="19402"/>
                  </a:lnTo>
                  <a:cubicBezTo>
                    <a:pt x="5753" y="19858"/>
                    <a:pt x="6187" y="20087"/>
                    <a:pt x="6506" y="20201"/>
                  </a:cubicBezTo>
                  <a:lnTo>
                    <a:pt x="6506" y="20201"/>
                  </a:lnTo>
                  <a:cubicBezTo>
                    <a:pt x="6643" y="19904"/>
                    <a:pt x="6780" y="19607"/>
                    <a:pt x="6917" y="19311"/>
                  </a:cubicBezTo>
                  <a:lnTo>
                    <a:pt x="6917" y="19311"/>
                  </a:lnTo>
                  <a:cubicBezTo>
                    <a:pt x="7647" y="19904"/>
                    <a:pt x="8880" y="20726"/>
                    <a:pt x="10592" y="21137"/>
                  </a:cubicBezTo>
                  <a:lnTo>
                    <a:pt x="10592" y="21137"/>
                  </a:lnTo>
                  <a:cubicBezTo>
                    <a:pt x="12966" y="21707"/>
                    <a:pt x="14883" y="21160"/>
                    <a:pt x="15636" y="20931"/>
                  </a:cubicBezTo>
                  <a:lnTo>
                    <a:pt x="15636" y="20931"/>
                  </a:lnTo>
                  <a:cubicBezTo>
                    <a:pt x="16732" y="20612"/>
                    <a:pt x="17599" y="20155"/>
                    <a:pt x="18261" y="19744"/>
                  </a:cubicBezTo>
                  <a:lnTo>
                    <a:pt x="18261" y="19744"/>
                  </a:lnTo>
                  <a:cubicBezTo>
                    <a:pt x="18718" y="19448"/>
                    <a:pt x="18923" y="18923"/>
                    <a:pt x="18809" y="18398"/>
                  </a:cubicBezTo>
                  <a:lnTo>
                    <a:pt x="18809" y="18398"/>
                  </a:lnTo>
                  <a:cubicBezTo>
                    <a:pt x="18467" y="16777"/>
                    <a:pt x="18124" y="15179"/>
                    <a:pt x="17759" y="13559"/>
                  </a:cubicBezTo>
                  <a:lnTo>
                    <a:pt x="17759" y="13559"/>
                  </a:lnTo>
                  <a:cubicBezTo>
                    <a:pt x="21502" y="12280"/>
                    <a:pt x="25246" y="10979"/>
                    <a:pt x="28989" y="9678"/>
                  </a:cubicBezTo>
                  <a:lnTo>
                    <a:pt x="28989" y="9678"/>
                  </a:lnTo>
                  <a:cubicBezTo>
                    <a:pt x="29331" y="9564"/>
                    <a:pt x="29491" y="9176"/>
                    <a:pt x="29354" y="8834"/>
                  </a:cubicBezTo>
                  <a:lnTo>
                    <a:pt x="29354" y="8834"/>
                  </a:lnTo>
                  <a:cubicBezTo>
                    <a:pt x="28943" y="7830"/>
                    <a:pt x="28533" y="6825"/>
                    <a:pt x="28122" y="5821"/>
                  </a:cubicBezTo>
                  <a:lnTo>
                    <a:pt x="28122" y="5821"/>
                  </a:lnTo>
                  <a:cubicBezTo>
                    <a:pt x="28030" y="5570"/>
                    <a:pt x="27756" y="5456"/>
                    <a:pt x="27505" y="5524"/>
                  </a:cubicBezTo>
                  <a:lnTo>
                    <a:pt x="27505" y="5524"/>
                  </a:lnTo>
                  <a:cubicBezTo>
                    <a:pt x="23557" y="6711"/>
                    <a:pt x="19608" y="7898"/>
                    <a:pt x="15659" y="9062"/>
                  </a:cubicBezTo>
                  <a:lnTo>
                    <a:pt x="15659" y="9062"/>
                  </a:lnTo>
                  <a:cubicBezTo>
                    <a:pt x="13856" y="8537"/>
                    <a:pt x="11140" y="7510"/>
                    <a:pt x="8332" y="5387"/>
                  </a:cubicBezTo>
                  <a:lnTo>
                    <a:pt x="8332" y="5387"/>
                  </a:lnTo>
                  <a:cubicBezTo>
                    <a:pt x="5981" y="3630"/>
                    <a:pt x="4361" y="1712"/>
                    <a:pt x="3311" y="252"/>
                  </a:cubicBezTo>
                  <a:lnTo>
                    <a:pt x="3311" y="252"/>
                  </a:lnTo>
                  <a:cubicBezTo>
                    <a:pt x="3196" y="92"/>
                    <a:pt x="3014" y="1"/>
                    <a:pt x="2831" y="1"/>
                  </a:cubicBezTo>
                  <a:lnTo>
                    <a:pt x="2831" y="1"/>
                  </a:lnTo>
                  <a:lnTo>
                    <a:pt x="2808" y="1"/>
                  </a:lnTo>
                  <a:lnTo>
                    <a:pt x="2808" y="1"/>
                  </a:lnTo>
                  <a:cubicBezTo>
                    <a:pt x="2671" y="1"/>
                    <a:pt x="2512" y="69"/>
                    <a:pt x="2375" y="183"/>
                  </a:cubicBezTo>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8"/>
            <p:cNvSpPr/>
            <p:nvPr/>
          </p:nvSpPr>
          <p:spPr>
            <a:xfrm>
              <a:off x="7579607" y="3148901"/>
              <a:ext cx="118334" cy="559697"/>
            </a:xfrm>
            <a:custGeom>
              <a:avLst/>
              <a:gdLst/>
              <a:ahLst/>
              <a:cxnLst/>
              <a:rect l="l" t="t" r="r" b="b"/>
              <a:pathLst>
                <a:path w="2032" h="9611" extrusionOk="0">
                  <a:moveTo>
                    <a:pt x="2032" y="1"/>
                  </a:moveTo>
                  <a:cubicBezTo>
                    <a:pt x="617" y="2991"/>
                    <a:pt x="114" y="6324"/>
                    <a:pt x="320" y="9610"/>
                  </a:cubicBezTo>
                  <a:cubicBezTo>
                    <a:pt x="251" y="9200"/>
                    <a:pt x="206" y="8789"/>
                    <a:pt x="183" y="8378"/>
                  </a:cubicBezTo>
                  <a:cubicBezTo>
                    <a:pt x="0" y="5502"/>
                    <a:pt x="548" y="2512"/>
                    <a:pt x="20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8"/>
            <p:cNvSpPr/>
            <p:nvPr/>
          </p:nvSpPr>
          <p:spPr>
            <a:xfrm>
              <a:off x="7559632" y="2985435"/>
              <a:ext cx="349643" cy="283197"/>
            </a:xfrm>
            <a:custGeom>
              <a:avLst/>
              <a:gdLst/>
              <a:ahLst/>
              <a:cxnLst/>
              <a:rect l="l" t="t" r="r" b="b"/>
              <a:pathLst>
                <a:path w="6004" h="4863" extrusionOk="0">
                  <a:moveTo>
                    <a:pt x="2192" y="2443"/>
                  </a:moveTo>
                  <a:lnTo>
                    <a:pt x="3881" y="4086"/>
                  </a:lnTo>
                  <a:cubicBezTo>
                    <a:pt x="3973" y="4177"/>
                    <a:pt x="4087" y="4200"/>
                    <a:pt x="4201" y="4200"/>
                  </a:cubicBezTo>
                  <a:cubicBezTo>
                    <a:pt x="4315" y="4177"/>
                    <a:pt x="4406" y="4132"/>
                    <a:pt x="4475" y="4040"/>
                  </a:cubicBezTo>
                  <a:cubicBezTo>
                    <a:pt x="4908" y="3379"/>
                    <a:pt x="5205" y="2671"/>
                    <a:pt x="5296" y="1941"/>
                  </a:cubicBezTo>
                  <a:cubicBezTo>
                    <a:pt x="5365" y="1575"/>
                    <a:pt x="5365" y="1210"/>
                    <a:pt x="5319" y="822"/>
                  </a:cubicBezTo>
                  <a:lnTo>
                    <a:pt x="2124" y="662"/>
                  </a:lnTo>
                  <a:cubicBezTo>
                    <a:pt x="1850" y="936"/>
                    <a:pt x="1599" y="1256"/>
                    <a:pt x="1393" y="1575"/>
                  </a:cubicBezTo>
                  <a:cubicBezTo>
                    <a:pt x="1119" y="1986"/>
                    <a:pt x="868" y="2443"/>
                    <a:pt x="686" y="2899"/>
                  </a:cubicBezTo>
                  <a:cubicBezTo>
                    <a:pt x="686" y="2899"/>
                    <a:pt x="686" y="2922"/>
                    <a:pt x="709" y="2968"/>
                  </a:cubicBezTo>
                  <a:cubicBezTo>
                    <a:pt x="731" y="2991"/>
                    <a:pt x="754" y="2991"/>
                    <a:pt x="777" y="2968"/>
                  </a:cubicBezTo>
                  <a:close/>
                  <a:moveTo>
                    <a:pt x="4246" y="4839"/>
                  </a:moveTo>
                  <a:cubicBezTo>
                    <a:pt x="3950" y="4862"/>
                    <a:pt x="3653" y="4748"/>
                    <a:pt x="3425" y="4543"/>
                  </a:cubicBezTo>
                  <a:lnTo>
                    <a:pt x="2055" y="3173"/>
                  </a:lnTo>
                  <a:lnTo>
                    <a:pt x="1005" y="3561"/>
                  </a:lnTo>
                  <a:cubicBezTo>
                    <a:pt x="731" y="3675"/>
                    <a:pt x="457" y="3607"/>
                    <a:pt x="252" y="3401"/>
                  </a:cubicBezTo>
                  <a:cubicBezTo>
                    <a:pt x="69" y="3219"/>
                    <a:pt x="1" y="2922"/>
                    <a:pt x="115" y="2671"/>
                  </a:cubicBezTo>
                  <a:cubicBezTo>
                    <a:pt x="298" y="2169"/>
                    <a:pt x="549" y="1667"/>
                    <a:pt x="845" y="1233"/>
                  </a:cubicBezTo>
                  <a:cubicBezTo>
                    <a:pt x="1119" y="822"/>
                    <a:pt x="1439" y="457"/>
                    <a:pt x="1781" y="115"/>
                  </a:cubicBezTo>
                  <a:lnTo>
                    <a:pt x="1895" y="0"/>
                  </a:lnTo>
                  <a:lnTo>
                    <a:pt x="5890" y="229"/>
                  </a:lnTo>
                  <a:lnTo>
                    <a:pt x="5913" y="480"/>
                  </a:lnTo>
                  <a:cubicBezTo>
                    <a:pt x="6004" y="1005"/>
                    <a:pt x="6004" y="1507"/>
                    <a:pt x="5936" y="2032"/>
                  </a:cubicBezTo>
                  <a:cubicBezTo>
                    <a:pt x="5821" y="2876"/>
                    <a:pt x="5502" y="3675"/>
                    <a:pt x="5000" y="4406"/>
                  </a:cubicBezTo>
                  <a:cubicBezTo>
                    <a:pt x="4817" y="4634"/>
                    <a:pt x="4543" y="4794"/>
                    <a:pt x="4246" y="4839"/>
                  </a:cubicBezTo>
                  <a:cubicBezTo>
                    <a:pt x="4246" y="4839"/>
                    <a:pt x="4246" y="4839"/>
                    <a:pt x="4246" y="483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8"/>
            <p:cNvSpPr/>
            <p:nvPr/>
          </p:nvSpPr>
          <p:spPr>
            <a:xfrm>
              <a:off x="8000937" y="3006691"/>
              <a:ext cx="693928" cy="235328"/>
            </a:xfrm>
            <a:custGeom>
              <a:avLst/>
              <a:gdLst/>
              <a:ahLst/>
              <a:cxnLst/>
              <a:rect l="l" t="t" r="r" b="b"/>
              <a:pathLst>
                <a:path w="11916" h="4041" extrusionOk="0">
                  <a:moveTo>
                    <a:pt x="1" y="4041"/>
                  </a:moveTo>
                  <a:cubicBezTo>
                    <a:pt x="3927" y="2580"/>
                    <a:pt x="7921" y="1210"/>
                    <a:pt x="11916" y="1"/>
                  </a:cubicBezTo>
                  <a:cubicBezTo>
                    <a:pt x="8013" y="1484"/>
                    <a:pt x="4018" y="2831"/>
                    <a:pt x="1" y="404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8"/>
            <p:cNvSpPr/>
            <p:nvPr/>
          </p:nvSpPr>
          <p:spPr>
            <a:xfrm>
              <a:off x="7319063" y="2058975"/>
              <a:ext cx="1052831" cy="1018239"/>
            </a:xfrm>
            <a:custGeom>
              <a:avLst/>
              <a:gdLst/>
              <a:ahLst/>
              <a:cxnLst/>
              <a:rect l="l" t="t" r="r" b="b"/>
              <a:pathLst>
                <a:path w="18079" h="17485" extrusionOk="0">
                  <a:moveTo>
                    <a:pt x="14244" y="10637"/>
                  </a:moveTo>
                  <a:cubicBezTo>
                    <a:pt x="14175" y="10956"/>
                    <a:pt x="13673" y="11116"/>
                    <a:pt x="13468" y="10956"/>
                  </a:cubicBezTo>
                  <a:cubicBezTo>
                    <a:pt x="13216" y="10774"/>
                    <a:pt x="13376" y="10089"/>
                    <a:pt x="13650" y="10021"/>
                  </a:cubicBezTo>
                  <a:cubicBezTo>
                    <a:pt x="13901" y="9952"/>
                    <a:pt x="14335" y="10294"/>
                    <a:pt x="14244" y="10637"/>
                  </a:cubicBezTo>
                  <a:close/>
                  <a:moveTo>
                    <a:pt x="15088" y="11664"/>
                  </a:moveTo>
                  <a:cubicBezTo>
                    <a:pt x="15042" y="11824"/>
                    <a:pt x="14791" y="11892"/>
                    <a:pt x="14700" y="11824"/>
                  </a:cubicBezTo>
                  <a:cubicBezTo>
                    <a:pt x="14586" y="11732"/>
                    <a:pt x="14654" y="11413"/>
                    <a:pt x="14791" y="11367"/>
                  </a:cubicBezTo>
                  <a:cubicBezTo>
                    <a:pt x="14906" y="11344"/>
                    <a:pt x="15111" y="11504"/>
                    <a:pt x="15088" y="11664"/>
                  </a:cubicBezTo>
                  <a:close/>
                  <a:moveTo>
                    <a:pt x="6346" y="10294"/>
                  </a:moveTo>
                  <a:cubicBezTo>
                    <a:pt x="6323" y="10340"/>
                    <a:pt x="6255" y="10363"/>
                    <a:pt x="6209" y="10340"/>
                  </a:cubicBezTo>
                  <a:cubicBezTo>
                    <a:pt x="5981" y="10043"/>
                    <a:pt x="5616" y="9952"/>
                    <a:pt x="5342" y="10249"/>
                  </a:cubicBezTo>
                  <a:cubicBezTo>
                    <a:pt x="5319" y="10294"/>
                    <a:pt x="5319" y="10317"/>
                    <a:pt x="5296" y="10340"/>
                  </a:cubicBezTo>
                  <a:cubicBezTo>
                    <a:pt x="5296" y="10317"/>
                    <a:pt x="5319" y="10317"/>
                    <a:pt x="5319" y="10294"/>
                  </a:cubicBezTo>
                  <a:cubicBezTo>
                    <a:pt x="5342" y="10363"/>
                    <a:pt x="5387" y="10591"/>
                    <a:pt x="5593" y="10797"/>
                  </a:cubicBezTo>
                  <a:cubicBezTo>
                    <a:pt x="5775" y="10956"/>
                    <a:pt x="5958" y="11002"/>
                    <a:pt x="6049" y="11002"/>
                  </a:cubicBezTo>
                  <a:cubicBezTo>
                    <a:pt x="5798" y="11162"/>
                    <a:pt x="5479" y="11116"/>
                    <a:pt x="5319" y="10934"/>
                  </a:cubicBezTo>
                  <a:cubicBezTo>
                    <a:pt x="5113" y="10751"/>
                    <a:pt x="5022" y="10409"/>
                    <a:pt x="5228" y="10157"/>
                  </a:cubicBezTo>
                  <a:cubicBezTo>
                    <a:pt x="5433" y="9815"/>
                    <a:pt x="5935" y="9792"/>
                    <a:pt x="6209" y="10043"/>
                  </a:cubicBezTo>
                  <a:cubicBezTo>
                    <a:pt x="6506" y="9267"/>
                    <a:pt x="6597" y="8423"/>
                    <a:pt x="6529" y="7601"/>
                  </a:cubicBezTo>
                  <a:cubicBezTo>
                    <a:pt x="6780" y="8468"/>
                    <a:pt x="6711" y="9450"/>
                    <a:pt x="6346" y="10294"/>
                  </a:cubicBezTo>
                  <a:close/>
                  <a:moveTo>
                    <a:pt x="2717" y="9815"/>
                  </a:moveTo>
                  <a:cubicBezTo>
                    <a:pt x="2625" y="10135"/>
                    <a:pt x="2123" y="10272"/>
                    <a:pt x="1918" y="10112"/>
                  </a:cubicBezTo>
                  <a:cubicBezTo>
                    <a:pt x="1690" y="9929"/>
                    <a:pt x="1827" y="9244"/>
                    <a:pt x="2123" y="9176"/>
                  </a:cubicBezTo>
                  <a:cubicBezTo>
                    <a:pt x="2352" y="9107"/>
                    <a:pt x="2785" y="9473"/>
                    <a:pt x="2717" y="9815"/>
                  </a:cubicBezTo>
                  <a:close/>
                  <a:moveTo>
                    <a:pt x="15522" y="3378"/>
                  </a:moveTo>
                  <a:cubicBezTo>
                    <a:pt x="15134" y="2876"/>
                    <a:pt x="13878" y="1256"/>
                    <a:pt x="11687" y="457"/>
                  </a:cubicBezTo>
                  <a:cubicBezTo>
                    <a:pt x="11619" y="434"/>
                    <a:pt x="11550" y="411"/>
                    <a:pt x="11505" y="388"/>
                  </a:cubicBezTo>
                  <a:cubicBezTo>
                    <a:pt x="10614" y="92"/>
                    <a:pt x="9770" y="0"/>
                    <a:pt x="8994" y="0"/>
                  </a:cubicBezTo>
                  <a:cubicBezTo>
                    <a:pt x="7533" y="0"/>
                    <a:pt x="6392" y="388"/>
                    <a:pt x="5890" y="571"/>
                  </a:cubicBezTo>
                  <a:cubicBezTo>
                    <a:pt x="5182" y="822"/>
                    <a:pt x="4269" y="1187"/>
                    <a:pt x="3424" y="2054"/>
                  </a:cubicBezTo>
                  <a:cubicBezTo>
                    <a:pt x="2443" y="3104"/>
                    <a:pt x="2123" y="4337"/>
                    <a:pt x="2055" y="4588"/>
                  </a:cubicBezTo>
                  <a:cubicBezTo>
                    <a:pt x="1735" y="5866"/>
                    <a:pt x="2101" y="6437"/>
                    <a:pt x="1530" y="7624"/>
                  </a:cubicBezTo>
                  <a:cubicBezTo>
                    <a:pt x="1279" y="8149"/>
                    <a:pt x="1187" y="8080"/>
                    <a:pt x="845" y="8765"/>
                  </a:cubicBezTo>
                  <a:cubicBezTo>
                    <a:pt x="754" y="8925"/>
                    <a:pt x="594" y="9267"/>
                    <a:pt x="434" y="9701"/>
                  </a:cubicBezTo>
                  <a:cubicBezTo>
                    <a:pt x="274" y="10135"/>
                    <a:pt x="138" y="10637"/>
                    <a:pt x="92" y="11162"/>
                  </a:cubicBezTo>
                  <a:cubicBezTo>
                    <a:pt x="1" y="12782"/>
                    <a:pt x="1005" y="14038"/>
                    <a:pt x="1370" y="14494"/>
                  </a:cubicBezTo>
                  <a:cubicBezTo>
                    <a:pt x="2717" y="16183"/>
                    <a:pt x="4566" y="16663"/>
                    <a:pt x="5958" y="17028"/>
                  </a:cubicBezTo>
                  <a:cubicBezTo>
                    <a:pt x="7738" y="17484"/>
                    <a:pt x="9199" y="17393"/>
                    <a:pt x="9952" y="17302"/>
                  </a:cubicBezTo>
                  <a:cubicBezTo>
                    <a:pt x="10957" y="17188"/>
                    <a:pt x="12486" y="17028"/>
                    <a:pt x="13970" y="16046"/>
                  </a:cubicBezTo>
                  <a:cubicBezTo>
                    <a:pt x="16458" y="14403"/>
                    <a:pt x="17165" y="11618"/>
                    <a:pt x="17348" y="10660"/>
                  </a:cubicBezTo>
                  <a:cubicBezTo>
                    <a:pt x="18078" y="6848"/>
                    <a:pt x="15978" y="3972"/>
                    <a:pt x="15522" y="3378"/>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8"/>
            <p:cNvSpPr/>
            <p:nvPr/>
          </p:nvSpPr>
          <p:spPr>
            <a:xfrm>
              <a:off x="8088697" y="2638529"/>
              <a:ext cx="65165" cy="67844"/>
            </a:xfrm>
            <a:custGeom>
              <a:avLst/>
              <a:gdLst/>
              <a:ahLst/>
              <a:cxnLst/>
              <a:rect l="l" t="t" r="r" b="b"/>
              <a:pathLst>
                <a:path w="1119" h="1165" extrusionOk="0">
                  <a:moveTo>
                    <a:pt x="434" y="69"/>
                  </a:moveTo>
                  <a:cubicBezTo>
                    <a:pt x="160" y="137"/>
                    <a:pt x="0" y="822"/>
                    <a:pt x="252" y="1004"/>
                  </a:cubicBezTo>
                  <a:cubicBezTo>
                    <a:pt x="457" y="1164"/>
                    <a:pt x="959" y="1004"/>
                    <a:pt x="1028" y="685"/>
                  </a:cubicBezTo>
                  <a:cubicBezTo>
                    <a:pt x="1119" y="342"/>
                    <a:pt x="685" y="0"/>
                    <a:pt x="434"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8"/>
            <p:cNvSpPr/>
            <p:nvPr/>
          </p:nvSpPr>
          <p:spPr>
            <a:xfrm>
              <a:off x="8168421" y="2719592"/>
              <a:ext cx="30632" cy="31971"/>
            </a:xfrm>
            <a:custGeom>
              <a:avLst/>
              <a:gdLst/>
              <a:ahLst/>
              <a:cxnLst/>
              <a:rect l="l" t="t" r="r" b="b"/>
              <a:pathLst>
                <a:path w="526" h="549" extrusionOk="0">
                  <a:moveTo>
                    <a:pt x="206" y="23"/>
                  </a:moveTo>
                  <a:cubicBezTo>
                    <a:pt x="69" y="69"/>
                    <a:pt x="1" y="388"/>
                    <a:pt x="115" y="480"/>
                  </a:cubicBezTo>
                  <a:cubicBezTo>
                    <a:pt x="206" y="548"/>
                    <a:pt x="457" y="480"/>
                    <a:pt x="503" y="320"/>
                  </a:cubicBezTo>
                  <a:cubicBezTo>
                    <a:pt x="526" y="160"/>
                    <a:pt x="321" y="0"/>
                    <a:pt x="206" y="2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8"/>
            <p:cNvSpPr/>
            <p:nvPr/>
          </p:nvSpPr>
          <p:spPr>
            <a:xfrm>
              <a:off x="7417422" y="2589321"/>
              <a:ext cx="63884" cy="67844"/>
            </a:xfrm>
            <a:custGeom>
              <a:avLst/>
              <a:gdLst/>
              <a:ahLst/>
              <a:cxnLst/>
              <a:rect l="l" t="t" r="r" b="b"/>
              <a:pathLst>
                <a:path w="1097" h="1165" extrusionOk="0">
                  <a:moveTo>
                    <a:pt x="434" y="69"/>
                  </a:moveTo>
                  <a:cubicBezTo>
                    <a:pt x="138" y="137"/>
                    <a:pt x="1" y="822"/>
                    <a:pt x="229" y="1005"/>
                  </a:cubicBezTo>
                  <a:cubicBezTo>
                    <a:pt x="434" y="1165"/>
                    <a:pt x="936" y="1028"/>
                    <a:pt x="1028" y="708"/>
                  </a:cubicBezTo>
                  <a:cubicBezTo>
                    <a:pt x="1096" y="366"/>
                    <a:pt x="663" y="0"/>
                    <a:pt x="434"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8"/>
            <p:cNvSpPr/>
            <p:nvPr/>
          </p:nvSpPr>
          <p:spPr>
            <a:xfrm>
              <a:off x="7611519" y="2501619"/>
              <a:ext cx="102377" cy="194097"/>
            </a:xfrm>
            <a:custGeom>
              <a:avLst/>
              <a:gdLst/>
              <a:ahLst/>
              <a:cxnLst/>
              <a:rect l="l" t="t" r="r" b="b"/>
              <a:pathLst>
                <a:path w="1758" h="3333" extrusionOk="0">
                  <a:moveTo>
                    <a:pt x="1187" y="2442"/>
                  </a:moveTo>
                  <a:cubicBezTo>
                    <a:pt x="913" y="2191"/>
                    <a:pt x="411" y="2214"/>
                    <a:pt x="206" y="2556"/>
                  </a:cubicBezTo>
                  <a:cubicBezTo>
                    <a:pt x="0" y="2808"/>
                    <a:pt x="91" y="3150"/>
                    <a:pt x="297" y="3333"/>
                  </a:cubicBezTo>
                  <a:cubicBezTo>
                    <a:pt x="274" y="3333"/>
                    <a:pt x="274" y="3310"/>
                    <a:pt x="251" y="3264"/>
                  </a:cubicBezTo>
                  <a:cubicBezTo>
                    <a:pt x="160" y="3127"/>
                    <a:pt x="160" y="2922"/>
                    <a:pt x="274" y="2739"/>
                  </a:cubicBezTo>
                  <a:cubicBezTo>
                    <a:pt x="297" y="2716"/>
                    <a:pt x="297" y="2693"/>
                    <a:pt x="320" y="2648"/>
                  </a:cubicBezTo>
                  <a:cubicBezTo>
                    <a:pt x="594" y="2351"/>
                    <a:pt x="959" y="2442"/>
                    <a:pt x="1187" y="2739"/>
                  </a:cubicBezTo>
                  <a:cubicBezTo>
                    <a:pt x="1233" y="2762"/>
                    <a:pt x="1301" y="2739"/>
                    <a:pt x="1324" y="2693"/>
                  </a:cubicBezTo>
                  <a:cubicBezTo>
                    <a:pt x="1689" y="1849"/>
                    <a:pt x="1758" y="867"/>
                    <a:pt x="1507" y="0"/>
                  </a:cubicBezTo>
                  <a:cubicBezTo>
                    <a:pt x="1575" y="822"/>
                    <a:pt x="1484" y="1666"/>
                    <a:pt x="1187" y="24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8"/>
            <p:cNvSpPr/>
            <p:nvPr/>
          </p:nvSpPr>
          <p:spPr>
            <a:xfrm>
              <a:off x="7620779" y="2658446"/>
              <a:ext cx="50606" cy="50548"/>
            </a:xfrm>
            <a:custGeom>
              <a:avLst/>
              <a:gdLst/>
              <a:ahLst/>
              <a:cxnLst/>
              <a:rect l="l" t="t" r="r" b="b"/>
              <a:pathLst>
                <a:path w="869" h="868" extrusionOk="0">
                  <a:moveTo>
                    <a:pt x="92" y="571"/>
                  </a:moveTo>
                  <a:cubicBezTo>
                    <a:pt x="115" y="617"/>
                    <a:pt x="115" y="640"/>
                    <a:pt x="138" y="640"/>
                  </a:cubicBezTo>
                  <a:cubicBezTo>
                    <a:pt x="298" y="822"/>
                    <a:pt x="617" y="868"/>
                    <a:pt x="868" y="708"/>
                  </a:cubicBezTo>
                  <a:cubicBezTo>
                    <a:pt x="777" y="708"/>
                    <a:pt x="594" y="662"/>
                    <a:pt x="412" y="503"/>
                  </a:cubicBezTo>
                  <a:cubicBezTo>
                    <a:pt x="206" y="297"/>
                    <a:pt x="161" y="69"/>
                    <a:pt x="138" y="0"/>
                  </a:cubicBezTo>
                  <a:cubicBezTo>
                    <a:pt x="138" y="23"/>
                    <a:pt x="115" y="23"/>
                    <a:pt x="115" y="46"/>
                  </a:cubicBezTo>
                  <a:cubicBezTo>
                    <a:pt x="1" y="229"/>
                    <a:pt x="1" y="434"/>
                    <a:pt x="92" y="57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8"/>
            <p:cNvSpPr/>
            <p:nvPr/>
          </p:nvSpPr>
          <p:spPr>
            <a:xfrm>
              <a:off x="7990338" y="3176854"/>
              <a:ext cx="280518" cy="118334"/>
            </a:xfrm>
            <a:custGeom>
              <a:avLst/>
              <a:gdLst/>
              <a:ahLst/>
              <a:cxnLst/>
              <a:rect l="l" t="t" r="r" b="b"/>
              <a:pathLst>
                <a:path w="4817" h="2032" extrusionOk="0">
                  <a:moveTo>
                    <a:pt x="4816" y="617"/>
                  </a:moveTo>
                  <a:cubicBezTo>
                    <a:pt x="3401" y="1096"/>
                    <a:pt x="1986" y="1552"/>
                    <a:pt x="571" y="2032"/>
                  </a:cubicBezTo>
                  <a:cubicBezTo>
                    <a:pt x="251" y="1119"/>
                    <a:pt x="0" y="229"/>
                    <a:pt x="206" y="114"/>
                  </a:cubicBezTo>
                  <a:cubicBezTo>
                    <a:pt x="388" y="0"/>
                    <a:pt x="799" y="594"/>
                    <a:pt x="1416" y="936"/>
                  </a:cubicBezTo>
                  <a:cubicBezTo>
                    <a:pt x="2100" y="1278"/>
                    <a:pt x="3150" y="1370"/>
                    <a:pt x="4816" y="61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8"/>
            <p:cNvSpPr/>
            <p:nvPr/>
          </p:nvSpPr>
          <p:spPr>
            <a:xfrm>
              <a:off x="7386849" y="1896790"/>
              <a:ext cx="951793" cy="735100"/>
            </a:xfrm>
            <a:custGeom>
              <a:avLst/>
              <a:gdLst/>
              <a:ahLst/>
              <a:cxnLst/>
              <a:rect l="l" t="t" r="r" b="b"/>
              <a:pathLst>
                <a:path w="16344" h="12623" extrusionOk="0">
                  <a:moveTo>
                    <a:pt x="1" y="6118"/>
                  </a:moveTo>
                  <a:cubicBezTo>
                    <a:pt x="1461" y="6414"/>
                    <a:pt x="3379" y="6666"/>
                    <a:pt x="5570" y="6620"/>
                  </a:cubicBezTo>
                  <a:cubicBezTo>
                    <a:pt x="7853" y="6574"/>
                    <a:pt x="9816" y="6232"/>
                    <a:pt x="11299" y="5844"/>
                  </a:cubicBezTo>
                  <a:cubicBezTo>
                    <a:pt x="11299" y="6597"/>
                    <a:pt x="11390" y="8149"/>
                    <a:pt x="12304" y="9838"/>
                  </a:cubicBezTo>
                  <a:cubicBezTo>
                    <a:pt x="13102" y="11322"/>
                    <a:pt x="14175" y="12212"/>
                    <a:pt x="14791" y="12623"/>
                  </a:cubicBezTo>
                  <a:cubicBezTo>
                    <a:pt x="15294" y="9450"/>
                    <a:pt x="15819" y="6255"/>
                    <a:pt x="16344" y="3082"/>
                  </a:cubicBezTo>
                  <a:cubicBezTo>
                    <a:pt x="15773" y="2671"/>
                    <a:pt x="11961" y="1"/>
                    <a:pt x="7008" y="1165"/>
                  </a:cubicBezTo>
                  <a:cubicBezTo>
                    <a:pt x="2648" y="2169"/>
                    <a:pt x="434" y="5433"/>
                    <a:pt x="1" y="611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8"/>
            <p:cNvSpPr/>
            <p:nvPr/>
          </p:nvSpPr>
          <p:spPr>
            <a:xfrm>
              <a:off x="7814876" y="2498940"/>
              <a:ext cx="228689" cy="219371"/>
            </a:xfrm>
            <a:custGeom>
              <a:avLst/>
              <a:gdLst/>
              <a:ahLst/>
              <a:cxnLst/>
              <a:rect l="l" t="t" r="r" b="b"/>
              <a:pathLst>
                <a:path w="3927" h="3767" extrusionOk="0">
                  <a:moveTo>
                    <a:pt x="1963" y="3767"/>
                  </a:moveTo>
                  <a:cubicBezTo>
                    <a:pt x="3036" y="3767"/>
                    <a:pt x="3926" y="2922"/>
                    <a:pt x="3926" y="1872"/>
                  </a:cubicBezTo>
                  <a:cubicBezTo>
                    <a:pt x="3926" y="845"/>
                    <a:pt x="3036" y="0"/>
                    <a:pt x="1963" y="0"/>
                  </a:cubicBezTo>
                  <a:cubicBezTo>
                    <a:pt x="868" y="0"/>
                    <a:pt x="0" y="845"/>
                    <a:pt x="0" y="1872"/>
                  </a:cubicBezTo>
                  <a:cubicBezTo>
                    <a:pt x="0" y="2922"/>
                    <a:pt x="868" y="3767"/>
                    <a:pt x="1963" y="376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8"/>
            <p:cNvSpPr/>
            <p:nvPr/>
          </p:nvSpPr>
          <p:spPr>
            <a:xfrm>
              <a:off x="7659330" y="2932267"/>
              <a:ext cx="57245" cy="34592"/>
            </a:xfrm>
            <a:custGeom>
              <a:avLst/>
              <a:gdLst/>
              <a:ahLst/>
              <a:cxnLst/>
              <a:rect l="l" t="t" r="r" b="b"/>
              <a:pathLst>
                <a:path w="983" h="594" extrusionOk="0">
                  <a:moveTo>
                    <a:pt x="1" y="0"/>
                  </a:moveTo>
                  <a:cubicBezTo>
                    <a:pt x="252" y="297"/>
                    <a:pt x="594" y="434"/>
                    <a:pt x="982" y="320"/>
                  </a:cubicBezTo>
                  <a:cubicBezTo>
                    <a:pt x="663" y="594"/>
                    <a:pt x="115" y="388"/>
                    <a:pt x="1"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8"/>
            <p:cNvSpPr/>
            <p:nvPr/>
          </p:nvSpPr>
          <p:spPr>
            <a:xfrm>
              <a:off x="7455974" y="2441753"/>
              <a:ext cx="202134" cy="204754"/>
            </a:xfrm>
            <a:custGeom>
              <a:avLst/>
              <a:gdLst/>
              <a:ahLst/>
              <a:cxnLst/>
              <a:rect l="l" t="t" r="r" b="b"/>
              <a:pathLst>
                <a:path w="3471" h="3516" extrusionOk="0">
                  <a:moveTo>
                    <a:pt x="1735" y="3516"/>
                  </a:moveTo>
                  <a:cubicBezTo>
                    <a:pt x="2694" y="3516"/>
                    <a:pt x="3470" y="2717"/>
                    <a:pt x="3470" y="1758"/>
                  </a:cubicBezTo>
                  <a:cubicBezTo>
                    <a:pt x="3470" y="777"/>
                    <a:pt x="2694" y="1"/>
                    <a:pt x="1735" y="1"/>
                  </a:cubicBezTo>
                  <a:cubicBezTo>
                    <a:pt x="777" y="1"/>
                    <a:pt x="1" y="777"/>
                    <a:pt x="1" y="1758"/>
                  </a:cubicBezTo>
                  <a:cubicBezTo>
                    <a:pt x="1" y="2717"/>
                    <a:pt x="777" y="3516"/>
                    <a:pt x="1735" y="35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8"/>
            <p:cNvSpPr/>
            <p:nvPr/>
          </p:nvSpPr>
          <p:spPr>
            <a:xfrm>
              <a:off x="7503843" y="2445771"/>
              <a:ext cx="130330" cy="178141"/>
            </a:xfrm>
            <a:custGeom>
              <a:avLst/>
              <a:gdLst/>
              <a:ahLst/>
              <a:cxnLst/>
              <a:rect l="l" t="t" r="r" b="b"/>
              <a:pathLst>
                <a:path w="2238" h="3059" extrusionOk="0">
                  <a:moveTo>
                    <a:pt x="23" y="1530"/>
                  </a:moveTo>
                  <a:cubicBezTo>
                    <a:pt x="0" y="2374"/>
                    <a:pt x="571" y="3013"/>
                    <a:pt x="1142" y="3036"/>
                  </a:cubicBezTo>
                  <a:cubicBezTo>
                    <a:pt x="1781" y="3059"/>
                    <a:pt x="2237" y="2192"/>
                    <a:pt x="2237" y="1530"/>
                  </a:cubicBezTo>
                  <a:cubicBezTo>
                    <a:pt x="2237" y="822"/>
                    <a:pt x="1781" y="0"/>
                    <a:pt x="1142" y="0"/>
                  </a:cubicBezTo>
                  <a:cubicBezTo>
                    <a:pt x="548" y="23"/>
                    <a:pt x="206" y="708"/>
                    <a:pt x="183" y="754"/>
                  </a:cubicBezTo>
                  <a:lnTo>
                    <a:pt x="868" y="1301"/>
                  </a:lnTo>
                  <a:cubicBezTo>
                    <a:pt x="594" y="1370"/>
                    <a:pt x="297" y="1438"/>
                    <a:pt x="23" y="153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8"/>
            <p:cNvSpPr/>
            <p:nvPr/>
          </p:nvSpPr>
          <p:spPr>
            <a:xfrm>
              <a:off x="7580946" y="2554787"/>
              <a:ext cx="27953" cy="27953"/>
            </a:xfrm>
            <a:custGeom>
              <a:avLst/>
              <a:gdLst/>
              <a:ahLst/>
              <a:cxnLst/>
              <a:rect l="l" t="t" r="r" b="b"/>
              <a:pathLst>
                <a:path w="480" h="480" extrusionOk="0">
                  <a:moveTo>
                    <a:pt x="434" y="91"/>
                  </a:moveTo>
                  <a:cubicBezTo>
                    <a:pt x="479" y="160"/>
                    <a:pt x="434" y="434"/>
                    <a:pt x="274" y="457"/>
                  </a:cubicBezTo>
                  <a:cubicBezTo>
                    <a:pt x="137" y="479"/>
                    <a:pt x="0" y="365"/>
                    <a:pt x="0" y="274"/>
                  </a:cubicBezTo>
                  <a:cubicBezTo>
                    <a:pt x="23" y="137"/>
                    <a:pt x="343" y="0"/>
                    <a:pt x="434" y="9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8"/>
            <p:cNvSpPr/>
            <p:nvPr/>
          </p:nvSpPr>
          <p:spPr>
            <a:xfrm>
              <a:off x="7869384" y="2502900"/>
              <a:ext cx="147567" cy="190137"/>
            </a:xfrm>
            <a:custGeom>
              <a:avLst/>
              <a:gdLst/>
              <a:ahLst/>
              <a:cxnLst/>
              <a:rect l="l" t="t" r="r" b="b"/>
              <a:pathLst>
                <a:path w="2534" h="3265" extrusionOk="0">
                  <a:moveTo>
                    <a:pt x="23" y="1621"/>
                  </a:moveTo>
                  <a:cubicBezTo>
                    <a:pt x="0" y="2557"/>
                    <a:pt x="662" y="3242"/>
                    <a:pt x="1278" y="3265"/>
                  </a:cubicBezTo>
                  <a:cubicBezTo>
                    <a:pt x="2032" y="3265"/>
                    <a:pt x="2534" y="2352"/>
                    <a:pt x="2534" y="1621"/>
                  </a:cubicBezTo>
                  <a:cubicBezTo>
                    <a:pt x="2534" y="891"/>
                    <a:pt x="2009" y="1"/>
                    <a:pt x="1278" y="1"/>
                  </a:cubicBezTo>
                  <a:cubicBezTo>
                    <a:pt x="639" y="24"/>
                    <a:pt x="229" y="777"/>
                    <a:pt x="206" y="823"/>
                  </a:cubicBezTo>
                  <a:cubicBezTo>
                    <a:pt x="457" y="1005"/>
                    <a:pt x="708" y="1211"/>
                    <a:pt x="982" y="1393"/>
                  </a:cubicBezTo>
                  <a:cubicBezTo>
                    <a:pt x="662" y="1484"/>
                    <a:pt x="343" y="1553"/>
                    <a:pt x="23" y="162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8"/>
            <p:cNvSpPr/>
            <p:nvPr/>
          </p:nvSpPr>
          <p:spPr>
            <a:xfrm>
              <a:off x="7957086" y="2619894"/>
              <a:ext cx="31971" cy="30632"/>
            </a:xfrm>
            <a:custGeom>
              <a:avLst/>
              <a:gdLst/>
              <a:ahLst/>
              <a:cxnLst/>
              <a:rect l="l" t="t" r="r" b="b"/>
              <a:pathLst>
                <a:path w="549" h="526" extrusionOk="0">
                  <a:moveTo>
                    <a:pt x="480" y="92"/>
                  </a:moveTo>
                  <a:cubicBezTo>
                    <a:pt x="549" y="160"/>
                    <a:pt x="480" y="457"/>
                    <a:pt x="297" y="480"/>
                  </a:cubicBezTo>
                  <a:cubicBezTo>
                    <a:pt x="161" y="525"/>
                    <a:pt x="1" y="389"/>
                    <a:pt x="1" y="297"/>
                  </a:cubicBezTo>
                  <a:cubicBezTo>
                    <a:pt x="1" y="160"/>
                    <a:pt x="389" y="0"/>
                    <a:pt x="480" y="9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8"/>
            <p:cNvSpPr/>
            <p:nvPr/>
          </p:nvSpPr>
          <p:spPr>
            <a:xfrm>
              <a:off x="7825533" y="2465688"/>
              <a:ext cx="226010" cy="131669"/>
            </a:xfrm>
            <a:custGeom>
              <a:avLst/>
              <a:gdLst/>
              <a:ahLst/>
              <a:cxnLst/>
              <a:rect l="l" t="t" r="r" b="b"/>
              <a:pathLst>
                <a:path w="3881" h="2261" extrusionOk="0">
                  <a:moveTo>
                    <a:pt x="91" y="1484"/>
                  </a:moveTo>
                  <a:cubicBezTo>
                    <a:pt x="46" y="1530"/>
                    <a:pt x="0" y="1484"/>
                    <a:pt x="23" y="1439"/>
                  </a:cubicBezTo>
                  <a:cubicBezTo>
                    <a:pt x="160" y="1119"/>
                    <a:pt x="502" y="571"/>
                    <a:pt x="1164" y="297"/>
                  </a:cubicBezTo>
                  <a:cubicBezTo>
                    <a:pt x="1917" y="1"/>
                    <a:pt x="2602" y="275"/>
                    <a:pt x="2693" y="320"/>
                  </a:cubicBezTo>
                  <a:cubicBezTo>
                    <a:pt x="3241" y="526"/>
                    <a:pt x="3812" y="1051"/>
                    <a:pt x="3857" y="1621"/>
                  </a:cubicBezTo>
                  <a:cubicBezTo>
                    <a:pt x="3880" y="1804"/>
                    <a:pt x="3857" y="2260"/>
                    <a:pt x="3743" y="2260"/>
                  </a:cubicBezTo>
                  <a:cubicBezTo>
                    <a:pt x="3743" y="2260"/>
                    <a:pt x="3743" y="2260"/>
                    <a:pt x="3721" y="2260"/>
                  </a:cubicBezTo>
                  <a:cubicBezTo>
                    <a:pt x="3721" y="2260"/>
                    <a:pt x="3698" y="2260"/>
                    <a:pt x="3698" y="2238"/>
                  </a:cubicBezTo>
                  <a:cubicBezTo>
                    <a:pt x="3447" y="1416"/>
                    <a:pt x="2739" y="822"/>
                    <a:pt x="1895" y="754"/>
                  </a:cubicBezTo>
                  <a:cubicBezTo>
                    <a:pt x="1210" y="686"/>
                    <a:pt x="525" y="959"/>
                    <a:pt x="91" y="148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8"/>
            <p:cNvSpPr/>
            <p:nvPr/>
          </p:nvSpPr>
          <p:spPr>
            <a:xfrm>
              <a:off x="7845449" y="2276948"/>
              <a:ext cx="220711" cy="125031"/>
            </a:xfrm>
            <a:custGeom>
              <a:avLst/>
              <a:gdLst/>
              <a:ahLst/>
              <a:cxnLst/>
              <a:rect l="l" t="t" r="r" b="b"/>
              <a:pathLst>
                <a:path w="3790" h="2147" extrusionOk="0">
                  <a:moveTo>
                    <a:pt x="1804" y="1324"/>
                  </a:moveTo>
                  <a:cubicBezTo>
                    <a:pt x="2557" y="1370"/>
                    <a:pt x="3173" y="1735"/>
                    <a:pt x="3584" y="2055"/>
                  </a:cubicBezTo>
                  <a:cubicBezTo>
                    <a:pt x="3698" y="2146"/>
                    <a:pt x="3789" y="1941"/>
                    <a:pt x="3721" y="1758"/>
                  </a:cubicBezTo>
                  <a:cubicBezTo>
                    <a:pt x="3287" y="708"/>
                    <a:pt x="2534" y="23"/>
                    <a:pt x="1781" y="1"/>
                  </a:cubicBezTo>
                  <a:lnTo>
                    <a:pt x="1758" y="1"/>
                  </a:lnTo>
                  <a:cubicBezTo>
                    <a:pt x="1050" y="1"/>
                    <a:pt x="434" y="526"/>
                    <a:pt x="69" y="1416"/>
                  </a:cubicBezTo>
                  <a:cubicBezTo>
                    <a:pt x="0" y="1576"/>
                    <a:pt x="115" y="1804"/>
                    <a:pt x="229" y="1735"/>
                  </a:cubicBezTo>
                  <a:cubicBezTo>
                    <a:pt x="594" y="1507"/>
                    <a:pt x="1142" y="1279"/>
                    <a:pt x="1804" y="1324"/>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8"/>
            <p:cNvSpPr/>
            <p:nvPr/>
          </p:nvSpPr>
          <p:spPr>
            <a:xfrm>
              <a:off x="7822854" y="2449731"/>
              <a:ext cx="46588" cy="43967"/>
            </a:xfrm>
            <a:custGeom>
              <a:avLst/>
              <a:gdLst/>
              <a:ahLst/>
              <a:cxnLst/>
              <a:rect l="l" t="t" r="r" b="b"/>
              <a:pathLst>
                <a:path w="800" h="755" extrusionOk="0">
                  <a:moveTo>
                    <a:pt x="799" y="115"/>
                  </a:moveTo>
                  <a:cubicBezTo>
                    <a:pt x="434" y="183"/>
                    <a:pt x="160" y="389"/>
                    <a:pt x="46" y="754"/>
                  </a:cubicBezTo>
                  <a:cubicBezTo>
                    <a:pt x="0" y="366"/>
                    <a:pt x="434" y="1"/>
                    <a:pt x="799" y="11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8"/>
            <p:cNvSpPr/>
            <p:nvPr/>
          </p:nvSpPr>
          <p:spPr>
            <a:xfrm>
              <a:off x="7463952" y="2419158"/>
              <a:ext cx="199455" cy="118392"/>
            </a:xfrm>
            <a:custGeom>
              <a:avLst/>
              <a:gdLst/>
              <a:ahLst/>
              <a:cxnLst/>
              <a:rect l="l" t="t" r="r" b="b"/>
              <a:pathLst>
                <a:path w="3425" h="2033" extrusionOk="0">
                  <a:moveTo>
                    <a:pt x="3333" y="1987"/>
                  </a:moveTo>
                  <a:cubicBezTo>
                    <a:pt x="3333" y="2032"/>
                    <a:pt x="3402" y="2009"/>
                    <a:pt x="3402" y="1964"/>
                  </a:cubicBezTo>
                  <a:cubicBezTo>
                    <a:pt x="3424" y="1621"/>
                    <a:pt x="3379" y="1028"/>
                    <a:pt x="2968" y="549"/>
                  </a:cubicBezTo>
                  <a:cubicBezTo>
                    <a:pt x="2488" y="24"/>
                    <a:pt x="1827" y="24"/>
                    <a:pt x="1735" y="24"/>
                  </a:cubicBezTo>
                  <a:cubicBezTo>
                    <a:pt x="1575" y="1"/>
                    <a:pt x="1050" y="24"/>
                    <a:pt x="617" y="389"/>
                  </a:cubicBezTo>
                  <a:cubicBezTo>
                    <a:pt x="206" y="731"/>
                    <a:pt x="1" y="1302"/>
                    <a:pt x="69" y="1348"/>
                  </a:cubicBezTo>
                  <a:cubicBezTo>
                    <a:pt x="69" y="1370"/>
                    <a:pt x="92" y="1348"/>
                    <a:pt x="115" y="1348"/>
                  </a:cubicBezTo>
                  <a:cubicBezTo>
                    <a:pt x="662" y="731"/>
                    <a:pt x="1484" y="457"/>
                    <a:pt x="2192" y="686"/>
                  </a:cubicBezTo>
                  <a:cubicBezTo>
                    <a:pt x="2762" y="868"/>
                    <a:pt x="3196" y="1348"/>
                    <a:pt x="3333" y="198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8"/>
            <p:cNvSpPr/>
            <p:nvPr/>
          </p:nvSpPr>
          <p:spPr>
            <a:xfrm>
              <a:off x="7651352" y="2433775"/>
              <a:ext cx="31971" cy="38610"/>
            </a:xfrm>
            <a:custGeom>
              <a:avLst/>
              <a:gdLst/>
              <a:ahLst/>
              <a:cxnLst/>
              <a:rect l="l" t="t" r="r" b="b"/>
              <a:pathLst>
                <a:path w="549" h="663" extrusionOk="0">
                  <a:moveTo>
                    <a:pt x="1" y="1"/>
                  </a:moveTo>
                  <a:cubicBezTo>
                    <a:pt x="298" y="24"/>
                    <a:pt x="549" y="389"/>
                    <a:pt x="412" y="663"/>
                  </a:cubicBezTo>
                  <a:cubicBezTo>
                    <a:pt x="412" y="366"/>
                    <a:pt x="252" y="138"/>
                    <a:pt x="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8"/>
            <p:cNvSpPr/>
            <p:nvPr/>
          </p:nvSpPr>
          <p:spPr>
            <a:xfrm>
              <a:off x="7479908" y="2249054"/>
              <a:ext cx="212732" cy="115713"/>
            </a:xfrm>
            <a:custGeom>
              <a:avLst/>
              <a:gdLst/>
              <a:ahLst/>
              <a:cxnLst/>
              <a:rect l="l" t="t" r="r" b="b"/>
              <a:pathLst>
                <a:path w="3653" h="1987" extrusionOk="0">
                  <a:moveTo>
                    <a:pt x="3401" y="1918"/>
                  </a:moveTo>
                  <a:cubicBezTo>
                    <a:pt x="3493" y="1986"/>
                    <a:pt x="3652" y="1826"/>
                    <a:pt x="3630" y="1689"/>
                  </a:cubicBezTo>
                  <a:cubicBezTo>
                    <a:pt x="3470" y="822"/>
                    <a:pt x="2991" y="206"/>
                    <a:pt x="2306" y="46"/>
                  </a:cubicBezTo>
                  <a:cubicBezTo>
                    <a:pt x="2214" y="23"/>
                    <a:pt x="2078" y="0"/>
                    <a:pt x="1963" y="0"/>
                  </a:cubicBezTo>
                  <a:cubicBezTo>
                    <a:pt x="1324" y="0"/>
                    <a:pt x="640" y="411"/>
                    <a:pt x="92" y="1096"/>
                  </a:cubicBezTo>
                  <a:cubicBezTo>
                    <a:pt x="0" y="1233"/>
                    <a:pt x="46" y="1415"/>
                    <a:pt x="183" y="1370"/>
                  </a:cubicBezTo>
                  <a:cubicBezTo>
                    <a:pt x="640" y="1187"/>
                    <a:pt x="1279" y="1050"/>
                    <a:pt x="1986" y="1187"/>
                  </a:cubicBezTo>
                  <a:cubicBezTo>
                    <a:pt x="2648" y="1301"/>
                    <a:pt x="3105" y="1621"/>
                    <a:pt x="3401" y="1918"/>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8"/>
            <p:cNvSpPr/>
            <p:nvPr/>
          </p:nvSpPr>
          <p:spPr>
            <a:xfrm>
              <a:off x="7711218" y="2880438"/>
              <a:ext cx="22653" cy="22653"/>
            </a:xfrm>
            <a:custGeom>
              <a:avLst/>
              <a:gdLst/>
              <a:ahLst/>
              <a:cxnLst/>
              <a:rect l="l" t="t" r="r" b="b"/>
              <a:pathLst>
                <a:path w="389" h="389" extrusionOk="0">
                  <a:moveTo>
                    <a:pt x="46" y="46"/>
                  </a:moveTo>
                  <a:cubicBezTo>
                    <a:pt x="0" y="92"/>
                    <a:pt x="0" y="274"/>
                    <a:pt x="114" y="343"/>
                  </a:cubicBezTo>
                  <a:cubicBezTo>
                    <a:pt x="205" y="388"/>
                    <a:pt x="342" y="343"/>
                    <a:pt x="365" y="297"/>
                  </a:cubicBezTo>
                  <a:cubicBezTo>
                    <a:pt x="388" y="206"/>
                    <a:pt x="114" y="0"/>
                    <a:pt x="46" y="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8"/>
            <p:cNvSpPr/>
            <p:nvPr/>
          </p:nvSpPr>
          <p:spPr>
            <a:xfrm>
              <a:off x="8244184" y="2554787"/>
              <a:ext cx="198115" cy="259204"/>
            </a:xfrm>
            <a:custGeom>
              <a:avLst/>
              <a:gdLst/>
              <a:ahLst/>
              <a:cxnLst/>
              <a:rect l="l" t="t" r="r" b="b"/>
              <a:pathLst>
                <a:path w="3402" h="4451" extrusionOk="0">
                  <a:moveTo>
                    <a:pt x="69" y="1324"/>
                  </a:moveTo>
                  <a:lnTo>
                    <a:pt x="1" y="3972"/>
                  </a:lnTo>
                  <a:cubicBezTo>
                    <a:pt x="69" y="3994"/>
                    <a:pt x="1325" y="4451"/>
                    <a:pt x="2352" y="3629"/>
                  </a:cubicBezTo>
                  <a:cubicBezTo>
                    <a:pt x="3014" y="3104"/>
                    <a:pt x="3402" y="2191"/>
                    <a:pt x="3151" y="1324"/>
                  </a:cubicBezTo>
                  <a:cubicBezTo>
                    <a:pt x="3128" y="1210"/>
                    <a:pt x="2831" y="183"/>
                    <a:pt x="1964" y="23"/>
                  </a:cubicBezTo>
                  <a:cubicBezTo>
                    <a:pt x="1873" y="0"/>
                    <a:pt x="1804" y="0"/>
                    <a:pt x="1713" y="0"/>
                  </a:cubicBezTo>
                  <a:cubicBezTo>
                    <a:pt x="1051" y="0"/>
                    <a:pt x="343" y="502"/>
                    <a:pt x="69" y="1324"/>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8"/>
            <p:cNvSpPr/>
            <p:nvPr/>
          </p:nvSpPr>
          <p:spPr>
            <a:xfrm>
              <a:off x="7231361" y="1734606"/>
              <a:ext cx="1293399" cy="921219"/>
            </a:xfrm>
            <a:custGeom>
              <a:avLst/>
              <a:gdLst/>
              <a:ahLst/>
              <a:cxnLst/>
              <a:rect l="l" t="t" r="r" b="b"/>
              <a:pathLst>
                <a:path w="22210" h="15819" extrusionOk="0">
                  <a:moveTo>
                    <a:pt x="1758" y="8560"/>
                  </a:moveTo>
                  <a:cubicBezTo>
                    <a:pt x="2077" y="9610"/>
                    <a:pt x="6254" y="9496"/>
                    <a:pt x="14312" y="8218"/>
                  </a:cubicBezTo>
                  <a:cubicBezTo>
                    <a:pt x="14289" y="9199"/>
                    <a:pt x="14403" y="11277"/>
                    <a:pt x="15681" y="13331"/>
                  </a:cubicBezTo>
                  <a:cubicBezTo>
                    <a:pt x="16252" y="14198"/>
                    <a:pt x="16868" y="14860"/>
                    <a:pt x="17393" y="15317"/>
                  </a:cubicBezTo>
                  <a:cubicBezTo>
                    <a:pt x="17690" y="14723"/>
                    <a:pt x="18238" y="14335"/>
                    <a:pt x="18831" y="14289"/>
                  </a:cubicBezTo>
                  <a:cubicBezTo>
                    <a:pt x="19630" y="14244"/>
                    <a:pt x="20429" y="14883"/>
                    <a:pt x="20611" y="15819"/>
                  </a:cubicBezTo>
                  <a:cubicBezTo>
                    <a:pt x="22209" y="12121"/>
                    <a:pt x="21775" y="8332"/>
                    <a:pt x="19584" y="6323"/>
                  </a:cubicBezTo>
                  <a:cubicBezTo>
                    <a:pt x="19105" y="5890"/>
                    <a:pt x="18169" y="5205"/>
                    <a:pt x="16617" y="4885"/>
                  </a:cubicBezTo>
                  <a:cubicBezTo>
                    <a:pt x="16503" y="4634"/>
                    <a:pt x="14996" y="686"/>
                    <a:pt x="11504" y="92"/>
                  </a:cubicBezTo>
                  <a:cubicBezTo>
                    <a:pt x="11207" y="24"/>
                    <a:pt x="10888" y="1"/>
                    <a:pt x="10591" y="1"/>
                  </a:cubicBezTo>
                  <a:cubicBezTo>
                    <a:pt x="7806" y="1"/>
                    <a:pt x="5569" y="2124"/>
                    <a:pt x="5433" y="2261"/>
                  </a:cubicBezTo>
                  <a:cubicBezTo>
                    <a:pt x="4154" y="3493"/>
                    <a:pt x="4086" y="4543"/>
                    <a:pt x="2328" y="5639"/>
                  </a:cubicBezTo>
                  <a:cubicBezTo>
                    <a:pt x="1119" y="6392"/>
                    <a:pt x="0" y="6620"/>
                    <a:pt x="46" y="6963"/>
                  </a:cubicBezTo>
                  <a:cubicBezTo>
                    <a:pt x="91" y="7282"/>
                    <a:pt x="1119" y="7419"/>
                    <a:pt x="2328" y="7465"/>
                  </a:cubicBezTo>
                  <a:cubicBezTo>
                    <a:pt x="1872" y="7921"/>
                    <a:pt x="1689" y="8286"/>
                    <a:pt x="1758" y="856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8"/>
            <p:cNvSpPr/>
            <p:nvPr/>
          </p:nvSpPr>
          <p:spPr>
            <a:xfrm>
              <a:off x="7590205" y="1872856"/>
              <a:ext cx="319070" cy="255302"/>
            </a:xfrm>
            <a:custGeom>
              <a:avLst/>
              <a:gdLst/>
              <a:ahLst/>
              <a:cxnLst/>
              <a:rect l="l" t="t" r="r" b="b"/>
              <a:pathLst>
                <a:path w="5479" h="4384" extrusionOk="0">
                  <a:moveTo>
                    <a:pt x="2512" y="731"/>
                  </a:moveTo>
                  <a:cubicBezTo>
                    <a:pt x="503" y="1895"/>
                    <a:pt x="1" y="2375"/>
                    <a:pt x="69" y="2557"/>
                  </a:cubicBezTo>
                  <a:cubicBezTo>
                    <a:pt x="184" y="2854"/>
                    <a:pt x="2010" y="2238"/>
                    <a:pt x="2124" y="2557"/>
                  </a:cubicBezTo>
                  <a:cubicBezTo>
                    <a:pt x="2238" y="2831"/>
                    <a:pt x="777" y="3447"/>
                    <a:pt x="891" y="3812"/>
                  </a:cubicBezTo>
                  <a:cubicBezTo>
                    <a:pt x="1051" y="4383"/>
                    <a:pt x="5114" y="3858"/>
                    <a:pt x="5114" y="3470"/>
                  </a:cubicBezTo>
                  <a:cubicBezTo>
                    <a:pt x="5114" y="3265"/>
                    <a:pt x="4018" y="3242"/>
                    <a:pt x="3973" y="2854"/>
                  </a:cubicBezTo>
                  <a:cubicBezTo>
                    <a:pt x="3904" y="2375"/>
                    <a:pt x="5479" y="1872"/>
                    <a:pt x="5411" y="1644"/>
                  </a:cubicBezTo>
                  <a:cubicBezTo>
                    <a:pt x="5342" y="1370"/>
                    <a:pt x="3242" y="1895"/>
                    <a:pt x="3128" y="1553"/>
                  </a:cubicBezTo>
                  <a:cubicBezTo>
                    <a:pt x="3014" y="1233"/>
                    <a:pt x="5045" y="297"/>
                    <a:pt x="4954" y="115"/>
                  </a:cubicBezTo>
                  <a:cubicBezTo>
                    <a:pt x="4908" y="1"/>
                    <a:pt x="4269" y="138"/>
                    <a:pt x="2512" y="7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8"/>
            <p:cNvSpPr/>
            <p:nvPr/>
          </p:nvSpPr>
          <p:spPr>
            <a:xfrm>
              <a:off x="8165800" y="2201184"/>
              <a:ext cx="180820" cy="259262"/>
            </a:xfrm>
            <a:custGeom>
              <a:avLst/>
              <a:gdLst/>
              <a:ahLst/>
              <a:cxnLst/>
              <a:rect l="l" t="t" r="r" b="b"/>
              <a:pathLst>
                <a:path w="3105" h="4452" extrusionOk="0">
                  <a:moveTo>
                    <a:pt x="46" y="1712"/>
                  </a:moveTo>
                  <a:cubicBezTo>
                    <a:pt x="114" y="3036"/>
                    <a:pt x="822" y="4246"/>
                    <a:pt x="1119" y="4178"/>
                  </a:cubicBezTo>
                  <a:cubicBezTo>
                    <a:pt x="1415" y="4109"/>
                    <a:pt x="1187" y="2717"/>
                    <a:pt x="1484" y="2648"/>
                  </a:cubicBezTo>
                  <a:cubicBezTo>
                    <a:pt x="1826" y="2580"/>
                    <a:pt x="2306" y="4451"/>
                    <a:pt x="2648" y="4406"/>
                  </a:cubicBezTo>
                  <a:cubicBezTo>
                    <a:pt x="3105" y="4337"/>
                    <a:pt x="3036" y="777"/>
                    <a:pt x="2648" y="731"/>
                  </a:cubicBezTo>
                  <a:cubicBezTo>
                    <a:pt x="2397" y="708"/>
                    <a:pt x="2260" y="1872"/>
                    <a:pt x="1803" y="1895"/>
                  </a:cubicBezTo>
                  <a:cubicBezTo>
                    <a:pt x="1210" y="1918"/>
                    <a:pt x="845" y="1"/>
                    <a:pt x="411" y="46"/>
                  </a:cubicBezTo>
                  <a:cubicBezTo>
                    <a:pt x="137" y="92"/>
                    <a:pt x="0" y="982"/>
                    <a:pt x="46" y="171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8"/>
            <p:cNvSpPr/>
            <p:nvPr/>
          </p:nvSpPr>
          <p:spPr>
            <a:xfrm>
              <a:off x="7572968" y="2739509"/>
              <a:ext cx="311091" cy="188798"/>
            </a:xfrm>
            <a:custGeom>
              <a:avLst/>
              <a:gdLst/>
              <a:ahLst/>
              <a:cxnLst/>
              <a:rect l="l" t="t" r="r" b="b"/>
              <a:pathLst>
                <a:path w="5342" h="3242" extrusionOk="0">
                  <a:moveTo>
                    <a:pt x="5227" y="1370"/>
                  </a:moveTo>
                  <a:cubicBezTo>
                    <a:pt x="5182" y="1051"/>
                    <a:pt x="4953" y="754"/>
                    <a:pt x="4657" y="571"/>
                  </a:cubicBezTo>
                  <a:cubicBezTo>
                    <a:pt x="4405" y="777"/>
                    <a:pt x="3972" y="1096"/>
                    <a:pt x="3356" y="1233"/>
                  </a:cubicBezTo>
                  <a:cubicBezTo>
                    <a:pt x="3082" y="1302"/>
                    <a:pt x="2374" y="1462"/>
                    <a:pt x="1666" y="1119"/>
                  </a:cubicBezTo>
                  <a:cubicBezTo>
                    <a:pt x="1461" y="1028"/>
                    <a:pt x="1187" y="891"/>
                    <a:pt x="1073" y="571"/>
                  </a:cubicBezTo>
                  <a:cubicBezTo>
                    <a:pt x="982" y="343"/>
                    <a:pt x="1050" y="138"/>
                    <a:pt x="1096" y="1"/>
                  </a:cubicBezTo>
                  <a:cubicBezTo>
                    <a:pt x="1073" y="1"/>
                    <a:pt x="1050" y="1"/>
                    <a:pt x="1027" y="1"/>
                  </a:cubicBezTo>
                  <a:cubicBezTo>
                    <a:pt x="571" y="46"/>
                    <a:pt x="206" y="571"/>
                    <a:pt x="92" y="1005"/>
                  </a:cubicBezTo>
                  <a:cubicBezTo>
                    <a:pt x="0" y="1393"/>
                    <a:pt x="114" y="1804"/>
                    <a:pt x="320" y="2169"/>
                  </a:cubicBezTo>
                  <a:cubicBezTo>
                    <a:pt x="1689" y="1599"/>
                    <a:pt x="2990" y="1735"/>
                    <a:pt x="3584" y="2466"/>
                  </a:cubicBezTo>
                  <a:cubicBezTo>
                    <a:pt x="3698" y="2603"/>
                    <a:pt x="3858" y="2854"/>
                    <a:pt x="3926" y="3242"/>
                  </a:cubicBezTo>
                  <a:cubicBezTo>
                    <a:pt x="4154" y="3128"/>
                    <a:pt x="4428" y="2968"/>
                    <a:pt x="4679" y="2694"/>
                  </a:cubicBezTo>
                  <a:cubicBezTo>
                    <a:pt x="4908" y="2443"/>
                    <a:pt x="5341" y="1964"/>
                    <a:pt x="5227" y="137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8"/>
            <p:cNvSpPr/>
            <p:nvPr/>
          </p:nvSpPr>
          <p:spPr>
            <a:xfrm>
              <a:off x="7607501" y="2859182"/>
              <a:ext cx="191477" cy="93060"/>
            </a:xfrm>
            <a:custGeom>
              <a:avLst/>
              <a:gdLst/>
              <a:ahLst/>
              <a:cxnLst/>
              <a:rect l="l" t="t" r="r" b="b"/>
              <a:pathLst>
                <a:path w="3288" h="1598" extrusionOk="0">
                  <a:moveTo>
                    <a:pt x="1735" y="160"/>
                  </a:moveTo>
                  <a:cubicBezTo>
                    <a:pt x="937" y="0"/>
                    <a:pt x="297" y="320"/>
                    <a:pt x="1" y="502"/>
                  </a:cubicBezTo>
                  <a:cubicBezTo>
                    <a:pt x="229" y="753"/>
                    <a:pt x="503" y="959"/>
                    <a:pt x="754" y="1118"/>
                  </a:cubicBezTo>
                  <a:cubicBezTo>
                    <a:pt x="1553" y="1598"/>
                    <a:pt x="2397" y="1484"/>
                    <a:pt x="2671" y="1415"/>
                  </a:cubicBezTo>
                  <a:cubicBezTo>
                    <a:pt x="2785" y="1392"/>
                    <a:pt x="3014" y="1347"/>
                    <a:pt x="3288" y="1210"/>
                  </a:cubicBezTo>
                  <a:cubicBezTo>
                    <a:pt x="3105" y="959"/>
                    <a:pt x="2626" y="342"/>
                    <a:pt x="1735" y="16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8"/>
            <p:cNvSpPr/>
            <p:nvPr/>
          </p:nvSpPr>
          <p:spPr>
            <a:xfrm>
              <a:off x="7591545" y="2832568"/>
              <a:ext cx="210112" cy="97078"/>
            </a:xfrm>
            <a:custGeom>
              <a:avLst/>
              <a:gdLst/>
              <a:ahLst/>
              <a:cxnLst/>
              <a:rect l="l" t="t" r="r" b="b"/>
              <a:pathLst>
                <a:path w="3608" h="1667" extrusionOk="0">
                  <a:moveTo>
                    <a:pt x="1" y="571"/>
                  </a:moveTo>
                  <a:cubicBezTo>
                    <a:pt x="92" y="708"/>
                    <a:pt x="183" y="822"/>
                    <a:pt x="275" y="959"/>
                  </a:cubicBezTo>
                  <a:cubicBezTo>
                    <a:pt x="571" y="777"/>
                    <a:pt x="1211" y="457"/>
                    <a:pt x="2009" y="617"/>
                  </a:cubicBezTo>
                  <a:cubicBezTo>
                    <a:pt x="2900" y="799"/>
                    <a:pt x="3379" y="1416"/>
                    <a:pt x="3562" y="1667"/>
                  </a:cubicBezTo>
                  <a:cubicBezTo>
                    <a:pt x="3562" y="1667"/>
                    <a:pt x="3584" y="1667"/>
                    <a:pt x="3607" y="1644"/>
                  </a:cubicBezTo>
                  <a:cubicBezTo>
                    <a:pt x="3539" y="1256"/>
                    <a:pt x="3379" y="1005"/>
                    <a:pt x="3265" y="868"/>
                  </a:cubicBezTo>
                  <a:cubicBezTo>
                    <a:pt x="2671" y="137"/>
                    <a:pt x="1370" y="1"/>
                    <a:pt x="1" y="571"/>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8"/>
            <p:cNvSpPr/>
            <p:nvPr/>
          </p:nvSpPr>
          <p:spPr>
            <a:xfrm>
              <a:off x="7630096" y="2739509"/>
              <a:ext cx="214072" cy="85140"/>
            </a:xfrm>
            <a:custGeom>
              <a:avLst/>
              <a:gdLst/>
              <a:ahLst/>
              <a:cxnLst/>
              <a:rect l="l" t="t" r="r" b="b"/>
              <a:pathLst>
                <a:path w="3676" h="1462" extrusionOk="0">
                  <a:moveTo>
                    <a:pt x="92" y="571"/>
                  </a:moveTo>
                  <a:cubicBezTo>
                    <a:pt x="206" y="891"/>
                    <a:pt x="480" y="1028"/>
                    <a:pt x="685" y="1119"/>
                  </a:cubicBezTo>
                  <a:cubicBezTo>
                    <a:pt x="1393" y="1462"/>
                    <a:pt x="2101" y="1302"/>
                    <a:pt x="2375" y="1233"/>
                  </a:cubicBezTo>
                  <a:cubicBezTo>
                    <a:pt x="2991" y="1096"/>
                    <a:pt x="3424" y="777"/>
                    <a:pt x="3676" y="571"/>
                  </a:cubicBezTo>
                  <a:cubicBezTo>
                    <a:pt x="3607" y="526"/>
                    <a:pt x="3516" y="480"/>
                    <a:pt x="3424" y="434"/>
                  </a:cubicBezTo>
                  <a:cubicBezTo>
                    <a:pt x="2671" y="206"/>
                    <a:pt x="2306" y="937"/>
                    <a:pt x="1484" y="777"/>
                  </a:cubicBezTo>
                  <a:cubicBezTo>
                    <a:pt x="1096" y="686"/>
                    <a:pt x="868" y="480"/>
                    <a:pt x="663" y="297"/>
                  </a:cubicBezTo>
                  <a:cubicBezTo>
                    <a:pt x="549" y="229"/>
                    <a:pt x="434" y="138"/>
                    <a:pt x="297" y="24"/>
                  </a:cubicBezTo>
                  <a:cubicBezTo>
                    <a:pt x="252" y="1"/>
                    <a:pt x="183" y="1"/>
                    <a:pt x="115" y="1"/>
                  </a:cubicBezTo>
                  <a:cubicBezTo>
                    <a:pt x="69" y="138"/>
                    <a:pt x="1" y="343"/>
                    <a:pt x="92" y="5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8"/>
            <p:cNvSpPr/>
            <p:nvPr/>
          </p:nvSpPr>
          <p:spPr>
            <a:xfrm>
              <a:off x="7001391" y="2528174"/>
              <a:ext cx="166203" cy="178199"/>
            </a:xfrm>
            <a:custGeom>
              <a:avLst/>
              <a:gdLst/>
              <a:ahLst/>
              <a:cxnLst/>
              <a:rect l="l" t="t" r="r" b="b"/>
              <a:pathLst>
                <a:path w="2854" h="3060" extrusionOk="0">
                  <a:moveTo>
                    <a:pt x="2853" y="1"/>
                  </a:moveTo>
                  <a:cubicBezTo>
                    <a:pt x="2192" y="1256"/>
                    <a:pt x="1210" y="2260"/>
                    <a:pt x="0" y="2968"/>
                  </a:cubicBezTo>
                  <a:cubicBezTo>
                    <a:pt x="23" y="3013"/>
                    <a:pt x="46" y="3036"/>
                    <a:pt x="92" y="3059"/>
                  </a:cubicBezTo>
                  <a:cubicBezTo>
                    <a:pt x="1370" y="2488"/>
                    <a:pt x="2420" y="1347"/>
                    <a:pt x="285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8"/>
            <p:cNvSpPr/>
            <p:nvPr/>
          </p:nvSpPr>
          <p:spPr>
            <a:xfrm>
              <a:off x="8531341" y="2843225"/>
              <a:ext cx="99757" cy="243306"/>
            </a:xfrm>
            <a:custGeom>
              <a:avLst/>
              <a:gdLst/>
              <a:ahLst/>
              <a:cxnLst/>
              <a:rect l="l" t="t" r="r" b="b"/>
              <a:pathLst>
                <a:path w="1713" h="4178" extrusionOk="0">
                  <a:moveTo>
                    <a:pt x="114" y="0"/>
                  </a:moveTo>
                  <a:cubicBezTo>
                    <a:pt x="92" y="23"/>
                    <a:pt x="46" y="23"/>
                    <a:pt x="0" y="46"/>
                  </a:cubicBezTo>
                  <a:cubicBezTo>
                    <a:pt x="251" y="1507"/>
                    <a:pt x="822" y="2922"/>
                    <a:pt x="1644" y="4177"/>
                  </a:cubicBezTo>
                  <a:cubicBezTo>
                    <a:pt x="1667" y="4154"/>
                    <a:pt x="1689" y="4154"/>
                    <a:pt x="1712" y="4154"/>
                  </a:cubicBezTo>
                  <a:cubicBezTo>
                    <a:pt x="1689" y="4086"/>
                    <a:pt x="1644" y="3995"/>
                    <a:pt x="1598" y="3926"/>
                  </a:cubicBezTo>
                  <a:cubicBezTo>
                    <a:pt x="982" y="2671"/>
                    <a:pt x="502" y="1347"/>
                    <a:pt x="1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38"/>
            <p:cNvSpPr/>
            <p:nvPr/>
          </p:nvSpPr>
          <p:spPr>
            <a:xfrm>
              <a:off x="7018687" y="2629212"/>
              <a:ext cx="475896" cy="509149"/>
            </a:xfrm>
            <a:custGeom>
              <a:avLst/>
              <a:gdLst/>
              <a:ahLst/>
              <a:cxnLst/>
              <a:rect l="l" t="t" r="r" b="b"/>
              <a:pathLst>
                <a:path w="8172" h="8743" extrusionOk="0">
                  <a:moveTo>
                    <a:pt x="8172" y="8742"/>
                  </a:moveTo>
                  <a:cubicBezTo>
                    <a:pt x="5547" y="5775"/>
                    <a:pt x="2785" y="2853"/>
                    <a:pt x="23" y="0"/>
                  </a:cubicBezTo>
                  <a:cubicBezTo>
                    <a:pt x="23" y="0"/>
                    <a:pt x="0" y="23"/>
                    <a:pt x="0" y="23"/>
                  </a:cubicBezTo>
                  <a:cubicBezTo>
                    <a:pt x="2579" y="3036"/>
                    <a:pt x="5341" y="5958"/>
                    <a:pt x="8172" y="874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38"/>
            <p:cNvSpPr/>
            <p:nvPr/>
          </p:nvSpPr>
          <p:spPr>
            <a:xfrm>
              <a:off x="7681926" y="2984096"/>
              <a:ext cx="206094" cy="171560"/>
            </a:xfrm>
            <a:custGeom>
              <a:avLst/>
              <a:gdLst/>
              <a:ahLst/>
              <a:cxnLst/>
              <a:rect l="l" t="t" r="r" b="b"/>
              <a:pathLst>
                <a:path w="3539" h="2946" extrusionOk="0">
                  <a:moveTo>
                    <a:pt x="2717" y="2009"/>
                  </a:moveTo>
                  <a:cubicBezTo>
                    <a:pt x="3242" y="1530"/>
                    <a:pt x="3448" y="959"/>
                    <a:pt x="3539" y="663"/>
                  </a:cubicBezTo>
                  <a:cubicBezTo>
                    <a:pt x="2352" y="457"/>
                    <a:pt x="1188" y="229"/>
                    <a:pt x="1" y="1"/>
                  </a:cubicBezTo>
                  <a:lnTo>
                    <a:pt x="115" y="2626"/>
                  </a:lnTo>
                  <a:cubicBezTo>
                    <a:pt x="298" y="2648"/>
                    <a:pt x="1667" y="2945"/>
                    <a:pt x="2717" y="200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38"/>
            <p:cNvSpPr/>
            <p:nvPr/>
          </p:nvSpPr>
          <p:spPr>
            <a:xfrm>
              <a:off x="7681926" y="2984096"/>
              <a:ext cx="206094" cy="171560"/>
            </a:xfrm>
            <a:custGeom>
              <a:avLst/>
              <a:gdLst/>
              <a:ahLst/>
              <a:cxnLst/>
              <a:rect l="l" t="t" r="r" b="b"/>
              <a:pathLst>
                <a:path w="3539" h="2946" extrusionOk="0">
                  <a:moveTo>
                    <a:pt x="1" y="1"/>
                  </a:moveTo>
                  <a:cubicBezTo>
                    <a:pt x="47" y="868"/>
                    <a:pt x="92" y="1758"/>
                    <a:pt x="115" y="2626"/>
                  </a:cubicBezTo>
                  <a:cubicBezTo>
                    <a:pt x="298" y="2648"/>
                    <a:pt x="1667" y="2945"/>
                    <a:pt x="2717" y="2009"/>
                  </a:cubicBezTo>
                  <a:cubicBezTo>
                    <a:pt x="3242" y="1530"/>
                    <a:pt x="3448" y="959"/>
                    <a:pt x="3539" y="663"/>
                  </a:cubicBezTo>
                  <a:cubicBezTo>
                    <a:pt x="2352" y="457"/>
                    <a:pt x="1188" y="229"/>
                    <a:pt x="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38"/>
            <p:cNvSpPr/>
            <p:nvPr/>
          </p:nvSpPr>
          <p:spPr>
            <a:xfrm>
              <a:off x="8266838" y="2589321"/>
              <a:ext cx="138250" cy="150246"/>
            </a:xfrm>
            <a:custGeom>
              <a:avLst/>
              <a:gdLst/>
              <a:ahLst/>
              <a:cxnLst/>
              <a:rect l="l" t="t" r="r" b="b"/>
              <a:pathLst>
                <a:path w="2374" h="2580" extrusionOk="0">
                  <a:moveTo>
                    <a:pt x="2374" y="1416"/>
                  </a:moveTo>
                  <a:cubicBezTo>
                    <a:pt x="2031" y="183"/>
                    <a:pt x="502" y="229"/>
                    <a:pt x="160" y="1416"/>
                  </a:cubicBezTo>
                  <a:lnTo>
                    <a:pt x="46" y="1324"/>
                  </a:lnTo>
                  <a:cubicBezTo>
                    <a:pt x="845" y="982"/>
                    <a:pt x="1552" y="1941"/>
                    <a:pt x="936" y="2580"/>
                  </a:cubicBezTo>
                  <a:cubicBezTo>
                    <a:pt x="1392" y="1986"/>
                    <a:pt x="799" y="1165"/>
                    <a:pt x="114" y="1461"/>
                  </a:cubicBezTo>
                  <a:cubicBezTo>
                    <a:pt x="46" y="1484"/>
                    <a:pt x="0" y="1438"/>
                    <a:pt x="0" y="1370"/>
                  </a:cubicBezTo>
                  <a:cubicBezTo>
                    <a:pt x="342" y="46"/>
                    <a:pt x="2168" y="0"/>
                    <a:pt x="2374" y="1416"/>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38"/>
            <p:cNvSpPr/>
            <p:nvPr/>
          </p:nvSpPr>
          <p:spPr>
            <a:xfrm>
              <a:off x="7324363" y="3596903"/>
              <a:ext cx="67844" cy="85081"/>
            </a:xfrm>
            <a:custGeom>
              <a:avLst/>
              <a:gdLst/>
              <a:ahLst/>
              <a:cxnLst/>
              <a:rect l="l" t="t" r="r" b="b"/>
              <a:pathLst>
                <a:path w="1165" h="1461" extrusionOk="0">
                  <a:moveTo>
                    <a:pt x="1165" y="571"/>
                  </a:moveTo>
                  <a:cubicBezTo>
                    <a:pt x="1165" y="571"/>
                    <a:pt x="457" y="23"/>
                    <a:pt x="275" y="0"/>
                  </a:cubicBezTo>
                  <a:cubicBezTo>
                    <a:pt x="92" y="0"/>
                    <a:pt x="1" y="708"/>
                    <a:pt x="754" y="1461"/>
                  </a:cubicBezTo>
                  <a:cubicBezTo>
                    <a:pt x="1119" y="730"/>
                    <a:pt x="1165" y="571"/>
                    <a:pt x="1165" y="57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81" name="Google Shape;2281;p38"/>
          <p:cNvGrpSpPr/>
          <p:nvPr/>
        </p:nvGrpSpPr>
        <p:grpSpPr>
          <a:xfrm>
            <a:off x="82806" y="2312808"/>
            <a:ext cx="2780837" cy="4434400"/>
            <a:chOff x="62104" y="1734606"/>
            <a:chExt cx="2085628" cy="3325800"/>
          </a:xfrm>
        </p:grpSpPr>
        <p:sp>
          <p:nvSpPr>
            <p:cNvPr id="2282" name="Google Shape;2282;p38"/>
            <p:cNvSpPr/>
            <p:nvPr/>
          </p:nvSpPr>
          <p:spPr>
            <a:xfrm>
              <a:off x="640320" y="4822400"/>
              <a:ext cx="1175066" cy="238006"/>
            </a:xfrm>
            <a:custGeom>
              <a:avLst/>
              <a:gdLst/>
              <a:ahLst/>
              <a:cxnLst/>
              <a:rect l="l" t="t" r="r" b="b"/>
              <a:pathLst>
                <a:path w="20178" h="4087" extrusionOk="0">
                  <a:moveTo>
                    <a:pt x="10089" y="1"/>
                  </a:moveTo>
                  <a:cubicBezTo>
                    <a:pt x="4520" y="1"/>
                    <a:pt x="0" y="914"/>
                    <a:pt x="0" y="2032"/>
                  </a:cubicBezTo>
                  <a:cubicBezTo>
                    <a:pt x="0" y="3174"/>
                    <a:pt x="4520" y="4087"/>
                    <a:pt x="10089" y="4087"/>
                  </a:cubicBezTo>
                  <a:cubicBezTo>
                    <a:pt x="15658" y="4087"/>
                    <a:pt x="20178" y="3174"/>
                    <a:pt x="20178" y="2032"/>
                  </a:cubicBezTo>
                  <a:cubicBezTo>
                    <a:pt x="20178" y="914"/>
                    <a:pt x="15658" y="1"/>
                    <a:pt x="1008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8"/>
            <p:cNvSpPr/>
            <p:nvPr/>
          </p:nvSpPr>
          <p:spPr>
            <a:xfrm>
              <a:off x="1327493" y="3926513"/>
              <a:ext cx="448002" cy="1030235"/>
            </a:xfrm>
            <a:custGeom>
              <a:avLst/>
              <a:gdLst/>
              <a:ahLst/>
              <a:cxnLst/>
              <a:rect l="l" t="t" r="r" b="b"/>
              <a:pathLst>
                <a:path w="7693" h="17691" extrusionOk="0">
                  <a:moveTo>
                    <a:pt x="5000" y="1"/>
                  </a:moveTo>
                  <a:cubicBezTo>
                    <a:pt x="3356" y="412"/>
                    <a:pt x="1713" y="822"/>
                    <a:pt x="69" y="1210"/>
                  </a:cubicBezTo>
                  <a:cubicBezTo>
                    <a:pt x="1" y="2945"/>
                    <a:pt x="1" y="4703"/>
                    <a:pt x="1" y="6529"/>
                  </a:cubicBezTo>
                  <a:cubicBezTo>
                    <a:pt x="47" y="10455"/>
                    <a:pt x="252" y="14175"/>
                    <a:pt x="549" y="17690"/>
                  </a:cubicBezTo>
                  <a:cubicBezTo>
                    <a:pt x="5182" y="17576"/>
                    <a:pt x="7533" y="17165"/>
                    <a:pt x="7625" y="16458"/>
                  </a:cubicBezTo>
                  <a:cubicBezTo>
                    <a:pt x="7693" y="15956"/>
                    <a:pt x="6529" y="15294"/>
                    <a:pt x="4155" y="14472"/>
                  </a:cubicBezTo>
                  <a:cubicBezTo>
                    <a:pt x="4429" y="9633"/>
                    <a:pt x="4726" y="4817"/>
                    <a:pt x="500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38"/>
            <p:cNvSpPr/>
            <p:nvPr/>
          </p:nvSpPr>
          <p:spPr>
            <a:xfrm>
              <a:off x="1284981" y="3834793"/>
              <a:ext cx="390873" cy="356282"/>
            </a:xfrm>
            <a:custGeom>
              <a:avLst/>
              <a:gdLst/>
              <a:ahLst/>
              <a:cxnLst/>
              <a:rect l="l" t="t" r="r" b="b"/>
              <a:pathLst>
                <a:path w="6712" h="6118" extrusionOk="0">
                  <a:moveTo>
                    <a:pt x="5273" y="1"/>
                  </a:moveTo>
                  <a:lnTo>
                    <a:pt x="0" y="2831"/>
                  </a:lnTo>
                  <a:cubicBezTo>
                    <a:pt x="229" y="3927"/>
                    <a:pt x="480" y="5022"/>
                    <a:pt x="731" y="6118"/>
                  </a:cubicBezTo>
                  <a:cubicBezTo>
                    <a:pt x="982" y="5616"/>
                    <a:pt x="1370" y="4977"/>
                    <a:pt x="1986" y="4360"/>
                  </a:cubicBezTo>
                  <a:cubicBezTo>
                    <a:pt x="3767" y="2648"/>
                    <a:pt x="6072" y="2603"/>
                    <a:pt x="6711" y="2603"/>
                  </a:cubicBezTo>
                  <a:cubicBezTo>
                    <a:pt x="6232" y="1735"/>
                    <a:pt x="5752" y="868"/>
                    <a:pt x="52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38"/>
            <p:cNvSpPr/>
            <p:nvPr/>
          </p:nvSpPr>
          <p:spPr>
            <a:xfrm>
              <a:off x="809143" y="3942469"/>
              <a:ext cx="421388" cy="1014163"/>
            </a:xfrm>
            <a:custGeom>
              <a:avLst/>
              <a:gdLst/>
              <a:ahLst/>
              <a:cxnLst/>
              <a:rect l="l" t="t" r="r" b="b"/>
              <a:pathLst>
                <a:path w="7236" h="17415" extrusionOk="0">
                  <a:moveTo>
                    <a:pt x="6985" y="1"/>
                  </a:moveTo>
                  <a:lnTo>
                    <a:pt x="1415" y="23"/>
                  </a:lnTo>
                  <a:cubicBezTo>
                    <a:pt x="2077" y="4817"/>
                    <a:pt x="2739" y="9610"/>
                    <a:pt x="3401" y="14381"/>
                  </a:cubicBezTo>
                  <a:cubicBezTo>
                    <a:pt x="1096" y="15385"/>
                    <a:pt x="0" y="16138"/>
                    <a:pt x="91" y="16663"/>
                  </a:cubicBezTo>
                  <a:cubicBezTo>
                    <a:pt x="210" y="17170"/>
                    <a:pt x="1542" y="17414"/>
                    <a:pt x="4097" y="17414"/>
                  </a:cubicBezTo>
                  <a:cubicBezTo>
                    <a:pt x="4992" y="17414"/>
                    <a:pt x="6039" y="17384"/>
                    <a:pt x="7236" y="17325"/>
                  </a:cubicBezTo>
                  <a:cubicBezTo>
                    <a:pt x="7030" y="13764"/>
                    <a:pt x="6893" y="10021"/>
                    <a:pt x="6893" y="6141"/>
                  </a:cubicBezTo>
                  <a:cubicBezTo>
                    <a:pt x="6893" y="4041"/>
                    <a:pt x="6939" y="2009"/>
                    <a:pt x="69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8"/>
            <p:cNvSpPr/>
            <p:nvPr/>
          </p:nvSpPr>
          <p:spPr>
            <a:xfrm>
              <a:off x="797146" y="3572968"/>
              <a:ext cx="903924" cy="493542"/>
            </a:xfrm>
            <a:custGeom>
              <a:avLst/>
              <a:gdLst/>
              <a:ahLst/>
              <a:cxnLst/>
              <a:rect l="l" t="t" r="r" b="b"/>
              <a:pathLst>
                <a:path w="15522" h="8475" extrusionOk="0">
                  <a:moveTo>
                    <a:pt x="2397" y="0"/>
                  </a:moveTo>
                  <a:cubicBezTo>
                    <a:pt x="1804" y="1393"/>
                    <a:pt x="1233" y="2785"/>
                    <a:pt x="640" y="4177"/>
                  </a:cubicBezTo>
                  <a:cubicBezTo>
                    <a:pt x="434" y="4679"/>
                    <a:pt x="206" y="5182"/>
                    <a:pt x="1" y="5661"/>
                  </a:cubicBezTo>
                  <a:cubicBezTo>
                    <a:pt x="1370" y="7030"/>
                    <a:pt x="2694" y="7647"/>
                    <a:pt x="3538" y="7966"/>
                  </a:cubicBezTo>
                  <a:cubicBezTo>
                    <a:pt x="4561" y="8329"/>
                    <a:pt x="5575" y="8474"/>
                    <a:pt x="6607" y="8474"/>
                  </a:cubicBezTo>
                  <a:cubicBezTo>
                    <a:pt x="8433" y="8474"/>
                    <a:pt x="10318" y="8020"/>
                    <a:pt x="12418" y="7510"/>
                  </a:cubicBezTo>
                  <a:cubicBezTo>
                    <a:pt x="13719" y="7213"/>
                    <a:pt x="14769" y="6871"/>
                    <a:pt x="15522" y="6620"/>
                  </a:cubicBezTo>
                  <a:cubicBezTo>
                    <a:pt x="14791" y="4930"/>
                    <a:pt x="14061" y="3264"/>
                    <a:pt x="13331" y="1575"/>
                  </a:cubicBezTo>
                  <a:cubicBezTo>
                    <a:pt x="9679" y="1050"/>
                    <a:pt x="6049" y="525"/>
                    <a:pt x="23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8"/>
            <p:cNvSpPr/>
            <p:nvPr/>
          </p:nvSpPr>
          <p:spPr>
            <a:xfrm>
              <a:off x="1783414" y="2384916"/>
              <a:ext cx="364318" cy="425115"/>
            </a:xfrm>
            <a:custGeom>
              <a:avLst/>
              <a:gdLst/>
              <a:ahLst/>
              <a:cxnLst/>
              <a:rect l="l" t="t" r="r" b="b"/>
              <a:pathLst>
                <a:path w="6256" h="7300" extrusionOk="0">
                  <a:moveTo>
                    <a:pt x="4457" y="0"/>
                  </a:moveTo>
                  <a:cubicBezTo>
                    <a:pt x="4093" y="0"/>
                    <a:pt x="3492" y="499"/>
                    <a:pt x="3196" y="794"/>
                  </a:cubicBezTo>
                  <a:cubicBezTo>
                    <a:pt x="2968" y="1023"/>
                    <a:pt x="2649" y="1411"/>
                    <a:pt x="2398" y="1958"/>
                  </a:cubicBezTo>
                  <a:cubicBezTo>
                    <a:pt x="2398" y="1548"/>
                    <a:pt x="2352" y="1228"/>
                    <a:pt x="2283" y="977"/>
                  </a:cubicBezTo>
                  <a:cubicBezTo>
                    <a:pt x="2215" y="680"/>
                    <a:pt x="2147" y="292"/>
                    <a:pt x="1964" y="269"/>
                  </a:cubicBezTo>
                  <a:cubicBezTo>
                    <a:pt x="1957" y="268"/>
                    <a:pt x="1951" y="268"/>
                    <a:pt x="1945" y="268"/>
                  </a:cubicBezTo>
                  <a:cubicBezTo>
                    <a:pt x="1814" y="268"/>
                    <a:pt x="1688" y="479"/>
                    <a:pt x="1644" y="566"/>
                  </a:cubicBezTo>
                  <a:cubicBezTo>
                    <a:pt x="1188" y="1251"/>
                    <a:pt x="1302" y="3122"/>
                    <a:pt x="1370" y="3830"/>
                  </a:cubicBezTo>
                  <a:cubicBezTo>
                    <a:pt x="914" y="4172"/>
                    <a:pt x="457" y="4492"/>
                    <a:pt x="1" y="4834"/>
                  </a:cubicBezTo>
                  <a:cubicBezTo>
                    <a:pt x="47" y="5131"/>
                    <a:pt x="161" y="5725"/>
                    <a:pt x="572" y="6318"/>
                  </a:cubicBezTo>
                  <a:cubicBezTo>
                    <a:pt x="937" y="6843"/>
                    <a:pt x="1393" y="7163"/>
                    <a:pt x="1644" y="7299"/>
                  </a:cubicBezTo>
                  <a:lnTo>
                    <a:pt x="3037" y="5337"/>
                  </a:lnTo>
                  <a:cubicBezTo>
                    <a:pt x="3196" y="5337"/>
                    <a:pt x="3858" y="5245"/>
                    <a:pt x="4315" y="4697"/>
                  </a:cubicBezTo>
                  <a:cubicBezTo>
                    <a:pt x="4498" y="4492"/>
                    <a:pt x="4589" y="4264"/>
                    <a:pt x="4634" y="4104"/>
                  </a:cubicBezTo>
                  <a:cubicBezTo>
                    <a:pt x="4908" y="3990"/>
                    <a:pt x="5296" y="3807"/>
                    <a:pt x="5662" y="3465"/>
                  </a:cubicBezTo>
                  <a:cubicBezTo>
                    <a:pt x="5821" y="3328"/>
                    <a:pt x="6255" y="2940"/>
                    <a:pt x="6187" y="2780"/>
                  </a:cubicBezTo>
                  <a:cubicBezTo>
                    <a:pt x="6167" y="2742"/>
                    <a:pt x="6107" y="2711"/>
                    <a:pt x="5973" y="2711"/>
                  </a:cubicBezTo>
                  <a:cubicBezTo>
                    <a:pt x="5788" y="2711"/>
                    <a:pt x="5463" y="2768"/>
                    <a:pt x="4908" y="2940"/>
                  </a:cubicBezTo>
                  <a:cubicBezTo>
                    <a:pt x="5137" y="2689"/>
                    <a:pt x="5365" y="2483"/>
                    <a:pt x="5548" y="2324"/>
                  </a:cubicBezTo>
                  <a:cubicBezTo>
                    <a:pt x="5913" y="2004"/>
                    <a:pt x="6209" y="1844"/>
                    <a:pt x="6164" y="1707"/>
                  </a:cubicBezTo>
                  <a:cubicBezTo>
                    <a:pt x="6141" y="1616"/>
                    <a:pt x="5981" y="1570"/>
                    <a:pt x="5913" y="1548"/>
                  </a:cubicBezTo>
                  <a:cubicBezTo>
                    <a:pt x="5850" y="1533"/>
                    <a:pt x="5787" y="1527"/>
                    <a:pt x="5723" y="1527"/>
                  </a:cubicBezTo>
                  <a:cubicBezTo>
                    <a:pt x="5295" y="1527"/>
                    <a:pt x="4852" y="1821"/>
                    <a:pt x="4594" y="2025"/>
                  </a:cubicBezTo>
                  <a:lnTo>
                    <a:pt x="4594" y="2025"/>
                  </a:lnTo>
                  <a:cubicBezTo>
                    <a:pt x="5196" y="1513"/>
                    <a:pt x="5742" y="960"/>
                    <a:pt x="5616" y="771"/>
                  </a:cubicBezTo>
                  <a:cubicBezTo>
                    <a:pt x="5579" y="698"/>
                    <a:pt x="5476" y="677"/>
                    <a:pt x="5368" y="677"/>
                  </a:cubicBezTo>
                  <a:cubicBezTo>
                    <a:pt x="5275" y="677"/>
                    <a:pt x="5177" y="692"/>
                    <a:pt x="5114" y="703"/>
                  </a:cubicBezTo>
                  <a:cubicBezTo>
                    <a:pt x="4361" y="817"/>
                    <a:pt x="3927" y="1456"/>
                    <a:pt x="3790" y="1662"/>
                  </a:cubicBezTo>
                  <a:cubicBezTo>
                    <a:pt x="4018" y="1296"/>
                    <a:pt x="4224" y="1045"/>
                    <a:pt x="4383" y="863"/>
                  </a:cubicBezTo>
                  <a:cubicBezTo>
                    <a:pt x="4589" y="657"/>
                    <a:pt x="4771" y="475"/>
                    <a:pt x="4749" y="269"/>
                  </a:cubicBezTo>
                  <a:cubicBezTo>
                    <a:pt x="4726" y="246"/>
                    <a:pt x="4703" y="110"/>
                    <a:pt x="4612" y="41"/>
                  </a:cubicBezTo>
                  <a:cubicBezTo>
                    <a:pt x="4568" y="13"/>
                    <a:pt x="4515" y="0"/>
                    <a:pt x="4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8"/>
            <p:cNvSpPr/>
            <p:nvPr/>
          </p:nvSpPr>
          <p:spPr>
            <a:xfrm>
              <a:off x="1930982" y="2516236"/>
              <a:ext cx="38610" cy="142268"/>
            </a:xfrm>
            <a:custGeom>
              <a:avLst/>
              <a:gdLst/>
              <a:ahLst/>
              <a:cxnLst/>
              <a:rect l="l" t="t" r="r" b="b"/>
              <a:pathLst>
                <a:path w="663" h="2443" extrusionOk="0">
                  <a:moveTo>
                    <a:pt x="1" y="0"/>
                  </a:moveTo>
                  <a:cubicBezTo>
                    <a:pt x="320" y="571"/>
                    <a:pt x="411" y="1210"/>
                    <a:pt x="252" y="1826"/>
                  </a:cubicBezTo>
                  <a:cubicBezTo>
                    <a:pt x="183" y="2032"/>
                    <a:pt x="115" y="2237"/>
                    <a:pt x="23" y="2442"/>
                  </a:cubicBezTo>
                  <a:cubicBezTo>
                    <a:pt x="640" y="1803"/>
                    <a:pt x="662" y="639"/>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8"/>
            <p:cNvSpPr/>
            <p:nvPr/>
          </p:nvSpPr>
          <p:spPr>
            <a:xfrm>
              <a:off x="1187961" y="2636666"/>
              <a:ext cx="721823" cy="539256"/>
            </a:xfrm>
            <a:custGeom>
              <a:avLst/>
              <a:gdLst/>
              <a:ahLst/>
              <a:cxnLst/>
              <a:rect l="l" t="t" r="r" b="b"/>
              <a:pathLst>
                <a:path w="12395" h="9260" extrusionOk="0">
                  <a:moveTo>
                    <a:pt x="10465" y="1"/>
                  </a:moveTo>
                  <a:cubicBezTo>
                    <a:pt x="10389" y="1"/>
                    <a:pt x="10314" y="18"/>
                    <a:pt x="10249" y="55"/>
                  </a:cubicBezTo>
                  <a:lnTo>
                    <a:pt x="251" y="5967"/>
                  </a:lnTo>
                  <a:cubicBezTo>
                    <a:pt x="69" y="6081"/>
                    <a:pt x="0" y="6332"/>
                    <a:pt x="114" y="6537"/>
                  </a:cubicBezTo>
                  <a:cubicBezTo>
                    <a:pt x="548" y="7382"/>
                    <a:pt x="1005" y="8203"/>
                    <a:pt x="1461" y="9048"/>
                  </a:cubicBezTo>
                  <a:cubicBezTo>
                    <a:pt x="1461" y="9048"/>
                    <a:pt x="1781" y="9208"/>
                    <a:pt x="2123" y="9253"/>
                  </a:cubicBezTo>
                  <a:cubicBezTo>
                    <a:pt x="2156" y="9258"/>
                    <a:pt x="2192" y="9260"/>
                    <a:pt x="2229" y="9260"/>
                  </a:cubicBezTo>
                  <a:cubicBezTo>
                    <a:pt x="4165" y="9260"/>
                    <a:pt x="11454" y="3578"/>
                    <a:pt x="12394" y="2840"/>
                  </a:cubicBezTo>
                  <a:lnTo>
                    <a:pt x="10888" y="237"/>
                  </a:lnTo>
                  <a:cubicBezTo>
                    <a:pt x="10795" y="82"/>
                    <a:pt x="10627" y="1"/>
                    <a:pt x="104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8"/>
            <p:cNvSpPr/>
            <p:nvPr/>
          </p:nvSpPr>
          <p:spPr>
            <a:xfrm>
              <a:off x="1263725" y="2742188"/>
              <a:ext cx="627424" cy="386855"/>
            </a:xfrm>
            <a:custGeom>
              <a:avLst/>
              <a:gdLst/>
              <a:ahLst/>
              <a:cxnLst/>
              <a:rect l="l" t="t" r="r" b="b"/>
              <a:pathLst>
                <a:path w="10774" h="6643" extrusionOk="0">
                  <a:moveTo>
                    <a:pt x="10774" y="0"/>
                  </a:moveTo>
                  <a:cubicBezTo>
                    <a:pt x="7282" y="2055"/>
                    <a:pt x="3401" y="4451"/>
                    <a:pt x="0" y="6643"/>
                  </a:cubicBezTo>
                  <a:cubicBezTo>
                    <a:pt x="3515" y="4588"/>
                    <a:pt x="7373" y="2192"/>
                    <a:pt x="1077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8"/>
            <p:cNvSpPr/>
            <p:nvPr/>
          </p:nvSpPr>
          <p:spPr>
            <a:xfrm>
              <a:off x="1185283" y="2736888"/>
              <a:ext cx="388195" cy="461512"/>
            </a:xfrm>
            <a:custGeom>
              <a:avLst/>
              <a:gdLst/>
              <a:ahLst/>
              <a:cxnLst/>
              <a:rect l="l" t="t" r="r" b="b"/>
              <a:pathLst>
                <a:path w="6666" h="7925" extrusionOk="0">
                  <a:moveTo>
                    <a:pt x="5281" y="1"/>
                  </a:moveTo>
                  <a:cubicBezTo>
                    <a:pt x="4630" y="1"/>
                    <a:pt x="3831" y="165"/>
                    <a:pt x="3196" y="434"/>
                  </a:cubicBezTo>
                  <a:cubicBezTo>
                    <a:pt x="2899" y="571"/>
                    <a:pt x="1598" y="1119"/>
                    <a:pt x="982" y="2442"/>
                  </a:cubicBezTo>
                  <a:cubicBezTo>
                    <a:pt x="1" y="4679"/>
                    <a:pt x="1530" y="7784"/>
                    <a:pt x="2968" y="7920"/>
                  </a:cubicBezTo>
                  <a:cubicBezTo>
                    <a:pt x="3000" y="7923"/>
                    <a:pt x="3033" y="7925"/>
                    <a:pt x="3065" y="7925"/>
                  </a:cubicBezTo>
                  <a:cubicBezTo>
                    <a:pt x="3526" y="7925"/>
                    <a:pt x="3924" y="7629"/>
                    <a:pt x="4223" y="7373"/>
                  </a:cubicBezTo>
                  <a:cubicBezTo>
                    <a:pt x="3858" y="6346"/>
                    <a:pt x="3493" y="5341"/>
                    <a:pt x="3128" y="4337"/>
                  </a:cubicBezTo>
                  <a:cubicBezTo>
                    <a:pt x="6209" y="1849"/>
                    <a:pt x="6666" y="845"/>
                    <a:pt x="6437" y="411"/>
                  </a:cubicBezTo>
                  <a:cubicBezTo>
                    <a:pt x="6299" y="125"/>
                    <a:pt x="5846" y="1"/>
                    <a:pt x="5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8"/>
            <p:cNvSpPr/>
            <p:nvPr/>
          </p:nvSpPr>
          <p:spPr>
            <a:xfrm>
              <a:off x="882228" y="2896394"/>
              <a:ext cx="719144" cy="853667"/>
            </a:xfrm>
            <a:custGeom>
              <a:avLst/>
              <a:gdLst/>
              <a:ahLst/>
              <a:cxnLst/>
              <a:rect l="l" t="t" r="r" b="b"/>
              <a:pathLst>
                <a:path w="12349" h="14659" extrusionOk="0">
                  <a:moveTo>
                    <a:pt x="7282" y="0"/>
                  </a:moveTo>
                  <a:cubicBezTo>
                    <a:pt x="5935" y="251"/>
                    <a:pt x="4474" y="594"/>
                    <a:pt x="2968" y="1027"/>
                  </a:cubicBezTo>
                  <a:cubicBezTo>
                    <a:pt x="2100" y="1278"/>
                    <a:pt x="1279" y="1552"/>
                    <a:pt x="503" y="1826"/>
                  </a:cubicBezTo>
                  <a:lnTo>
                    <a:pt x="0" y="12851"/>
                  </a:lnTo>
                  <a:cubicBezTo>
                    <a:pt x="880" y="13378"/>
                    <a:pt x="3247" y="14658"/>
                    <a:pt x="6387" y="14658"/>
                  </a:cubicBezTo>
                  <a:cubicBezTo>
                    <a:pt x="6916" y="14658"/>
                    <a:pt x="7466" y="14622"/>
                    <a:pt x="8035" y="14540"/>
                  </a:cubicBezTo>
                  <a:cubicBezTo>
                    <a:pt x="9929" y="14243"/>
                    <a:pt x="11413" y="13536"/>
                    <a:pt x="12349" y="12965"/>
                  </a:cubicBezTo>
                  <a:cubicBezTo>
                    <a:pt x="12235" y="10888"/>
                    <a:pt x="11801" y="7669"/>
                    <a:pt x="10066" y="4200"/>
                  </a:cubicBezTo>
                  <a:cubicBezTo>
                    <a:pt x="9176" y="2465"/>
                    <a:pt x="8172" y="1073"/>
                    <a:pt x="728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8"/>
            <p:cNvSpPr/>
            <p:nvPr/>
          </p:nvSpPr>
          <p:spPr>
            <a:xfrm>
              <a:off x="1055011" y="2792677"/>
              <a:ext cx="281857" cy="199921"/>
            </a:xfrm>
            <a:custGeom>
              <a:avLst/>
              <a:gdLst/>
              <a:ahLst/>
              <a:cxnLst/>
              <a:rect l="l" t="t" r="r" b="b"/>
              <a:pathLst>
                <a:path w="4840" h="3433" extrusionOk="0">
                  <a:moveTo>
                    <a:pt x="4383" y="1"/>
                  </a:moveTo>
                  <a:lnTo>
                    <a:pt x="297" y="571"/>
                  </a:lnTo>
                  <a:cubicBezTo>
                    <a:pt x="183" y="1325"/>
                    <a:pt x="92" y="2078"/>
                    <a:pt x="1" y="2808"/>
                  </a:cubicBezTo>
                  <a:cubicBezTo>
                    <a:pt x="310" y="2990"/>
                    <a:pt x="1197" y="3432"/>
                    <a:pt x="2341" y="3432"/>
                  </a:cubicBezTo>
                  <a:cubicBezTo>
                    <a:pt x="2634" y="3432"/>
                    <a:pt x="2944" y="3403"/>
                    <a:pt x="3265" y="3333"/>
                  </a:cubicBezTo>
                  <a:cubicBezTo>
                    <a:pt x="3949" y="3173"/>
                    <a:pt x="4497" y="2877"/>
                    <a:pt x="4840" y="2626"/>
                  </a:cubicBezTo>
                  <a:cubicBezTo>
                    <a:pt x="4680" y="1758"/>
                    <a:pt x="4543" y="891"/>
                    <a:pt x="43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8"/>
            <p:cNvSpPr/>
            <p:nvPr/>
          </p:nvSpPr>
          <p:spPr>
            <a:xfrm>
              <a:off x="1078946" y="3104875"/>
              <a:ext cx="473276" cy="646292"/>
            </a:xfrm>
            <a:custGeom>
              <a:avLst/>
              <a:gdLst/>
              <a:ahLst/>
              <a:cxnLst/>
              <a:rect l="l" t="t" r="r" b="b"/>
              <a:pathLst>
                <a:path w="8127" h="11098" extrusionOk="0">
                  <a:moveTo>
                    <a:pt x="1720" y="0"/>
                  </a:moveTo>
                  <a:cubicBezTo>
                    <a:pt x="1231" y="0"/>
                    <a:pt x="820" y="374"/>
                    <a:pt x="777" y="871"/>
                  </a:cubicBezTo>
                  <a:lnTo>
                    <a:pt x="46" y="9613"/>
                  </a:lnTo>
                  <a:cubicBezTo>
                    <a:pt x="1" y="10115"/>
                    <a:pt x="366" y="10572"/>
                    <a:pt x="891" y="10617"/>
                  </a:cubicBezTo>
                  <a:lnTo>
                    <a:pt x="6323" y="11097"/>
                  </a:lnTo>
                  <a:cubicBezTo>
                    <a:pt x="6339" y="11097"/>
                    <a:pt x="6354" y="11098"/>
                    <a:pt x="6370" y="11098"/>
                  </a:cubicBezTo>
                  <a:cubicBezTo>
                    <a:pt x="6875" y="11098"/>
                    <a:pt x="7306" y="10739"/>
                    <a:pt x="7350" y="10229"/>
                  </a:cubicBezTo>
                  <a:lnTo>
                    <a:pt x="8081" y="1487"/>
                  </a:lnTo>
                  <a:cubicBezTo>
                    <a:pt x="8126" y="962"/>
                    <a:pt x="7738" y="506"/>
                    <a:pt x="7236" y="460"/>
                  </a:cubicBezTo>
                  <a:lnTo>
                    <a:pt x="1804" y="4"/>
                  </a:lnTo>
                  <a:cubicBezTo>
                    <a:pt x="1776" y="1"/>
                    <a:pt x="1748" y="0"/>
                    <a:pt x="17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8"/>
            <p:cNvSpPr/>
            <p:nvPr/>
          </p:nvSpPr>
          <p:spPr>
            <a:xfrm>
              <a:off x="1084245" y="3172661"/>
              <a:ext cx="54566" cy="26846"/>
            </a:xfrm>
            <a:custGeom>
              <a:avLst/>
              <a:gdLst/>
              <a:ahLst/>
              <a:cxnLst/>
              <a:rect l="l" t="t" r="r" b="b"/>
              <a:pathLst>
                <a:path w="937" h="461" extrusionOk="0">
                  <a:moveTo>
                    <a:pt x="156" y="0"/>
                  </a:moveTo>
                  <a:cubicBezTo>
                    <a:pt x="78" y="0"/>
                    <a:pt x="21" y="84"/>
                    <a:pt x="1" y="186"/>
                  </a:cubicBezTo>
                  <a:cubicBezTo>
                    <a:pt x="1" y="278"/>
                    <a:pt x="69" y="369"/>
                    <a:pt x="161" y="392"/>
                  </a:cubicBezTo>
                  <a:lnTo>
                    <a:pt x="891" y="460"/>
                  </a:lnTo>
                  <a:lnTo>
                    <a:pt x="937" y="72"/>
                  </a:lnTo>
                  <a:cubicBezTo>
                    <a:pt x="686" y="49"/>
                    <a:pt x="435" y="27"/>
                    <a:pt x="183" y="4"/>
                  </a:cubicBezTo>
                  <a:cubicBezTo>
                    <a:pt x="174" y="1"/>
                    <a:pt x="165" y="0"/>
                    <a:pt x="15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38"/>
            <p:cNvSpPr/>
            <p:nvPr/>
          </p:nvSpPr>
          <p:spPr>
            <a:xfrm>
              <a:off x="1081624" y="3212726"/>
              <a:ext cx="53227" cy="26672"/>
            </a:xfrm>
            <a:custGeom>
              <a:avLst/>
              <a:gdLst/>
              <a:ahLst/>
              <a:cxnLst/>
              <a:rect l="l" t="t" r="r" b="b"/>
              <a:pathLst>
                <a:path w="914" h="458" extrusionOk="0">
                  <a:moveTo>
                    <a:pt x="183" y="1"/>
                  </a:moveTo>
                  <a:cubicBezTo>
                    <a:pt x="91" y="1"/>
                    <a:pt x="0" y="92"/>
                    <a:pt x="0" y="206"/>
                  </a:cubicBezTo>
                  <a:cubicBezTo>
                    <a:pt x="0" y="297"/>
                    <a:pt x="46" y="389"/>
                    <a:pt x="137" y="389"/>
                  </a:cubicBezTo>
                  <a:lnTo>
                    <a:pt x="890" y="457"/>
                  </a:lnTo>
                  <a:lnTo>
                    <a:pt x="913" y="69"/>
                  </a:lnTo>
                  <a:cubicBezTo>
                    <a:pt x="662" y="46"/>
                    <a:pt x="434" y="23"/>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38"/>
            <p:cNvSpPr/>
            <p:nvPr/>
          </p:nvSpPr>
          <p:spPr>
            <a:xfrm>
              <a:off x="1077606" y="3253957"/>
              <a:ext cx="54566" cy="26613"/>
            </a:xfrm>
            <a:custGeom>
              <a:avLst/>
              <a:gdLst/>
              <a:ahLst/>
              <a:cxnLst/>
              <a:rect l="l" t="t" r="r" b="b"/>
              <a:pathLst>
                <a:path w="937" h="457" extrusionOk="0">
                  <a:moveTo>
                    <a:pt x="183" y="0"/>
                  </a:moveTo>
                  <a:cubicBezTo>
                    <a:pt x="92" y="0"/>
                    <a:pt x="1" y="69"/>
                    <a:pt x="1" y="183"/>
                  </a:cubicBezTo>
                  <a:cubicBezTo>
                    <a:pt x="1" y="297"/>
                    <a:pt x="69" y="388"/>
                    <a:pt x="160" y="388"/>
                  </a:cubicBezTo>
                  <a:lnTo>
                    <a:pt x="891" y="457"/>
                  </a:lnTo>
                  <a:lnTo>
                    <a:pt x="937"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8"/>
            <p:cNvSpPr/>
            <p:nvPr/>
          </p:nvSpPr>
          <p:spPr>
            <a:xfrm>
              <a:off x="1073646" y="3293790"/>
              <a:ext cx="54566" cy="26672"/>
            </a:xfrm>
            <a:custGeom>
              <a:avLst/>
              <a:gdLst/>
              <a:ahLst/>
              <a:cxnLst/>
              <a:rect l="l" t="t" r="r" b="b"/>
              <a:pathLst>
                <a:path w="937" h="458" extrusionOk="0">
                  <a:moveTo>
                    <a:pt x="206" y="1"/>
                  </a:moveTo>
                  <a:cubicBezTo>
                    <a:pt x="92" y="1"/>
                    <a:pt x="23" y="92"/>
                    <a:pt x="23" y="206"/>
                  </a:cubicBezTo>
                  <a:cubicBezTo>
                    <a:pt x="0" y="298"/>
                    <a:pt x="69" y="389"/>
                    <a:pt x="160" y="412"/>
                  </a:cubicBezTo>
                  <a:lnTo>
                    <a:pt x="890" y="457"/>
                  </a:lnTo>
                  <a:lnTo>
                    <a:pt x="936" y="69"/>
                  </a:lnTo>
                  <a:cubicBezTo>
                    <a:pt x="685" y="47"/>
                    <a:pt x="434" y="24"/>
                    <a:pt x="20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8"/>
            <p:cNvSpPr/>
            <p:nvPr/>
          </p:nvSpPr>
          <p:spPr>
            <a:xfrm>
              <a:off x="1070967" y="3335020"/>
              <a:ext cx="53227" cy="26613"/>
            </a:xfrm>
            <a:custGeom>
              <a:avLst/>
              <a:gdLst/>
              <a:ahLst/>
              <a:cxnLst/>
              <a:rect l="l" t="t" r="r" b="b"/>
              <a:pathLst>
                <a:path w="914" h="457" extrusionOk="0">
                  <a:moveTo>
                    <a:pt x="183" y="0"/>
                  </a:moveTo>
                  <a:cubicBezTo>
                    <a:pt x="92" y="0"/>
                    <a:pt x="1" y="92"/>
                    <a:pt x="1" y="183"/>
                  </a:cubicBezTo>
                  <a:cubicBezTo>
                    <a:pt x="1" y="297"/>
                    <a:pt x="69" y="388"/>
                    <a:pt x="160" y="388"/>
                  </a:cubicBezTo>
                  <a:lnTo>
                    <a:pt x="891" y="457"/>
                  </a:lnTo>
                  <a:lnTo>
                    <a:pt x="914"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8"/>
            <p:cNvSpPr/>
            <p:nvPr/>
          </p:nvSpPr>
          <p:spPr>
            <a:xfrm>
              <a:off x="1067007" y="3376017"/>
              <a:ext cx="54508" cy="25507"/>
            </a:xfrm>
            <a:custGeom>
              <a:avLst/>
              <a:gdLst/>
              <a:ahLst/>
              <a:cxnLst/>
              <a:rect l="l" t="t" r="r" b="b"/>
              <a:pathLst>
                <a:path w="936" h="438" extrusionOk="0">
                  <a:moveTo>
                    <a:pt x="155" y="1"/>
                  </a:moveTo>
                  <a:cubicBezTo>
                    <a:pt x="78" y="1"/>
                    <a:pt x="21" y="84"/>
                    <a:pt x="0" y="187"/>
                  </a:cubicBezTo>
                  <a:cubicBezTo>
                    <a:pt x="0" y="278"/>
                    <a:pt x="69" y="369"/>
                    <a:pt x="160" y="392"/>
                  </a:cubicBezTo>
                  <a:lnTo>
                    <a:pt x="890" y="438"/>
                  </a:lnTo>
                  <a:lnTo>
                    <a:pt x="936" y="50"/>
                  </a:lnTo>
                  <a:cubicBezTo>
                    <a:pt x="685" y="27"/>
                    <a:pt x="434" y="27"/>
                    <a:pt x="183" y="4"/>
                  </a:cubicBezTo>
                  <a:cubicBezTo>
                    <a:pt x="173" y="2"/>
                    <a:pt x="164" y="1"/>
                    <a:pt x="15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8"/>
            <p:cNvSpPr/>
            <p:nvPr/>
          </p:nvSpPr>
          <p:spPr>
            <a:xfrm>
              <a:off x="1064329" y="3416083"/>
              <a:ext cx="53227" cy="26672"/>
            </a:xfrm>
            <a:custGeom>
              <a:avLst/>
              <a:gdLst/>
              <a:ahLst/>
              <a:cxnLst/>
              <a:rect l="l" t="t" r="r" b="b"/>
              <a:pathLst>
                <a:path w="914" h="458" extrusionOk="0">
                  <a:moveTo>
                    <a:pt x="183" y="1"/>
                  </a:moveTo>
                  <a:cubicBezTo>
                    <a:pt x="92" y="1"/>
                    <a:pt x="0" y="92"/>
                    <a:pt x="0" y="183"/>
                  </a:cubicBezTo>
                  <a:cubicBezTo>
                    <a:pt x="0" y="298"/>
                    <a:pt x="46" y="389"/>
                    <a:pt x="137" y="389"/>
                  </a:cubicBezTo>
                  <a:lnTo>
                    <a:pt x="891" y="457"/>
                  </a:lnTo>
                  <a:lnTo>
                    <a:pt x="913" y="69"/>
                  </a:lnTo>
                  <a:cubicBezTo>
                    <a:pt x="662" y="46"/>
                    <a:pt x="434" y="24"/>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8"/>
            <p:cNvSpPr/>
            <p:nvPr/>
          </p:nvSpPr>
          <p:spPr>
            <a:xfrm>
              <a:off x="1060310" y="3457080"/>
              <a:ext cx="54566" cy="26846"/>
            </a:xfrm>
            <a:custGeom>
              <a:avLst/>
              <a:gdLst/>
              <a:ahLst/>
              <a:cxnLst/>
              <a:rect l="l" t="t" r="r" b="b"/>
              <a:pathLst>
                <a:path w="937" h="461" extrusionOk="0">
                  <a:moveTo>
                    <a:pt x="155" y="1"/>
                  </a:moveTo>
                  <a:cubicBezTo>
                    <a:pt x="74" y="1"/>
                    <a:pt x="1" y="85"/>
                    <a:pt x="1" y="187"/>
                  </a:cubicBezTo>
                  <a:cubicBezTo>
                    <a:pt x="1" y="278"/>
                    <a:pt x="69" y="370"/>
                    <a:pt x="161" y="392"/>
                  </a:cubicBezTo>
                  <a:lnTo>
                    <a:pt x="891" y="461"/>
                  </a:lnTo>
                  <a:lnTo>
                    <a:pt x="937" y="50"/>
                  </a:lnTo>
                  <a:cubicBezTo>
                    <a:pt x="686" y="50"/>
                    <a:pt x="435" y="27"/>
                    <a:pt x="184" y="4"/>
                  </a:cubicBezTo>
                  <a:cubicBezTo>
                    <a:pt x="174" y="2"/>
                    <a:pt x="165" y="1"/>
                    <a:pt x="15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38"/>
            <p:cNvSpPr/>
            <p:nvPr/>
          </p:nvSpPr>
          <p:spPr>
            <a:xfrm>
              <a:off x="1056350" y="3497204"/>
              <a:ext cx="54566" cy="26613"/>
            </a:xfrm>
            <a:custGeom>
              <a:avLst/>
              <a:gdLst/>
              <a:ahLst/>
              <a:cxnLst/>
              <a:rect l="l" t="t" r="r" b="b"/>
              <a:pathLst>
                <a:path w="937" h="457" extrusionOk="0">
                  <a:moveTo>
                    <a:pt x="206" y="0"/>
                  </a:moveTo>
                  <a:cubicBezTo>
                    <a:pt x="92" y="0"/>
                    <a:pt x="23" y="91"/>
                    <a:pt x="23" y="206"/>
                  </a:cubicBezTo>
                  <a:cubicBezTo>
                    <a:pt x="1" y="297"/>
                    <a:pt x="69" y="388"/>
                    <a:pt x="160" y="388"/>
                  </a:cubicBezTo>
                  <a:lnTo>
                    <a:pt x="914" y="457"/>
                  </a:lnTo>
                  <a:lnTo>
                    <a:pt x="936" y="69"/>
                  </a:lnTo>
                  <a:cubicBezTo>
                    <a:pt x="685" y="46"/>
                    <a:pt x="434" y="23"/>
                    <a:pt x="20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38"/>
            <p:cNvSpPr/>
            <p:nvPr/>
          </p:nvSpPr>
          <p:spPr>
            <a:xfrm>
              <a:off x="1053672" y="3538377"/>
              <a:ext cx="53227" cy="26672"/>
            </a:xfrm>
            <a:custGeom>
              <a:avLst/>
              <a:gdLst/>
              <a:ahLst/>
              <a:cxnLst/>
              <a:rect l="l" t="t" r="r" b="b"/>
              <a:pathLst>
                <a:path w="914" h="458" extrusionOk="0">
                  <a:moveTo>
                    <a:pt x="183" y="1"/>
                  </a:moveTo>
                  <a:cubicBezTo>
                    <a:pt x="92" y="1"/>
                    <a:pt x="1" y="69"/>
                    <a:pt x="1" y="183"/>
                  </a:cubicBezTo>
                  <a:cubicBezTo>
                    <a:pt x="1" y="297"/>
                    <a:pt x="69" y="389"/>
                    <a:pt x="161" y="389"/>
                  </a:cubicBezTo>
                  <a:lnTo>
                    <a:pt x="891" y="457"/>
                  </a:lnTo>
                  <a:lnTo>
                    <a:pt x="914" y="69"/>
                  </a:lnTo>
                  <a:cubicBezTo>
                    <a:pt x="686" y="46"/>
                    <a:pt x="435" y="24"/>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38"/>
            <p:cNvSpPr/>
            <p:nvPr/>
          </p:nvSpPr>
          <p:spPr>
            <a:xfrm>
              <a:off x="1049712" y="3578268"/>
              <a:ext cx="54566" cy="26613"/>
            </a:xfrm>
            <a:custGeom>
              <a:avLst/>
              <a:gdLst/>
              <a:ahLst/>
              <a:cxnLst/>
              <a:rect l="l" t="t" r="r" b="b"/>
              <a:pathLst>
                <a:path w="937" h="457" extrusionOk="0">
                  <a:moveTo>
                    <a:pt x="183" y="0"/>
                  </a:moveTo>
                  <a:cubicBezTo>
                    <a:pt x="92" y="0"/>
                    <a:pt x="23" y="92"/>
                    <a:pt x="0" y="206"/>
                  </a:cubicBezTo>
                  <a:cubicBezTo>
                    <a:pt x="0" y="297"/>
                    <a:pt x="69" y="389"/>
                    <a:pt x="160" y="411"/>
                  </a:cubicBezTo>
                  <a:lnTo>
                    <a:pt x="891" y="457"/>
                  </a:lnTo>
                  <a:lnTo>
                    <a:pt x="936"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38"/>
            <p:cNvSpPr/>
            <p:nvPr/>
          </p:nvSpPr>
          <p:spPr>
            <a:xfrm>
              <a:off x="1047033" y="3619498"/>
              <a:ext cx="53227" cy="26613"/>
            </a:xfrm>
            <a:custGeom>
              <a:avLst/>
              <a:gdLst/>
              <a:ahLst/>
              <a:cxnLst/>
              <a:rect l="l" t="t" r="r" b="b"/>
              <a:pathLst>
                <a:path w="914" h="457" extrusionOk="0">
                  <a:moveTo>
                    <a:pt x="183" y="0"/>
                  </a:moveTo>
                  <a:cubicBezTo>
                    <a:pt x="92" y="0"/>
                    <a:pt x="1" y="91"/>
                    <a:pt x="1" y="183"/>
                  </a:cubicBezTo>
                  <a:cubicBezTo>
                    <a:pt x="1" y="297"/>
                    <a:pt x="46" y="388"/>
                    <a:pt x="138" y="388"/>
                  </a:cubicBezTo>
                  <a:lnTo>
                    <a:pt x="891" y="457"/>
                  </a:lnTo>
                  <a:lnTo>
                    <a:pt x="914" y="69"/>
                  </a:lnTo>
                  <a:cubicBezTo>
                    <a:pt x="663"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38"/>
            <p:cNvSpPr/>
            <p:nvPr/>
          </p:nvSpPr>
          <p:spPr>
            <a:xfrm>
              <a:off x="947334" y="1879902"/>
              <a:ext cx="868051" cy="749368"/>
            </a:xfrm>
            <a:custGeom>
              <a:avLst/>
              <a:gdLst/>
              <a:ahLst/>
              <a:cxnLst/>
              <a:rect l="l" t="t" r="r" b="b"/>
              <a:pathLst>
                <a:path w="14906" h="12868" extrusionOk="0">
                  <a:moveTo>
                    <a:pt x="5752" y="0"/>
                  </a:moveTo>
                  <a:cubicBezTo>
                    <a:pt x="4676" y="0"/>
                    <a:pt x="3856" y="430"/>
                    <a:pt x="3425" y="656"/>
                  </a:cubicBezTo>
                  <a:cubicBezTo>
                    <a:pt x="3174" y="793"/>
                    <a:pt x="1736" y="1592"/>
                    <a:pt x="1165" y="2961"/>
                  </a:cubicBezTo>
                  <a:cubicBezTo>
                    <a:pt x="1" y="5860"/>
                    <a:pt x="3584" y="9375"/>
                    <a:pt x="4292" y="10060"/>
                  </a:cubicBezTo>
                  <a:cubicBezTo>
                    <a:pt x="4973" y="10741"/>
                    <a:pt x="7145" y="12867"/>
                    <a:pt x="9953" y="12867"/>
                  </a:cubicBezTo>
                  <a:cubicBezTo>
                    <a:pt x="9968" y="12867"/>
                    <a:pt x="9983" y="12867"/>
                    <a:pt x="9998" y="12867"/>
                  </a:cubicBezTo>
                  <a:cubicBezTo>
                    <a:pt x="10272" y="12867"/>
                    <a:pt x="12555" y="12844"/>
                    <a:pt x="12851" y="11863"/>
                  </a:cubicBezTo>
                  <a:cubicBezTo>
                    <a:pt x="12920" y="11680"/>
                    <a:pt x="12897" y="11498"/>
                    <a:pt x="12851" y="11361"/>
                  </a:cubicBezTo>
                  <a:cubicBezTo>
                    <a:pt x="13080" y="11361"/>
                    <a:pt x="13879" y="11338"/>
                    <a:pt x="14381" y="10767"/>
                  </a:cubicBezTo>
                  <a:cubicBezTo>
                    <a:pt x="14495" y="10630"/>
                    <a:pt x="14906" y="10174"/>
                    <a:pt x="14746" y="9809"/>
                  </a:cubicBezTo>
                  <a:cubicBezTo>
                    <a:pt x="14626" y="9585"/>
                    <a:pt x="14350" y="9440"/>
                    <a:pt x="13997" y="9440"/>
                  </a:cubicBezTo>
                  <a:cubicBezTo>
                    <a:pt x="13882" y="9440"/>
                    <a:pt x="13757" y="9455"/>
                    <a:pt x="13628" y="9489"/>
                  </a:cubicBezTo>
                  <a:cubicBezTo>
                    <a:pt x="13719" y="9443"/>
                    <a:pt x="14289" y="9170"/>
                    <a:pt x="14267" y="8850"/>
                  </a:cubicBezTo>
                  <a:cubicBezTo>
                    <a:pt x="14244" y="8622"/>
                    <a:pt x="13924" y="8485"/>
                    <a:pt x="13787" y="8416"/>
                  </a:cubicBezTo>
                  <a:cubicBezTo>
                    <a:pt x="12418" y="7777"/>
                    <a:pt x="11345" y="7412"/>
                    <a:pt x="10934" y="7184"/>
                  </a:cubicBezTo>
                  <a:cubicBezTo>
                    <a:pt x="9177" y="6248"/>
                    <a:pt x="10660" y="3098"/>
                    <a:pt x="8515" y="1112"/>
                  </a:cubicBezTo>
                  <a:cubicBezTo>
                    <a:pt x="7510" y="176"/>
                    <a:pt x="6301" y="39"/>
                    <a:pt x="6118" y="17"/>
                  </a:cubicBezTo>
                  <a:cubicBezTo>
                    <a:pt x="5993" y="5"/>
                    <a:pt x="5871" y="0"/>
                    <a:pt x="57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38"/>
            <p:cNvSpPr/>
            <p:nvPr/>
          </p:nvSpPr>
          <p:spPr>
            <a:xfrm>
              <a:off x="1129435" y="1968594"/>
              <a:ext cx="400191" cy="276500"/>
            </a:xfrm>
            <a:custGeom>
              <a:avLst/>
              <a:gdLst/>
              <a:ahLst/>
              <a:cxnLst/>
              <a:rect l="l" t="t" r="r" b="b"/>
              <a:pathLst>
                <a:path w="6872" h="4748" extrusionOk="0">
                  <a:moveTo>
                    <a:pt x="2224" y="0"/>
                  </a:moveTo>
                  <a:cubicBezTo>
                    <a:pt x="1445" y="0"/>
                    <a:pt x="662" y="214"/>
                    <a:pt x="1" y="662"/>
                  </a:cubicBezTo>
                  <a:cubicBezTo>
                    <a:pt x="597" y="409"/>
                    <a:pt x="1248" y="282"/>
                    <a:pt x="1892" y="282"/>
                  </a:cubicBezTo>
                  <a:cubicBezTo>
                    <a:pt x="3516" y="282"/>
                    <a:pt x="5093" y="1095"/>
                    <a:pt x="5616" y="2762"/>
                  </a:cubicBezTo>
                  <a:cubicBezTo>
                    <a:pt x="5890" y="3515"/>
                    <a:pt x="6324" y="4200"/>
                    <a:pt x="6871" y="4748"/>
                  </a:cubicBezTo>
                  <a:cubicBezTo>
                    <a:pt x="6460" y="4086"/>
                    <a:pt x="6095" y="3401"/>
                    <a:pt x="5890" y="2671"/>
                  </a:cubicBezTo>
                  <a:cubicBezTo>
                    <a:pt x="5487" y="952"/>
                    <a:pt x="3866" y="0"/>
                    <a:pt x="222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38"/>
            <p:cNvSpPr/>
            <p:nvPr/>
          </p:nvSpPr>
          <p:spPr>
            <a:xfrm>
              <a:off x="1213177" y="2100147"/>
              <a:ext cx="509149" cy="337821"/>
            </a:xfrm>
            <a:custGeom>
              <a:avLst/>
              <a:gdLst/>
              <a:ahLst/>
              <a:cxnLst/>
              <a:rect l="l" t="t" r="r" b="b"/>
              <a:pathLst>
                <a:path w="8743" h="5801" extrusionOk="0">
                  <a:moveTo>
                    <a:pt x="1" y="1"/>
                  </a:moveTo>
                  <a:cubicBezTo>
                    <a:pt x="1239" y="3097"/>
                    <a:pt x="4251" y="5801"/>
                    <a:pt x="7651" y="5801"/>
                  </a:cubicBezTo>
                  <a:cubicBezTo>
                    <a:pt x="8011" y="5801"/>
                    <a:pt x="8376" y="5770"/>
                    <a:pt x="8743" y="5707"/>
                  </a:cubicBezTo>
                  <a:lnTo>
                    <a:pt x="8743" y="5707"/>
                  </a:lnTo>
                  <a:cubicBezTo>
                    <a:pt x="8693" y="5708"/>
                    <a:pt x="8643" y="5708"/>
                    <a:pt x="8593" y="5708"/>
                  </a:cubicBezTo>
                  <a:cubicBezTo>
                    <a:pt x="4787" y="5708"/>
                    <a:pt x="1894" y="3133"/>
                    <a:pt x="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38"/>
            <p:cNvSpPr/>
            <p:nvPr/>
          </p:nvSpPr>
          <p:spPr>
            <a:xfrm>
              <a:off x="1186622" y="2195885"/>
              <a:ext cx="490513" cy="353661"/>
            </a:xfrm>
            <a:custGeom>
              <a:avLst/>
              <a:gdLst/>
              <a:ahLst/>
              <a:cxnLst/>
              <a:rect l="l" t="t" r="r" b="b"/>
              <a:pathLst>
                <a:path w="8423" h="6073" extrusionOk="0">
                  <a:moveTo>
                    <a:pt x="0" y="0"/>
                  </a:moveTo>
                  <a:lnTo>
                    <a:pt x="0" y="0"/>
                  </a:lnTo>
                  <a:cubicBezTo>
                    <a:pt x="181" y="3730"/>
                    <a:pt x="3295" y="6072"/>
                    <a:pt x="6881" y="6072"/>
                  </a:cubicBezTo>
                  <a:cubicBezTo>
                    <a:pt x="6916" y="6072"/>
                    <a:pt x="6950" y="6072"/>
                    <a:pt x="6985" y="6072"/>
                  </a:cubicBezTo>
                  <a:cubicBezTo>
                    <a:pt x="7464" y="6049"/>
                    <a:pt x="7944" y="6026"/>
                    <a:pt x="8423" y="5935"/>
                  </a:cubicBezTo>
                  <a:cubicBezTo>
                    <a:pt x="7944" y="5935"/>
                    <a:pt x="7464" y="5935"/>
                    <a:pt x="6985" y="5889"/>
                  </a:cubicBezTo>
                  <a:cubicBezTo>
                    <a:pt x="5250" y="5729"/>
                    <a:pt x="3470" y="5159"/>
                    <a:pt x="2169" y="3972"/>
                  </a:cubicBezTo>
                  <a:cubicBezTo>
                    <a:pt x="1005" y="2945"/>
                    <a:pt x="297" y="1530"/>
                    <a:pt x="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38"/>
            <p:cNvSpPr/>
            <p:nvPr/>
          </p:nvSpPr>
          <p:spPr>
            <a:xfrm>
              <a:off x="832553" y="1992470"/>
              <a:ext cx="863217" cy="679661"/>
            </a:xfrm>
            <a:custGeom>
              <a:avLst/>
              <a:gdLst/>
              <a:ahLst/>
              <a:cxnLst/>
              <a:rect l="l" t="t" r="r" b="b"/>
              <a:pathLst>
                <a:path w="14823" h="11671" extrusionOk="0">
                  <a:moveTo>
                    <a:pt x="3296" y="1"/>
                  </a:moveTo>
                  <a:cubicBezTo>
                    <a:pt x="2291" y="321"/>
                    <a:pt x="1356" y="845"/>
                    <a:pt x="1059" y="1713"/>
                  </a:cubicBezTo>
                  <a:cubicBezTo>
                    <a:pt x="1" y="4805"/>
                    <a:pt x="7394" y="11670"/>
                    <a:pt x="11923" y="11670"/>
                  </a:cubicBezTo>
                  <a:cubicBezTo>
                    <a:pt x="12475" y="11670"/>
                    <a:pt x="12984" y="11568"/>
                    <a:pt x="13430" y="11345"/>
                  </a:cubicBezTo>
                  <a:cubicBezTo>
                    <a:pt x="14115" y="11003"/>
                    <a:pt x="14549" y="10409"/>
                    <a:pt x="14822" y="9930"/>
                  </a:cubicBezTo>
                  <a:lnTo>
                    <a:pt x="14822" y="9930"/>
                  </a:lnTo>
                  <a:cubicBezTo>
                    <a:pt x="14403" y="10018"/>
                    <a:pt x="13687" y="10135"/>
                    <a:pt x="12797" y="10135"/>
                  </a:cubicBezTo>
                  <a:cubicBezTo>
                    <a:pt x="11604" y="10135"/>
                    <a:pt x="10097" y="9925"/>
                    <a:pt x="8568" y="9154"/>
                  </a:cubicBezTo>
                  <a:cubicBezTo>
                    <a:pt x="5350" y="7488"/>
                    <a:pt x="3364" y="3950"/>
                    <a:pt x="329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38"/>
            <p:cNvSpPr/>
            <p:nvPr/>
          </p:nvSpPr>
          <p:spPr>
            <a:xfrm>
              <a:off x="112594" y="2028343"/>
              <a:ext cx="636741" cy="852968"/>
            </a:xfrm>
            <a:custGeom>
              <a:avLst/>
              <a:gdLst/>
              <a:ahLst/>
              <a:cxnLst/>
              <a:rect l="l" t="t" r="r" b="b"/>
              <a:pathLst>
                <a:path w="10934" h="14647" extrusionOk="0">
                  <a:moveTo>
                    <a:pt x="5472" y="1"/>
                  </a:moveTo>
                  <a:cubicBezTo>
                    <a:pt x="5426" y="1"/>
                    <a:pt x="5389" y="1"/>
                    <a:pt x="5364" y="1"/>
                  </a:cubicBezTo>
                  <a:cubicBezTo>
                    <a:pt x="4817" y="1"/>
                    <a:pt x="3744" y="47"/>
                    <a:pt x="2717" y="800"/>
                  </a:cubicBezTo>
                  <a:cubicBezTo>
                    <a:pt x="2557" y="914"/>
                    <a:pt x="1598" y="1645"/>
                    <a:pt x="1187" y="2946"/>
                  </a:cubicBezTo>
                  <a:cubicBezTo>
                    <a:pt x="320" y="5730"/>
                    <a:pt x="3173" y="7716"/>
                    <a:pt x="2146" y="9405"/>
                  </a:cubicBezTo>
                  <a:cubicBezTo>
                    <a:pt x="1895" y="9816"/>
                    <a:pt x="1142" y="10683"/>
                    <a:pt x="274" y="11893"/>
                  </a:cubicBezTo>
                  <a:cubicBezTo>
                    <a:pt x="183" y="12030"/>
                    <a:pt x="1" y="12304"/>
                    <a:pt x="92" y="12509"/>
                  </a:cubicBezTo>
                  <a:cubicBezTo>
                    <a:pt x="197" y="12736"/>
                    <a:pt x="582" y="12763"/>
                    <a:pt x="808" y="12763"/>
                  </a:cubicBezTo>
                  <a:cubicBezTo>
                    <a:pt x="878" y="12763"/>
                    <a:pt x="932" y="12761"/>
                    <a:pt x="959" y="12761"/>
                  </a:cubicBezTo>
                  <a:cubicBezTo>
                    <a:pt x="434" y="12898"/>
                    <a:pt x="137" y="13263"/>
                    <a:pt x="160" y="13582"/>
                  </a:cubicBezTo>
                  <a:cubicBezTo>
                    <a:pt x="183" y="13993"/>
                    <a:pt x="777" y="14176"/>
                    <a:pt x="936" y="14221"/>
                  </a:cubicBezTo>
                  <a:cubicBezTo>
                    <a:pt x="1115" y="14283"/>
                    <a:pt x="1293" y="14307"/>
                    <a:pt x="1461" y="14307"/>
                  </a:cubicBezTo>
                  <a:cubicBezTo>
                    <a:pt x="1982" y="14307"/>
                    <a:pt x="2419" y="14074"/>
                    <a:pt x="2557" y="13970"/>
                  </a:cubicBezTo>
                  <a:cubicBezTo>
                    <a:pt x="2603" y="14107"/>
                    <a:pt x="2671" y="14290"/>
                    <a:pt x="2808" y="14427"/>
                  </a:cubicBezTo>
                  <a:cubicBezTo>
                    <a:pt x="2982" y="14585"/>
                    <a:pt x="3222" y="14647"/>
                    <a:pt x="3491" y="14647"/>
                  </a:cubicBezTo>
                  <a:cubicBezTo>
                    <a:pt x="4387" y="14647"/>
                    <a:pt x="5605" y="13961"/>
                    <a:pt x="5798" y="13856"/>
                  </a:cubicBezTo>
                  <a:cubicBezTo>
                    <a:pt x="8263" y="12441"/>
                    <a:pt x="9085" y="9497"/>
                    <a:pt x="9336" y="8561"/>
                  </a:cubicBezTo>
                  <a:cubicBezTo>
                    <a:pt x="9610" y="7602"/>
                    <a:pt x="10934" y="2786"/>
                    <a:pt x="8469" y="869"/>
                  </a:cubicBezTo>
                  <a:cubicBezTo>
                    <a:pt x="7390" y="39"/>
                    <a:pt x="5933" y="1"/>
                    <a:pt x="54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38"/>
            <p:cNvSpPr/>
            <p:nvPr/>
          </p:nvSpPr>
          <p:spPr>
            <a:xfrm>
              <a:off x="204547" y="2096944"/>
              <a:ext cx="280285" cy="406014"/>
            </a:xfrm>
            <a:custGeom>
              <a:avLst/>
              <a:gdLst/>
              <a:ahLst/>
              <a:cxnLst/>
              <a:rect l="l" t="t" r="r" b="b"/>
              <a:pathLst>
                <a:path w="4813" h="6972" extrusionOk="0">
                  <a:moveTo>
                    <a:pt x="4540" y="0"/>
                  </a:moveTo>
                  <a:cubicBezTo>
                    <a:pt x="2156" y="0"/>
                    <a:pt x="0" y="2271"/>
                    <a:pt x="704" y="4689"/>
                  </a:cubicBezTo>
                  <a:cubicBezTo>
                    <a:pt x="910" y="5420"/>
                    <a:pt x="932" y="6196"/>
                    <a:pt x="910" y="6972"/>
                  </a:cubicBezTo>
                  <a:cubicBezTo>
                    <a:pt x="1092" y="6219"/>
                    <a:pt x="1138" y="5420"/>
                    <a:pt x="1001" y="4621"/>
                  </a:cubicBezTo>
                  <a:cubicBezTo>
                    <a:pt x="476" y="2247"/>
                    <a:pt x="2553" y="261"/>
                    <a:pt x="4813" y="10"/>
                  </a:cubicBezTo>
                  <a:cubicBezTo>
                    <a:pt x="4721" y="3"/>
                    <a:pt x="4630" y="0"/>
                    <a:pt x="454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38"/>
            <p:cNvSpPr/>
            <p:nvPr/>
          </p:nvSpPr>
          <p:spPr>
            <a:xfrm>
              <a:off x="184398" y="2219820"/>
              <a:ext cx="304453" cy="542343"/>
            </a:xfrm>
            <a:custGeom>
              <a:avLst/>
              <a:gdLst/>
              <a:ahLst/>
              <a:cxnLst/>
              <a:rect l="l" t="t" r="r" b="b"/>
              <a:pathLst>
                <a:path w="5228" h="9313" extrusionOk="0">
                  <a:moveTo>
                    <a:pt x="4702" y="0"/>
                  </a:moveTo>
                  <a:lnTo>
                    <a:pt x="4702" y="0"/>
                  </a:lnTo>
                  <a:cubicBezTo>
                    <a:pt x="4656" y="3698"/>
                    <a:pt x="3378" y="7418"/>
                    <a:pt x="0" y="9313"/>
                  </a:cubicBezTo>
                  <a:cubicBezTo>
                    <a:pt x="3652" y="7943"/>
                    <a:pt x="5227" y="3629"/>
                    <a:pt x="470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38"/>
            <p:cNvSpPr/>
            <p:nvPr/>
          </p:nvSpPr>
          <p:spPr>
            <a:xfrm>
              <a:off x="277399" y="2288886"/>
              <a:ext cx="353661" cy="543740"/>
            </a:xfrm>
            <a:custGeom>
              <a:avLst/>
              <a:gdLst/>
              <a:ahLst/>
              <a:cxnLst/>
              <a:rect l="l" t="t" r="r" b="b"/>
              <a:pathLst>
                <a:path w="6073" h="9337" extrusionOk="0">
                  <a:moveTo>
                    <a:pt x="4338" y="1"/>
                  </a:moveTo>
                  <a:cubicBezTo>
                    <a:pt x="4840" y="1462"/>
                    <a:pt x="4931" y="3037"/>
                    <a:pt x="4452" y="4520"/>
                  </a:cubicBezTo>
                  <a:cubicBezTo>
                    <a:pt x="3904" y="6209"/>
                    <a:pt x="2649" y="7579"/>
                    <a:pt x="1233" y="8583"/>
                  </a:cubicBezTo>
                  <a:cubicBezTo>
                    <a:pt x="845" y="8857"/>
                    <a:pt x="435" y="9108"/>
                    <a:pt x="1" y="9337"/>
                  </a:cubicBezTo>
                  <a:cubicBezTo>
                    <a:pt x="480" y="9200"/>
                    <a:pt x="914" y="8971"/>
                    <a:pt x="1325" y="8743"/>
                  </a:cubicBezTo>
                  <a:cubicBezTo>
                    <a:pt x="4497" y="6986"/>
                    <a:pt x="6072" y="3333"/>
                    <a:pt x="433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38"/>
            <p:cNvSpPr/>
            <p:nvPr/>
          </p:nvSpPr>
          <p:spPr>
            <a:xfrm>
              <a:off x="276118" y="2022461"/>
              <a:ext cx="615486" cy="876903"/>
            </a:xfrm>
            <a:custGeom>
              <a:avLst/>
              <a:gdLst/>
              <a:ahLst/>
              <a:cxnLst/>
              <a:rect l="l" t="t" r="r" b="b"/>
              <a:pathLst>
                <a:path w="10569" h="15058" extrusionOk="0">
                  <a:moveTo>
                    <a:pt x="6205" y="0"/>
                  </a:moveTo>
                  <a:cubicBezTo>
                    <a:pt x="5813" y="0"/>
                    <a:pt x="5402" y="58"/>
                    <a:pt x="4999" y="148"/>
                  </a:cubicBezTo>
                  <a:cubicBezTo>
                    <a:pt x="6939" y="3594"/>
                    <a:pt x="6985" y="7680"/>
                    <a:pt x="5022" y="10716"/>
                  </a:cubicBezTo>
                  <a:cubicBezTo>
                    <a:pt x="3401" y="13227"/>
                    <a:pt x="959" y="14208"/>
                    <a:pt x="0" y="14528"/>
                  </a:cubicBezTo>
                  <a:cubicBezTo>
                    <a:pt x="446" y="14783"/>
                    <a:pt x="1070" y="15057"/>
                    <a:pt x="1762" y="15057"/>
                  </a:cubicBezTo>
                  <a:cubicBezTo>
                    <a:pt x="1813" y="15057"/>
                    <a:pt x="1865" y="15056"/>
                    <a:pt x="1917" y="15053"/>
                  </a:cubicBezTo>
                  <a:cubicBezTo>
                    <a:pt x="6528" y="14756"/>
                    <a:pt x="10568" y="2933"/>
                    <a:pt x="7806" y="513"/>
                  </a:cubicBezTo>
                  <a:cubicBezTo>
                    <a:pt x="7377" y="139"/>
                    <a:pt x="6812" y="0"/>
                    <a:pt x="62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38"/>
            <p:cNvSpPr/>
            <p:nvPr/>
          </p:nvSpPr>
          <p:spPr>
            <a:xfrm>
              <a:off x="581793" y="1948386"/>
              <a:ext cx="1052831" cy="1012183"/>
            </a:xfrm>
            <a:custGeom>
              <a:avLst/>
              <a:gdLst/>
              <a:ahLst/>
              <a:cxnLst/>
              <a:rect l="l" t="t" r="r" b="b"/>
              <a:pathLst>
                <a:path w="18079" h="17381" extrusionOk="0">
                  <a:moveTo>
                    <a:pt x="9103" y="0"/>
                  </a:moveTo>
                  <a:cubicBezTo>
                    <a:pt x="8336" y="0"/>
                    <a:pt x="7478" y="109"/>
                    <a:pt x="6575" y="416"/>
                  </a:cubicBezTo>
                  <a:cubicBezTo>
                    <a:pt x="6529" y="416"/>
                    <a:pt x="6460" y="438"/>
                    <a:pt x="6392" y="461"/>
                  </a:cubicBezTo>
                  <a:cubicBezTo>
                    <a:pt x="4201" y="1260"/>
                    <a:pt x="2945" y="2881"/>
                    <a:pt x="2557" y="3383"/>
                  </a:cubicBezTo>
                  <a:cubicBezTo>
                    <a:pt x="2101" y="3999"/>
                    <a:pt x="1" y="6875"/>
                    <a:pt x="731" y="10664"/>
                  </a:cubicBezTo>
                  <a:cubicBezTo>
                    <a:pt x="914" y="11646"/>
                    <a:pt x="1621" y="14430"/>
                    <a:pt x="4109" y="16051"/>
                  </a:cubicBezTo>
                  <a:cubicBezTo>
                    <a:pt x="5593" y="17032"/>
                    <a:pt x="7122" y="17215"/>
                    <a:pt x="8127" y="17306"/>
                  </a:cubicBezTo>
                  <a:cubicBezTo>
                    <a:pt x="8434" y="17344"/>
                    <a:pt x="8860" y="17381"/>
                    <a:pt x="9377" y="17381"/>
                  </a:cubicBezTo>
                  <a:cubicBezTo>
                    <a:pt x="10126" y="17381"/>
                    <a:pt x="11068" y="17303"/>
                    <a:pt x="12121" y="17032"/>
                  </a:cubicBezTo>
                  <a:cubicBezTo>
                    <a:pt x="13513" y="16667"/>
                    <a:pt x="15362" y="16188"/>
                    <a:pt x="16709" y="14499"/>
                  </a:cubicBezTo>
                  <a:cubicBezTo>
                    <a:pt x="17074" y="14065"/>
                    <a:pt x="18079" y="12810"/>
                    <a:pt x="17987" y="11189"/>
                  </a:cubicBezTo>
                  <a:cubicBezTo>
                    <a:pt x="17919" y="10139"/>
                    <a:pt x="17417" y="9112"/>
                    <a:pt x="17234" y="8770"/>
                  </a:cubicBezTo>
                  <a:cubicBezTo>
                    <a:pt x="16892" y="8108"/>
                    <a:pt x="16800" y="8153"/>
                    <a:pt x="16549" y="7628"/>
                  </a:cubicBezTo>
                  <a:cubicBezTo>
                    <a:pt x="16001" y="6441"/>
                    <a:pt x="16344" y="5871"/>
                    <a:pt x="16024" y="4593"/>
                  </a:cubicBezTo>
                  <a:cubicBezTo>
                    <a:pt x="15979" y="4342"/>
                    <a:pt x="15636" y="3109"/>
                    <a:pt x="14655" y="2082"/>
                  </a:cubicBezTo>
                  <a:cubicBezTo>
                    <a:pt x="13810" y="1192"/>
                    <a:pt x="12897" y="849"/>
                    <a:pt x="12190" y="575"/>
                  </a:cubicBezTo>
                  <a:cubicBezTo>
                    <a:pt x="11696" y="396"/>
                    <a:pt x="10564" y="0"/>
                    <a:pt x="910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38"/>
            <p:cNvSpPr/>
            <p:nvPr/>
          </p:nvSpPr>
          <p:spPr>
            <a:xfrm>
              <a:off x="653597" y="1992470"/>
              <a:ext cx="830839" cy="456038"/>
            </a:xfrm>
            <a:custGeom>
              <a:avLst/>
              <a:gdLst/>
              <a:ahLst/>
              <a:cxnLst/>
              <a:rect l="l" t="t" r="r" b="b"/>
              <a:pathLst>
                <a:path w="14267" h="7831" extrusionOk="0">
                  <a:moveTo>
                    <a:pt x="0" y="1"/>
                  </a:moveTo>
                  <a:lnTo>
                    <a:pt x="0" y="7830"/>
                  </a:lnTo>
                  <a:cubicBezTo>
                    <a:pt x="822" y="7442"/>
                    <a:pt x="2420" y="6575"/>
                    <a:pt x="3744" y="4749"/>
                  </a:cubicBezTo>
                  <a:cubicBezTo>
                    <a:pt x="4931" y="3151"/>
                    <a:pt x="5319" y="1576"/>
                    <a:pt x="5479" y="731"/>
                  </a:cubicBezTo>
                  <a:cubicBezTo>
                    <a:pt x="5822" y="960"/>
                    <a:pt x="7140" y="1797"/>
                    <a:pt x="8911" y="1797"/>
                  </a:cubicBezTo>
                  <a:cubicBezTo>
                    <a:pt x="9258" y="1797"/>
                    <a:pt x="9621" y="1765"/>
                    <a:pt x="9998" y="1690"/>
                  </a:cubicBezTo>
                  <a:cubicBezTo>
                    <a:pt x="11185" y="1462"/>
                    <a:pt x="12029" y="914"/>
                    <a:pt x="12486" y="549"/>
                  </a:cubicBezTo>
                  <a:cubicBezTo>
                    <a:pt x="13079" y="366"/>
                    <a:pt x="13673" y="184"/>
                    <a:pt x="1426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38"/>
            <p:cNvSpPr/>
            <p:nvPr/>
          </p:nvSpPr>
          <p:spPr>
            <a:xfrm>
              <a:off x="596410" y="2444432"/>
              <a:ext cx="558357" cy="554339"/>
            </a:xfrm>
            <a:custGeom>
              <a:avLst/>
              <a:gdLst/>
              <a:ahLst/>
              <a:cxnLst/>
              <a:rect l="l" t="t" r="r" b="b"/>
              <a:pathLst>
                <a:path w="9588" h="9519" extrusionOk="0">
                  <a:moveTo>
                    <a:pt x="4338" y="1"/>
                  </a:moveTo>
                  <a:lnTo>
                    <a:pt x="4338" y="46"/>
                  </a:lnTo>
                  <a:lnTo>
                    <a:pt x="3927" y="46"/>
                  </a:lnTo>
                  <a:lnTo>
                    <a:pt x="3927" y="69"/>
                  </a:lnTo>
                  <a:lnTo>
                    <a:pt x="3676" y="69"/>
                  </a:lnTo>
                  <a:cubicBezTo>
                    <a:pt x="3242" y="229"/>
                    <a:pt x="2808" y="343"/>
                    <a:pt x="2398" y="548"/>
                  </a:cubicBezTo>
                  <a:cubicBezTo>
                    <a:pt x="1941" y="777"/>
                    <a:pt x="1462" y="1073"/>
                    <a:pt x="1142" y="1484"/>
                  </a:cubicBezTo>
                  <a:cubicBezTo>
                    <a:pt x="1005" y="1667"/>
                    <a:pt x="891" y="1872"/>
                    <a:pt x="754" y="2032"/>
                  </a:cubicBezTo>
                  <a:cubicBezTo>
                    <a:pt x="617" y="2192"/>
                    <a:pt x="549" y="2397"/>
                    <a:pt x="457" y="2603"/>
                  </a:cubicBezTo>
                  <a:cubicBezTo>
                    <a:pt x="389" y="2785"/>
                    <a:pt x="275" y="2945"/>
                    <a:pt x="229" y="3150"/>
                  </a:cubicBezTo>
                  <a:cubicBezTo>
                    <a:pt x="184" y="3333"/>
                    <a:pt x="115" y="3516"/>
                    <a:pt x="92" y="3698"/>
                  </a:cubicBezTo>
                  <a:cubicBezTo>
                    <a:pt x="24" y="4063"/>
                    <a:pt x="1" y="4429"/>
                    <a:pt x="1" y="4817"/>
                  </a:cubicBezTo>
                  <a:cubicBezTo>
                    <a:pt x="1" y="5022"/>
                    <a:pt x="47" y="5182"/>
                    <a:pt x="47" y="5387"/>
                  </a:cubicBezTo>
                  <a:cubicBezTo>
                    <a:pt x="47" y="5570"/>
                    <a:pt x="69" y="5753"/>
                    <a:pt x="138" y="5935"/>
                  </a:cubicBezTo>
                  <a:cubicBezTo>
                    <a:pt x="184" y="6118"/>
                    <a:pt x="206" y="6300"/>
                    <a:pt x="275" y="6483"/>
                  </a:cubicBezTo>
                  <a:cubicBezTo>
                    <a:pt x="343" y="6688"/>
                    <a:pt x="412" y="6871"/>
                    <a:pt x="503" y="7054"/>
                  </a:cubicBezTo>
                  <a:cubicBezTo>
                    <a:pt x="686" y="7442"/>
                    <a:pt x="960" y="7830"/>
                    <a:pt x="1279" y="8149"/>
                  </a:cubicBezTo>
                  <a:cubicBezTo>
                    <a:pt x="1622" y="8492"/>
                    <a:pt x="1964" y="8720"/>
                    <a:pt x="2375" y="8971"/>
                  </a:cubicBezTo>
                  <a:cubicBezTo>
                    <a:pt x="2740" y="9176"/>
                    <a:pt x="3128" y="9268"/>
                    <a:pt x="3493" y="9405"/>
                  </a:cubicBezTo>
                  <a:lnTo>
                    <a:pt x="3676" y="9405"/>
                  </a:lnTo>
                  <a:lnTo>
                    <a:pt x="3676" y="9450"/>
                  </a:lnTo>
                  <a:lnTo>
                    <a:pt x="3927" y="9450"/>
                  </a:lnTo>
                  <a:lnTo>
                    <a:pt x="3927" y="9473"/>
                  </a:lnTo>
                  <a:lnTo>
                    <a:pt x="4338" y="9473"/>
                  </a:lnTo>
                  <a:lnTo>
                    <a:pt x="4338" y="9519"/>
                  </a:lnTo>
                  <a:lnTo>
                    <a:pt x="5205" y="9519"/>
                  </a:lnTo>
                  <a:lnTo>
                    <a:pt x="5205" y="9473"/>
                  </a:lnTo>
                  <a:lnTo>
                    <a:pt x="5616" y="9473"/>
                  </a:lnTo>
                  <a:lnTo>
                    <a:pt x="5616" y="9450"/>
                  </a:lnTo>
                  <a:lnTo>
                    <a:pt x="5867" y="9450"/>
                  </a:lnTo>
                  <a:lnTo>
                    <a:pt x="5867" y="9405"/>
                  </a:lnTo>
                  <a:lnTo>
                    <a:pt x="6072" y="9405"/>
                  </a:lnTo>
                  <a:cubicBezTo>
                    <a:pt x="7008" y="9062"/>
                    <a:pt x="7990" y="8697"/>
                    <a:pt x="8538" y="7830"/>
                  </a:cubicBezTo>
                  <a:cubicBezTo>
                    <a:pt x="8675" y="7647"/>
                    <a:pt x="8812" y="7464"/>
                    <a:pt x="8926" y="7282"/>
                  </a:cubicBezTo>
                  <a:cubicBezTo>
                    <a:pt x="9040" y="7099"/>
                    <a:pt x="9108" y="6917"/>
                    <a:pt x="9177" y="6734"/>
                  </a:cubicBezTo>
                  <a:cubicBezTo>
                    <a:pt x="9337" y="6392"/>
                    <a:pt x="9405" y="6004"/>
                    <a:pt x="9473" y="5616"/>
                  </a:cubicBezTo>
                  <a:cubicBezTo>
                    <a:pt x="9588" y="4885"/>
                    <a:pt x="9542" y="4086"/>
                    <a:pt x="9382" y="3402"/>
                  </a:cubicBezTo>
                  <a:cubicBezTo>
                    <a:pt x="9268" y="3013"/>
                    <a:pt x="9154" y="2648"/>
                    <a:pt x="8948" y="2306"/>
                  </a:cubicBezTo>
                  <a:cubicBezTo>
                    <a:pt x="8834" y="2123"/>
                    <a:pt x="8743" y="1918"/>
                    <a:pt x="8606" y="1735"/>
                  </a:cubicBezTo>
                  <a:cubicBezTo>
                    <a:pt x="8446" y="1553"/>
                    <a:pt x="8264" y="1370"/>
                    <a:pt x="8081" y="1187"/>
                  </a:cubicBezTo>
                  <a:cubicBezTo>
                    <a:pt x="7784" y="891"/>
                    <a:pt x="7374" y="617"/>
                    <a:pt x="6985" y="457"/>
                  </a:cubicBezTo>
                  <a:cubicBezTo>
                    <a:pt x="6620" y="297"/>
                    <a:pt x="6232" y="206"/>
                    <a:pt x="5867" y="69"/>
                  </a:cubicBezTo>
                  <a:lnTo>
                    <a:pt x="5616" y="69"/>
                  </a:lnTo>
                  <a:lnTo>
                    <a:pt x="5616" y="46"/>
                  </a:lnTo>
                  <a:lnTo>
                    <a:pt x="5205" y="46"/>
                  </a:lnTo>
                  <a:lnTo>
                    <a:pt x="520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38"/>
            <p:cNvSpPr/>
            <p:nvPr/>
          </p:nvSpPr>
          <p:spPr>
            <a:xfrm>
              <a:off x="1020478" y="2385964"/>
              <a:ext cx="510488" cy="244645"/>
            </a:xfrm>
            <a:custGeom>
              <a:avLst/>
              <a:gdLst/>
              <a:ahLst/>
              <a:cxnLst/>
              <a:rect l="l" t="t" r="r" b="b"/>
              <a:pathLst>
                <a:path w="8766" h="4201" extrusionOk="0">
                  <a:moveTo>
                    <a:pt x="4246" y="0"/>
                  </a:moveTo>
                  <a:lnTo>
                    <a:pt x="4246" y="46"/>
                  </a:lnTo>
                  <a:lnTo>
                    <a:pt x="3926" y="46"/>
                  </a:lnTo>
                  <a:lnTo>
                    <a:pt x="3926" y="92"/>
                  </a:lnTo>
                  <a:lnTo>
                    <a:pt x="3675" y="92"/>
                  </a:lnTo>
                  <a:cubicBezTo>
                    <a:pt x="3310" y="206"/>
                    <a:pt x="2945" y="297"/>
                    <a:pt x="2579" y="434"/>
                  </a:cubicBezTo>
                  <a:cubicBezTo>
                    <a:pt x="2191" y="594"/>
                    <a:pt x="1849" y="799"/>
                    <a:pt x="1507" y="1027"/>
                  </a:cubicBezTo>
                  <a:cubicBezTo>
                    <a:pt x="1119" y="1278"/>
                    <a:pt x="753" y="1575"/>
                    <a:pt x="457" y="1940"/>
                  </a:cubicBezTo>
                  <a:cubicBezTo>
                    <a:pt x="206" y="2260"/>
                    <a:pt x="0" y="2557"/>
                    <a:pt x="0" y="2990"/>
                  </a:cubicBezTo>
                  <a:lnTo>
                    <a:pt x="0" y="3036"/>
                  </a:lnTo>
                  <a:lnTo>
                    <a:pt x="0" y="3082"/>
                  </a:lnTo>
                  <a:cubicBezTo>
                    <a:pt x="0" y="3310"/>
                    <a:pt x="23" y="3492"/>
                    <a:pt x="137" y="3675"/>
                  </a:cubicBezTo>
                  <a:cubicBezTo>
                    <a:pt x="274" y="3903"/>
                    <a:pt x="457" y="4040"/>
                    <a:pt x="708" y="4154"/>
                  </a:cubicBezTo>
                  <a:lnTo>
                    <a:pt x="936" y="4154"/>
                  </a:lnTo>
                  <a:lnTo>
                    <a:pt x="936" y="4200"/>
                  </a:lnTo>
                  <a:lnTo>
                    <a:pt x="1256" y="4200"/>
                  </a:lnTo>
                  <a:lnTo>
                    <a:pt x="1256" y="4154"/>
                  </a:lnTo>
                  <a:lnTo>
                    <a:pt x="1461" y="4154"/>
                  </a:lnTo>
                  <a:cubicBezTo>
                    <a:pt x="1895" y="3995"/>
                    <a:pt x="2260" y="3789"/>
                    <a:pt x="2671" y="3584"/>
                  </a:cubicBezTo>
                  <a:cubicBezTo>
                    <a:pt x="2876" y="3492"/>
                    <a:pt x="3059" y="3401"/>
                    <a:pt x="3264" y="3310"/>
                  </a:cubicBezTo>
                  <a:cubicBezTo>
                    <a:pt x="3470" y="3219"/>
                    <a:pt x="3675" y="3173"/>
                    <a:pt x="3881" y="3082"/>
                  </a:cubicBezTo>
                  <a:lnTo>
                    <a:pt x="4086" y="3082"/>
                  </a:lnTo>
                  <a:lnTo>
                    <a:pt x="4086" y="3036"/>
                  </a:lnTo>
                  <a:lnTo>
                    <a:pt x="4383" y="3036"/>
                  </a:lnTo>
                  <a:lnTo>
                    <a:pt x="4383" y="2990"/>
                  </a:lnTo>
                  <a:lnTo>
                    <a:pt x="5296" y="2990"/>
                  </a:lnTo>
                  <a:lnTo>
                    <a:pt x="5296" y="3036"/>
                  </a:lnTo>
                  <a:lnTo>
                    <a:pt x="5547" y="3036"/>
                  </a:lnTo>
                  <a:lnTo>
                    <a:pt x="5547" y="3082"/>
                  </a:lnTo>
                  <a:lnTo>
                    <a:pt x="5752" y="3082"/>
                  </a:lnTo>
                  <a:cubicBezTo>
                    <a:pt x="6254" y="3264"/>
                    <a:pt x="6757" y="3401"/>
                    <a:pt x="7259" y="3584"/>
                  </a:cubicBezTo>
                  <a:lnTo>
                    <a:pt x="7921" y="3584"/>
                  </a:lnTo>
                  <a:cubicBezTo>
                    <a:pt x="8217" y="3470"/>
                    <a:pt x="8400" y="3333"/>
                    <a:pt x="8583" y="3082"/>
                  </a:cubicBezTo>
                  <a:lnTo>
                    <a:pt x="8628" y="3082"/>
                  </a:lnTo>
                  <a:lnTo>
                    <a:pt x="8628" y="3036"/>
                  </a:lnTo>
                  <a:lnTo>
                    <a:pt x="8628" y="2990"/>
                  </a:lnTo>
                  <a:lnTo>
                    <a:pt x="8674" y="2990"/>
                  </a:lnTo>
                  <a:cubicBezTo>
                    <a:pt x="8674" y="2899"/>
                    <a:pt x="8697" y="2831"/>
                    <a:pt x="8719" y="2739"/>
                  </a:cubicBezTo>
                  <a:cubicBezTo>
                    <a:pt x="8719" y="2671"/>
                    <a:pt x="8765" y="2557"/>
                    <a:pt x="8742" y="2465"/>
                  </a:cubicBezTo>
                  <a:cubicBezTo>
                    <a:pt x="8742" y="2374"/>
                    <a:pt x="8719" y="2328"/>
                    <a:pt x="8719" y="2214"/>
                  </a:cubicBezTo>
                  <a:cubicBezTo>
                    <a:pt x="8697" y="2123"/>
                    <a:pt x="8651" y="2055"/>
                    <a:pt x="8628" y="1986"/>
                  </a:cubicBezTo>
                  <a:cubicBezTo>
                    <a:pt x="8560" y="1781"/>
                    <a:pt x="8491" y="1644"/>
                    <a:pt x="8331" y="1484"/>
                  </a:cubicBezTo>
                  <a:cubicBezTo>
                    <a:pt x="8172" y="1324"/>
                    <a:pt x="8012" y="1141"/>
                    <a:pt x="7829" y="1027"/>
                  </a:cubicBezTo>
                  <a:cubicBezTo>
                    <a:pt x="7510" y="799"/>
                    <a:pt x="7190" y="594"/>
                    <a:pt x="6825" y="434"/>
                  </a:cubicBezTo>
                  <a:cubicBezTo>
                    <a:pt x="6483" y="274"/>
                    <a:pt x="6140" y="206"/>
                    <a:pt x="5798" y="92"/>
                  </a:cubicBezTo>
                  <a:lnTo>
                    <a:pt x="5547" y="92"/>
                  </a:lnTo>
                  <a:lnTo>
                    <a:pt x="5547" y="46"/>
                  </a:lnTo>
                  <a:lnTo>
                    <a:pt x="5204" y="46"/>
                  </a:lnTo>
                  <a:lnTo>
                    <a:pt x="5204"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38"/>
            <p:cNvSpPr/>
            <p:nvPr/>
          </p:nvSpPr>
          <p:spPr>
            <a:xfrm>
              <a:off x="1302277" y="2282248"/>
              <a:ext cx="202075" cy="204754"/>
            </a:xfrm>
            <a:custGeom>
              <a:avLst/>
              <a:gdLst/>
              <a:ahLst/>
              <a:cxnLst/>
              <a:rect l="l" t="t" r="r" b="b"/>
              <a:pathLst>
                <a:path w="3470" h="3516" extrusionOk="0">
                  <a:moveTo>
                    <a:pt x="1735" y="1"/>
                  </a:moveTo>
                  <a:cubicBezTo>
                    <a:pt x="776" y="1"/>
                    <a:pt x="0" y="800"/>
                    <a:pt x="0" y="1758"/>
                  </a:cubicBezTo>
                  <a:cubicBezTo>
                    <a:pt x="0" y="2740"/>
                    <a:pt x="776" y="3516"/>
                    <a:pt x="1735" y="3516"/>
                  </a:cubicBezTo>
                  <a:cubicBezTo>
                    <a:pt x="2694" y="3516"/>
                    <a:pt x="3470" y="2740"/>
                    <a:pt x="3470" y="1758"/>
                  </a:cubicBezTo>
                  <a:cubicBezTo>
                    <a:pt x="3470" y="800"/>
                    <a:pt x="2694" y="1"/>
                    <a:pt x="173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38"/>
            <p:cNvSpPr/>
            <p:nvPr/>
          </p:nvSpPr>
          <p:spPr>
            <a:xfrm>
              <a:off x="1324872" y="2287547"/>
              <a:ext cx="131611" cy="175579"/>
            </a:xfrm>
            <a:custGeom>
              <a:avLst/>
              <a:gdLst/>
              <a:ahLst/>
              <a:cxnLst/>
              <a:rect l="l" t="t" r="r" b="b"/>
              <a:pathLst>
                <a:path w="2260" h="3015" extrusionOk="0">
                  <a:moveTo>
                    <a:pt x="1093" y="1"/>
                  </a:moveTo>
                  <a:cubicBezTo>
                    <a:pt x="467" y="1"/>
                    <a:pt x="0" y="832"/>
                    <a:pt x="0" y="1508"/>
                  </a:cubicBezTo>
                  <a:cubicBezTo>
                    <a:pt x="0" y="2183"/>
                    <a:pt x="445" y="3015"/>
                    <a:pt x="1092" y="3015"/>
                  </a:cubicBezTo>
                  <a:cubicBezTo>
                    <a:pt x="1101" y="3015"/>
                    <a:pt x="1110" y="3014"/>
                    <a:pt x="1119" y="3014"/>
                  </a:cubicBezTo>
                  <a:cubicBezTo>
                    <a:pt x="1666" y="3014"/>
                    <a:pt x="2260" y="2375"/>
                    <a:pt x="2214" y="1508"/>
                  </a:cubicBezTo>
                  <a:cubicBezTo>
                    <a:pt x="1940" y="1439"/>
                    <a:pt x="1666" y="1371"/>
                    <a:pt x="1393" y="1279"/>
                  </a:cubicBezTo>
                  <a:cubicBezTo>
                    <a:pt x="1621" y="1097"/>
                    <a:pt x="1849" y="937"/>
                    <a:pt x="2077" y="754"/>
                  </a:cubicBezTo>
                  <a:cubicBezTo>
                    <a:pt x="2055" y="709"/>
                    <a:pt x="1689" y="1"/>
                    <a:pt x="1119" y="1"/>
                  </a:cubicBezTo>
                  <a:cubicBezTo>
                    <a:pt x="1110" y="1"/>
                    <a:pt x="1102" y="1"/>
                    <a:pt x="109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38"/>
            <p:cNvSpPr/>
            <p:nvPr/>
          </p:nvSpPr>
          <p:spPr>
            <a:xfrm>
              <a:off x="1280963" y="2260817"/>
              <a:ext cx="230028" cy="142443"/>
            </a:xfrm>
            <a:custGeom>
              <a:avLst/>
              <a:gdLst/>
              <a:ahLst/>
              <a:cxnLst/>
              <a:rect l="l" t="t" r="r" b="b"/>
              <a:pathLst>
                <a:path w="3950" h="2446" extrusionOk="0">
                  <a:moveTo>
                    <a:pt x="2020" y="0"/>
                  </a:moveTo>
                  <a:cubicBezTo>
                    <a:pt x="1022" y="0"/>
                    <a:pt x="284" y="424"/>
                    <a:pt x="1" y="620"/>
                  </a:cubicBezTo>
                  <a:cubicBezTo>
                    <a:pt x="138" y="1236"/>
                    <a:pt x="275" y="1830"/>
                    <a:pt x="389" y="2446"/>
                  </a:cubicBezTo>
                  <a:cubicBezTo>
                    <a:pt x="594" y="1579"/>
                    <a:pt x="1325" y="939"/>
                    <a:pt x="2147" y="894"/>
                  </a:cubicBezTo>
                  <a:cubicBezTo>
                    <a:pt x="2183" y="892"/>
                    <a:pt x="2220" y="890"/>
                    <a:pt x="2257" y="890"/>
                  </a:cubicBezTo>
                  <a:cubicBezTo>
                    <a:pt x="2947" y="890"/>
                    <a:pt x="3603" y="1295"/>
                    <a:pt x="3950" y="1967"/>
                  </a:cubicBezTo>
                  <a:lnTo>
                    <a:pt x="3950" y="620"/>
                  </a:lnTo>
                  <a:cubicBezTo>
                    <a:pt x="3653" y="415"/>
                    <a:pt x="3037" y="72"/>
                    <a:pt x="2169" y="4"/>
                  </a:cubicBezTo>
                  <a:cubicBezTo>
                    <a:pt x="2119" y="2"/>
                    <a:pt x="2069" y="0"/>
                    <a:pt x="20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38"/>
            <p:cNvSpPr/>
            <p:nvPr/>
          </p:nvSpPr>
          <p:spPr>
            <a:xfrm>
              <a:off x="1350088" y="2399009"/>
              <a:ext cx="28011" cy="23119"/>
            </a:xfrm>
            <a:custGeom>
              <a:avLst/>
              <a:gdLst/>
              <a:ahLst/>
              <a:cxnLst/>
              <a:rect l="l" t="t" r="r" b="b"/>
              <a:pathLst>
                <a:path w="481" h="397" extrusionOk="0">
                  <a:moveTo>
                    <a:pt x="141" y="0"/>
                  </a:moveTo>
                  <a:cubicBezTo>
                    <a:pt x="109" y="0"/>
                    <a:pt x="83" y="9"/>
                    <a:pt x="69" y="27"/>
                  </a:cubicBezTo>
                  <a:cubicBezTo>
                    <a:pt x="1" y="96"/>
                    <a:pt x="47" y="370"/>
                    <a:pt x="229" y="393"/>
                  </a:cubicBezTo>
                  <a:cubicBezTo>
                    <a:pt x="241" y="395"/>
                    <a:pt x="254" y="396"/>
                    <a:pt x="266" y="396"/>
                  </a:cubicBezTo>
                  <a:cubicBezTo>
                    <a:pt x="371" y="396"/>
                    <a:pt x="480" y="314"/>
                    <a:pt x="480" y="233"/>
                  </a:cubicBezTo>
                  <a:cubicBezTo>
                    <a:pt x="480" y="124"/>
                    <a:pt x="264" y="0"/>
                    <a:pt x="14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38"/>
            <p:cNvSpPr/>
            <p:nvPr/>
          </p:nvSpPr>
          <p:spPr>
            <a:xfrm>
              <a:off x="916761" y="2339434"/>
              <a:ext cx="228689" cy="219371"/>
            </a:xfrm>
            <a:custGeom>
              <a:avLst/>
              <a:gdLst/>
              <a:ahLst/>
              <a:cxnLst/>
              <a:rect l="l" t="t" r="r" b="b"/>
              <a:pathLst>
                <a:path w="3927" h="3767" extrusionOk="0">
                  <a:moveTo>
                    <a:pt x="1964" y="0"/>
                  </a:moveTo>
                  <a:cubicBezTo>
                    <a:pt x="868" y="0"/>
                    <a:pt x="1" y="845"/>
                    <a:pt x="1" y="1895"/>
                  </a:cubicBezTo>
                  <a:cubicBezTo>
                    <a:pt x="1" y="2922"/>
                    <a:pt x="868" y="3767"/>
                    <a:pt x="1964" y="3767"/>
                  </a:cubicBezTo>
                  <a:cubicBezTo>
                    <a:pt x="3037" y="3767"/>
                    <a:pt x="3927" y="2922"/>
                    <a:pt x="3927" y="1895"/>
                  </a:cubicBezTo>
                  <a:cubicBezTo>
                    <a:pt x="3927" y="845"/>
                    <a:pt x="3037" y="0"/>
                    <a:pt x="196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38"/>
            <p:cNvSpPr/>
            <p:nvPr/>
          </p:nvSpPr>
          <p:spPr>
            <a:xfrm>
              <a:off x="942035" y="2344734"/>
              <a:ext cx="148907" cy="188856"/>
            </a:xfrm>
            <a:custGeom>
              <a:avLst/>
              <a:gdLst/>
              <a:ahLst/>
              <a:cxnLst/>
              <a:rect l="l" t="t" r="r" b="b"/>
              <a:pathLst>
                <a:path w="2557" h="3243" extrusionOk="0">
                  <a:moveTo>
                    <a:pt x="1229" y="0"/>
                  </a:moveTo>
                  <a:cubicBezTo>
                    <a:pt x="535" y="0"/>
                    <a:pt x="1" y="877"/>
                    <a:pt x="1" y="1621"/>
                  </a:cubicBezTo>
                  <a:cubicBezTo>
                    <a:pt x="1" y="2343"/>
                    <a:pt x="513" y="3242"/>
                    <a:pt x="1229" y="3242"/>
                  </a:cubicBezTo>
                  <a:cubicBezTo>
                    <a:pt x="1238" y="3242"/>
                    <a:pt x="1247" y="3242"/>
                    <a:pt x="1256" y="3242"/>
                  </a:cubicBezTo>
                  <a:cubicBezTo>
                    <a:pt x="1895" y="3242"/>
                    <a:pt x="2557" y="2534"/>
                    <a:pt x="2511" y="1621"/>
                  </a:cubicBezTo>
                  <a:cubicBezTo>
                    <a:pt x="2192" y="1530"/>
                    <a:pt x="1895" y="1461"/>
                    <a:pt x="1575" y="1393"/>
                  </a:cubicBezTo>
                  <a:cubicBezTo>
                    <a:pt x="1827" y="1188"/>
                    <a:pt x="2100" y="1005"/>
                    <a:pt x="2352" y="800"/>
                  </a:cubicBezTo>
                  <a:cubicBezTo>
                    <a:pt x="2329" y="754"/>
                    <a:pt x="1918" y="1"/>
                    <a:pt x="1256" y="1"/>
                  </a:cubicBezTo>
                  <a:cubicBezTo>
                    <a:pt x="1247" y="0"/>
                    <a:pt x="1238" y="0"/>
                    <a:pt x="122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38"/>
            <p:cNvSpPr/>
            <p:nvPr/>
          </p:nvSpPr>
          <p:spPr>
            <a:xfrm>
              <a:off x="892826" y="2316432"/>
              <a:ext cx="259262" cy="153333"/>
            </a:xfrm>
            <a:custGeom>
              <a:avLst/>
              <a:gdLst/>
              <a:ahLst/>
              <a:cxnLst/>
              <a:rect l="l" t="t" r="r" b="b"/>
              <a:pathLst>
                <a:path w="4452" h="2633" extrusionOk="0">
                  <a:moveTo>
                    <a:pt x="2237" y="1"/>
                  </a:moveTo>
                  <a:cubicBezTo>
                    <a:pt x="1121" y="1"/>
                    <a:pt x="300" y="454"/>
                    <a:pt x="1" y="646"/>
                  </a:cubicBezTo>
                  <a:cubicBezTo>
                    <a:pt x="138" y="1308"/>
                    <a:pt x="298" y="1970"/>
                    <a:pt x="435" y="2632"/>
                  </a:cubicBezTo>
                  <a:cubicBezTo>
                    <a:pt x="663" y="1696"/>
                    <a:pt x="1485" y="1012"/>
                    <a:pt x="2420" y="943"/>
                  </a:cubicBezTo>
                  <a:cubicBezTo>
                    <a:pt x="2458" y="941"/>
                    <a:pt x="2496" y="940"/>
                    <a:pt x="2533" y="940"/>
                  </a:cubicBezTo>
                  <a:cubicBezTo>
                    <a:pt x="3315" y="940"/>
                    <a:pt x="4060" y="1389"/>
                    <a:pt x="4452" y="2107"/>
                  </a:cubicBezTo>
                  <a:lnTo>
                    <a:pt x="4452" y="646"/>
                  </a:lnTo>
                  <a:cubicBezTo>
                    <a:pt x="4132" y="441"/>
                    <a:pt x="3425" y="53"/>
                    <a:pt x="2466" y="7"/>
                  </a:cubicBezTo>
                  <a:cubicBezTo>
                    <a:pt x="2388" y="3"/>
                    <a:pt x="2312" y="1"/>
                    <a:pt x="223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38"/>
            <p:cNvSpPr/>
            <p:nvPr/>
          </p:nvSpPr>
          <p:spPr>
            <a:xfrm>
              <a:off x="971269" y="2464174"/>
              <a:ext cx="30632" cy="25682"/>
            </a:xfrm>
            <a:custGeom>
              <a:avLst/>
              <a:gdLst/>
              <a:ahLst/>
              <a:cxnLst/>
              <a:rect l="l" t="t" r="r" b="b"/>
              <a:pathLst>
                <a:path w="526" h="441" extrusionOk="0">
                  <a:moveTo>
                    <a:pt x="144" y="0"/>
                  </a:moveTo>
                  <a:cubicBezTo>
                    <a:pt x="110" y="0"/>
                    <a:pt x="83" y="8"/>
                    <a:pt x="69" y="27"/>
                  </a:cubicBezTo>
                  <a:cubicBezTo>
                    <a:pt x="1" y="95"/>
                    <a:pt x="46" y="392"/>
                    <a:pt x="252" y="438"/>
                  </a:cubicBezTo>
                  <a:cubicBezTo>
                    <a:pt x="264" y="440"/>
                    <a:pt x="276" y="441"/>
                    <a:pt x="288" y="441"/>
                  </a:cubicBezTo>
                  <a:cubicBezTo>
                    <a:pt x="412" y="441"/>
                    <a:pt x="526" y="338"/>
                    <a:pt x="526" y="255"/>
                  </a:cubicBezTo>
                  <a:cubicBezTo>
                    <a:pt x="526" y="128"/>
                    <a:pt x="279" y="0"/>
                    <a:pt x="14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8"/>
            <p:cNvSpPr/>
            <p:nvPr/>
          </p:nvSpPr>
          <p:spPr>
            <a:xfrm>
              <a:off x="1274324" y="2134156"/>
              <a:ext cx="234046" cy="245228"/>
            </a:xfrm>
            <a:custGeom>
              <a:avLst/>
              <a:gdLst/>
              <a:ahLst/>
              <a:cxnLst/>
              <a:rect l="l" t="t" r="r" b="b"/>
              <a:pathLst>
                <a:path w="4019" h="4211" extrusionOk="0">
                  <a:moveTo>
                    <a:pt x="2076" y="0"/>
                  </a:moveTo>
                  <a:cubicBezTo>
                    <a:pt x="2010" y="0"/>
                    <a:pt x="1942" y="3"/>
                    <a:pt x="1873" y="10"/>
                  </a:cubicBezTo>
                  <a:cubicBezTo>
                    <a:pt x="823" y="102"/>
                    <a:pt x="275" y="923"/>
                    <a:pt x="206" y="1037"/>
                  </a:cubicBezTo>
                  <a:cubicBezTo>
                    <a:pt x="92" y="1425"/>
                    <a:pt x="1" y="2019"/>
                    <a:pt x="69" y="2726"/>
                  </a:cubicBezTo>
                  <a:cubicBezTo>
                    <a:pt x="115" y="3366"/>
                    <a:pt x="298" y="3868"/>
                    <a:pt x="435" y="4210"/>
                  </a:cubicBezTo>
                  <a:cubicBezTo>
                    <a:pt x="457" y="4142"/>
                    <a:pt x="549" y="3183"/>
                    <a:pt x="1325" y="2772"/>
                  </a:cubicBezTo>
                  <a:cubicBezTo>
                    <a:pt x="1549" y="2657"/>
                    <a:pt x="1799" y="2600"/>
                    <a:pt x="2057" y="2600"/>
                  </a:cubicBezTo>
                  <a:cubicBezTo>
                    <a:pt x="2665" y="2600"/>
                    <a:pt x="3311" y="2916"/>
                    <a:pt x="3744" y="3525"/>
                  </a:cubicBezTo>
                  <a:cubicBezTo>
                    <a:pt x="3858" y="3160"/>
                    <a:pt x="4018" y="2407"/>
                    <a:pt x="3790" y="1517"/>
                  </a:cubicBezTo>
                  <a:cubicBezTo>
                    <a:pt x="3653" y="1015"/>
                    <a:pt x="3447" y="627"/>
                    <a:pt x="3265" y="353"/>
                  </a:cubicBezTo>
                  <a:cubicBezTo>
                    <a:pt x="3101" y="250"/>
                    <a:pt x="2660" y="0"/>
                    <a:pt x="207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8"/>
            <p:cNvSpPr/>
            <p:nvPr/>
          </p:nvSpPr>
          <p:spPr>
            <a:xfrm>
              <a:off x="1292959" y="2242240"/>
              <a:ext cx="198115" cy="127826"/>
            </a:xfrm>
            <a:custGeom>
              <a:avLst/>
              <a:gdLst/>
              <a:ahLst/>
              <a:cxnLst/>
              <a:rect l="l" t="t" r="r" b="b"/>
              <a:pathLst>
                <a:path w="3402" h="2195" extrusionOk="0">
                  <a:moveTo>
                    <a:pt x="2038" y="1"/>
                  </a:moveTo>
                  <a:cubicBezTo>
                    <a:pt x="1647" y="1"/>
                    <a:pt x="1238" y="110"/>
                    <a:pt x="913" y="323"/>
                  </a:cubicBezTo>
                  <a:cubicBezTo>
                    <a:pt x="0" y="916"/>
                    <a:pt x="69" y="2126"/>
                    <a:pt x="69" y="2194"/>
                  </a:cubicBezTo>
                  <a:cubicBezTo>
                    <a:pt x="393" y="1286"/>
                    <a:pt x="1169" y="705"/>
                    <a:pt x="1948" y="705"/>
                  </a:cubicBezTo>
                  <a:cubicBezTo>
                    <a:pt x="1991" y="705"/>
                    <a:pt x="2035" y="707"/>
                    <a:pt x="2078" y="711"/>
                  </a:cubicBezTo>
                  <a:cubicBezTo>
                    <a:pt x="2785" y="756"/>
                    <a:pt x="3264" y="1258"/>
                    <a:pt x="3379" y="1395"/>
                  </a:cubicBezTo>
                  <a:cubicBezTo>
                    <a:pt x="3401" y="1144"/>
                    <a:pt x="3401" y="825"/>
                    <a:pt x="3219" y="528"/>
                  </a:cubicBezTo>
                  <a:cubicBezTo>
                    <a:pt x="2990" y="173"/>
                    <a:pt x="2529" y="1"/>
                    <a:pt x="203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8"/>
            <p:cNvSpPr/>
            <p:nvPr/>
          </p:nvSpPr>
          <p:spPr>
            <a:xfrm>
              <a:off x="867611" y="2194138"/>
              <a:ext cx="269861" cy="245053"/>
            </a:xfrm>
            <a:custGeom>
              <a:avLst/>
              <a:gdLst/>
              <a:ahLst/>
              <a:cxnLst/>
              <a:rect l="l" t="t" r="r" b="b"/>
              <a:pathLst>
                <a:path w="4634" h="4208" extrusionOk="0">
                  <a:moveTo>
                    <a:pt x="2505" y="0"/>
                  </a:moveTo>
                  <a:cubicBezTo>
                    <a:pt x="2425" y="0"/>
                    <a:pt x="2343" y="2"/>
                    <a:pt x="2260" y="7"/>
                  </a:cubicBezTo>
                  <a:cubicBezTo>
                    <a:pt x="1530" y="30"/>
                    <a:pt x="959" y="213"/>
                    <a:pt x="594" y="373"/>
                  </a:cubicBezTo>
                  <a:cubicBezTo>
                    <a:pt x="434" y="738"/>
                    <a:pt x="0" y="1765"/>
                    <a:pt x="297" y="2998"/>
                  </a:cubicBezTo>
                  <a:cubicBezTo>
                    <a:pt x="411" y="3522"/>
                    <a:pt x="639" y="3933"/>
                    <a:pt x="822" y="4207"/>
                  </a:cubicBezTo>
                  <a:cubicBezTo>
                    <a:pt x="845" y="4047"/>
                    <a:pt x="1005" y="3203"/>
                    <a:pt x="1712" y="2769"/>
                  </a:cubicBezTo>
                  <a:cubicBezTo>
                    <a:pt x="1986" y="2605"/>
                    <a:pt x="2308" y="2524"/>
                    <a:pt x="2644" y="2524"/>
                  </a:cubicBezTo>
                  <a:cubicBezTo>
                    <a:pt x="3289" y="2524"/>
                    <a:pt x="3987" y="2823"/>
                    <a:pt x="4497" y="3408"/>
                  </a:cubicBezTo>
                  <a:cubicBezTo>
                    <a:pt x="4565" y="3066"/>
                    <a:pt x="4634" y="2473"/>
                    <a:pt x="4543" y="1788"/>
                  </a:cubicBezTo>
                  <a:cubicBezTo>
                    <a:pt x="4428" y="1103"/>
                    <a:pt x="4200" y="578"/>
                    <a:pt x="4018" y="258"/>
                  </a:cubicBezTo>
                  <a:cubicBezTo>
                    <a:pt x="3692" y="157"/>
                    <a:pt x="3166" y="0"/>
                    <a:pt x="2505"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8"/>
            <p:cNvSpPr/>
            <p:nvPr/>
          </p:nvSpPr>
          <p:spPr>
            <a:xfrm>
              <a:off x="899524" y="2296865"/>
              <a:ext cx="229970" cy="103775"/>
            </a:xfrm>
            <a:custGeom>
              <a:avLst/>
              <a:gdLst/>
              <a:ahLst/>
              <a:cxnLst/>
              <a:rect l="l" t="t" r="r" b="b"/>
              <a:pathLst>
                <a:path w="3949" h="1782" extrusionOk="0">
                  <a:moveTo>
                    <a:pt x="1893" y="0"/>
                  </a:moveTo>
                  <a:cubicBezTo>
                    <a:pt x="1080" y="0"/>
                    <a:pt x="235" y="416"/>
                    <a:pt x="69" y="1028"/>
                  </a:cubicBezTo>
                  <a:cubicBezTo>
                    <a:pt x="23" y="1188"/>
                    <a:pt x="0" y="1439"/>
                    <a:pt x="160" y="1781"/>
                  </a:cubicBezTo>
                  <a:cubicBezTo>
                    <a:pt x="297" y="1576"/>
                    <a:pt x="662" y="1051"/>
                    <a:pt x="1324" y="800"/>
                  </a:cubicBezTo>
                  <a:cubicBezTo>
                    <a:pt x="1564" y="718"/>
                    <a:pt x="1815" y="677"/>
                    <a:pt x="2069" y="677"/>
                  </a:cubicBezTo>
                  <a:cubicBezTo>
                    <a:pt x="2729" y="677"/>
                    <a:pt x="3404" y="950"/>
                    <a:pt x="3949" y="1462"/>
                  </a:cubicBezTo>
                  <a:cubicBezTo>
                    <a:pt x="3880" y="1325"/>
                    <a:pt x="3447" y="343"/>
                    <a:pt x="2442" y="69"/>
                  </a:cubicBezTo>
                  <a:cubicBezTo>
                    <a:pt x="2267" y="22"/>
                    <a:pt x="2081" y="0"/>
                    <a:pt x="189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8"/>
            <p:cNvSpPr/>
            <p:nvPr/>
          </p:nvSpPr>
          <p:spPr>
            <a:xfrm>
              <a:off x="1299598" y="2286091"/>
              <a:ext cx="192816" cy="93292"/>
            </a:xfrm>
            <a:custGeom>
              <a:avLst/>
              <a:gdLst/>
              <a:ahLst/>
              <a:cxnLst/>
              <a:rect l="l" t="t" r="r" b="b"/>
              <a:pathLst>
                <a:path w="3311" h="1602" extrusionOk="0">
                  <a:moveTo>
                    <a:pt x="1690" y="0"/>
                  </a:moveTo>
                  <a:cubicBezTo>
                    <a:pt x="1460" y="0"/>
                    <a:pt x="1235" y="46"/>
                    <a:pt x="1028" y="140"/>
                  </a:cubicBezTo>
                  <a:cubicBezTo>
                    <a:pt x="137" y="528"/>
                    <a:pt x="1" y="1555"/>
                    <a:pt x="1" y="1601"/>
                  </a:cubicBezTo>
                  <a:cubicBezTo>
                    <a:pt x="46" y="1510"/>
                    <a:pt x="389" y="665"/>
                    <a:pt x="1324" y="391"/>
                  </a:cubicBezTo>
                  <a:cubicBezTo>
                    <a:pt x="1507" y="338"/>
                    <a:pt x="1692" y="313"/>
                    <a:pt x="1875" y="313"/>
                  </a:cubicBezTo>
                  <a:cubicBezTo>
                    <a:pt x="2405" y="313"/>
                    <a:pt x="2920" y="526"/>
                    <a:pt x="3310" y="916"/>
                  </a:cubicBezTo>
                  <a:cubicBezTo>
                    <a:pt x="2929" y="320"/>
                    <a:pt x="2296" y="0"/>
                    <a:pt x="169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8"/>
            <p:cNvSpPr/>
            <p:nvPr/>
          </p:nvSpPr>
          <p:spPr>
            <a:xfrm>
              <a:off x="840997" y="2316140"/>
              <a:ext cx="293330" cy="123051"/>
            </a:xfrm>
            <a:custGeom>
              <a:avLst/>
              <a:gdLst/>
              <a:ahLst/>
              <a:cxnLst/>
              <a:rect l="l" t="t" r="r" b="b"/>
              <a:pathLst>
                <a:path w="5037" h="2113" extrusionOk="0">
                  <a:moveTo>
                    <a:pt x="3107" y="1"/>
                  </a:moveTo>
                  <a:cubicBezTo>
                    <a:pt x="2876" y="1"/>
                    <a:pt x="2610" y="38"/>
                    <a:pt x="2329" y="149"/>
                  </a:cubicBezTo>
                  <a:cubicBezTo>
                    <a:pt x="1576" y="469"/>
                    <a:pt x="1279" y="1154"/>
                    <a:pt x="1211" y="1313"/>
                  </a:cubicBezTo>
                  <a:cubicBezTo>
                    <a:pt x="1211" y="1336"/>
                    <a:pt x="1188" y="1336"/>
                    <a:pt x="1188" y="1336"/>
                  </a:cubicBezTo>
                  <a:cubicBezTo>
                    <a:pt x="800" y="1359"/>
                    <a:pt x="434" y="1382"/>
                    <a:pt x="46" y="1405"/>
                  </a:cubicBezTo>
                  <a:cubicBezTo>
                    <a:pt x="1" y="1427"/>
                    <a:pt x="1" y="1450"/>
                    <a:pt x="24" y="1496"/>
                  </a:cubicBezTo>
                  <a:cubicBezTo>
                    <a:pt x="138" y="1587"/>
                    <a:pt x="320" y="1724"/>
                    <a:pt x="526" y="1838"/>
                  </a:cubicBezTo>
                  <a:cubicBezTo>
                    <a:pt x="823" y="1998"/>
                    <a:pt x="1096" y="2067"/>
                    <a:pt x="1279" y="2112"/>
                  </a:cubicBezTo>
                  <a:cubicBezTo>
                    <a:pt x="1302" y="2112"/>
                    <a:pt x="1325" y="2089"/>
                    <a:pt x="1325" y="2089"/>
                  </a:cubicBezTo>
                  <a:cubicBezTo>
                    <a:pt x="1599" y="1268"/>
                    <a:pt x="2306" y="674"/>
                    <a:pt x="3151" y="583"/>
                  </a:cubicBezTo>
                  <a:cubicBezTo>
                    <a:pt x="3216" y="576"/>
                    <a:pt x="3282" y="573"/>
                    <a:pt x="3347" y="573"/>
                  </a:cubicBezTo>
                  <a:cubicBezTo>
                    <a:pt x="3960" y="573"/>
                    <a:pt x="4541" y="859"/>
                    <a:pt x="4954" y="1313"/>
                  </a:cubicBezTo>
                  <a:cubicBezTo>
                    <a:pt x="4963" y="1331"/>
                    <a:pt x="4978" y="1338"/>
                    <a:pt x="4992" y="1338"/>
                  </a:cubicBezTo>
                  <a:cubicBezTo>
                    <a:pt x="5016" y="1338"/>
                    <a:pt x="5036" y="1319"/>
                    <a:pt x="5022" y="1291"/>
                  </a:cubicBezTo>
                  <a:cubicBezTo>
                    <a:pt x="4863" y="948"/>
                    <a:pt x="4543" y="400"/>
                    <a:pt x="3881" y="149"/>
                  </a:cubicBezTo>
                  <a:cubicBezTo>
                    <a:pt x="3781" y="106"/>
                    <a:pt x="3493" y="1"/>
                    <a:pt x="310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8"/>
            <p:cNvSpPr/>
            <p:nvPr/>
          </p:nvSpPr>
          <p:spPr>
            <a:xfrm>
              <a:off x="898825" y="2157334"/>
              <a:ext cx="206152" cy="68426"/>
            </a:xfrm>
            <a:custGeom>
              <a:avLst/>
              <a:gdLst/>
              <a:ahLst/>
              <a:cxnLst/>
              <a:rect l="l" t="t" r="r" b="b"/>
              <a:pathLst>
                <a:path w="3540" h="1175" extrusionOk="0">
                  <a:moveTo>
                    <a:pt x="1838" y="0"/>
                  </a:moveTo>
                  <a:cubicBezTo>
                    <a:pt x="1131" y="0"/>
                    <a:pt x="446" y="388"/>
                    <a:pt x="58" y="1005"/>
                  </a:cubicBezTo>
                  <a:cubicBezTo>
                    <a:pt x="0" y="1082"/>
                    <a:pt x="72" y="1175"/>
                    <a:pt x="165" y="1175"/>
                  </a:cubicBezTo>
                  <a:cubicBezTo>
                    <a:pt x="182" y="1175"/>
                    <a:pt x="200" y="1172"/>
                    <a:pt x="218" y="1164"/>
                  </a:cubicBezTo>
                  <a:cubicBezTo>
                    <a:pt x="583" y="1005"/>
                    <a:pt x="1153" y="799"/>
                    <a:pt x="1838" y="799"/>
                  </a:cubicBezTo>
                  <a:cubicBezTo>
                    <a:pt x="2477" y="799"/>
                    <a:pt x="3002" y="936"/>
                    <a:pt x="3345" y="1073"/>
                  </a:cubicBezTo>
                  <a:cubicBezTo>
                    <a:pt x="3362" y="1080"/>
                    <a:pt x="3379" y="1083"/>
                    <a:pt x="3395" y="1083"/>
                  </a:cubicBezTo>
                  <a:cubicBezTo>
                    <a:pt x="3483" y="1083"/>
                    <a:pt x="3539" y="987"/>
                    <a:pt x="3482" y="890"/>
                  </a:cubicBezTo>
                  <a:cubicBezTo>
                    <a:pt x="3116" y="365"/>
                    <a:pt x="2500" y="23"/>
                    <a:pt x="1838"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8"/>
            <p:cNvSpPr/>
            <p:nvPr/>
          </p:nvSpPr>
          <p:spPr>
            <a:xfrm>
              <a:off x="1089603" y="2296923"/>
              <a:ext cx="47520" cy="37270"/>
            </a:xfrm>
            <a:custGeom>
              <a:avLst/>
              <a:gdLst/>
              <a:ahLst/>
              <a:cxnLst/>
              <a:rect l="l" t="t" r="r" b="b"/>
              <a:pathLst>
                <a:path w="816" h="640" extrusionOk="0">
                  <a:moveTo>
                    <a:pt x="156" y="0"/>
                  </a:moveTo>
                  <a:cubicBezTo>
                    <a:pt x="104" y="0"/>
                    <a:pt x="52" y="8"/>
                    <a:pt x="0" y="23"/>
                  </a:cubicBezTo>
                  <a:cubicBezTo>
                    <a:pt x="388" y="68"/>
                    <a:pt x="639" y="297"/>
                    <a:pt x="776" y="639"/>
                  </a:cubicBezTo>
                  <a:cubicBezTo>
                    <a:pt x="816" y="303"/>
                    <a:pt x="495" y="0"/>
                    <a:pt x="15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8"/>
            <p:cNvSpPr/>
            <p:nvPr/>
          </p:nvSpPr>
          <p:spPr>
            <a:xfrm>
              <a:off x="1296919" y="2260992"/>
              <a:ext cx="239346" cy="116354"/>
            </a:xfrm>
            <a:custGeom>
              <a:avLst/>
              <a:gdLst/>
              <a:ahLst/>
              <a:cxnLst/>
              <a:rect l="l" t="t" r="r" b="b"/>
              <a:pathLst>
                <a:path w="4110" h="1998" extrusionOk="0">
                  <a:moveTo>
                    <a:pt x="1690" y="1"/>
                  </a:moveTo>
                  <a:cubicBezTo>
                    <a:pt x="960" y="1"/>
                    <a:pt x="549" y="434"/>
                    <a:pt x="457" y="548"/>
                  </a:cubicBezTo>
                  <a:cubicBezTo>
                    <a:pt x="24" y="1005"/>
                    <a:pt x="1" y="1621"/>
                    <a:pt x="24" y="1964"/>
                  </a:cubicBezTo>
                  <a:cubicBezTo>
                    <a:pt x="24" y="1986"/>
                    <a:pt x="35" y="1998"/>
                    <a:pt x="49" y="1998"/>
                  </a:cubicBezTo>
                  <a:cubicBezTo>
                    <a:pt x="64" y="1998"/>
                    <a:pt x="81" y="1986"/>
                    <a:pt x="92" y="1964"/>
                  </a:cubicBezTo>
                  <a:cubicBezTo>
                    <a:pt x="229" y="1347"/>
                    <a:pt x="640" y="868"/>
                    <a:pt x="1211" y="663"/>
                  </a:cubicBezTo>
                  <a:cubicBezTo>
                    <a:pt x="1373" y="616"/>
                    <a:pt x="1542" y="592"/>
                    <a:pt x="1713" y="592"/>
                  </a:cubicBezTo>
                  <a:cubicBezTo>
                    <a:pt x="2289" y="592"/>
                    <a:pt x="2888" y="855"/>
                    <a:pt x="3311" y="1347"/>
                  </a:cubicBezTo>
                  <a:lnTo>
                    <a:pt x="3356" y="1347"/>
                  </a:lnTo>
                  <a:cubicBezTo>
                    <a:pt x="3493" y="1233"/>
                    <a:pt x="3676" y="1073"/>
                    <a:pt x="3858" y="845"/>
                  </a:cubicBezTo>
                  <a:cubicBezTo>
                    <a:pt x="3972" y="663"/>
                    <a:pt x="4041" y="480"/>
                    <a:pt x="4109" y="343"/>
                  </a:cubicBezTo>
                  <a:cubicBezTo>
                    <a:pt x="4109" y="325"/>
                    <a:pt x="4095" y="291"/>
                    <a:pt x="4077" y="291"/>
                  </a:cubicBezTo>
                  <a:cubicBezTo>
                    <a:pt x="4073" y="291"/>
                    <a:pt x="4068" y="293"/>
                    <a:pt x="4064" y="297"/>
                  </a:cubicBezTo>
                  <a:cubicBezTo>
                    <a:pt x="3744" y="412"/>
                    <a:pt x="3425" y="526"/>
                    <a:pt x="3128" y="640"/>
                  </a:cubicBezTo>
                  <a:cubicBezTo>
                    <a:pt x="3105" y="640"/>
                    <a:pt x="3082" y="640"/>
                    <a:pt x="3082" y="617"/>
                  </a:cubicBezTo>
                  <a:cubicBezTo>
                    <a:pt x="2945" y="503"/>
                    <a:pt x="2420" y="1"/>
                    <a:pt x="169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8"/>
            <p:cNvSpPr/>
            <p:nvPr/>
          </p:nvSpPr>
          <p:spPr>
            <a:xfrm>
              <a:off x="1277003" y="2275609"/>
              <a:ext cx="31971" cy="38610"/>
            </a:xfrm>
            <a:custGeom>
              <a:avLst/>
              <a:gdLst/>
              <a:ahLst/>
              <a:cxnLst/>
              <a:rect l="l" t="t" r="r" b="b"/>
              <a:pathLst>
                <a:path w="549" h="663" extrusionOk="0">
                  <a:moveTo>
                    <a:pt x="548" y="1"/>
                  </a:moveTo>
                  <a:cubicBezTo>
                    <a:pt x="229" y="1"/>
                    <a:pt x="1" y="366"/>
                    <a:pt x="137" y="663"/>
                  </a:cubicBezTo>
                  <a:cubicBezTo>
                    <a:pt x="137" y="366"/>
                    <a:pt x="274" y="115"/>
                    <a:pt x="54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8"/>
            <p:cNvSpPr/>
            <p:nvPr/>
          </p:nvSpPr>
          <p:spPr>
            <a:xfrm>
              <a:off x="1273625" y="2108300"/>
              <a:ext cx="201202" cy="87644"/>
            </a:xfrm>
            <a:custGeom>
              <a:avLst/>
              <a:gdLst/>
              <a:ahLst/>
              <a:cxnLst/>
              <a:rect l="l" t="t" r="r" b="b"/>
              <a:pathLst>
                <a:path w="3455" h="1505" extrusionOk="0">
                  <a:moveTo>
                    <a:pt x="1920" y="1"/>
                  </a:moveTo>
                  <a:cubicBezTo>
                    <a:pt x="1748" y="1"/>
                    <a:pt x="1575" y="22"/>
                    <a:pt x="1405" y="66"/>
                  </a:cubicBezTo>
                  <a:cubicBezTo>
                    <a:pt x="766" y="249"/>
                    <a:pt x="264" y="728"/>
                    <a:pt x="36" y="1344"/>
                  </a:cubicBezTo>
                  <a:cubicBezTo>
                    <a:pt x="1" y="1431"/>
                    <a:pt x="59" y="1505"/>
                    <a:pt x="139" y="1505"/>
                  </a:cubicBezTo>
                  <a:cubicBezTo>
                    <a:pt x="164" y="1505"/>
                    <a:pt x="191" y="1498"/>
                    <a:pt x="218" y="1481"/>
                  </a:cubicBezTo>
                  <a:cubicBezTo>
                    <a:pt x="515" y="1253"/>
                    <a:pt x="994" y="979"/>
                    <a:pt x="1611" y="842"/>
                  </a:cubicBezTo>
                  <a:cubicBezTo>
                    <a:pt x="1942" y="762"/>
                    <a:pt x="2255" y="734"/>
                    <a:pt x="2538" y="734"/>
                  </a:cubicBezTo>
                  <a:cubicBezTo>
                    <a:pt x="2820" y="734"/>
                    <a:pt x="3071" y="762"/>
                    <a:pt x="3277" y="797"/>
                  </a:cubicBezTo>
                  <a:cubicBezTo>
                    <a:pt x="3285" y="798"/>
                    <a:pt x="3294" y="799"/>
                    <a:pt x="3302" y="799"/>
                  </a:cubicBezTo>
                  <a:cubicBezTo>
                    <a:pt x="3401" y="799"/>
                    <a:pt x="3454" y="677"/>
                    <a:pt x="3391" y="614"/>
                  </a:cubicBezTo>
                  <a:cubicBezTo>
                    <a:pt x="2992" y="215"/>
                    <a:pt x="2462" y="1"/>
                    <a:pt x="192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8"/>
            <p:cNvSpPr/>
            <p:nvPr/>
          </p:nvSpPr>
          <p:spPr>
            <a:xfrm>
              <a:off x="1085584" y="2574413"/>
              <a:ext cx="320409" cy="207375"/>
            </a:xfrm>
            <a:custGeom>
              <a:avLst/>
              <a:gdLst/>
              <a:ahLst/>
              <a:cxnLst/>
              <a:rect l="l" t="t" r="r" b="b"/>
              <a:pathLst>
                <a:path w="5502" h="3561" extrusionOk="0">
                  <a:moveTo>
                    <a:pt x="4285" y="1"/>
                  </a:moveTo>
                  <a:cubicBezTo>
                    <a:pt x="3798" y="1"/>
                    <a:pt x="3639" y="629"/>
                    <a:pt x="2899" y="781"/>
                  </a:cubicBezTo>
                  <a:cubicBezTo>
                    <a:pt x="2817" y="797"/>
                    <a:pt x="2739" y="805"/>
                    <a:pt x="2665" y="805"/>
                  </a:cubicBezTo>
                  <a:cubicBezTo>
                    <a:pt x="2098" y="805"/>
                    <a:pt x="1739" y="395"/>
                    <a:pt x="1243" y="395"/>
                  </a:cubicBezTo>
                  <a:cubicBezTo>
                    <a:pt x="1153" y="395"/>
                    <a:pt x="1060" y="408"/>
                    <a:pt x="959" y="439"/>
                  </a:cubicBezTo>
                  <a:cubicBezTo>
                    <a:pt x="548" y="576"/>
                    <a:pt x="206" y="964"/>
                    <a:pt x="115" y="1398"/>
                  </a:cubicBezTo>
                  <a:cubicBezTo>
                    <a:pt x="1" y="1991"/>
                    <a:pt x="434" y="2471"/>
                    <a:pt x="685" y="2722"/>
                  </a:cubicBezTo>
                  <a:cubicBezTo>
                    <a:pt x="1233" y="3315"/>
                    <a:pt x="1895" y="3452"/>
                    <a:pt x="2101" y="3498"/>
                  </a:cubicBezTo>
                  <a:cubicBezTo>
                    <a:pt x="2212" y="3526"/>
                    <a:pt x="2418" y="3561"/>
                    <a:pt x="2678" y="3561"/>
                  </a:cubicBezTo>
                  <a:cubicBezTo>
                    <a:pt x="3057" y="3561"/>
                    <a:pt x="3553" y="3485"/>
                    <a:pt x="4041" y="3201"/>
                  </a:cubicBezTo>
                  <a:cubicBezTo>
                    <a:pt x="4703" y="2813"/>
                    <a:pt x="5502" y="1923"/>
                    <a:pt x="5296" y="1010"/>
                  </a:cubicBezTo>
                  <a:cubicBezTo>
                    <a:pt x="5182" y="576"/>
                    <a:pt x="4840" y="51"/>
                    <a:pt x="4360" y="5"/>
                  </a:cubicBezTo>
                  <a:cubicBezTo>
                    <a:pt x="4334" y="2"/>
                    <a:pt x="4309" y="1"/>
                    <a:pt x="428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8"/>
            <p:cNvSpPr/>
            <p:nvPr/>
          </p:nvSpPr>
          <p:spPr>
            <a:xfrm>
              <a:off x="1146731" y="2806013"/>
              <a:ext cx="222050" cy="18635"/>
            </a:xfrm>
            <a:custGeom>
              <a:avLst/>
              <a:gdLst/>
              <a:ahLst/>
              <a:cxnLst/>
              <a:rect l="l" t="t" r="r" b="b"/>
              <a:pathLst>
                <a:path w="3813" h="320" extrusionOk="0">
                  <a:moveTo>
                    <a:pt x="1" y="0"/>
                  </a:moveTo>
                  <a:lnTo>
                    <a:pt x="3812" y="320"/>
                  </a:lnTo>
                  <a:cubicBezTo>
                    <a:pt x="2534" y="205"/>
                    <a:pt x="1279" y="91"/>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8"/>
            <p:cNvSpPr/>
            <p:nvPr/>
          </p:nvSpPr>
          <p:spPr>
            <a:xfrm>
              <a:off x="1088263" y="2585070"/>
              <a:ext cx="320409" cy="207782"/>
            </a:xfrm>
            <a:custGeom>
              <a:avLst/>
              <a:gdLst/>
              <a:ahLst/>
              <a:cxnLst/>
              <a:rect l="l" t="t" r="r" b="b"/>
              <a:pathLst>
                <a:path w="5502" h="3568" extrusionOk="0">
                  <a:moveTo>
                    <a:pt x="4284" y="0"/>
                  </a:moveTo>
                  <a:cubicBezTo>
                    <a:pt x="3777" y="0"/>
                    <a:pt x="3640" y="650"/>
                    <a:pt x="2899" y="781"/>
                  </a:cubicBezTo>
                  <a:cubicBezTo>
                    <a:pt x="2817" y="797"/>
                    <a:pt x="2739" y="804"/>
                    <a:pt x="2664" y="804"/>
                  </a:cubicBezTo>
                  <a:cubicBezTo>
                    <a:pt x="2107" y="804"/>
                    <a:pt x="1750" y="408"/>
                    <a:pt x="1265" y="408"/>
                  </a:cubicBezTo>
                  <a:cubicBezTo>
                    <a:pt x="1169" y="408"/>
                    <a:pt x="1068" y="424"/>
                    <a:pt x="959" y="462"/>
                  </a:cubicBezTo>
                  <a:cubicBezTo>
                    <a:pt x="548" y="576"/>
                    <a:pt x="183" y="964"/>
                    <a:pt x="114" y="1397"/>
                  </a:cubicBezTo>
                  <a:cubicBezTo>
                    <a:pt x="0" y="1991"/>
                    <a:pt x="434" y="2470"/>
                    <a:pt x="685" y="2721"/>
                  </a:cubicBezTo>
                  <a:cubicBezTo>
                    <a:pt x="1210" y="3315"/>
                    <a:pt x="1895" y="3474"/>
                    <a:pt x="2100" y="3497"/>
                  </a:cubicBezTo>
                  <a:cubicBezTo>
                    <a:pt x="2216" y="3526"/>
                    <a:pt x="2434" y="3567"/>
                    <a:pt x="2708" y="3567"/>
                  </a:cubicBezTo>
                  <a:cubicBezTo>
                    <a:pt x="3084" y="3567"/>
                    <a:pt x="3566" y="3491"/>
                    <a:pt x="4040" y="3201"/>
                  </a:cubicBezTo>
                  <a:cubicBezTo>
                    <a:pt x="4702" y="2813"/>
                    <a:pt x="5501" y="1922"/>
                    <a:pt x="5296" y="1009"/>
                  </a:cubicBezTo>
                  <a:cubicBezTo>
                    <a:pt x="5182" y="576"/>
                    <a:pt x="4816" y="51"/>
                    <a:pt x="4360" y="5"/>
                  </a:cubicBezTo>
                  <a:cubicBezTo>
                    <a:pt x="4334" y="2"/>
                    <a:pt x="4308" y="0"/>
                    <a:pt x="428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8"/>
            <p:cNvSpPr/>
            <p:nvPr/>
          </p:nvSpPr>
          <p:spPr>
            <a:xfrm>
              <a:off x="1149410" y="2816612"/>
              <a:ext cx="222050" cy="18693"/>
            </a:xfrm>
            <a:custGeom>
              <a:avLst/>
              <a:gdLst/>
              <a:ahLst/>
              <a:cxnLst/>
              <a:rect l="l" t="t" r="r" b="b"/>
              <a:pathLst>
                <a:path w="3813" h="321" extrusionOk="0">
                  <a:moveTo>
                    <a:pt x="0" y="1"/>
                  </a:moveTo>
                  <a:lnTo>
                    <a:pt x="0" y="1"/>
                  </a:lnTo>
                  <a:cubicBezTo>
                    <a:pt x="704" y="65"/>
                    <a:pt x="1414" y="121"/>
                    <a:pt x="2128" y="179"/>
                  </a:cubicBezTo>
                  <a:lnTo>
                    <a:pt x="2128" y="179"/>
                  </a:lnTo>
                  <a:lnTo>
                    <a:pt x="0" y="1"/>
                  </a:lnTo>
                  <a:close/>
                  <a:moveTo>
                    <a:pt x="2128" y="179"/>
                  </a:moveTo>
                  <a:lnTo>
                    <a:pt x="3812" y="320"/>
                  </a:lnTo>
                  <a:cubicBezTo>
                    <a:pt x="3250" y="270"/>
                    <a:pt x="2688" y="224"/>
                    <a:pt x="2128" y="17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8"/>
            <p:cNvSpPr/>
            <p:nvPr/>
          </p:nvSpPr>
          <p:spPr>
            <a:xfrm>
              <a:off x="1085584" y="2579887"/>
              <a:ext cx="320409" cy="208598"/>
            </a:xfrm>
            <a:custGeom>
              <a:avLst/>
              <a:gdLst/>
              <a:ahLst/>
              <a:cxnLst/>
              <a:rect l="l" t="t" r="r" b="b"/>
              <a:pathLst>
                <a:path w="5502" h="3582" extrusionOk="0">
                  <a:moveTo>
                    <a:pt x="4307" y="1"/>
                  </a:moveTo>
                  <a:cubicBezTo>
                    <a:pt x="3780" y="1"/>
                    <a:pt x="3629" y="647"/>
                    <a:pt x="2899" y="802"/>
                  </a:cubicBezTo>
                  <a:cubicBezTo>
                    <a:pt x="2815" y="818"/>
                    <a:pt x="2735" y="825"/>
                    <a:pt x="2659" y="825"/>
                  </a:cubicBezTo>
                  <a:cubicBezTo>
                    <a:pt x="2082" y="825"/>
                    <a:pt x="1734" y="415"/>
                    <a:pt x="1242" y="415"/>
                  </a:cubicBezTo>
                  <a:cubicBezTo>
                    <a:pt x="1153" y="415"/>
                    <a:pt x="1060" y="428"/>
                    <a:pt x="959" y="459"/>
                  </a:cubicBezTo>
                  <a:cubicBezTo>
                    <a:pt x="548" y="596"/>
                    <a:pt x="183" y="984"/>
                    <a:pt x="115" y="1395"/>
                  </a:cubicBezTo>
                  <a:cubicBezTo>
                    <a:pt x="1" y="1989"/>
                    <a:pt x="434" y="2468"/>
                    <a:pt x="685" y="2742"/>
                  </a:cubicBezTo>
                  <a:cubicBezTo>
                    <a:pt x="1210" y="3335"/>
                    <a:pt x="1872" y="3472"/>
                    <a:pt x="2078" y="3518"/>
                  </a:cubicBezTo>
                  <a:cubicBezTo>
                    <a:pt x="2198" y="3546"/>
                    <a:pt x="2409" y="3581"/>
                    <a:pt x="2673" y="3581"/>
                  </a:cubicBezTo>
                  <a:cubicBezTo>
                    <a:pt x="3057" y="3581"/>
                    <a:pt x="3553" y="3506"/>
                    <a:pt x="4041" y="3221"/>
                  </a:cubicBezTo>
                  <a:cubicBezTo>
                    <a:pt x="4703" y="2833"/>
                    <a:pt x="5502" y="1920"/>
                    <a:pt x="5296" y="1030"/>
                  </a:cubicBezTo>
                  <a:cubicBezTo>
                    <a:pt x="5182" y="596"/>
                    <a:pt x="4817" y="71"/>
                    <a:pt x="4360" y="3"/>
                  </a:cubicBezTo>
                  <a:cubicBezTo>
                    <a:pt x="4342" y="1"/>
                    <a:pt x="4324" y="1"/>
                    <a:pt x="430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38"/>
            <p:cNvSpPr/>
            <p:nvPr/>
          </p:nvSpPr>
          <p:spPr>
            <a:xfrm>
              <a:off x="1157388" y="2702879"/>
              <a:ext cx="218032" cy="103833"/>
            </a:xfrm>
            <a:custGeom>
              <a:avLst/>
              <a:gdLst/>
              <a:ahLst/>
              <a:cxnLst/>
              <a:rect l="l" t="t" r="r" b="b"/>
              <a:pathLst>
                <a:path w="3744" h="1783" extrusionOk="0">
                  <a:moveTo>
                    <a:pt x="2004" y="1"/>
                  </a:moveTo>
                  <a:cubicBezTo>
                    <a:pt x="1932" y="1"/>
                    <a:pt x="1857" y="5"/>
                    <a:pt x="1781" y="13"/>
                  </a:cubicBezTo>
                  <a:cubicBezTo>
                    <a:pt x="662" y="128"/>
                    <a:pt x="69" y="1178"/>
                    <a:pt x="0" y="1269"/>
                  </a:cubicBezTo>
                  <a:cubicBezTo>
                    <a:pt x="130" y="1361"/>
                    <a:pt x="782" y="1782"/>
                    <a:pt x="1668" y="1782"/>
                  </a:cubicBezTo>
                  <a:cubicBezTo>
                    <a:pt x="1876" y="1782"/>
                    <a:pt x="2098" y="1759"/>
                    <a:pt x="2328" y="1703"/>
                  </a:cubicBezTo>
                  <a:cubicBezTo>
                    <a:pt x="3104" y="1497"/>
                    <a:pt x="3561" y="1018"/>
                    <a:pt x="3744" y="812"/>
                  </a:cubicBezTo>
                  <a:cubicBezTo>
                    <a:pt x="3607" y="653"/>
                    <a:pt x="3356" y="401"/>
                    <a:pt x="2968" y="219"/>
                  </a:cubicBezTo>
                  <a:cubicBezTo>
                    <a:pt x="2868" y="179"/>
                    <a:pt x="2491" y="1"/>
                    <a:pt x="200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38"/>
            <p:cNvSpPr/>
            <p:nvPr/>
          </p:nvSpPr>
          <p:spPr>
            <a:xfrm>
              <a:off x="1157388" y="2685758"/>
              <a:ext cx="220711" cy="91021"/>
            </a:xfrm>
            <a:custGeom>
              <a:avLst/>
              <a:gdLst/>
              <a:ahLst/>
              <a:cxnLst/>
              <a:rect l="l" t="t" r="r" b="b"/>
              <a:pathLst>
                <a:path w="3790" h="1563" extrusionOk="0">
                  <a:moveTo>
                    <a:pt x="1986" y="0"/>
                  </a:moveTo>
                  <a:cubicBezTo>
                    <a:pt x="1281" y="0"/>
                    <a:pt x="687" y="229"/>
                    <a:pt x="343" y="650"/>
                  </a:cubicBezTo>
                  <a:cubicBezTo>
                    <a:pt x="228" y="810"/>
                    <a:pt x="46" y="1106"/>
                    <a:pt x="0" y="1563"/>
                  </a:cubicBezTo>
                  <a:cubicBezTo>
                    <a:pt x="69" y="1449"/>
                    <a:pt x="571" y="627"/>
                    <a:pt x="1621" y="422"/>
                  </a:cubicBezTo>
                  <a:cubicBezTo>
                    <a:pt x="1783" y="388"/>
                    <a:pt x="1938" y="374"/>
                    <a:pt x="2084" y="374"/>
                  </a:cubicBezTo>
                  <a:cubicBezTo>
                    <a:pt x="2845" y="374"/>
                    <a:pt x="3378" y="756"/>
                    <a:pt x="3493" y="832"/>
                  </a:cubicBezTo>
                  <a:cubicBezTo>
                    <a:pt x="3584" y="695"/>
                    <a:pt x="3698" y="559"/>
                    <a:pt x="3789" y="444"/>
                  </a:cubicBezTo>
                  <a:cubicBezTo>
                    <a:pt x="3165" y="142"/>
                    <a:pt x="2541" y="0"/>
                    <a:pt x="198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8"/>
            <p:cNvSpPr/>
            <p:nvPr/>
          </p:nvSpPr>
          <p:spPr>
            <a:xfrm>
              <a:off x="1226688" y="2724077"/>
              <a:ext cx="22479" cy="18228"/>
            </a:xfrm>
            <a:custGeom>
              <a:avLst/>
              <a:gdLst/>
              <a:ahLst/>
              <a:cxnLst/>
              <a:rect l="l" t="t" r="r" b="b"/>
              <a:pathLst>
                <a:path w="386" h="313" extrusionOk="0">
                  <a:moveTo>
                    <a:pt x="294" y="1"/>
                  </a:moveTo>
                  <a:cubicBezTo>
                    <a:pt x="184" y="1"/>
                    <a:pt x="0" y="164"/>
                    <a:pt x="20" y="243"/>
                  </a:cubicBezTo>
                  <a:cubicBezTo>
                    <a:pt x="35" y="287"/>
                    <a:pt x="88" y="312"/>
                    <a:pt x="148" y="312"/>
                  </a:cubicBezTo>
                  <a:cubicBezTo>
                    <a:pt x="181" y="312"/>
                    <a:pt x="216" y="305"/>
                    <a:pt x="248" y="289"/>
                  </a:cubicBezTo>
                  <a:cubicBezTo>
                    <a:pt x="385" y="220"/>
                    <a:pt x="385" y="37"/>
                    <a:pt x="340" y="15"/>
                  </a:cubicBezTo>
                  <a:cubicBezTo>
                    <a:pt x="327" y="5"/>
                    <a:pt x="311" y="1"/>
                    <a:pt x="29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8"/>
            <p:cNvSpPr/>
            <p:nvPr/>
          </p:nvSpPr>
          <p:spPr>
            <a:xfrm>
              <a:off x="1145392" y="2685001"/>
              <a:ext cx="234046" cy="146286"/>
            </a:xfrm>
            <a:custGeom>
              <a:avLst/>
              <a:gdLst/>
              <a:ahLst/>
              <a:cxnLst/>
              <a:rect l="l" t="t" r="r" b="b"/>
              <a:pathLst>
                <a:path w="4019" h="2512" extrusionOk="0">
                  <a:moveTo>
                    <a:pt x="183" y="1"/>
                  </a:moveTo>
                  <a:lnTo>
                    <a:pt x="1" y="2169"/>
                  </a:lnTo>
                  <a:lnTo>
                    <a:pt x="3835" y="2512"/>
                  </a:lnTo>
                  <a:lnTo>
                    <a:pt x="4018" y="320"/>
                  </a:lnTo>
                  <a:lnTo>
                    <a:pt x="183" y="1"/>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8"/>
            <p:cNvSpPr/>
            <p:nvPr/>
          </p:nvSpPr>
          <p:spPr>
            <a:xfrm>
              <a:off x="1113479" y="2573364"/>
              <a:ext cx="216751" cy="84383"/>
            </a:xfrm>
            <a:custGeom>
              <a:avLst/>
              <a:gdLst/>
              <a:ahLst/>
              <a:cxnLst/>
              <a:rect l="l" t="t" r="r" b="b"/>
              <a:pathLst>
                <a:path w="3722" h="1449" extrusionOk="0">
                  <a:moveTo>
                    <a:pt x="3562" y="1"/>
                  </a:moveTo>
                  <a:cubicBezTo>
                    <a:pt x="3151" y="411"/>
                    <a:pt x="2786" y="548"/>
                    <a:pt x="2512" y="594"/>
                  </a:cubicBezTo>
                  <a:cubicBezTo>
                    <a:pt x="2435" y="606"/>
                    <a:pt x="2363" y="612"/>
                    <a:pt x="2293" y="612"/>
                  </a:cubicBezTo>
                  <a:cubicBezTo>
                    <a:pt x="1885" y="612"/>
                    <a:pt x="1581" y="429"/>
                    <a:pt x="1062" y="429"/>
                  </a:cubicBezTo>
                  <a:cubicBezTo>
                    <a:pt x="1014" y="429"/>
                    <a:pt x="965" y="431"/>
                    <a:pt x="914" y="434"/>
                  </a:cubicBezTo>
                  <a:cubicBezTo>
                    <a:pt x="526" y="457"/>
                    <a:pt x="206" y="571"/>
                    <a:pt x="1" y="663"/>
                  </a:cubicBezTo>
                  <a:cubicBezTo>
                    <a:pt x="252" y="868"/>
                    <a:pt x="686" y="1210"/>
                    <a:pt x="1325" y="1347"/>
                  </a:cubicBezTo>
                  <a:cubicBezTo>
                    <a:pt x="1486" y="1384"/>
                    <a:pt x="1767" y="1448"/>
                    <a:pt x="2100" y="1448"/>
                  </a:cubicBezTo>
                  <a:cubicBezTo>
                    <a:pt x="2381" y="1448"/>
                    <a:pt x="2700" y="1402"/>
                    <a:pt x="3014" y="1256"/>
                  </a:cubicBezTo>
                  <a:cubicBezTo>
                    <a:pt x="3242" y="1142"/>
                    <a:pt x="3516" y="1005"/>
                    <a:pt x="3607" y="708"/>
                  </a:cubicBezTo>
                  <a:cubicBezTo>
                    <a:pt x="3722" y="389"/>
                    <a:pt x="3607" y="115"/>
                    <a:pt x="356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8"/>
            <p:cNvSpPr/>
            <p:nvPr/>
          </p:nvSpPr>
          <p:spPr>
            <a:xfrm>
              <a:off x="806813" y="2482518"/>
              <a:ext cx="63476" cy="58876"/>
            </a:xfrm>
            <a:custGeom>
              <a:avLst/>
              <a:gdLst/>
              <a:ahLst/>
              <a:cxnLst/>
              <a:rect l="l" t="t" r="r" b="b"/>
              <a:pathLst>
                <a:path w="1090" h="1011" extrusionOk="0">
                  <a:moveTo>
                    <a:pt x="596" y="0"/>
                  </a:moveTo>
                  <a:cubicBezTo>
                    <a:pt x="360" y="0"/>
                    <a:pt x="0" y="332"/>
                    <a:pt x="63" y="625"/>
                  </a:cubicBezTo>
                  <a:cubicBezTo>
                    <a:pt x="112" y="871"/>
                    <a:pt x="397" y="1011"/>
                    <a:pt x="630" y="1011"/>
                  </a:cubicBezTo>
                  <a:cubicBezTo>
                    <a:pt x="721" y="1011"/>
                    <a:pt x="804" y="989"/>
                    <a:pt x="862" y="944"/>
                  </a:cubicBezTo>
                  <a:cubicBezTo>
                    <a:pt x="1090" y="762"/>
                    <a:pt x="953" y="77"/>
                    <a:pt x="656" y="8"/>
                  </a:cubicBezTo>
                  <a:cubicBezTo>
                    <a:pt x="637" y="3"/>
                    <a:pt x="617" y="0"/>
                    <a:pt x="59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8"/>
            <p:cNvSpPr/>
            <p:nvPr/>
          </p:nvSpPr>
          <p:spPr>
            <a:xfrm>
              <a:off x="760109" y="2562591"/>
              <a:ext cx="30457" cy="27836"/>
            </a:xfrm>
            <a:custGeom>
              <a:avLst/>
              <a:gdLst/>
              <a:ahLst/>
              <a:cxnLst/>
              <a:rect l="l" t="t" r="r" b="b"/>
              <a:pathLst>
                <a:path w="523" h="478" extrusionOk="0">
                  <a:moveTo>
                    <a:pt x="294" y="1"/>
                  </a:moveTo>
                  <a:cubicBezTo>
                    <a:pt x="177" y="1"/>
                    <a:pt x="0" y="150"/>
                    <a:pt x="43" y="300"/>
                  </a:cubicBezTo>
                  <a:cubicBezTo>
                    <a:pt x="59" y="411"/>
                    <a:pt x="185" y="478"/>
                    <a:pt x="291" y="478"/>
                  </a:cubicBezTo>
                  <a:cubicBezTo>
                    <a:pt x="338" y="478"/>
                    <a:pt x="380" y="465"/>
                    <a:pt x="408" y="437"/>
                  </a:cubicBezTo>
                  <a:cubicBezTo>
                    <a:pt x="522" y="368"/>
                    <a:pt x="454" y="26"/>
                    <a:pt x="317" y="3"/>
                  </a:cubicBezTo>
                  <a:cubicBezTo>
                    <a:pt x="310" y="2"/>
                    <a:pt x="302" y="1"/>
                    <a:pt x="29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8"/>
            <p:cNvSpPr/>
            <p:nvPr/>
          </p:nvSpPr>
          <p:spPr>
            <a:xfrm>
              <a:off x="1479369" y="2434590"/>
              <a:ext cx="63534" cy="58759"/>
            </a:xfrm>
            <a:custGeom>
              <a:avLst/>
              <a:gdLst/>
              <a:ahLst/>
              <a:cxnLst/>
              <a:rect l="l" t="t" r="r" b="b"/>
              <a:pathLst>
                <a:path w="1091" h="1009" extrusionOk="0">
                  <a:moveTo>
                    <a:pt x="588" y="1"/>
                  </a:moveTo>
                  <a:cubicBezTo>
                    <a:pt x="338" y="1"/>
                    <a:pt x="1" y="313"/>
                    <a:pt x="63" y="626"/>
                  </a:cubicBezTo>
                  <a:cubicBezTo>
                    <a:pt x="114" y="860"/>
                    <a:pt x="408" y="1008"/>
                    <a:pt x="634" y="1008"/>
                  </a:cubicBezTo>
                  <a:cubicBezTo>
                    <a:pt x="717" y="1008"/>
                    <a:pt x="791" y="988"/>
                    <a:pt x="839" y="946"/>
                  </a:cubicBezTo>
                  <a:cubicBezTo>
                    <a:pt x="1091" y="763"/>
                    <a:pt x="954" y="78"/>
                    <a:pt x="657" y="10"/>
                  </a:cubicBezTo>
                  <a:cubicBezTo>
                    <a:pt x="635" y="4"/>
                    <a:pt x="612" y="1"/>
                    <a:pt x="58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8"/>
            <p:cNvSpPr/>
            <p:nvPr/>
          </p:nvSpPr>
          <p:spPr>
            <a:xfrm>
              <a:off x="1245090" y="2343394"/>
              <a:ext cx="107735" cy="202134"/>
            </a:xfrm>
            <a:custGeom>
              <a:avLst/>
              <a:gdLst/>
              <a:ahLst/>
              <a:cxnLst/>
              <a:rect l="l" t="t" r="r" b="b"/>
              <a:pathLst>
                <a:path w="1850" h="3471" extrusionOk="0">
                  <a:moveTo>
                    <a:pt x="252" y="1"/>
                  </a:moveTo>
                  <a:lnTo>
                    <a:pt x="252" y="1"/>
                  </a:lnTo>
                  <a:cubicBezTo>
                    <a:pt x="1" y="868"/>
                    <a:pt x="92" y="1827"/>
                    <a:pt x="457" y="2671"/>
                  </a:cubicBezTo>
                  <a:cubicBezTo>
                    <a:pt x="473" y="2704"/>
                    <a:pt x="501" y="2736"/>
                    <a:pt x="540" y="2736"/>
                  </a:cubicBezTo>
                  <a:cubicBezTo>
                    <a:pt x="556" y="2736"/>
                    <a:pt x="574" y="2730"/>
                    <a:pt x="594" y="2717"/>
                  </a:cubicBezTo>
                  <a:cubicBezTo>
                    <a:pt x="725" y="2560"/>
                    <a:pt x="894" y="2455"/>
                    <a:pt x="1066" y="2455"/>
                  </a:cubicBezTo>
                  <a:cubicBezTo>
                    <a:pt x="1193" y="2455"/>
                    <a:pt x="1322" y="2513"/>
                    <a:pt x="1439" y="2649"/>
                  </a:cubicBezTo>
                  <a:cubicBezTo>
                    <a:pt x="1690" y="2922"/>
                    <a:pt x="1507" y="3356"/>
                    <a:pt x="1142" y="3470"/>
                  </a:cubicBezTo>
                  <a:cubicBezTo>
                    <a:pt x="1576" y="3425"/>
                    <a:pt x="1850" y="2900"/>
                    <a:pt x="1576" y="2557"/>
                  </a:cubicBezTo>
                  <a:cubicBezTo>
                    <a:pt x="1455" y="2361"/>
                    <a:pt x="1252" y="2269"/>
                    <a:pt x="1044" y="2269"/>
                  </a:cubicBezTo>
                  <a:cubicBezTo>
                    <a:pt x="879" y="2269"/>
                    <a:pt x="711" y="2327"/>
                    <a:pt x="582" y="2438"/>
                  </a:cubicBezTo>
                  <a:lnTo>
                    <a:pt x="582" y="2438"/>
                  </a:lnTo>
                  <a:cubicBezTo>
                    <a:pt x="285" y="1674"/>
                    <a:pt x="187" y="817"/>
                    <a:pt x="25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8"/>
            <p:cNvSpPr/>
            <p:nvPr/>
          </p:nvSpPr>
          <p:spPr>
            <a:xfrm>
              <a:off x="1288941" y="2500279"/>
              <a:ext cx="50606" cy="46879"/>
            </a:xfrm>
            <a:custGeom>
              <a:avLst/>
              <a:gdLst/>
              <a:ahLst/>
              <a:cxnLst/>
              <a:rect l="l" t="t" r="r" b="b"/>
              <a:pathLst>
                <a:path w="869" h="805" extrusionOk="0">
                  <a:moveTo>
                    <a:pt x="709" y="0"/>
                  </a:moveTo>
                  <a:cubicBezTo>
                    <a:pt x="709" y="69"/>
                    <a:pt x="663" y="297"/>
                    <a:pt x="457" y="480"/>
                  </a:cubicBezTo>
                  <a:cubicBezTo>
                    <a:pt x="275" y="639"/>
                    <a:pt x="69" y="685"/>
                    <a:pt x="1" y="708"/>
                  </a:cubicBezTo>
                  <a:cubicBezTo>
                    <a:pt x="101" y="775"/>
                    <a:pt x="214" y="805"/>
                    <a:pt x="324" y="805"/>
                  </a:cubicBezTo>
                  <a:cubicBezTo>
                    <a:pt x="512" y="805"/>
                    <a:pt x="690" y="715"/>
                    <a:pt x="777" y="571"/>
                  </a:cubicBezTo>
                  <a:cubicBezTo>
                    <a:pt x="868" y="411"/>
                    <a:pt x="845" y="183"/>
                    <a:pt x="70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8"/>
            <p:cNvSpPr/>
            <p:nvPr/>
          </p:nvSpPr>
          <p:spPr>
            <a:xfrm>
              <a:off x="494091" y="2421895"/>
              <a:ext cx="196776" cy="239812"/>
            </a:xfrm>
            <a:custGeom>
              <a:avLst/>
              <a:gdLst/>
              <a:ahLst/>
              <a:cxnLst/>
              <a:rect l="l" t="t" r="r" b="b"/>
              <a:pathLst>
                <a:path w="3379" h="4118" extrusionOk="0">
                  <a:moveTo>
                    <a:pt x="1667" y="1"/>
                  </a:moveTo>
                  <a:cubicBezTo>
                    <a:pt x="1590" y="1"/>
                    <a:pt x="1513" y="8"/>
                    <a:pt x="1438" y="22"/>
                  </a:cubicBezTo>
                  <a:cubicBezTo>
                    <a:pt x="571" y="182"/>
                    <a:pt x="251" y="1209"/>
                    <a:pt x="229" y="1323"/>
                  </a:cubicBezTo>
                  <a:cubicBezTo>
                    <a:pt x="0" y="2191"/>
                    <a:pt x="388" y="3104"/>
                    <a:pt x="1028" y="3629"/>
                  </a:cubicBezTo>
                  <a:cubicBezTo>
                    <a:pt x="1509" y="4014"/>
                    <a:pt x="2045" y="4118"/>
                    <a:pt x="2483" y="4118"/>
                  </a:cubicBezTo>
                  <a:cubicBezTo>
                    <a:pt x="2981" y="4118"/>
                    <a:pt x="3354" y="3983"/>
                    <a:pt x="3379" y="3971"/>
                  </a:cubicBezTo>
                  <a:lnTo>
                    <a:pt x="3333" y="1323"/>
                  </a:lnTo>
                  <a:cubicBezTo>
                    <a:pt x="3027" y="507"/>
                    <a:pt x="2319" y="1"/>
                    <a:pt x="166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8"/>
            <p:cNvSpPr/>
            <p:nvPr/>
          </p:nvSpPr>
          <p:spPr>
            <a:xfrm>
              <a:off x="535264" y="2478674"/>
              <a:ext cx="129049" cy="125322"/>
            </a:xfrm>
            <a:custGeom>
              <a:avLst/>
              <a:gdLst/>
              <a:ahLst/>
              <a:cxnLst/>
              <a:rect l="l" t="t" r="r" b="b"/>
              <a:pathLst>
                <a:path w="2216" h="2152" extrusionOk="0">
                  <a:moveTo>
                    <a:pt x="1033" y="0"/>
                  </a:moveTo>
                  <a:cubicBezTo>
                    <a:pt x="954" y="0"/>
                    <a:pt x="876" y="10"/>
                    <a:pt x="800" y="29"/>
                  </a:cubicBezTo>
                  <a:cubicBezTo>
                    <a:pt x="457" y="120"/>
                    <a:pt x="138" y="417"/>
                    <a:pt x="92" y="759"/>
                  </a:cubicBezTo>
                  <a:cubicBezTo>
                    <a:pt x="1" y="1307"/>
                    <a:pt x="480" y="1992"/>
                    <a:pt x="1348" y="2152"/>
                  </a:cubicBezTo>
                  <a:cubicBezTo>
                    <a:pt x="1097" y="1855"/>
                    <a:pt x="1097" y="1444"/>
                    <a:pt x="1325" y="1170"/>
                  </a:cubicBezTo>
                  <a:cubicBezTo>
                    <a:pt x="1466" y="998"/>
                    <a:pt x="1681" y="901"/>
                    <a:pt x="1906" y="901"/>
                  </a:cubicBezTo>
                  <a:cubicBezTo>
                    <a:pt x="2009" y="901"/>
                    <a:pt x="2114" y="922"/>
                    <a:pt x="2215" y="965"/>
                  </a:cubicBezTo>
                  <a:cubicBezTo>
                    <a:pt x="2019" y="356"/>
                    <a:pt x="1518" y="0"/>
                    <a:pt x="103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8"/>
            <p:cNvSpPr/>
            <p:nvPr/>
          </p:nvSpPr>
          <p:spPr>
            <a:xfrm>
              <a:off x="529964" y="2478500"/>
              <a:ext cx="139415" cy="128175"/>
            </a:xfrm>
            <a:custGeom>
              <a:avLst/>
              <a:gdLst/>
              <a:ahLst/>
              <a:cxnLst/>
              <a:rect l="l" t="t" r="r" b="b"/>
              <a:pathLst>
                <a:path w="2394" h="2201" extrusionOk="0">
                  <a:moveTo>
                    <a:pt x="1130" y="0"/>
                  </a:moveTo>
                  <a:cubicBezTo>
                    <a:pt x="607" y="0"/>
                    <a:pt x="103" y="343"/>
                    <a:pt x="1" y="1059"/>
                  </a:cubicBezTo>
                  <a:cubicBezTo>
                    <a:pt x="171" y="434"/>
                    <a:pt x="635" y="132"/>
                    <a:pt x="1104" y="132"/>
                  </a:cubicBezTo>
                  <a:cubicBezTo>
                    <a:pt x="1538" y="132"/>
                    <a:pt x="1977" y="392"/>
                    <a:pt x="2187" y="896"/>
                  </a:cubicBezTo>
                  <a:lnTo>
                    <a:pt x="2187" y="896"/>
                  </a:lnTo>
                  <a:cubicBezTo>
                    <a:pt x="2125" y="881"/>
                    <a:pt x="2064" y="874"/>
                    <a:pt x="2004" y="874"/>
                  </a:cubicBezTo>
                  <a:cubicBezTo>
                    <a:pt x="1372" y="874"/>
                    <a:pt x="910" y="1672"/>
                    <a:pt x="1439" y="2200"/>
                  </a:cubicBezTo>
                  <a:cubicBezTo>
                    <a:pt x="1049" y="1693"/>
                    <a:pt x="1425" y="1019"/>
                    <a:pt x="1970" y="1019"/>
                  </a:cubicBezTo>
                  <a:cubicBezTo>
                    <a:pt x="2063" y="1019"/>
                    <a:pt x="2161" y="1039"/>
                    <a:pt x="2260" y="1082"/>
                  </a:cubicBezTo>
                  <a:cubicBezTo>
                    <a:pt x="2273" y="1086"/>
                    <a:pt x="2286" y="1088"/>
                    <a:pt x="2298" y="1088"/>
                  </a:cubicBezTo>
                  <a:cubicBezTo>
                    <a:pt x="2351" y="1088"/>
                    <a:pt x="2393" y="1051"/>
                    <a:pt x="2375" y="1013"/>
                  </a:cubicBezTo>
                  <a:cubicBezTo>
                    <a:pt x="2203" y="349"/>
                    <a:pt x="1657" y="0"/>
                    <a:pt x="113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8"/>
            <p:cNvSpPr/>
            <p:nvPr/>
          </p:nvSpPr>
          <p:spPr>
            <a:xfrm>
              <a:off x="394393" y="1740720"/>
              <a:ext cx="1264165" cy="733004"/>
            </a:xfrm>
            <a:custGeom>
              <a:avLst/>
              <a:gdLst/>
              <a:ahLst/>
              <a:cxnLst/>
              <a:rect l="l" t="t" r="r" b="b"/>
              <a:pathLst>
                <a:path w="21708" h="12587" extrusionOk="0">
                  <a:moveTo>
                    <a:pt x="14227" y="1"/>
                  </a:moveTo>
                  <a:cubicBezTo>
                    <a:pt x="13987" y="1"/>
                    <a:pt x="13748" y="11"/>
                    <a:pt x="13513" y="33"/>
                  </a:cubicBezTo>
                  <a:cubicBezTo>
                    <a:pt x="11550" y="215"/>
                    <a:pt x="10158" y="1128"/>
                    <a:pt x="9496" y="1631"/>
                  </a:cubicBezTo>
                  <a:cubicBezTo>
                    <a:pt x="9146" y="1570"/>
                    <a:pt x="8694" y="1519"/>
                    <a:pt x="8169" y="1519"/>
                  </a:cubicBezTo>
                  <a:cubicBezTo>
                    <a:pt x="7906" y="1519"/>
                    <a:pt x="7624" y="1532"/>
                    <a:pt x="7327" y="1562"/>
                  </a:cubicBezTo>
                  <a:cubicBezTo>
                    <a:pt x="6802" y="1631"/>
                    <a:pt x="5638" y="1768"/>
                    <a:pt x="4406" y="2475"/>
                  </a:cubicBezTo>
                  <a:cubicBezTo>
                    <a:pt x="4246" y="2589"/>
                    <a:pt x="2694" y="3502"/>
                    <a:pt x="1758" y="5237"/>
                  </a:cubicBezTo>
                  <a:cubicBezTo>
                    <a:pt x="1" y="8569"/>
                    <a:pt x="1941" y="12290"/>
                    <a:pt x="2100" y="12587"/>
                  </a:cubicBezTo>
                  <a:cubicBezTo>
                    <a:pt x="2123" y="12564"/>
                    <a:pt x="2397" y="11856"/>
                    <a:pt x="3150" y="11719"/>
                  </a:cubicBezTo>
                  <a:cubicBezTo>
                    <a:pt x="3243" y="11700"/>
                    <a:pt x="3332" y="11691"/>
                    <a:pt x="3416" y="11691"/>
                  </a:cubicBezTo>
                  <a:cubicBezTo>
                    <a:pt x="4025" y="11691"/>
                    <a:pt x="4431" y="12133"/>
                    <a:pt x="4451" y="12153"/>
                  </a:cubicBezTo>
                  <a:cubicBezTo>
                    <a:pt x="5387" y="11582"/>
                    <a:pt x="6985" y="10441"/>
                    <a:pt x="8240" y="8432"/>
                  </a:cubicBezTo>
                  <a:cubicBezTo>
                    <a:pt x="9176" y="6972"/>
                    <a:pt x="9610" y="5579"/>
                    <a:pt x="9815" y="4621"/>
                  </a:cubicBezTo>
                  <a:cubicBezTo>
                    <a:pt x="10318" y="4986"/>
                    <a:pt x="11116" y="5442"/>
                    <a:pt x="12189" y="5648"/>
                  </a:cubicBezTo>
                  <a:cubicBezTo>
                    <a:pt x="12652" y="5749"/>
                    <a:pt x="13098" y="5791"/>
                    <a:pt x="13519" y="5791"/>
                  </a:cubicBezTo>
                  <a:cubicBezTo>
                    <a:pt x="15194" y="5791"/>
                    <a:pt x="16481" y="5127"/>
                    <a:pt x="16937" y="4872"/>
                  </a:cubicBezTo>
                  <a:cubicBezTo>
                    <a:pt x="17325" y="5123"/>
                    <a:pt x="17804" y="5511"/>
                    <a:pt x="18261" y="6104"/>
                  </a:cubicBezTo>
                  <a:cubicBezTo>
                    <a:pt x="19219" y="7360"/>
                    <a:pt x="19379" y="8729"/>
                    <a:pt x="19402" y="9323"/>
                  </a:cubicBezTo>
                  <a:cubicBezTo>
                    <a:pt x="20087" y="9186"/>
                    <a:pt x="20612" y="8661"/>
                    <a:pt x="20749" y="8022"/>
                  </a:cubicBezTo>
                  <a:cubicBezTo>
                    <a:pt x="20908" y="7200"/>
                    <a:pt x="20338" y="6584"/>
                    <a:pt x="20269" y="6538"/>
                  </a:cubicBezTo>
                  <a:lnTo>
                    <a:pt x="20269" y="6538"/>
                  </a:lnTo>
                  <a:cubicBezTo>
                    <a:pt x="20438" y="6608"/>
                    <a:pt x="20640" y="6670"/>
                    <a:pt x="20824" y="6670"/>
                  </a:cubicBezTo>
                  <a:cubicBezTo>
                    <a:pt x="20940" y="6670"/>
                    <a:pt x="21049" y="6645"/>
                    <a:pt x="21137" y="6584"/>
                  </a:cubicBezTo>
                  <a:cubicBezTo>
                    <a:pt x="21707" y="6150"/>
                    <a:pt x="21068" y="3936"/>
                    <a:pt x="19904" y="2475"/>
                  </a:cubicBezTo>
                  <a:cubicBezTo>
                    <a:pt x="18514" y="798"/>
                    <a:pt x="16298" y="1"/>
                    <a:pt x="142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8"/>
            <p:cNvSpPr/>
            <p:nvPr/>
          </p:nvSpPr>
          <p:spPr>
            <a:xfrm>
              <a:off x="1028456" y="1780553"/>
              <a:ext cx="507809" cy="162825"/>
            </a:xfrm>
            <a:custGeom>
              <a:avLst/>
              <a:gdLst/>
              <a:ahLst/>
              <a:cxnLst/>
              <a:rect l="l" t="t" r="r" b="b"/>
              <a:pathLst>
                <a:path w="8720" h="2796" extrusionOk="0">
                  <a:moveTo>
                    <a:pt x="3496" y="1"/>
                  </a:moveTo>
                  <a:cubicBezTo>
                    <a:pt x="2264" y="1"/>
                    <a:pt x="1033" y="369"/>
                    <a:pt x="0" y="1152"/>
                  </a:cubicBezTo>
                  <a:cubicBezTo>
                    <a:pt x="1072" y="640"/>
                    <a:pt x="2172" y="394"/>
                    <a:pt x="3250" y="394"/>
                  </a:cubicBezTo>
                  <a:cubicBezTo>
                    <a:pt x="5250" y="394"/>
                    <a:pt x="7177" y="1239"/>
                    <a:pt x="8719" y="2795"/>
                  </a:cubicBezTo>
                  <a:cubicBezTo>
                    <a:pt x="7568" y="1004"/>
                    <a:pt x="5531" y="1"/>
                    <a:pt x="349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8"/>
            <p:cNvSpPr/>
            <p:nvPr/>
          </p:nvSpPr>
          <p:spPr>
            <a:xfrm>
              <a:off x="1040394" y="1873787"/>
              <a:ext cx="408111" cy="100164"/>
            </a:xfrm>
            <a:custGeom>
              <a:avLst/>
              <a:gdLst/>
              <a:ahLst/>
              <a:cxnLst/>
              <a:rect l="l" t="t" r="r" b="b"/>
              <a:pathLst>
                <a:path w="7008" h="1720" extrusionOk="0">
                  <a:moveTo>
                    <a:pt x="2947" y="0"/>
                  </a:moveTo>
                  <a:cubicBezTo>
                    <a:pt x="1908" y="0"/>
                    <a:pt x="872" y="278"/>
                    <a:pt x="1" y="852"/>
                  </a:cubicBezTo>
                  <a:cubicBezTo>
                    <a:pt x="868" y="552"/>
                    <a:pt x="1759" y="404"/>
                    <a:pt x="2643" y="404"/>
                  </a:cubicBezTo>
                  <a:cubicBezTo>
                    <a:pt x="4178" y="404"/>
                    <a:pt x="5690" y="850"/>
                    <a:pt x="7008" y="1719"/>
                  </a:cubicBezTo>
                  <a:cubicBezTo>
                    <a:pt x="5991" y="594"/>
                    <a:pt x="4467" y="0"/>
                    <a:pt x="2947"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8"/>
            <p:cNvSpPr/>
            <p:nvPr/>
          </p:nvSpPr>
          <p:spPr>
            <a:xfrm>
              <a:off x="571195" y="1921656"/>
              <a:ext cx="312431" cy="327514"/>
            </a:xfrm>
            <a:custGeom>
              <a:avLst/>
              <a:gdLst/>
              <a:ahLst/>
              <a:cxnLst/>
              <a:rect l="l" t="t" r="r" b="b"/>
              <a:pathLst>
                <a:path w="5365" h="5624" extrusionOk="0">
                  <a:moveTo>
                    <a:pt x="2331" y="1"/>
                  </a:moveTo>
                  <a:cubicBezTo>
                    <a:pt x="2323" y="1"/>
                    <a:pt x="2314" y="3"/>
                    <a:pt x="2306" y="7"/>
                  </a:cubicBezTo>
                  <a:cubicBezTo>
                    <a:pt x="1781" y="418"/>
                    <a:pt x="1005" y="1148"/>
                    <a:pt x="571" y="2290"/>
                  </a:cubicBezTo>
                  <a:cubicBezTo>
                    <a:pt x="0" y="3819"/>
                    <a:pt x="229" y="5577"/>
                    <a:pt x="571" y="5622"/>
                  </a:cubicBezTo>
                  <a:cubicBezTo>
                    <a:pt x="575" y="5623"/>
                    <a:pt x="580" y="5623"/>
                    <a:pt x="584" y="5623"/>
                  </a:cubicBezTo>
                  <a:cubicBezTo>
                    <a:pt x="769" y="5623"/>
                    <a:pt x="1088" y="5165"/>
                    <a:pt x="1689" y="3317"/>
                  </a:cubicBezTo>
                  <a:cubicBezTo>
                    <a:pt x="1689" y="3294"/>
                    <a:pt x="1706" y="3283"/>
                    <a:pt x="1724" y="3283"/>
                  </a:cubicBezTo>
                  <a:cubicBezTo>
                    <a:pt x="1741" y="3283"/>
                    <a:pt x="1758" y="3294"/>
                    <a:pt x="1758" y="3317"/>
                  </a:cubicBezTo>
                  <a:lnTo>
                    <a:pt x="1758" y="5554"/>
                  </a:lnTo>
                  <a:cubicBezTo>
                    <a:pt x="1758" y="5582"/>
                    <a:pt x="1784" y="5601"/>
                    <a:pt x="1809" y="5601"/>
                  </a:cubicBezTo>
                  <a:cubicBezTo>
                    <a:pt x="1825" y="5601"/>
                    <a:pt x="1840" y="5594"/>
                    <a:pt x="1849" y="5577"/>
                  </a:cubicBezTo>
                  <a:cubicBezTo>
                    <a:pt x="2237" y="4915"/>
                    <a:pt x="2602" y="4253"/>
                    <a:pt x="2990" y="3568"/>
                  </a:cubicBezTo>
                  <a:cubicBezTo>
                    <a:pt x="2999" y="3551"/>
                    <a:pt x="3014" y="3543"/>
                    <a:pt x="3029" y="3543"/>
                  </a:cubicBezTo>
                  <a:cubicBezTo>
                    <a:pt x="3052" y="3543"/>
                    <a:pt x="3073" y="3563"/>
                    <a:pt x="3059" y="3591"/>
                  </a:cubicBezTo>
                  <a:cubicBezTo>
                    <a:pt x="3013" y="4139"/>
                    <a:pt x="2945" y="4686"/>
                    <a:pt x="2876" y="5234"/>
                  </a:cubicBezTo>
                  <a:cubicBezTo>
                    <a:pt x="2876" y="5250"/>
                    <a:pt x="2899" y="5266"/>
                    <a:pt x="2921" y="5266"/>
                  </a:cubicBezTo>
                  <a:cubicBezTo>
                    <a:pt x="2929" y="5266"/>
                    <a:pt x="2938" y="5264"/>
                    <a:pt x="2945" y="5257"/>
                  </a:cubicBezTo>
                  <a:cubicBezTo>
                    <a:pt x="3333" y="5006"/>
                    <a:pt x="3744" y="4664"/>
                    <a:pt x="4132" y="4184"/>
                  </a:cubicBezTo>
                  <a:cubicBezTo>
                    <a:pt x="5364" y="2632"/>
                    <a:pt x="5319" y="806"/>
                    <a:pt x="5273" y="99"/>
                  </a:cubicBezTo>
                  <a:cubicBezTo>
                    <a:pt x="5273" y="82"/>
                    <a:pt x="5250" y="66"/>
                    <a:pt x="5229" y="66"/>
                  </a:cubicBezTo>
                  <a:cubicBezTo>
                    <a:pt x="5220" y="66"/>
                    <a:pt x="5211" y="69"/>
                    <a:pt x="5204" y="76"/>
                  </a:cubicBezTo>
                  <a:cubicBezTo>
                    <a:pt x="4634" y="738"/>
                    <a:pt x="4063" y="1400"/>
                    <a:pt x="3493" y="2061"/>
                  </a:cubicBezTo>
                  <a:cubicBezTo>
                    <a:pt x="3486" y="2068"/>
                    <a:pt x="3477" y="2071"/>
                    <a:pt x="3468" y="2071"/>
                  </a:cubicBezTo>
                  <a:cubicBezTo>
                    <a:pt x="3447" y="2071"/>
                    <a:pt x="3424" y="2055"/>
                    <a:pt x="3424" y="2039"/>
                  </a:cubicBezTo>
                  <a:lnTo>
                    <a:pt x="3219" y="829"/>
                  </a:lnTo>
                  <a:cubicBezTo>
                    <a:pt x="3219" y="802"/>
                    <a:pt x="3203" y="791"/>
                    <a:pt x="3185" y="791"/>
                  </a:cubicBezTo>
                  <a:cubicBezTo>
                    <a:pt x="3173" y="791"/>
                    <a:pt x="3160" y="797"/>
                    <a:pt x="3150" y="806"/>
                  </a:cubicBezTo>
                  <a:cubicBezTo>
                    <a:pt x="2831" y="1034"/>
                    <a:pt x="2511" y="1285"/>
                    <a:pt x="2214" y="1537"/>
                  </a:cubicBezTo>
                  <a:cubicBezTo>
                    <a:pt x="2202" y="1543"/>
                    <a:pt x="2190" y="1545"/>
                    <a:pt x="2179" y="1545"/>
                  </a:cubicBezTo>
                  <a:cubicBezTo>
                    <a:pt x="2147" y="1545"/>
                    <a:pt x="2123" y="1524"/>
                    <a:pt x="2123" y="1491"/>
                  </a:cubicBezTo>
                  <a:cubicBezTo>
                    <a:pt x="2214" y="1012"/>
                    <a:pt x="2306" y="532"/>
                    <a:pt x="2374" y="53"/>
                  </a:cubicBezTo>
                  <a:cubicBezTo>
                    <a:pt x="2393" y="34"/>
                    <a:pt x="2366" y="1"/>
                    <a:pt x="233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8"/>
            <p:cNvSpPr/>
            <p:nvPr/>
          </p:nvSpPr>
          <p:spPr>
            <a:xfrm>
              <a:off x="1108180" y="1917929"/>
              <a:ext cx="216751" cy="73318"/>
            </a:xfrm>
            <a:custGeom>
              <a:avLst/>
              <a:gdLst/>
              <a:ahLst/>
              <a:cxnLst/>
              <a:rect l="l" t="t" r="r" b="b"/>
              <a:pathLst>
                <a:path w="3722" h="1259" extrusionOk="0">
                  <a:moveTo>
                    <a:pt x="2160" y="1"/>
                  </a:moveTo>
                  <a:cubicBezTo>
                    <a:pt x="1029" y="1"/>
                    <a:pt x="267" y="741"/>
                    <a:pt x="24" y="1007"/>
                  </a:cubicBezTo>
                  <a:cubicBezTo>
                    <a:pt x="1" y="1030"/>
                    <a:pt x="24" y="1076"/>
                    <a:pt x="69" y="1076"/>
                  </a:cubicBezTo>
                  <a:cubicBezTo>
                    <a:pt x="279" y="1067"/>
                    <a:pt x="471" y="1063"/>
                    <a:pt x="648" y="1063"/>
                  </a:cubicBezTo>
                  <a:cubicBezTo>
                    <a:pt x="1437" y="1063"/>
                    <a:pt x="1921" y="1138"/>
                    <a:pt x="2238" y="1212"/>
                  </a:cubicBezTo>
                  <a:cubicBezTo>
                    <a:pt x="2294" y="1227"/>
                    <a:pt x="2413" y="1259"/>
                    <a:pt x="2506" y="1259"/>
                  </a:cubicBezTo>
                  <a:cubicBezTo>
                    <a:pt x="2562" y="1259"/>
                    <a:pt x="2608" y="1247"/>
                    <a:pt x="2626" y="1212"/>
                  </a:cubicBezTo>
                  <a:cubicBezTo>
                    <a:pt x="2694" y="1121"/>
                    <a:pt x="2489" y="870"/>
                    <a:pt x="2283" y="665"/>
                  </a:cubicBezTo>
                  <a:cubicBezTo>
                    <a:pt x="2260" y="642"/>
                    <a:pt x="2283" y="596"/>
                    <a:pt x="2329" y="596"/>
                  </a:cubicBezTo>
                  <a:lnTo>
                    <a:pt x="3653" y="596"/>
                  </a:lnTo>
                  <a:cubicBezTo>
                    <a:pt x="3698" y="596"/>
                    <a:pt x="3721" y="528"/>
                    <a:pt x="3676" y="505"/>
                  </a:cubicBezTo>
                  <a:cubicBezTo>
                    <a:pt x="3402" y="322"/>
                    <a:pt x="2922" y="48"/>
                    <a:pt x="2260" y="3"/>
                  </a:cubicBezTo>
                  <a:cubicBezTo>
                    <a:pt x="2227" y="1"/>
                    <a:pt x="2193" y="1"/>
                    <a:pt x="216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8"/>
            <p:cNvSpPr/>
            <p:nvPr/>
          </p:nvSpPr>
          <p:spPr>
            <a:xfrm>
              <a:off x="1138753" y="1808156"/>
              <a:ext cx="208772" cy="59458"/>
            </a:xfrm>
            <a:custGeom>
              <a:avLst/>
              <a:gdLst/>
              <a:ahLst/>
              <a:cxnLst/>
              <a:rect l="l" t="t" r="r" b="b"/>
              <a:pathLst>
                <a:path w="3585" h="1021" extrusionOk="0">
                  <a:moveTo>
                    <a:pt x="2134" y="0"/>
                  </a:moveTo>
                  <a:cubicBezTo>
                    <a:pt x="1901" y="0"/>
                    <a:pt x="1654" y="25"/>
                    <a:pt x="1416" y="85"/>
                  </a:cubicBezTo>
                  <a:cubicBezTo>
                    <a:pt x="708" y="244"/>
                    <a:pt x="252" y="678"/>
                    <a:pt x="24" y="952"/>
                  </a:cubicBezTo>
                  <a:cubicBezTo>
                    <a:pt x="1" y="975"/>
                    <a:pt x="24" y="1020"/>
                    <a:pt x="69" y="1020"/>
                  </a:cubicBezTo>
                  <a:cubicBezTo>
                    <a:pt x="1233" y="975"/>
                    <a:pt x="2420" y="952"/>
                    <a:pt x="3584" y="906"/>
                  </a:cubicBezTo>
                  <a:lnTo>
                    <a:pt x="2763" y="678"/>
                  </a:lnTo>
                  <a:cubicBezTo>
                    <a:pt x="2717" y="655"/>
                    <a:pt x="2717" y="610"/>
                    <a:pt x="2763" y="587"/>
                  </a:cubicBezTo>
                  <a:cubicBezTo>
                    <a:pt x="3105" y="450"/>
                    <a:pt x="3196" y="358"/>
                    <a:pt x="3196" y="313"/>
                  </a:cubicBezTo>
                  <a:cubicBezTo>
                    <a:pt x="3180" y="151"/>
                    <a:pt x="2703" y="0"/>
                    <a:pt x="213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8"/>
            <p:cNvSpPr/>
            <p:nvPr/>
          </p:nvSpPr>
          <p:spPr>
            <a:xfrm>
              <a:off x="576494" y="2287605"/>
              <a:ext cx="126312" cy="229970"/>
            </a:xfrm>
            <a:custGeom>
              <a:avLst/>
              <a:gdLst/>
              <a:ahLst/>
              <a:cxnLst/>
              <a:rect l="l" t="t" r="r" b="b"/>
              <a:pathLst>
                <a:path w="2169" h="3949" extrusionOk="0">
                  <a:moveTo>
                    <a:pt x="2169" y="0"/>
                  </a:moveTo>
                  <a:lnTo>
                    <a:pt x="2169" y="0"/>
                  </a:lnTo>
                  <a:cubicBezTo>
                    <a:pt x="1576" y="479"/>
                    <a:pt x="1119" y="1119"/>
                    <a:pt x="754" y="1781"/>
                  </a:cubicBezTo>
                  <a:cubicBezTo>
                    <a:pt x="389" y="2465"/>
                    <a:pt x="92" y="3173"/>
                    <a:pt x="1" y="3949"/>
                  </a:cubicBezTo>
                  <a:cubicBezTo>
                    <a:pt x="229" y="3629"/>
                    <a:pt x="389" y="3287"/>
                    <a:pt x="571" y="2967"/>
                  </a:cubicBezTo>
                  <a:cubicBezTo>
                    <a:pt x="1073" y="2032"/>
                    <a:pt x="1712" y="936"/>
                    <a:pt x="216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8"/>
            <p:cNvSpPr/>
            <p:nvPr/>
          </p:nvSpPr>
          <p:spPr>
            <a:xfrm>
              <a:off x="544581" y="2270309"/>
              <a:ext cx="51887" cy="259262"/>
            </a:xfrm>
            <a:custGeom>
              <a:avLst/>
              <a:gdLst/>
              <a:ahLst/>
              <a:cxnLst/>
              <a:rect l="l" t="t" r="r" b="b"/>
              <a:pathLst>
                <a:path w="891" h="4452" extrusionOk="0">
                  <a:moveTo>
                    <a:pt x="161" y="0"/>
                  </a:moveTo>
                  <a:cubicBezTo>
                    <a:pt x="1" y="754"/>
                    <a:pt x="24" y="1530"/>
                    <a:pt x="138" y="2283"/>
                  </a:cubicBezTo>
                  <a:cubicBezTo>
                    <a:pt x="275" y="3036"/>
                    <a:pt x="480" y="3789"/>
                    <a:pt x="891" y="4451"/>
                  </a:cubicBezTo>
                  <a:cubicBezTo>
                    <a:pt x="845" y="4063"/>
                    <a:pt x="800" y="3675"/>
                    <a:pt x="731" y="3310"/>
                  </a:cubicBezTo>
                  <a:cubicBezTo>
                    <a:pt x="549" y="2283"/>
                    <a:pt x="389" y="1028"/>
                    <a:pt x="16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8"/>
            <p:cNvSpPr/>
            <p:nvPr/>
          </p:nvSpPr>
          <p:spPr>
            <a:xfrm>
              <a:off x="809143" y="2982523"/>
              <a:ext cx="541003" cy="700451"/>
            </a:xfrm>
            <a:custGeom>
              <a:avLst/>
              <a:gdLst/>
              <a:ahLst/>
              <a:cxnLst/>
              <a:rect l="l" t="t" r="r" b="b"/>
              <a:pathLst>
                <a:path w="9290" h="12028" extrusionOk="0">
                  <a:moveTo>
                    <a:pt x="3032" y="1"/>
                  </a:moveTo>
                  <a:cubicBezTo>
                    <a:pt x="2589" y="1"/>
                    <a:pt x="2125" y="120"/>
                    <a:pt x="1758" y="347"/>
                  </a:cubicBezTo>
                  <a:cubicBezTo>
                    <a:pt x="1552" y="461"/>
                    <a:pt x="1073" y="804"/>
                    <a:pt x="662" y="1899"/>
                  </a:cubicBezTo>
                  <a:cubicBezTo>
                    <a:pt x="0" y="3702"/>
                    <a:pt x="365" y="5392"/>
                    <a:pt x="525" y="6008"/>
                  </a:cubicBezTo>
                  <a:cubicBezTo>
                    <a:pt x="1210" y="8838"/>
                    <a:pt x="3310" y="10345"/>
                    <a:pt x="3994" y="10778"/>
                  </a:cubicBezTo>
                  <a:cubicBezTo>
                    <a:pt x="4788" y="11279"/>
                    <a:pt x="5960" y="12027"/>
                    <a:pt x="7008" y="12027"/>
                  </a:cubicBezTo>
                  <a:cubicBezTo>
                    <a:pt x="7346" y="12027"/>
                    <a:pt x="7671" y="11949"/>
                    <a:pt x="7966" y="11760"/>
                  </a:cubicBezTo>
                  <a:cubicBezTo>
                    <a:pt x="9153" y="10984"/>
                    <a:pt x="9290" y="8701"/>
                    <a:pt x="8400" y="7765"/>
                  </a:cubicBezTo>
                  <a:cubicBezTo>
                    <a:pt x="7943" y="7286"/>
                    <a:pt x="7601" y="7514"/>
                    <a:pt x="6779" y="7058"/>
                  </a:cubicBezTo>
                  <a:cubicBezTo>
                    <a:pt x="5432" y="6305"/>
                    <a:pt x="4519" y="4684"/>
                    <a:pt x="4337" y="3223"/>
                  </a:cubicBezTo>
                  <a:cubicBezTo>
                    <a:pt x="4154" y="1717"/>
                    <a:pt x="4816" y="1055"/>
                    <a:pt x="4268" y="461"/>
                  </a:cubicBezTo>
                  <a:cubicBezTo>
                    <a:pt x="3992" y="149"/>
                    <a:pt x="3525" y="1"/>
                    <a:pt x="303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8"/>
            <p:cNvSpPr/>
            <p:nvPr/>
          </p:nvSpPr>
          <p:spPr>
            <a:xfrm>
              <a:off x="1263725" y="3445201"/>
              <a:ext cx="45249" cy="203997"/>
            </a:xfrm>
            <a:custGeom>
              <a:avLst/>
              <a:gdLst/>
              <a:ahLst/>
              <a:cxnLst/>
              <a:rect l="l" t="t" r="r" b="b"/>
              <a:pathLst>
                <a:path w="777" h="3503" extrusionOk="0">
                  <a:moveTo>
                    <a:pt x="530" y="1"/>
                  </a:moveTo>
                  <a:cubicBezTo>
                    <a:pt x="439" y="1"/>
                    <a:pt x="314" y="150"/>
                    <a:pt x="229" y="300"/>
                  </a:cubicBezTo>
                  <a:cubicBezTo>
                    <a:pt x="160" y="711"/>
                    <a:pt x="92" y="1190"/>
                    <a:pt x="46" y="1692"/>
                  </a:cubicBezTo>
                  <a:cubicBezTo>
                    <a:pt x="0" y="2308"/>
                    <a:pt x="23" y="2856"/>
                    <a:pt x="69" y="3335"/>
                  </a:cubicBezTo>
                  <a:cubicBezTo>
                    <a:pt x="177" y="3462"/>
                    <a:pt x="257" y="3503"/>
                    <a:pt x="308" y="3503"/>
                  </a:cubicBezTo>
                  <a:cubicBezTo>
                    <a:pt x="322" y="3503"/>
                    <a:pt x="333" y="3500"/>
                    <a:pt x="343" y="3495"/>
                  </a:cubicBezTo>
                  <a:cubicBezTo>
                    <a:pt x="685" y="3427"/>
                    <a:pt x="731" y="2194"/>
                    <a:pt x="731" y="1487"/>
                  </a:cubicBezTo>
                  <a:cubicBezTo>
                    <a:pt x="753" y="893"/>
                    <a:pt x="776" y="49"/>
                    <a:pt x="548" y="3"/>
                  </a:cubicBezTo>
                  <a:cubicBezTo>
                    <a:pt x="542" y="1"/>
                    <a:pt x="536" y="1"/>
                    <a:pt x="53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8"/>
            <p:cNvSpPr/>
            <p:nvPr/>
          </p:nvSpPr>
          <p:spPr>
            <a:xfrm>
              <a:off x="1122796" y="3396167"/>
              <a:ext cx="125031" cy="293796"/>
            </a:xfrm>
            <a:custGeom>
              <a:avLst/>
              <a:gdLst/>
              <a:ahLst/>
              <a:cxnLst/>
              <a:rect l="l" t="t" r="r" b="b"/>
              <a:pathLst>
                <a:path w="2147" h="5045" extrusionOk="0">
                  <a:moveTo>
                    <a:pt x="2146" y="0"/>
                  </a:moveTo>
                  <a:lnTo>
                    <a:pt x="2146" y="0"/>
                  </a:lnTo>
                  <a:cubicBezTo>
                    <a:pt x="1051" y="1142"/>
                    <a:pt x="115" y="2945"/>
                    <a:pt x="937" y="4497"/>
                  </a:cubicBezTo>
                  <a:cubicBezTo>
                    <a:pt x="1051" y="4702"/>
                    <a:pt x="1188" y="4885"/>
                    <a:pt x="1347" y="5045"/>
                  </a:cubicBezTo>
                  <a:cubicBezTo>
                    <a:pt x="1" y="3516"/>
                    <a:pt x="982" y="1347"/>
                    <a:pt x="214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8"/>
            <p:cNvSpPr/>
            <p:nvPr/>
          </p:nvSpPr>
          <p:spPr>
            <a:xfrm>
              <a:off x="1178644" y="3441357"/>
              <a:ext cx="160903" cy="230028"/>
            </a:xfrm>
            <a:custGeom>
              <a:avLst/>
              <a:gdLst/>
              <a:ahLst/>
              <a:cxnLst/>
              <a:rect l="l" t="t" r="r" b="b"/>
              <a:pathLst>
                <a:path w="2763" h="3950" extrusionOk="0">
                  <a:moveTo>
                    <a:pt x="1438" y="0"/>
                  </a:moveTo>
                  <a:cubicBezTo>
                    <a:pt x="1347" y="69"/>
                    <a:pt x="0" y="1210"/>
                    <a:pt x="252" y="2717"/>
                  </a:cubicBezTo>
                  <a:cubicBezTo>
                    <a:pt x="343" y="3287"/>
                    <a:pt x="594" y="3698"/>
                    <a:pt x="799" y="3949"/>
                  </a:cubicBezTo>
                  <a:cubicBezTo>
                    <a:pt x="1461" y="3744"/>
                    <a:pt x="2100" y="3538"/>
                    <a:pt x="2762" y="3333"/>
                  </a:cubicBezTo>
                  <a:cubicBezTo>
                    <a:pt x="2694" y="3310"/>
                    <a:pt x="1849" y="2831"/>
                    <a:pt x="1758" y="1872"/>
                  </a:cubicBezTo>
                  <a:cubicBezTo>
                    <a:pt x="1667" y="1119"/>
                    <a:pt x="2078" y="389"/>
                    <a:pt x="276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8"/>
            <p:cNvSpPr/>
            <p:nvPr/>
          </p:nvSpPr>
          <p:spPr>
            <a:xfrm>
              <a:off x="1277003" y="3935830"/>
              <a:ext cx="448002" cy="1030235"/>
            </a:xfrm>
            <a:custGeom>
              <a:avLst/>
              <a:gdLst/>
              <a:ahLst/>
              <a:cxnLst/>
              <a:rect l="l" t="t" r="r" b="b"/>
              <a:pathLst>
                <a:path w="7693" h="17691" extrusionOk="0">
                  <a:moveTo>
                    <a:pt x="4999" y="0"/>
                  </a:moveTo>
                  <a:lnTo>
                    <a:pt x="4999" y="0"/>
                  </a:lnTo>
                  <a:cubicBezTo>
                    <a:pt x="3356" y="411"/>
                    <a:pt x="1712" y="822"/>
                    <a:pt x="69" y="1233"/>
                  </a:cubicBezTo>
                  <a:cubicBezTo>
                    <a:pt x="1" y="2945"/>
                    <a:pt x="1" y="4725"/>
                    <a:pt x="1" y="6529"/>
                  </a:cubicBezTo>
                  <a:cubicBezTo>
                    <a:pt x="46" y="10454"/>
                    <a:pt x="252" y="14198"/>
                    <a:pt x="548" y="17690"/>
                  </a:cubicBezTo>
                  <a:cubicBezTo>
                    <a:pt x="5182" y="17576"/>
                    <a:pt x="7533" y="17165"/>
                    <a:pt x="7624" y="16480"/>
                  </a:cubicBezTo>
                  <a:cubicBezTo>
                    <a:pt x="7693" y="15955"/>
                    <a:pt x="6529" y="15293"/>
                    <a:pt x="4155" y="14472"/>
                  </a:cubicBezTo>
                  <a:cubicBezTo>
                    <a:pt x="4429" y="9656"/>
                    <a:pt x="4725" y="4839"/>
                    <a:pt x="4999"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8"/>
            <p:cNvSpPr/>
            <p:nvPr/>
          </p:nvSpPr>
          <p:spPr>
            <a:xfrm>
              <a:off x="1287660" y="4619043"/>
              <a:ext cx="272540" cy="244645"/>
            </a:xfrm>
            <a:custGeom>
              <a:avLst/>
              <a:gdLst/>
              <a:ahLst/>
              <a:cxnLst/>
              <a:rect l="l" t="t" r="r" b="b"/>
              <a:pathLst>
                <a:path w="4680" h="4201" extrusionOk="0">
                  <a:moveTo>
                    <a:pt x="0" y="457"/>
                  </a:moveTo>
                  <a:cubicBezTo>
                    <a:pt x="46" y="1690"/>
                    <a:pt x="137" y="2899"/>
                    <a:pt x="228" y="4086"/>
                  </a:cubicBezTo>
                  <a:lnTo>
                    <a:pt x="228" y="4086"/>
                  </a:lnTo>
                  <a:cubicBezTo>
                    <a:pt x="3059" y="4201"/>
                    <a:pt x="4520" y="4018"/>
                    <a:pt x="4634" y="3539"/>
                  </a:cubicBezTo>
                  <a:lnTo>
                    <a:pt x="4634" y="3539"/>
                  </a:lnTo>
                  <a:cubicBezTo>
                    <a:pt x="4679" y="3333"/>
                    <a:pt x="4451" y="3059"/>
                    <a:pt x="3972" y="2740"/>
                  </a:cubicBezTo>
                  <a:lnTo>
                    <a:pt x="3972" y="2740"/>
                  </a:lnTo>
                  <a:cubicBezTo>
                    <a:pt x="4017" y="1827"/>
                    <a:pt x="4086" y="914"/>
                    <a:pt x="4131" y="1"/>
                  </a:cubicBezTo>
                  <a:lnTo>
                    <a:pt x="413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8"/>
            <p:cNvSpPr/>
            <p:nvPr/>
          </p:nvSpPr>
          <p:spPr>
            <a:xfrm>
              <a:off x="1300937" y="4778549"/>
              <a:ext cx="424067" cy="187517"/>
            </a:xfrm>
            <a:custGeom>
              <a:avLst/>
              <a:gdLst/>
              <a:ahLst/>
              <a:cxnLst/>
              <a:rect l="l" t="t" r="r" b="b"/>
              <a:pathLst>
                <a:path w="7282" h="3220" extrusionOk="0">
                  <a:moveTo>
                    <a:pt x="3744" y="1"/>
                  </a:moveTo>
                  <a:lnTo>
                    <a:pt x="3744" y="1"/>
                  </a:lnTo>
                  <a:cubicBezTo>
                    <a:pt x="4223" y="320"/>
                    <a:pt x="4451" y="594"/>
                    <a:pt x="4406" y="800"/>
                  </a:cubicBezTo>
                  <a:cubicBezTo>
                    <a:pt x="4313" y="1187"/>
                    <a:pt x="3343" y="1380"/>
                    <a:pt x="1481" y="1380"/>
                  </a:cubicBezTo>
                  <a:cubicBezTo>
                    <a:pt x="1038" y="1380"/>
                    <a:pt x="545" y="1369"/>
                    <a:pt x="0" y="1347"/>
                  </a:cubicBezTo>
                  <a:lnTo>
                    <a:pt x="0" y="1347"/>
                  </a:lnTo>
                  <a:cubicBezTo>
                    <a:pt x="46" y="1986"/>
                    <a:pt x="92" y="2603"/>
                    <a:pt x="137" y="3219"/>
                  </a:cubicBezTo>
                  <a:cubicBezTo>
                    <a:pt x="4771" y="3105"/>
                    <a:pt x="7122" y="2694"/>
                    <a:pt x="7213" y="2009"/>
                  </a:cubicBezTo>
                  <a:cubicBezTo>
                    <a:pt x="7282" y="1484"/>
                    <a:pt x="6118" y="822"/>
                    <a:pt x="37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8"/>
            <p:cNvSpPr/>
            <p:nvPr/>
          </p:nvSpPr>
          <p:spPr>
            <a:xfrm>
              <a:off x="840997" y="3953126"/>
              <a:ext cx="325767" cy="704527"/>
            </a:xfrm>
            <a:custGeom>
              <a:avLst/>
              <a:gdLst/>
              <a:ahLst/>
              <a:cxnLst/>
              <a:rect l="l" t="t" r="r" b="b"/>
              <a:pathLst>
                <a:path w="5594" h="12098" extrusionOk="0">
                  <a:moveTo>
                    <a:pt x="5570" y="0"/>
                  </a:moveTo>
                  <a:cubicBezTo>
                    <a:pt x="3721" y="0"/>
                    <a:pt x="1850" y="0"/>
                    <a:pt x="1" y="23"/>
                  </a:cubicBezTo>
                  <a:lnTo>
                    <a:pt x="1644" y="11961"/>
                  </a:lnTo>
                  <a:lnTo>
                    <a:pt x="5593" y="12098"/>
                  </a:lnTo>
                  <a:cubicBezTo>
                    <a:pt x="5525" y="10157"/>
                    <a:pt x="5479" y="8172"/>
                    <a:pt x="5479" y="6140"/>
                  </a:cubicBezTo>
                  <a:cubicBezTo>
                    <a:pt x="5479" y="4040"/>
                    <a:pt x="5525" y="1986"/>
                    <a:pt x="5570"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8"/>
            <p:cNvSpPr/>
            <p:nvPr/>
          </p:nvSpPr>
          <p:spPr>
            <a:xfrm>
              <a:off x="918100" y="4649617"/>
              <a:ext cx="256583" cy="220711"/>
            </a:xfrm>
            <a:custGeom>
              <a:avLst/>
              <a:gdLst/>
              <a:ahLst/>
              <a:cxnLst/>
              <a:rect l="l" t="t" r="r" b="b"/>
              <a:pathLst>
                <a:path w="4406" h="3790" extrusionOk="0">
                  <a:moveTo>
                    <a:pt x="663" y="2420"/>
                  </a:moveTo>
                  <a:cubicBezTo>
                    <a:pt x="206" y="2785"/>
                    <a:pt x="1" y="3059"/>
                    <a:pt x="69" y="3265"/>
                  </a:cubicBezTo>
                  <a:lnTo>
                    <a:pt x="69" y="3265"/>
                  </a:lnTo>
                  <a:cubicBezTo>
                    <a:pt x="206" y="3721"/>
                    <a:pt x="1644" y="3790"/>
                    <a:pt x="4406" y="3470"/>
                  </a:cubicBezTo>
                  <a:lnTo>
                    <a:pt x="4406" y="3470"/>
                  </a:lnTo>
                  <a:cubicBezTo>
                    <a:pt x="4337" y="2374"/>
                    <a:pt x="4292" y="1256"/>
                    <a:pt x="4269" y="138"/>
                  </a:cubicBezTo>
                  <a:lnTo>
                    <a:pt x="4269" y="138"/>
                  </a:lnTo>
                  <a:lnTo>
                    <a:pt x="320" y="1"/>
                  </a:lnTo>
                  <a:cubicBezTo>
                    <a:pt x="434" y="822"/>
                    <a:pt x="548" y="1621"/>
                    <a:pt x="663" y="242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8"/>
            <p:cNvSpPr/>
            <p:nvPr/>
          </p:nvSpPr>
          <p:spPr>
            <a:xfrm>
              <a:off x="758595" y="4790546"/>
              <a:ext cx="421447" cy="175928"/>
            </a:xfrm>
            <a:custGeom>
              <a:avLst/>
              <a:gdLst/>
              <a:ahLst/>
              <a:cxnLst/>
              <a:rect l="l" t="t" r="r" b="b"/>
              <a:pathLst>
                <a:path w="7237" h="3021" extrusionOk="0">
                  <a:moveTo>
                    <a:pt x="3402" y="0"/>
                  </a:moveTo>
                  <a:lnTo>
                    <a:pt x="3402" y="0"/>
                  </a:lnTo>
                  <a:cubicBezTo>
                    <a:pt x="1096" y="1004"/>
                    <a:pt x="1" y="1758"/>
                    <a:pt x="92" y="2260"/>
                  </a:cubicBezTo>
                  <a:cubicBezTo>
                    <a:pt x="210" y="2764"/>
                    <a:pt x="1528" y="3021"/>
                    <a:pt x="4056" y="3021"/>
                  </a:cubicBezTo>
                  <a:cubicBezTo>
                    <a:pt x="4961" y="3021"/>
                    <a:pt x="6021" y="2988"/>
                    <a:pt x="7236" y="2922"/>
                  </a:cubicBezTo>
                  <a:cubicBezTo>
                    <a:pt x="7191" y="2305"/>
                    <a:pt x="7168" y="1689"/>
                    <a:pt x="7145" y="1050"/>
                  </a:cubicBezTo>
                  <a:cubicBezTo>
                    <a:pt x="6008" y="1182"/>
                    <a:pt x="5095" y="1247"/>
                    <a:pt x="4405" y="1247"/>
                  </a:cubicBezTo>
                  <a:cubicBezTo>
                    <a:pt x="3419" y="1247"/>
                    <a:pt x="2889" y="1113"/>
                    <a:pt x="2808" y="845"/>
                  </a:cubicBezTo>
                  <a:cubicBezTo>
                    <a:pt x="2740" y="639"/>
                    <a:pt x="2945" y="365"/>
                    <a:pt x="34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8"/>
            <p:cNvSpPr/>
            <p:nvPr/>
          </p:nvSpPr>
          <p:spPr>
            <a:xfrm>
              <a:off x="746657" y="3583566"/>
              <a:ext cx="860569" cy="892917"/>
            </a:xfrm>
            <a:custGeom>
              <a:avLst/>
              <a:gdLst/>
              <a:ahLst/>
              <a:cxnLst/>
              <a:rect l="l" t="t" r="r" b="b"/>
              <a:pathLst>
                <a:path w="15522" h="8470" extrusionOk="0">
                  <a:moveTo>
                    <a:pt x="2397" y="1"/>
                  </a:moveTo>
                  <a:cubicBezTo>
                    <a:pt x="1803" y="1393"/>
                    <a:pt x="1233" y="2785"/>
                    <a:pt x="639" y="4155"/>
                  </a:cubicBezTo>
                  <a:cubicBezTo>
                    <a:pt x="434" y="4657"/>
                    <a:pt x="206" y="5159"/>
                    <a:pt x="0" y="5661"/>
                  </a:cubicBezTo>
                  <a:cubicBezTo>
                    <a:pt x="1370" y="7031"/>
                    <a:pt x="2694" y="7647"/>
                    <a:pt x="3538" y="7944"/>
                  </a:cubicBezTo>
                  <a:cubicBezTo>
                    <a:pt x="4572" y="8319"/>
                    <a:pt x="5597" y="8469"/>
                    <a:pt x="6642" y="8469"/>
                  </a:cubicBezTo>
                  <a:cubicBezTo>
                    <a:pt x="8457" y="8469"/>
                    <a:pt x="10331" y="8017"/>
                    <a:pt x="12417" y="7510"/>
                  </a:cubicBezTo>
                  <a:cubicBezTo>
                    <a:pt x="13718" y="7191"/>
                    <a:pt x="14768" y="6871"/>
                    <a:pt x="15521" y="6620"/>
                  </a:cubicBezTo>
                  <a:cubicBezTo>
                    <a:pt x="14791" y="4931"/>
                    <a:pt x="14061" y="3242"/>
                    <a:pt x="13330" y="1576"/>
                  </a:cubicBezTo>
                  <a:cubicBezTo>
                    <a:pt x="9678" y="1051"/>
                    <a:pt x="6049" y="526"/>
                    <a:pt x="239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8"/>
            <p:cNvSpPr/>
            <p:nvPr/>
          </p:nvSpPr>
          <p:spPr>
            <a:xfrm>
              <a:off x="1732925" y="2395282"/>
              <a:ext cx="364260" cy="425407"/>
            </a:xfrm>
            <a:custGeom>
              <a:avLst/>
              <a:gdLst/>
              <a:ahLst/>
              <a:cxnLst/>
              <a:rect l="l" t="t" r="r" b="b"/>
              <a:pathLst>
                <a:path w="6255" h="7305" extrusionOk="0">
                  <a:moveTo>
                    <a:pt x="2534" y="2237"/>
                  </a:moveTo>
                  <a:lnTo>
                    <a:pt x="2534" y="2237"/>
                  </a:lnTo>
                  <a:cubicBezTo>
                    <a:pt x="2877" y="2556"/>
                    <a:pt x="3036" y="3013"/>
                    <a:pt x="3036" y="3469"/>
                  </a:cubicBezTo>
                  <a:cubicBezTo>
                    <a:pt x="3036" y="3903"/>
                    <a:pt x="2854" y="4360"/>
                    <a:pt x="2557" y="4679"/>
                  </a:cubicBezTo>
                  <a:cubicBezTo>
                    <a:pt x="2648" y="4497"/>
                    <a:pt x="2717" y="4291"/>
                    <a:pt x="2785" y="4086"/>
                  </a:cubicBezTo>
                  <a:cubicBezTo>
                    <a:pt x="2945" y="3469"/>
                    <a:pt x="2854" y="2830"/>
                    <a:pt x="2534" y="2237"/>
                  </a:cubicBezTo>
                  <a:close/>
                  <a:moveTo>
                    <a:pt x="4452" y="0"/>
                  </a:moveTo>
                  <a:cubicBezTo>
                    <a:pt x="4109" y="0"/>
                    <a:pt x="3493" y="502"/>
                    <a:pt x="3196" y="799"/>
                  </a:cubicBezTo>
                  <a:cubicBezTo>
                    <a:pt x="2968" y="1027"/>
                    <a:pt x="2648" y="1415"/>
                    <a:pt x="2397" y="1963"/>
                  </a:cubicBezTo>
                  <a:cubicBezTo>
                    <a:pt x="2397" y="1552"/>
                    <a:pt x="2352" y="1210"/>
                    <a:pt x="2283" y="981"/>
                  </a:cubicBezTo>
                  <a:cubicBezTo>
                    <a:pt x="2215" y="662"/>
                    <a:pt x="2146" y="297"/>
                    <a:pt x="1964" y="274"/>
                  </a:cubicBezTo>
                  <a:cubicBezTo>
                    <a:pt x="1956" y="273"/>
                    <a:pt x="1949" y="272"/>
                    <a:pt x="1942" y="272"/>
                  </a:cubicBezTo>
                  <a:cubicBezTo>
                    <a:pt x="1813" y="272"/>
                    <a:pt x="1687" y="461"/>
                    <a:pt x="1644" y="548"/>
                  </a:cubicBezTo>
                  <a:cubicBezTo>
                    <a:pt x="1188" y="1255"/>
                    <a:pt x="1302" y="3104"/>
                    <a:pt x="1370" y="3812"/>
                  </a:cubicBezTo>
                  <a:cubicBezTo>
                    <a:pt x="914" y="4154"/>
                    <a:pt x="457" y="4497"/>
                    <a:pt x="1" y="4839"/>
                  </a:cubicBezTo>
                  <a:cubicBezTo>
                    <a:pt x="46" y="5136"/>
                    <a:pt x="160" y="5729"/>
                    <a:pt x="571" y="6323"/>
                  </a:cubicBezTo>
                  <a:cubicBezTo>
                    <a:pt x="936" y="6848"/>
                    <a:pt x="1393" y="7144"/>
                    <a:pt x="1644" y="7304"/>
                  </a:cubicBezTo>
                  <a:cubicBezTo>
                    <a:pt x="2101" y="6642"/>
                    <a:pt x="2580" y="6003"/>
                    <a:pt x="3036" y="5341"/>
                  </a:cubicBezTo>
                  <a:cubicBezTo>
                    <a:pt x="3196" y="5318"/>
                    <a:pt x="3858" y="5250"/>
                    <a:pt x="4315" y="4702"/>
                  </a:cubicBezTo>
                  <a:cubicBezTo>
                    <a:pt x="4497" y="4474"/>
                    <a:pt x="4588" y="4268"/>
                    <a:pt x="4634" y="4109"/>
                  </a:cubicBezTo>
                  <a:cubicBezTo>
                    <a:pt x="4908" y="3994"/>
                    <a:pt x="5296" y="3812"/>
                    <a:pt x="5661" y="3469"/>
                  </a:cubicBezTo>
                  <a:cubicBezTo>
                    <a:pt x="5821" y="3310"/>
                    <a:pt x="6255" y="2922"/>
                    <a:pt x="6186" y="2785"/>
                  </a:cubicBezTo>
                  <a:cubicBezTo>
                    <a:pt x="6167" y="2738"/>
                    <a:pt x="6110" y="2706"/>
                    <a:pt x="5981" y="2706"/>
                  </a:cubicBezTo>
                  <a:cubicBezTo>
                    <a:pt x="5798" y="2706"/>
                    <a:pt x="5471" y="2770"/>
                    <a:pt x="4908" y="2944"/>
                  </a:cubicBezTo>
                  <a:cubicBezTo>
                    <a:pt x="5136" y="2693"/>
                    <a:pt x="5365" y="2488"/>
                    <a:pt x="5547" y="2328"/>
                  </a:cubicBezTo>
                  <a:cubicBezTo>
                    <a:pt x="5912" y="2009"/>
                    <a:pt x="6209" y="1849"/>
                    <a:pt x="6163" y="1689"/>
                  </a:cubicBezTo>
                  <a:cubicBezTo>
                    <a:pt x="6141" y="1598"/>
                    <a:pt x="5981" y="1575"/>
                    <a:pt x="5912" y="1552"/>
                  </a:cubicBezTo>
                  <a:cubicBezTo>
                    <a:pt x="5853" y="1539"/>
                    <a:pt x="5792" y="1532"/>
                    <a:pt x="5731" y="1532"/>
                  </a:cubicBezTo>
                  <a:cubicBezTo>
                    <a:pt x="5274" y="1532"/>
                    <a:pt x="4784" y="1876"/>
                    <a:pt x="4543" y="2077"/>
                  </a:cubicBezTo>
                  <a:cubicBezTo>
                    <a:pt x="5159" y="1552"/>
                    <a:pt x="5730" y="981"/>
                    <a:pt x="5616" y="753"/>
                  </a:cubicBezTo>
                  <a:cubicBezTo>
                    <a:pt x="5581" y="696"/>
                    <a:pt x="5490" y="679"/>
                    <a:pt x="5390" y="679"/>
                  </a:cubicBezTo>
                  <a:cubicBezTo>
                    <a:pt x="5290" y="679"/>
                    <a:pt x="5182" y="696"/>
                    <a:pt x="5113" y="708"/>
                  </a:cubicBezTo>
                  <a:cubicBezTo>
                    <a:pt x="4429" y="799"/>
                    <a:pt x="3995" y="1347"/>
                    <a:pt x="3835" y="1575"/>
                  </a:cubicBezTo>
                  <a:cubicBezTo>
                    <a:pt x="4041" y="1255"/>
                    <a:pt x="4246" y="1027"/>
                    <a:pt x="4383" y="845"/>
                  </a:cubicBezTo>
                  <a:cubicBezTo>
                    <a:pt x="4588" y="639"/>
                    <a:pt x="4771" y="479"/>
                    <a:pt x="4748" y="251"/>
                  </a:cubicBezTo>
                  <a:cubicBezTo>
                    <a:pt x="4725" y="251"/>
                    <a:pt x="4703" y="91"/>
                    <a:pt x="4611" y="23"/>
                  </a:cubicBezTo>
                  <a:cubicBezTo>
                    <a:pt x="4566" y="0"/>
                    <a:pt x="4520" y="0"/>
                    <a:pt x="4452"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8"/>
            <p:cNvSpPr/>
            <p:nvPr/>
          </p:nvSpPr>
          <p:spPr>
            <a:xfrm>
              <a:off x="1880492" y="2526835"/>
              <a:ext cx="29292" cy="140987"/>
            </a:xfrm>
            <a:custGeom>
              <a:avLst/>
              <a:gdLst/>
              <a:ahLst/>
              <a:cxnLst/>
              <a:rect l="l" t="t" r="r" b="b"/>
              <a:pathLst>
                <a:path w="503" h="2421" extrusionOk="0">
                  <a:moveTo>
                    <a:pt x="0" y="1"/>
                  </a:moveTo>
                  <a:cubicBezTo>
                    <a:pt x="320" y="571"/>
                    <a:pt x="411" y="1210"/>
                    <a:pt x="251" y="1827"/>
                  </a:cubicBezTo>
                  <a:cubicBezTo>
                    <a:pt x="183" y="2032"/>
                    <a:pt x="114" y="2238"/>
                    <a:pt x="23" y="2420"/>
                  </a:cubicBezTo>
                  <a:cubicBezTo>
                    <a:pt x="320" y="2101"/>
                    <a:pt x="502" y="1644"/>
                    <a:pt x="502" y="1210"/>
                  </a:cubicBezTo>
                  <a:cubicBezTo>
                    <a:pt x="502" y="754"/>
                    <a:pt x="343" y="297"/>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8"/>
            <p:cNvSpPr/>
            <p:nvPr/>
          </p:nvSpPr>
          <p:spPr>
            <a:xfrm>
              <a:off x="1339489" y="28006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8"/>
            <p:cNvSpPr/>
            <p:nvPr/>
          </p:nvSpPr>
          <p:spPr>
            <a:xfrm>
              <a:off x="1137413" y="2981417"/>
              <a:ext cx="121012" cy="203473"/>
            </a:xfrm>
            <a:custGeom>
              <a:avLst/>
              <a:gdLst/>
              <a:ahLst/>
              <a:cxnLst/>
              <a:rect l="l" t="t" r="r" b="b"/>
              <a:pathLst>
                <a:path w="2078" h="3494" extrusionOk="0">
                  <a:moveTo>
                    <a:pt x="617" y="1"/>
                  </a:moveTo>
                  <a:lnTo>
                    <a:pt x="252" y="206"/>
                  </a:lnTo>
                  <a:cubicBezTo>
                    <a:pt x="69" y="343"/>
                    <a:pt x="1" y="572"/>
                    <a:pt x="115" y="777"/>
                  </a:cubicBezTo>
                  <a:cubicBezTo>
                    <a:pt x="549" y="1622"/>
                    <a:pt x="1005" y="2466"/>
                    <a:pt x="1462" y="3311"/>
                  </a:cubicBezTo>
                  <a:cubicBezTo>
                    <a:pt x="1462" y="3311"/>
                    <a:pt x="1758" y="3448"/>
                    <a:pt x="2078" y="3493"/>
                  </a:cubicBezTo>
                  <a:cubicBezTo>
                    <a:pt x="1827" y="3288"/>
                    <a:pt x="1599" y="3014"/>
                    <a:pt x="1393" y="2672"/>
                  </a:cubicBezTo>
                  <a:cubicBezTo>
                    <a:pt x="937" y="1941"/>
                    <a:pt x="617" y="960"/>
                    <a:pt x="617" y="1"/>
                  </a:cubicBezTo>
                  <a:close/>
                </a:path>
              </a:pathLst>
            </a:custGeom>
            <a:solidFill>
              <a:srgbClr val="D8D2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8"/>
            <p:cNvSpPr/>
            <p:nvPr/>
          </p:nvSpPr>
          <p:spPr>
            <a:xfrm>
              <a:off x="1766177" y="2796696"/>
              <a:ext cx="39891" cy="58526"/>
            </a:xfrm>
            <a:custGeom>
              <a:avLst/>
              <a:gdLst/>
              <a:ahLst/>
              <a:cxnLst/>
              <a:rect l="l" t="t" r="r" b="b"/>
              <a:pathLst>
                <a:path w="685" h="1005" extrusionOk="0">
                  <a:moveTo>
                    <a:pt x="92" y="0"/>
                  </a:moveTo>
                  <a:cubicBezTo>
                    <a:pt x="46" y="23"/>
                    <a:pt x="23" y="46"/>
                    <a:pt x="0" y="69"/>
                  </a:cubicBezTo>
                  <a:cubicBezTo>
                    <a:pt x="206" y="365"/>
                    <a:pt x="434" y="685"/>
                    <a:pt x="662" y="1005"/>
                  </a:cubicBezTo>
                  <a:cubicBezTo>
                    <a:pt x="662" y="1005"/>
                    <a:pt x="685" y="982"/>
                    <a:pt x="685" y="982"/>
                  </a:cubicBezTo>
                  <a:cubicBezTo>
                    <a:pt x="480" y="662"/>
                    <a:pt x="297" y="320"/>
                    <a:pt x="9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8"/>
            <p:cNvSpPr/>
            <p:nvPr/>
          </p:nvSpPr>
          <p:spPr>
            <a:xfrm>
              <a:off x="1687734" y="2675741"/>
              <a:ext cx="82461" cy="121012"/>
            </a:xfrm>
            <a:custGeom>
              <a:avLst/>
              <a:gdLst/>
              <a:ahLst/>
              <a:cxnLst/>
              <a:rect l="l" t="t" r="r" b="b"/>
              <a:pathLst>
                <a:path w="1416" h="2078" extrusionOk="0">
                  <a:moveTo>
                    <a:pt x="46" y="0"/>
                  </a:moveTo>
                  <a:cubicBezTo>
                    <a:pt x="23" y="0"/>
                    <a:pt x="23" y="23"/>
                    <a:pt x="1" y="23"/>
                  </a:cubicBezTo>
                  <a:cubicBezTo>
                    <a:pt x="411" y="731"/>
                    <a:pt x="845" y="1415"/>
                    <a:pt x="1302" y="2077"/>
                  </a:cubicBezTo>
                  <a:cubicBezTo>
                    <a:pt x="1347" y="2077"/>
                    <a:pt x="1370" y="2054"/>
                    <a:pt x="1416" y="2032"/>
                  </a:cubicBezTo>
                  <a:cubicBezTo>
                    <a:pt x="982" y="1347"/>
                    <a:pt x="526" y="662"/>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8"/>
            <p:cNvSpPr/>
            <p:nvPr/>
          </p:nvSpPr>
          <p:spPr>
            <a:xfrm>
              <a:off x="1338150" y="2759483"/>
              <a:ext cx="490572" cy="304453"/>
            </a:xfrm>
            <a:custGeom>
              <a:avLst/>
              <a:gdLst/>
              <a:ahLst/>
              <a:cxnLst/>
              <a:rect l="l" t="t" r="r" b="b"/>
              <a:pathLst>
                <a:path w="8424" h="5228" extrusionOk="0">
                  <a:moveTo>
                    <a:pt x="8423" y="0"/>
                  </a:moveTo>
                  <a:lnTo>
                    <a:pt x="8423" y="0"/>
                  </a:lnTo>
                  <a:cubicBezTo>
                    <a:pt x="8081" y="183"/>
                    <a:pt x="7738" y="388"/>
                    <a:pt x="7419" y="594"/>
                  </a:cubicBezTo>
                  <a:cubicBezTo>
                    <a:pt x="7373" y="616"/>
                    <a:pt x="7350" y="639"/>
                    <a:pt x="7305" y="639"/>
                  </a:cubicBezTo>
                  <a:cubicBezTo>
                    <a:pt x="4908" y="2077"/>
                    <a:pt x="2397" y="3629"/>
                    <a:pt x="0" y="5159"/>
                  </a:cubicBezTo>
                  <a:cubicBezTo>
                    <a:pt x="23" y="5181"/>
                    <a:pt x="23" y="5204"/>
                    <a:pt x="23" y="5227"/>
                  </a:cubicBezTo>
                  <a:cubicBezTo>
                    <a:pt x="2466" y="3766"/>
                    <a:pt x="4999" y="2214"/>
                    <a:pt x="7350" y="708"/>
                  </a:cubicBezTo>
                  <a:cubicBezTo>
                    <a:pt x="7373" y="685"/>
                    <a:pt x="7396" y="662"/>
                    <a:pt x="7442" y="639"/>
                  </a:cubicBezTo>
                  <a:cubicBezTo>
                    <a:pt x="7761" y="434"/>
                    <a:pt x="8103" y="206"/>
                    <a:pt x="84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8"/>
            <p:cNvSpPr/>
            <p:nvPr/>
          </p:nvSpPr>
          <p:spPr>
            <a:xfrm>
              <a:off x="1213177" y="3136963"/>
              <a:ext cx="5416" cy="2737"/>
            </a:xfrm>
            <a:custGeom>
              <a:avLst/>
              <a:gdLst/>
              <a:ahLst/>
              <a:cxnLst/>
              <a:rect l="l" t="t" r="r" b="b"/>
              <a:pathLst>
                <a:path w="93" h="47" extrusionOk="0">
                  <a:moveTo>
                    <a:pt x="1" y="46"/>
                  </a:moveTo>
                  <a:lnTo>
                    <a:pt x="1" y="46"/>
                  </a:lnTo>
                  <a:cubicBezTo>
                    <a:pt x="24" y="23"/>
                    <a:pt x="69" y="23"/>
                    <a:pt x="92" y="1"/>
                  </a:cubicBezTo>
                  <a:cubicBezTo>
                    <a:pt x="92" y="1"/>
                    <a:pt x="92" y="1"/>
                    <a:pt x="92" y="1"/>
                  </a:cubicBezTo>
                  <a:cubicBezTo>
                    <a:pt x="69" y="23"/>
                    <a:pt x="24" y="23"/>
                    <a:pt x="1" y="46"/>
                  </a:cubicBezTo>
                  <a:close/>
                </a:path>
              </a:pathLst>
            </a:custGeom>
            <a:solidFill>
              <a:srgbClr val="D8D2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85" name="Google Shape;2385;p38"/>
            <p:cNvGrpSpPr/>
            <p:nvPr/>
          </p:nvGrpSpPr>
          <p:grpSpPr>
            <a:xfrm>
              <a:off x="1173344" y="2646449"/>
              <a:ext cx="685892" cy="540071"/>
              <a:chOff x="1173344" y="2646449"/>
              <a:chExt cx="685892" cy="540071"/>
            </a:xfrm>
          </p:grpSpPr>
          <p:sp>
            <p:nvSpPr>
              <p:cNvPr id="2386" name="Google Shape;2386;p38"/>
              <p:cNvSpPr/>
              <p:nvPr/>
            </p:nvSpPr>
            <p:spPr>
              <a:xfrm>
                <a:off x="1690413" y="26464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8"/>
              <p:cNvSpPr/>
              <p:nvPr/>
            </p:nvSpPr>
            <p:spPr>
              <a:xfrm>
                <a:off x="1771476" y="27594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8"/>
              <p:cNvSpPr/>
              <p:nvPr/>
            </p:nvSpPr>
            <p:spPr>
              <a:xfrm>
                <a:off x="1173344" y="26770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89" name="Google Shape;2389;p38"/>
            <p:cNvGrpSpPr/>
            <p:nvPr/>
          </p:nvGrpSpPr>
          <p:grpSpPr>
            <a:xfrm>
              <a:off x="1174695" y="2646303"/>
              <a:ext cx="685892" cy="540071"/>
              <a:chOff x="1325744" y="2798849"/>
              <a:chExt cx="685892" cy="540071"/>
            </a:xfrm>
          </p:grpSpPr>
          <p:sp>
            <p:nvSpPr>
              <p:cNvPr id="2390" name="Google Shape;2390;p38"/>
              <p:cNvSpPr/>
              <p:nvPr/>
            </p:nvSpPr>
            <p:spPr>
              <a:xfrm>
                <a:off x="1842813" y="27988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8"/>
              <p:cNvSpPr/>
              <p:nvPr/>
            </p:nvSpPr>
            <p:spPr>
              <a:xfrm>
                <a:off x="1923876" y="29118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8"/>
              <p:cNvSpPr/>
              <p:nvPr/>
            </p:nvSpPr>
            <p:spPr>
              <a:xfrm>
                <a:off x="1491889" y="29530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8"/>
              <p:cNvSpPr/>
              <p:nvPr/>
            </p:nvSpPr>
            <p:spPr>
              <a:xfrm>
                <a:off x="1325744" y="28294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94" name="Google Shape;2394;p38"/>
            <p:cNvSpPr/>
            <p:nvPr/>
          </p:nvSpPr>
          <p:spPr>
            <a:xfrm>
              <a:off x="831738" y="290565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8"/>
            <p:cNvSpPr/>
            <p:nvPr/>
          </p:nvSpPr>
          <p:spPr>
            <a:xfrm>
              <a:off x="831738" y="290430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8"/>
            <p:cNvSpPr/>
            <p:nvPr/>
          </p:nvSpPr>
          <p:spPr>
            <a:xfrm>
              <a:off x="1219874" y="2990735"/>
              <a:ext cx="253905" cy="671333"/>
            </a:xfrm>
            <a:custGeom>
              <a:avLst/>
              <a:gdLst/>
              <a:ahLst/>
              <a:cxnLst/>
              <a:rect l="l" t="t" r="r" b="b"/>
              <a:pathLst>
                <a:path w="4360" h="11528" extrusionOk="0">
                  <a:moveTo>
                    <a:pt x="0" y="1"/>
                  </a:moveTo>
                  <a:cubicBezTo>
                    <a:pt x="2602" y="3265"/>
                    <a:pt x="4131" y="7373"/>
                    <a:pt x="4360" y="11527"/>
                  </a:cubicBezTo>
                  <a:cubicBezTo>
                    <a:pt x="4291" y="11003"/>
                    <a:pt x="4223" y="10500"/>
                    <a:pt x="4131" y="9975"/>
                  </a:cubicBezTo>
                  <a:cubicBezTo>
                    <a:pt x="3538" y="6392"/>
                    <a:pt x="2100" y="2968"/>
                    <a:pt x="0"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8"/>
            <p:cNvSpPr/>
            <p:nvPr/>
          </p:nvSpPr>
          <p:spPr>
            <a:xfrm>
              <a:off x="1009821" y="2905653"/>
              <a:ext cx="356282" cy="296474"/>
            </a:xfrm>
            <a:custGeom>
              <a:avLst/>
              <a:gdLst/>
              <a:ahLst/>
              <a:cxnLst/>
              <a:rect l="l" t="t" r="r" b="b"/>
              <a:pathLst>
                <a:path w="6118" h="5091" extrusionOk="0">
                  <a:moveTo>
                    <a:pt x="3721" y="1"/>
                  </a:moveTo>
                  <a:cubicBezTo>
                    <a:pt x="4474" y="389"/>
                    <a:pt x="5182" y="937"/>
                    <a:pt x="5753" y="1621"/>
                  </a:cubicBezTo>
                  <a:cubicBezTo>
                    <a:pt x="5912" y="1804"/>
                    <a:pt x="6118" y="2010"/>
                    <a:pt x="6095" y="2306"/>
                  </a:cubicBezTo>
                  <a:cubicBezTo>
                    <a:pt x="6072" y="2649"/>
                    <a:pt x="5730" y="2923"/>
                    <a:pt x="5387" y="2854"/>
                  </a:cubicBezTo>
                  <a:cubicBezTo>
                    <a:pt x="4954" y="2808"/>
                    <a:pt x="4543" y="2763"/>
                    <a:pt x="4109" y="2717"/>
                  </a:cubicBezTo>
                  <a:lnTo>
                    <a:pt x="4383" y="2603"/>
                  </a:lnTo>
                  <a:cubicBezTo>
                    <a:pt x="4064" y="3105"/>
                    <a:pt x="3744" y="3630"/>
                    <a:pt x="3424" y="4132"/>
                  </a:cubicBezTo>
                  <a:lnTo>
                    <a:pt x="3310" y="4338"/>
                  </a:lnTo>
                  <a:cubicBezTo>
                    <a:pt x="2991" y="4931"/>
                    <a:pt x="2169" y="5091"/>
                    <a:pt x="1690" y="4589"/>
                  </a:cubicBezTo>
                  <a:cubicBezTo>
                    <a:pt x="640" y="3630"/>
                    <a:pt x="1" y="2238"/>
                    <a:pt x="1" y="800"/>
                  </a:cubicBezTo>
                  <a:cubicBezTo>
                    <a:pt x="1233" y="503"/>
                    <a:pt x="2489" y="229"/>
                    <a:pt x="3721" y="1"/>
                  </a:cubicBezTo>
                  <a:close/>
                  <a:moveTo>
                    <a:pt x="3721" y="1"/>
                  </a:moveTo>
                  <a:cubicBezTo>
                    <a:pt x="2557" y="435"/>
                    <a:pt x="1461" y="823"/>
                    <a:pt x="297" y="1211"/>
                  </a:cubicBezTo>
                  <a:lnTo>
                    <a:pt x="480" y="960"/>
                  </a:lnTo>
                  <a:cubicBezTo>
                    <a:pt x="617" y="2192"/>
                    <a:pt x="1210" y="3311"/>
                    <a:pt x="2101" y="4132"/>
                  </a:cubicBezTo>
                  <a:cubicBezTo>
                    <a:pt x="2329" y="4361"/>
                    <a:pt x="2648" y="4246"/>
                    <a:pt x="2785" y="3995"/>
                  </a:cubicBezTo>
                  <a:cubicBezTo>
                    <a:pt x="3151" y="3425"/>
                    <a:pt x="3539" y="2854"/>
                    <a:pt x="3904" y="2283"/>
                  </a:cubicBezTo>
                  <a:lnTo>
                    <a:pt x="4018" y="2146"/>
                  </a:lnTo>
                  <a:cubicBezTo>
                    <a:pt x="4497" y="2215"/>
                    <a:pt x="4977" y="2283"/>
                    <a:pt x="5456" y="2375"/>
                  </a:cubicBezTo>
                  <a:cubicBezTo>
                    <a:pt x="5570" y="2420"/>
                    <a:pt x="5684" y="2329"/>
                    <a:pt x="5661" y="2192"/>
                  </a:cubicBezTo>
                  <a:cubicBezTo>
                    <a:pt x="5638" y="2078"/>
                    <a:pt x="5524" y="1941"/>
                    <a:pt x="5456" y="1827"/>
                  </a:cubicBezTo>
                  <a:cubicBezTo>
                    <a:pt x="4977" y="1142"/>
                    <a:pt x="4383" y="526"/>
                    <a:pt x="372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8"/>
            <p:cNvSpPr/>
            <p:nvPr/>
          </p:nvSpPr>
          <p:spPr>
            <a:xfrm>
              <a:off x="1051051" y="2906993"/>
              <a:ext cx="198115" cy="146286"/>
            </a:xfrm>
            <a:custGeom>
              <a:avLst/>
              <a:gdLst/>
              <a:ahLst/>
              <a:cxnLst/>
              <a:rect l="l" t="t" r="r" b="b"/>
              <a:pathLst>
                <a:path w="3402" h="2512" extrusionOk="0">
                  <a:moveTo>
                    <a:pt x="0" y="800"/>
                  </a:moveTo>
                  <a:cubicBezTo>
                    <a:pt x="92" y="1256"/>
                    <a:pt x="183" y="1690"/>
                    <a:pt x="274" y="2146"/>
                  </a:cubicBezTo>
                  <a:cubicBezTo>
                    <a:pt x="731" y="2306"/>
                    <a:pt x="1507" y="2512"/>
                    <a:pt x="2420" y="2420"/>
                  </a:cubicBezTo>
                  <a:cubicBezTo>
                    <a:pt x="2808" y="2375"/>
                    <a:pt x="3127" y="2283"/>
                    <a:pt x="3401" y="2192"/>
                  </a:cubicBezTo>
                  <a:lnTo>
                    <a:pt x="3401" y="1"/>
                  </a:lnTo>
                  <a:cubicBezTo>
                    <a:pt x="2306" y="206"/>
                    <a:pt x="1164" y="480"/>
                    <a:pt x="0" y="80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8"/>
            <p:cNvSpPr/>
            <p:nvPr/>
          </p:nvSpPr>
          <p:spPr>
            <a:xfrm>
              <a:off x="1028456" y="3113028"/>
              <a:ext cx="473218" cy="650077"/>
            </a:xfrm>
            <a:custGeom>
              <a:avLst/>
              <a:gdLst/>
              <a:ahLst/>
              <a:cxnLst/>
              <a:rect l="l" t="t" r="r" b="b"/>
              <a:pathLst>
                <a:path w="8126" h="11163" extrusionOk="0">
                  <a:moveTo>
                    <a:pt x="6323" y="11117"/>
                  </a:moveTo>
                  <a:lnTo>
                    <a:pt x="890" y="10660"/>
                  </a:lnTo>
                  <a:cubicBezTo>
                    <a:pt x="365" y="10614"/>
                    <a:pt x="0" y="10158"/>
                    <a:pt x="46" y="9633"/>
                  </a:cubicBezTo>
                  <a:lnTo>
                    <a:pt x="776" y="891"/>
                  </a:lnTo>
                  <a:cubicBezTo>
                    <a:pt x="822" y="389"/>
                    <a:pt x="1278" y="1"/>
                    <a:pt x="1803" y="46"/>
                  </a:cubicBezTo>
                  <a:lnTo>
                    <a:pt x="7236" y="503"/>
                  </a:lnTo>
                  <a:cubicBezTo>
                    <a:pt x="7738" y="548"/>
                    <a:pt x="8126" y="1005"/>
                    <a:pt x="8080" y="1507"/>
                  </a:cubicBezTo>
                  <a:lnTo>
                    <a:pt x="7350" y="10249"/>
                  </a:lnTo>
                  <a:cubicBezTo>
                    <a:pt x="7304" y="10774"/>
                    <a:pt x="6848" y="11162"/>
                    <a:pt x="6323" y="11117"/>
                  </a:cubicBezTo>
                  <a:close/>
                </a:path>
              </a:pathLst>
            </a:custGeom>
            <a:solidFill>
              <a:srgbClr val="ED8F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8"/>
            <p:cNvSpPr/>
            <p:nvPr/>
          </p:nvSpPr>
          <p:spPr>
            <a:xfrm>
              <a:off x="1230473" y="3236661"/>
              <a:ext cx="192816" cy="114374"/>
            </a:xfrm>
            <a:custGeom>
              <a:avLst/>
              <a:gdLst/>
              <a:ahLst/>
              <a:cxnLst/>
              <a:rect l="l" t="t" r="r" b="b"/>
              <a:pathLst>
                <a:path w="3311" h="1964" extrusionOk="0">
                  <a:moveTo>
                    <a:pt x="3151" y="1963"/>
                  </a:moveTo>
                  <a:lnTo>
                    <a:pt x="1" y="1712"/>
                  </a:lnTo>
                  <a:lnTo>
                    <a:pt x="138" y="0"/>
                  </a:lnTo>
                  <a:lnTo>
                    <a:pt x="3310" y="274"/>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8"/>
            <p:cNvSpPr/>
            <p:nvPr/>
          </p:nvSpPr>
          <p:spPr>
            <a:xfrm>
              <a:off x="1078946" y="3102429"/>
              <a:ext cx="473276" cy="650019"/>
            </a:xfrm>
            <a:custGeom>
              <a:avLst/>
              <a:gdLst/>
              <a:ahLst/>
              <a:cxnLst/>
              <a:rect l="l" t="t" r="r" b="b"/>
              <a:pathLst>
                <a:path w="8127" h="11162" extrusionOk="0">
                  <a:moveTo>
                    <a:pt x="7236" y="502"/>
                  </a:moveTo>
                  <a:lnTo>
                    <a:pt x="1804" y="46"/>
                  </a:lnTo>
                  <a:cubicBezTo>
                    <a:pt x="1279" y="0"/>
                    <a:pt x="822" y="388"/>
                    <a:pt x="777" y="913"/>
                  </a:cubicBezTo>
                  <a:lnTo>
                    <a:pt x="23" y="9655"/>
                  </a:lnTo>
                  <a:cubicBezTo>
                    <a:pt x="1" y="10157"/>
                    <a:pt x="366" y="10614"/>
                    <a:pt x="891" y="10659"/>
                  </a:cubicBezTo>
                  <a:lnTo>
                    <a:pt x="6323" y="11139"/>
                  </a:lnTo>
                  <a:cubicBezTo>
                    <a:pt x="6848" y="11162"/>
                    <a:pt x="7305" y="10796"/>
                    <a:pt x="7350" y="10271"/>
                  </a:cubicBezTo>
                  <a:lnTo>
                    <a:pt x="8081" y="1529"/>
                  </a:lnTo>
                  <a:cubicBezTo>
                    <a:pt x="8126" y="1004"/>
                    <a:pt x="7738" y="548"/>
                    <a:pt x="7236" y="50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38"/>
            <p:cNvSpPr/>
            <p:nvPr/>
          </p:nvSpPr>
          <p:spPr>
            <a:xfrm>
              <a:off x="1028456" y="3114367"/>
              <a:ext cx="473218" cy="648738"/>
            </a:xfrm>
            <a:custGeom>
              <a:avLst/>
              <a:gdLst/>
              <a:ahLst/>
              <a:cxnLst/>
              <a:rect l="l" t="t" r="r" b="b"/>
              <a:pathLst>
                <a:path w="8126" h="11140" extrusionOk="0">
                  <a:moveTo>
                    <a:pt x="7236" y="480"/>
                  </a:move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8080" y="1484"/>
                  </a:lnTo>
                  <a:cubicBezTo>
                    <a:pt x="8126" y="982"/>
                    <a:pt x="7738" y="525"/>
                    <a:pt x="7236" y="48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38"/>
            <p:cNvSpPr/>
            <p:nvPr/>
          </p:nvSpPr>
          <p:spPr>
            <a:xfrm>
              <a:off x="1179983" y="3247260"/>
              <a:ext cx="192758" cy="114374"/>
            </a:xfrm>
            <a:custGeom>
              <a:avLst/>
              <a:gdLst/>
              <a:ahLst/>
              <a:cxnLst/>
              <a:rect l="l" t="t" r="r" b="b"/>
              <a:pathLst>
                <a:path w="3310" h="1964" extrusionOk="0">
                  <a:moveTo>
                    <a:pt x="3150" y="1964"/>
                  </a:moveTo>
                  <a:lnTo>
                    <a:pt x="0" y="1690"/>
                  </a:lnTo>
                  <a:lnTo>
                    <a:pt x="137" y="1"/>
                  </a:lnTo>
                  <a:lnTo>
                    <a:pt x="3310" y="275"/>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38"/>
            <p:cNvSpPr/>
            <p:nvPr/>
          </p:nvSpPr>
          <p:spPr>
            <a:xfrm>
              <a:off x="1033755" y="3182153"/>
              <a:ext cx="54566" cy="26672"/>
            </a:xfrm>
            <a:custGeom>
              <a:avLst/>
              <a:gdLst/>
              <a:ahLst/>
              <a:cxnLst/>
              <a:rect l="l" t="t" r="r" b="b"/>
              <a:pathLst>
                <a:path w="937" h="458" extrusionOk="0">
                  <a:moveTo>
                    <a:pt x="891" y="457"/>
                  </a:moveTo>
                  <a:lnTo>
                    <a:pt x="160" y="389"/>
                  </a:lnTo>
                  <a:cubicBezTo>
                    <a:pt x="69" y="389"/>
                    <a:pt x="0" y="297"/>
                    <a:pt x="0" y="206"/>
                  </a:cubicBezTo>
                  <a:cubicBezTo>
                    <a:pt x="23" y="92"/>
                    <a:pt x="92" y="1"/>
                    <a:pt x="183" y="1"/>
                  </a:cubicBezTo>
                  <a:cubicBezTo>
                    <a:pt x="434" y="23"/>
                    <a:pt x="685" y="46"/>
                    <a:pt x="936"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38"/>
            <p:cNvSpPr/>
            <p:nvPr/>
          </p:nvSpPr>
          <p:spPr>
            <a:xfrm>
              <a:off x="1031076" y="3223383"/>
              <a:ext cx="53227" cy="26613"/>
            </a:xfrm>
            <a:custGeom>
              <a:avLst/>
              <a:gdLst/>
              <a:ahLst/>
              <a:cxnLst/>
              <a:rect l="l" t="t" r="r" b="b"/>
              <a:pathLst>
                <a:path w="914" h="457" extrusionOk="0">
                  <a:moveTo>
                    <a:pt x="891" y="457"/>
                  </a:moveTo>
                  <a:lnTo>
                    <a:pt x="138" y="388"/>
                  </a:lnTo>
                  <a:cubicBezTo>
                    <a:pt x="46" y="388"/>
                    <a:pt x="1" y="297"/>
                    <a:pt x="1" y="183"/>
                  </a:cubicBezTo>
                  <a:cubicBezTo>
                    <a:pt x="1" y="69"/>
                    <a:pt x="92" y="0"/>
                    <a:pt x="183" y="0"/>
                  </a:cubicBezTo>
                  <a:cubicBezTo>
                    <a:pt x="435" y="23"/>
                    <a:pt x="663" y="46"/>
                    <a:pt x="914"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38"/>
            <p:cNvSpPr/>
            <p:nvPr/>
          </p:nvSpPr>
          <p:spPr>
            <a:xfrm>
              <a:off x="1027116" y="3263216"/>
              <a:ext cx="54566" cy="26672"/>
            </a:xfrm>
            <a:custGeom>
              <a:avLst/>
              <a:gdLst/>
              <a:ahLst/>
              <a:cxnLst/>
              <a:rect l="l" t="t" r="r" b="b"/>
              <a:pathLst>
                <a:path w="937" h="458" extrusionOk="0">
                  <a:moveTo>
                    <a:pt x="891" y="457"/>
                  </a:moveTo>
                  <a:lnTo>
                    <a:pt x="160" y="412"/>
                  </a:lnTo>
                  <a:cubicBezTo>
                    <a:pt x="69" y="389"/>
                    <a:pt x="0" y="298"/>
                    <a:pt x="0" y="206"/>
                  </a:cubicBezTo>
                  <a:cubicBezTo>
                    <a:pt x="0" y="92"/>
                    <a:pt x="92" y="1"/>
                    <a:pt x="183" y="1"/>
                  </a:cubicBezTo>
                  <a:cubicBezTo>
                    <a:pt x="434" y="24"/>
                    <a:pt x="685" y="47"/>
                    <a:pt x="936"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38"/>
            <p:cNvSpPr/>
            <p:nvPr/>
          </p:nvSpPr>
          <p:spPr>
            <a:xfrm>
              <a:off x="1023098" y="3304447"/>
              <a:ext cx="54566" cy="26613"/>
            </a:xfrm>
            <a:custGeom>
              <a:avLst/>
              <a:gdLst/>
              <a:ahLst/>
              <a:cxnLst/>
              <a:rect l="l" t="t" r="r" b="b"/>
              <a:pathLst>
                <a:path w="937" h="457" extrusionOk="0">
                  <a:moveTo>
                    <a:pt x="891" y="457"/>
                  </a:moveTo>
                  <a:lnTo>
                    <a:pt x="161" y="389"/>
                  </a:lnTo>
                  <a:cubicBezTo>
                    <a:pt x="69" y="389"/>
                    <a:pt x="1" y="297"/>
                    <a:pt x="24" y="183"/>
                  </a:cubicBezTo>
                  <a:cubicBezTo>
                    <a:pt x="24" y="92"/>
                    <a:pt x="92" y="0"/>
                    <a:pt x="206" y="0"/>
                  </a:cubicBezTo>
                  <a:cubicBezTo>
                    <a:pt x="435" y="23"/>
                    <a:pt x="686" y="46"/>
                    <a:pt x="937"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38"/>
            <p:cNvSpPr/>
            <p:nvPr/>
          </p:nvSpPr>
          <p:spPr>
            <a:xfrm>
              <a:off x="1020478" y="3344338"/>
              <a:ext cx="53227" cy="26613"/>
            </a:xfrm>
            <a:custGeom>
              <a:avLst/>
              <a:gdLst/>
              <a:ahLst/>
              <a:cxnLst/>
              <a:rect l="l" t="t" r="r" b="b"/>
              <a:pathLst>
                <a:path w="914" h="457" extrusionOk="0">
                  <a:moveTo>
                    <a:pt x="890" y="457"/>
                  </a:moveTo>
                  <a:lnTo>
                    <a:pt x="160" y="411"/>
                  </a:lnTo>
                  <a:cubicBezTo>
                    <a:pt x="69" y="388"/>
                    <a:pt x="0" y="297"/>
                    <a:pt x="0" y="206"/>
                  </a:cubicBezTo>
                  <a:cubicBezTo>
                    <a:pt x="0" y="92"/>
                    <a:pt x="92" y="0"/>
                    <a:pt x="183" y="23"/>
                  </a:cubicBezTo>
                  <a:cubicBezTo>
                    <a:pt x="434" y="46"/>
                    <a:pt x="685" y="46"/>
                    <a:pt x="913"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38"/>
            <p:cNvSpPr/>
            <p:nvPr/>
          </p:nvSpPr>
          <p:spPr>
            <a:xfrm>
              <a:off x="1016459" y="3385510"/>
              <a:ext cx="54566" cy="26672"/>
            </a:xfrm>
            <a:custGeom>
              <a:avLst/>
              <a:gdLst/>
              <a:ahLst/>
              <a:cxnLst/>
              <a:rect l="l" t="t" r="r" b="b"/>
              <a:pathLst>
                <a:path w="937" h="458" extrusionOk="0">
                  <a:moveTo>
                    <a:pt x="891" y="457"/>
                  </a:moveTo>
                  <a:lnTo>
                    <a:pt x="161" y="389"/>
                  </a:lnTo>
                  <a:cubicBezTo>
                    <a:pt x="69" y="389"/>
                    <a:pt x="1" y="298"/>
                    <a:pt x="1" y="183"/>
                  </a:cubicBezTo>
                  <a:cubicBezTo>
                    <a:pt x="24" y="92"/>
                    <a:pt x="92" y="1"/>
                    <a:pt x="183" y="1"/>
                  </a:cubicBezTo>
                  <a:cubicBezTo>
                    <a:pt x="434" y="24"/>
                    <a:pt x="686" y="46"/>
                    <a:pt x="937"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38"/>
            <p:cNvSpPr/>
            <p:nvPr/>
          </p:nvSpPr>
          <p:spPr>
            <a:xfrm>
              <a:off x="1013839" y="3425401"/>
              <a:ext cx="53227" cy="27953"/>
            </a:xfrm>
            <a:custGeom>
              <a:avLst/>
              <a:gdLst/>
              <a:ahLst/>
              <a:cxnLst/>
              <a:rect l="l" t="t" r="r" b="b"/>
              <a:pathLst>
                <a:path w="914" h="480" extrusionOk="0">
                  <a:moveTo>
                    <a:pt x="890" y="480"/>
                  </a:moveTo>
                  <a:lnTo>
                    <a:pt x="137" y="411"/>
                  </a:lnTo>
                  <a:cubicBezTo>
                    <a:pt x="46" y="389"/>
                    <a:pt x="0" y="297"/>
                    <a:pt x="0" y="206"/>
                  </a:cubicBezTo>
                  <a:cubicBezTo>
                    <a:pt x="0" y="92"/>
                    <a:pt x="91" y="1"/>
                    <a:pt x="183" y="23"/>
                  </a:cubicBezTo>
                  <a:cubicBezTo>
                    <a:pt x="434" y="46"/>
                    <a:pt x="662" y="69"/>
                    <a:pt x="913" y="92"/>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38"/>
            <p:cNvSpPr/>
            <p:nvPr/>
          </p:nvSpPr>
          <p:spPr>
            <a:xfrm>
              <a:off x="1009821" y="3466631"/>
              <a:ext cx="54566" cy="26613"/>
            </a:xfrm>
            <a:custGeom>
              <a:avLst/>
              <a:gdLst/>
              <a:ahLst/>
              <a:cxnLst/>
              <a:rect l="l" t="t" r="r" b="b"/>
              <a:pathLst>
                <a:path w="937" h="457" extrusionOk="0">
                  <a:moveTo>
                    <a:pt x="891" y="457"/>
                  </a:moveTo>
                  <a:lnTo>
                    <a:pt x="160" y="388"/>
                  </a:lnTo>
                  <a:cubicBezTo>
                    <a:pt x="69" y="388"/>
                    <a:pt x="1" y="297"/>
                    <a:pt x="1" y="206"/>
                  </a:cubicBezTo>
                  <a:cubicBezTo>
                    <a:pt x="1" y="91"/>
                    <a:pt x="92"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38"/>
            <p:cNvSpPr/>
            <p:nvPr/>
          </p:nvSpPr>
          <p:spPr>
            <a:xfrm>
              <a:off x="1005861" y="3507803"/>
              <a:ext cx="54508" cy="26672"/>
            </a:xfrm>
            <a:custGeom>
              <a:avLst/>
              <a:gdLst/>
              <a:ahLst/>
              <a:cxnLst/>
              <a:rect l="l" t="t" r="r" b="b"/>
              <a:pathLst>
                <a:path w="936" h="458" extrusionOk="0">
                  <a:moveTo>
                    <a:pt x="913" y="457"/>
                  </a:moveTo>
                  <a:lnTo>
                    <a:pt x="160" y="389"/>
                  </a:lnTo>
                  <a:cubicBezTo>
                    <a:pt x="69" y="389"/>
                    <a:pt x="0" y="297"/>
                    <a:pt x="23" y="183"/>
                  </a:cubicBezTo>
                  <a:cubicBezTo>
                    <a:pt x="23" y="69"/>
                    <a:pt x="91" y="1"/>
                    <a:pt x="206" y="1"/>
                  </a:cubicBezTo>
                  <a:cubicBezTo>
                    <a:pt x="434" y="24"/>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38"/>
            <p:cNvSpPr/>
            <p:nvPr/>
          </p:nvSpPr>
          <p:spPr>
            <a:xfrm>
              <a:off x="1003182" y="3547694"/>
              <a:ext cx="53227" cy="26672"/>
            </a:xfrm>
            <a:custGeom>
              <a:avLst/>
              <a:gdLst/>
              <a:ahLst/>
              <a:cxnLst/>
              <a:rect l="l" t="t" r="r" b="b"/>
              <a:pathLst>
                <a:path w="914" h="458" extrusionOk="0">
                  <a:moveTo>
                    <a:pt x="891" y="457"/>
                  </a:moveTo>
                  <a:lnTo>
                    <a:pt x="160" y="411"/>
                  </a:lnTo>
                  <a:cubicBezTo>
                    <a:pt x="69" y="389"/>
                    <a:pt x="0" y="297"/>
                    <a:pt x="0" y="206"/>
                  </a:cubicBezTo>
                  <a:cubicBezTo>
                    <a:pt x="0" y="92"/>
                    <a:pt x="92" y="1"/>
                    <a:pt x="183" y="1"/>
                  </a:cubicBezTo>
                  <a:cubicBezTo>
                    <a:pt x="434" y="23"/>
                    <a:pt x="685" y="46"/>
                    <a:pt x="914"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38"/>
            <p:cNvSpPr/>
            <p:nvPr/>
          </p:nvSpPr>
          <p:spPr>
            <a:xfrm>
              <a:off x="999222" y="3588925"/>
              <a:ext cx="54508" cy="26613"/>
            </a:xfrm>
            <a:custGeom>
              <a:avLst/>
              <a:gdLst/>
              <a:ahLst/>
              <a:cxnLst/>
              <a:rect l="l" t="t" r="r" b="b"/>
              <a:pathLst>
                <a:path w="936" h="457" extrusionOk="0">
                  <a:moveTo>
                    <a:pt x="890" y="457"/>
                  </a:moveTo>
                  <a:lnTo>
                    <a:pt x="160" y="388"/>
                  </a:lnTo>
                  <a:cubicBezTo>
                    <a:pt x="68" y="388"/>
                    <a:pt x="0" y="297"/>
                    <a:pt x="0" y="183"/>
                  </a:cubicBezTo>
                  <a:cubicBezTo>
                    <a:pt x="23" y="91"/>
                    <a:pt x="91"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38"/>
            <p:cNvSpPr/>
            <p:nvPr/>
          </p:nvSpPr>
          <p:spPr>
            <a:xfrm>
              <a:off x="996543" y="3628757"/>
              <a:ext cx="53227" cy="26672"/>
            </a:xfrm>
            <a:custGeom>
              <a:avLst/>
              <a:gdLst/>
              <a:ahLst/>
              <a:cxnLst/>
              <a:rect l="l" t="t" r="r" b="b"/>
              <a:pathLst>
                <a:path w="914" h="458" extrusionOk="0">
                  <a:moveTo>
                    <a:pt x="891" y="457"/>
                  </a:moveTo>
                  <a:lnTo>
                    <a:pt x="137" y="412"/>
                  </a:lnTo>
                  <a:cubicBezTo>
                    <a:pt x="46" y="389"/>
                    <a:pt x="0" y="298"/>
                    <a:pt x="0" y="206"/>
                  </a:cubicBezTo>
                  <a:cubicBezTo>
                    <a:pt x="0" y="92"/>
                    <a:pt x="92" y="1"/>
                    <a:pt x="183" y="24"/>
                  </a:cubicBezTo>
                  <a:cubicBezTo>
                    <a:pt x="434" y="47"/>
                    <a:pt x="662" y="47"/>
                    <a:pt x="913"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38"/>
            <p:cNvSpPr/>
            <p:nvPr/>
          </p:nvSpPr>
          <p:spPr>
            <a:xfrm>
              <a:off x="896845" y="1890151"/>
              <a:ext cx="868051" cy="751057"/>
            </a:xfrm>
            <a:custGeom>
              <a:avLst/>
              <a:gdLst/>
              <a:ahLst/>
              <a:cxnLst/>
              <a:rect l="l" t="t" r="r" b="b"/>
              <a:pathLst>
                <a:path w="14906" h="12897" extrusionOk="0">
                  <a:moveTo>
                    <a:pt x="3424" y="662"/>
                  </a:moveTo>
                  <a:cubicBezTo>
                    <a:pt x="3173" y="799"/>
                    <a:pt x="1735" y="1575"/>
                    <a:pt x="1165" y="2968"/>
                  </a:cubicBezTo>
                  <a:lnTo>
                    <a:pt x="1165" y="2968"/>
                  </a:lnTo>
                  <a:cubicBezTo>
                    <a:pt x="0" y="5866"/>
                    <a:pt x="3584" y="9359"/>
                    <a:pt x="4292" y="10066"/>
                  </a:cubicBezTo>
                  <a:lnTo>
                    <a:pt x="4292" y="10066"/>
                  </a:lnTo>
                  <a:cubicBezTo>
                    <a:pt x="4976" y="10728"/>
                    <a:pt x="7168" y="12897"/>
                    <a:pt x="9998" y="12851"/>
                  </a:cubicBezTo>
                  <a:lnTo>
                    <a:pt x="9998" y="12851"/>
                  </a:lnTo>
                  <a:cubicBezTo>
                    <a:pt x="10272" y="12851"/>
                    <a:pt x="12554" y="12828"/>
                    <a:pt x="12851" y="11870"/>
                  </a:cubicBezTo>
                  <a:lnTo>
                    <a:pt x="12851" y="11870"/>
                  </a:lnTo>
                  <a:cubicBezTo>
                    <a:pt x="12920" y="11664"/>
                    <a:pt x="12897" y="11482"/>
                    <a:pt x="12851" y="11345"/>
                  </a:cubicBezTo>
                  <a:lnTo>
                    <a:pt x="12851" y="11345"/>
                  </a:lnTo>
                  <a:cubicBezTo>
                    <a:pt x="13079" y="11345"/>
                    <a:pt x="13878" y="11345"/>
                    <a:pt x="14380" y="10751"/>
                  </a:cubicBezTo>
                  <a:lnTo>
                    <a:pt x="14380" y="10751"/>
                  </a:lnTo>
                  <a:cubicBezTo>
                    <a:pt x="14495" y="10637"/>
                    <a:pt x="14905" y="10180"/>
                    <a:pt x="14746" y="9792"/>
                  </a:cubicBezTo>
                  <a:lnTo>
                    <a:pt x="14746" y="9792"/>
                  </a:lnTo>
                  <a:cubicBezTo>
                    <a:pt x="14609" y="9519"/>
                    <a:pt x="14152" y="9359"/>
                    <a:pt x="13627" y="9496"/>
                  </a:cubicBezTo>
                  <a:lnTo>
                    <a:pt x="13627" y="9496"/>
                  </a:lnTo>
                  <a:cubicBezTo>
                    <a:pt x="13718" y="9450"/>
                    <a:pt x="14289" y="9176"/>
                    <a:pt x="14266" y="8857"/>
                  </a:cubicBezTo>
                  <a:lnTo>
                    <a:pt x="14266" y="8857"/>
                  </a:lnTo>
                  <a:cubicBezTo>
                    <a:pt x="14243" y="8628"/>
                    <a:pt x="13924" y="8469"/>
                    <a:pt x="13787" y="8400"/>
                  </a:cubicBezTo>
                  <a:lnTo>
                    <a:pt x="13787" y="8400"/>
                  </a:lnTo>
                  <a:cubicBezTo>
                    <a:pt x="12417" y="7784"/>
                    <a:pt x="11345" y="7419"/>
                    <a:pt x="10934" y="7190"/>
                  </a:cubicBezTo>
                  <a:lnTo>
                    <a:pt x="10934" y="7190"/>
                  </a:lnTo>
                  <a:cubicBezTo>
                    <a:pt x="9176" y="6232"/>
                    <a:pt x="10660" y="3082"/>
                    <a:pt x="8514" y="1119"/>
                  </a:cubicBezTo>
                  <a:lnTo>
                    <a:pt x="8514" y="1119"/>
                  </a:lnTo>
                  <a:cubicBezTo>
                    <a:pt x="7510" y="183"/>
                    <a:pt x="6300" y="46"/>
                    <a:pt x="6118" y="23"/>
                  </a:cubicBezTo>
                  <a:lnTo>
                    <a:pt x="6118" y="23"/>
                  </a:lnTo>
                  <a:cubicBezTo>
                    <a:pt x="5981" y="0"/>
                    <a:pt x="5844" y="0"/>
                    <a:pt x="5707" y="0"/>
                  </a:cubicBezTo>
                  <a:lnTo>
                    <a:pt x="5707" y="0"/>
                  </a:lnTo>
                  <a:cubicBezTo>
                    <a:pt x="4657" y="0"/>
                    <a:pt x="3858" y="434"/>
                    <a:pt x="3424" y="662"/>
                  </a:cubicBezTo>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38"/>
            <p:cNvSpPr/>
            <p:nvPr/>
          </p:nvSpPr>
          <p:spPr>
            <a:xfrm>
              <a:off x="1078946" y="1979193"/>
              <a:ext cx="400133" cy="276558"/>
            </a:xfrm>
            <a:custGeom>
              <a:avLst/>
              <a:gdLst/>
              <a:ahLst/>
              <a:cxnLst/>
              <a:rect l="l" t="t" r="r" b="b"/>
              <a:pathLst>
                <a:path w="6871" h="4749" extrusionOk="0">
                  <a:moveTo>
                    <a:pt x="2224" y="1"/>
                  </a:moveTo>
                  <a:cubicBezTo>
                    <a:pt x="1445" y="1"/>
                    <a:pt x="661" y="215"/>
                    <a:pt x="1" y="663"/>
                  </a:cubicBezTo>
                  <a:cubicBezTo>
                    <a:pt x="598" y="403"/>
                    <a:pt x="1251" y="272"/>
                    <a:pt x="1896" y="272"/>
                  </a:cubicBezTo>
                  <a:cubicBezTo>
                    <a:pt x="3519" y="272"/>
                    <a:pt x="5093" y="1097"/>
                    <a:pt x="5616" y="2763"/>
                  </a:cubicBezTo>
                  <a:cubicBezTo>
                    <a:pt x="5889" y="3493"/>
                    <a:pt x="6323" y="4178"/>
                    <a:pt x="6871" y="4748"/>
                  </a:cubicBezTo>
                  <a:cubicBezTo>
                    <a:pt x="6460" y="4086"/>
                    <a:pt x="6095" y="3402"/>
                    <a:pt x="5889" y="2671"/>
                  </a:cubicBezTo>
                  <a:cubicBezTo>
                    <a:pt x="5487" y="953"/>
                    <a:pt x="3866" y="1"/>
                    <a:pt x="2224" y="1"/>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38"/>
            <p:cNvSpPr/>
            <p:nvPr/>
          </p:nvSpPr>
          <p:spPr>
            <a:xfrm>
              <a:off x="1162687" y="2110804"/>
              <a:ext cx="509149" cy="369559"/>
            </a:xfrm>
            <a:custGeom>
              <a:avLst/>
              <a:gdLst/>
              <a:ahLst/>
              <a:cxnLst/>
              <a:rect l="l" t="t" r="r" b="b"/>
              <a:pathLst>
                <a:path w="8743" h="6346" extrusionOk="0">
                  <a:moveTo>
                    <a:pt x="1" y="0"/>
                  </a:moveTo>
                  <a:cubicBezTo>
                    <a:pt x="1918" y="3173"/>
                    <a:pt x="4862" y="5752"/>
                    <a:pt x="8743" y="5707"/>
                  </a:cubicBezTo>
                  <a:cubicBezTo>
                    <a:pt x="4908" y="6346"/>
                    <a:pt x="1370" y="3401"/>
                    <a:pt x="1"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38"/>
            <p:cNvSpPr/>
            <p:nvPr/>
          </p:nvSpPr>
          <p:spPr>
            <a:xfrm>
              <a:off x="1136132" y="2206484"/>
              <a:ext cx="490513" cy="356282"/>
            </a:xfrm>
            <a:custGeom>
              <a:avLst/>
              <a:gdLst/>
              <a:ahLst/>
              <a:cxnLst/>
              <a:rect l="l" t="t" r="r" b="b"/>
              <a:pathLst>
                <a:path w="8423" h="6118" extrusionOk="0">
                  <a:moveTo>
                    <a:pt x="0" y="1"/>
                  </a:moveTo>
                  <a:cubicBezTo>
                    <a:pt x="297" y="1507"/>
                    <a:pt x="1004" y="2945"/>
                    <a:pt x="2168" y="3972"/>
                  </a:cubicBezTo>
                  <a:cubicBezTo>
                    <a:pt x="3469" y="5159"/>
                    <a:pt x="5250" y="5707"/>
                    <a:pt x="6985" y="5867"/>
                  </a:cubicBezTo>
                  <a:cubicBezTo>
                    <a:pt x="7464" y="5913"/>
                    <a:pt x="7943" y="5935"/>
                    <a:pt x="8423" y="5913"/>
                  </a:cubicBezTo>
                  <a:cubicBezTo>
                    <a:pt x="7943" y="6027"/>
                    <a:pt x="7464" y="6050"/>
                    <a:pt x="6985" y="6050"/>
                  </a:cubicBezTo>
                  <a:cubicBezTo>
                    <a:pt x="3355" y="6118"/>
                    <a:pt x="183" y="3744"/>
                    <a:pt x="0"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38"/>
            <p:cNvSpPr/>
            <p:nvPr/>
          </p:nvSpPr>
          <p:spPr>
            <a:xfrm>
              <a:off x="774551" y="2001788"/>
              <a:ext cx="870730" cy="781630"/>
            </a:xfrm>
            <a:custGeom>
              <a:avLst/>
              <a:gdLst/>
              <a:ahLst/>
              <a:cxnLst/>
              <a:rect l="l" t="t" r="r" b="b"/>
              <a:pathLst>
                <a:path w="14952" h="13422" extrusionOk="0">
                  <a:moveTo>
                    <a:pt x="14951" y="9953"/>
                  </a:moveTo>
                  <a:cubicBezTo>
                    <a:pt x="14677" y="10432"/>
                    <a:pt x="14244" y="11003"/>
                    <a:pt x="13559" y="11368"/>
                  </a:cubicBezTo>
                  <a:cubicBezTo>
                    <a:pt x="9450" y="13422"/>
                    <a:pt x="1" y="5205"/>
                    <a:pt x="1187" y="1713"/>
                  </a:cubicBezTo>
                  <a:cubicBezTo>
                    <a:pt x="1484" y="845"/>
                    <a:pt x="2420" y="320"/>
                    <a:pt x="3424" y="1"/>
                  </a:cubicBezTo>
                  <a:cubicBezTo>
                    <a:pt x="3493" y="3972"/>
                    <a:pt x="5479" y="7510"/>
                    <a:pt x="8697" y="9154"/>
                  </a:cubicBezTo>
                  <a:cubicBezTo>
                    <a:pt x="11368" y="10523"/>
                    <a:pt x="13970" y="10135"/>
                    <a:pt x="14951" y="995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38"/>
            <p:cNvSpPr/>
            <p:nvPr/>
          </p:nvSpPr>
          <p:spPr>
            <a:xfrm>
              <a:off x="62104" y="2037719"/>
              <a:ext cx="636741" cy="879989"/>
            </a:xfrm>
            <a:custGeom>
              <a:avLst/>
              <a:gdLst/>
              <a:ahLst/>
              <a:cxnLst/>
              <a:rect l="l" t="t" r="r" b="b"/>
              <a:pathLst>
                <a:path w="10934" h="15111" extrusionOk="0">
                  <a:moveTo>
                    <a:pt x="8468" y="867"/>
                  </a:moveTo>
                  <a:cubicBezTo>
                    <a:pt x="7441" y="68"/>
                    <a:pt x="6049" y="0"/>
                    <a:pt x="5524" y="0"/>
                  </a:cubicBezTo>
                  <a:cubicBezTo>
                    <a:pt x="5455" y="0"/>
                    <a:pt x="5410" y="0"/>
                    <a:pt x="5364" y="0"/>
                  </a:cubicBezTo>
                  <a:cubicBezTo>
                    <a:pt x="4816" y="23"/>
                    <a:pt x="3744" y="68"/>
                    <a:pt x="2716" y="799"/>
                  </a:cubicBezTo>
                  <a:cubicBezTo>
                    <a:pt x="2557" y="913"/>
                    <a:pt x="1598" y="1643"/>
                    <a:pt x="1187" y="2944"/>
                  </a:cubicBezTo>
                  <a:cubicBezTo>
                    <a:pt x="320" y="5752"/>
                    <a:pt x="3173" y="7715"/>
                    <a:pt x="2146" y="9427"/>
                  </a:cubicBezTo>
                  <a:cubicBezTo>
                    <a:pt x="1895" y="9815"/>
                    <a:pt x="1141" y="10682"/>
                    <a:pt x="274" y="11915"/>
                  </a:cubicBezTo>
                  <a:cubicBezTo>
                    <a:pt x="183" y="12029"/>
                    <a:pt x="0" y="12326"/>
                    <a:pt x="91" y="12531"/>
                  </a:cubicBezTo>
                  <a:cubicBezTo>
                    <a:pt x="228" y="12828"/>
                    <a:pt x="845" y="12782"/>
                    <a:pt x="959" y="12759"/>
                  </a:cubicBezTo>
                  <a:cubicBezTo>
                    <a:pt x="434" y="12896"/>
                    <a:pt x="137" y="13261"/>
                    <a:pt x="160" y="13581"/>
                  </a:cubicBezTo>
                  <a:cubicBezTo>
                    <a:pt x="183" y="13992"/>
                    <a:pt x="776" y="14197"/>
                    <a:pt x="936" y="14243"/>
                  </a:cubicBezTo>
                  <a:cubicBezTo>
                    <a:pt x="1666" y="14494"/>
                    <a:pt x="2374" y="14106"/>
                    <a:pt x="2557" y="13992"/>
                  </a:cubicBezTo>
                  <a:cubicBezTo>
                    <a:pt x="2602" y="14129"/>
                    <a:pt x="2671" y="14311"/>
                    <a:pt x="2808" y="14426"/>
                  </a:cubicBezTo>
                  <a:cubicBezTo>
                    <a:pt x="3561" y="15110"/>
                    <a:pt x="5547" y="13992"/>
                    <a:pt x="5798" y="13855"/>
                  </a:cubicBezTo>
                  <a:cubicBezTo>
                    <a:pt x="8263" y="12463"/>
                    <a:pt x="9085" y="9495"/>
                    <a:pt x="9336" y="8582"/>
                  </a:cubicBezTo>
                  <a:cubicBezTo>
                    <a:pt x="9610" y="7624"/>
                    <a:pt x="10934" y="2808"/>
                    <a:pt x="8468" y="8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38"/>
            <p:cNvSpPr/>
            <p:nvPr/>
          </p:nvSpPr>
          <p:spPr>
            <a:xfrm>
              <a:off x="152485" y="2097526"/>
              <a:ext cx="281857" cy="416089"/>
            </a:xfrm>
            <a:custGeom>
              <a:avLst/>
              <a:gdLst/>
              <a:ahLst/>
              <a:cxnLst/>
              <a:rect l="l" t="t" r="r" b="b"/>
              <a:pathLst>
                <a:path w="4840" h="7145" extrusionOk="0">
                  <a:moveTo>
                    <a:pt x="4839" y="160"/>
                  </a:moveTo>
                  <a:cubicBezTo>
                    <a:pt x="2351" y="0"/>
                    <a:pt x="0" y="2351"/>
                    <a:pt x="731" y="4839"/>
                  </a:cubicBezTo>
                  <a:cubicBezTo>
                    <a:pt x="936" y="5592"/>
                    <a:pt x="959" y="6368"/>
                    <a:pt x="936" y="7144"/>
                  </a:cubicBezTo>
                  <a:cubicBezTo>
                    <a:pt x="1119" y="6391"/>
                    <a:pt x="1164" y="5570"/>
                    <a:pt x="1027" y="4793"/>
                  </a:cubicBezTo>
                  <a:cubicBezTo>
                    <a:pt x="502" y="2420"/>
                    <a:pt x="2580" y="434"/>
                    <a:pt x="4839" y="16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38"/>
            <p:cNvSpPr/>
            <p:nvPr/>
          </p:nvSpPr>
          <p:spPr>
            <a:xfrm>
              <a:off x="133850" y="2229079"/>
              <a:ext cx="304453" cy="542401"/>
            </a:xfrm>
            <a:custGeom>
              <a:avLst/>
              <a:gdLst/>
              <a:ahLst/>
              <a:cxnLst/>
              <a:rect l="l" t="t" r="r" b="b"/>
              <a:pathLst>
                <a:path w="5228" h="9314" extrusionOk="0">
                  <a:moveTo>
                    <a:pt x="4703" y="1"/>
                  </a:moveTo>
                  <a:cubicBezTo>
                    <a:pt x="4657" y="3699"/>
                    <a:pt x="3379" y="7419"/>
                    <a:pt x="1" y="9314"/>
                  </a:cubicBezTo>
                  <a:cubicBezTo>
                    <a:pt x="3653" y="7967"/>
                    <a:pt x="5228" y="3653"/>
                    <a:pt x="4703"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38"/>
            <p:cNvSpPr/>
            <p:nvPr/>
          </p:nvSpPr>
          <p:spPr>
            <a:xfrm>
              <a:off x="226909" y="2298204"/>
              <a:ext cx="353661" cy="545080"/>
            </a:xfrm>
            <a:custGeom>
              <a:avLst/>
              <a:gdLst/>
              <a:ahLst/>
              <a:cxnLst/>
              <a:rect l="l" t="t" r="r" b="b"/>
              <a:pathLst>
                <a:path w="6073" h="9360" extrusionOk="0">
                  <a:moveTo>
                    <a:pt x="4337" y="1"/>
                  </a:moveTo>
                  <a:cubicBezTo>
                    <a:pt x="4839" y="1484"/>
                    <a:pt x="4931" y="3059"/>
                    <a:pt x="4451" y="4520"/>
                  </a:cubicBezTo>
                  <a:cubicBezTo>
                    <a:pt x="3904" y="6209"/>
                    <a:pt x="2648" y="7602"/>
                    <a:pt x="1233" y="8606"/>
                  </a:cubicBezTo>
                  <a:cubicBezTo>
                    <a:pt x="845" y="8880"/>
                    <a:pt x="434" y="9131"/>
                    <a:pt x="1" y="9359"/>
                  </a:cubicBezTo>
                  <a:cubicBezTo>
                    <a:pt x="480" y="9199"/>
                    <a:pt x="914" y="8994"/>
                    <a:pt x="1324" y="8743"/>
                  </a:cubicBezTo>
                  <a:cubicBezTo>
                    <a:pt x="4497" y="6985"/>
                    <a:pt x="6072" y="3356"/>
                    <a:pt x="4337"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38"/>
            <p:cNvSpPr/>
            <p:nvPr/>
          </p:nvSpPr>
          <p:spPr>
            <a:xfrm>
              <a:off x="225570" y="2027062"/>
              <a:ext cx="615486" cy="884007"/>
            </a:xfrm>
            <a:custGeom>
              <a:avLst/>
              <a:gdLst/>
              <a:ahLst/>
              <a:cxnLst/>
              <a:rect l="l" t="t" r="r" b="b"/>
              <a:pathLst>
                <a:path w="10569" h="15180" extrusionOk="0">
                  <a:moveTo>
                    <a:pt x="1" y="14609"/>
                  </a:moveTo>
                  <a:cubicBezTo>
                    <a:pt x="480" y="14905"/>
                    <a:pt x="1165" y="15179"/>
                    <a:pt x="1918" y="15134"/>
                  </a:cubicBezTo>
                  <a:cubicBezTo>
                    <a:pt x="6529" y="14860"/>
                    <a:pt x="10569" y="3013"/>
                    <a:pt x="7807" y="594"/>
                  </a:cubicBezTo>
                  <a:cubicBezTo>
                    <a:pt x="7099" y="0"/>
                    <a:pt x="6027" y="23"/>
                    <a:pt x="4999" y="251"/>
                  </a:cubicBezTo>
                  <a:cubicBezTo>
                    <a:pt x="6940" y="3698"/>
                    <a:pt x="6985" y="7761"/>
                    <a:pt x="5022" y="10797"/>
                  </a:cubicBezTo>
                  <a:cubicBezTo>
                    <a:pt x="3402" y="13308"/>
                    <a:pt x="959" y="14289"/>
                    <a:pt x="1" y="14609"/>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38"/>
            <p:cNvSpPr/>
            <p:nvPr/>
          </p:nvSpPr>
          <p:spPr>
            <a:xfrm>
              <a:off x="531304" y="1957937"/>
              <a:ext cx="1052831" cy="1019578"/>
            </a:xfrm>
            <a:custGeom>
              <a:avLst/>
              <a:gdLst/>
              <a:ahLst/>
              <a:cxnLst/>
              <a:rect l="l" t="t" r="r" b="b"/>
              <a:pathLst>
                <a:path w="18079" h="17508" extrusionOk="0">
                  <a:moveTo>
                    <a:pt x="4109" y="16069"/>
                  </a:moveTo>
                  <a:cubicBezTo>
                    <a:pt x="5593" y="17051"/>
                    <a:pt x="7122" y="17211"/>
                    <a:pt x="8126" y="17325"/>
                  </a:cubicBezTo>
                  <a:cubicBezTo>
                    <a:pt x="8880" y="17416"/>
                    <a:pt x="10340" y="17507"/>
                    <a:pt x="12121" y="17028"/>
                  </a:cubicBezTo>
                  <a:cubicBezTo>
                    <a:pt x="13513" y="16686"/>
                    <a:pt x="15362" y="16206"/>
                    <a:pt x="16709" y="14517"/>
                  </a:cubicBezTo>
                  <a:cubicBezTo>
                    <a:pt x="17074" y="14061"/>
                    <a:pt x="18078" y="12805"/>
                    <a:pt x="17987" y="11185"/>
                  </a:cubicBezTo>
                  <a:cubicBezTo>
                    <a:pt x="17918" y="10135"/>
                    <a:pt x="17416" y="9131"/>
                    <a:pt x="17234" y="8788"/>
                  </a:cubicBezTo>
                  <a:cubicBezTo>
                    <a:pt x="16891" y="8103"/>
                    <a:pt x="16800" y="8172"/>
                    <a:pt x="16549" y="7647"/>
                  </a:cubicBezTo>
                  <a:cubicBezTo>
                    <a:pt x="16001" y="6460"/>
                    <a:pt x="16343" y="5889"/>
                    <a:pt x="16024" y="4611"/>
                  </a:cubicBezTo>
                  <a:cubicBezTo>
                    <a:pt x="15978" y="4360"/>
                    <a:pt x="15636" y="3128"/>
                    <a:pt x="14654" y="2078"/>
                  </a:cubicBezTo>
                  <a:cubicBezTo>
                    <a:pt x="13810" y="1187"/>
                    <a:pt x="12897" y="845"/>
                    <a:pt x="12189" y="594"/>
                  </a:cubicBezTo>
                  <a:cubicBezTo>
                    <a:pt x="11687" y="411"/>
                    <a:pt x="10546" y="0"/>
                    <a:pt x="9085" y="0"/>
                  </a:cubicBezTo>
                  <a:cubicBezTo>
                    <a:pt x="8309" y="0"/>
                    <a:pt x="7464" y="115"/>
                    <a:pt x="6574" y="411"/>
                  </a:cubicBezTo>
                  <a:cubicBezTo>
                    <a:pt x="6529" y="434"/>
                    <a:pt x="6460" y="457"/>
                    <a:pt x="6392" y="480"/>
                  </a:cubicBezTo>
                  <a:cubicBezTo>
                    <a:pt x="4200" y="1279"/>
                    <a:pt x="2945" y="2899"/>
                    <a:pt x="2557" y="3401"/>
                  </a:cubicBezTo>
                  <a:cubicBezTo>
                    <a:pt x="2100" y="3995"/>
                    <a:pt x="1" y="6871"/>
                    <a:pt x="731" y="10683"/>
                  </a:cubicBezTo>
                  <a:cubicBezTo>
                    <a:pt x="914" y="11641"/>
                    <a:pt x="1621" y="14426"/>
                    <a:pt x="4109" y="1606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38"/>
            <p:cNvSpPr/>
            <p:nvPr/>
          </p:nvSpPr>
          <p:spPr>
            <a:xfrm>
              <a:off x="1251729" y="2292905"/>
              <a:ext cx="202134" cy="204754"/>
            </a:xfrm>
            <a:custGeom>
              <a:avLst/>
              <a:gdLst/>
              <a:ahLst/>
              <a:cxnLst/>
              <a:rect l="l" t="t" r="r" b="b"/>
              <a:pathLst>
                <a:path w="3471" h="3516" extrusionOk="0">
                  <a:moveTo>
                    <a:pt x="1736" y="0"/>
                  </a:moveTo>
                  <a:cubicBezTo>
                    <a:pt x="777" y="0"/>
                    <a:pt x="1" y="777"/>
                    <a:pt x="1" y="1758"/>
                  </a:cubicBezTo>
                  <a:cubicBezTo>
                    <a:pt x="1" y="2717"/>
                    <a:pt x="777" y="3516"/>
                    <a:pt x="1736" y="3516"/>
                  </a:cubicBezTo>
                  <a:cubicBezTo>
                    <a:pt x="2694" y="3516"/>
                    <a:pt x="3470" y="2717"/>
                    <a:pt x="3470" y="1758"/>
                  </a:cubicBezTo>
                  <a:cubicBezTo>
                    <a:pt x="3470" y="777"/>
                    <a:pt x="2694" y="0"/>
                    <a:pt x="17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38"/>
            <p:cNvSpPr/>
            <p:nvPr/>
          </p:nvSpPr>
          <p:spPr>
            <a:xfrm>
              <a:off x="866271" y="2350033"/>
              <a:ext cx="228689" cy="219429"/>
            </a:xfrm>
            <a:custGeom>
              <a:avLst/>
              <a:gdLst/>
              <a:ahLst/>
              <a:cxnLst/>
              <a:rect l="l" t="t" r="r" b="b"/>
              <a:pathLst>
                <a:path w="3927" h="3768" extrusionOk="0">
                  <a:moveTo>
                    <a:pt x="1963" y="1"/>
                  </a:moveTo>
                  <a:cubicBezTo>
                    <a:pt x="868" y="1"/>
                    <a:pt x="0" y="845"/>
                    <a:pt x="0" y="1873"/>
                  </a:cubicBezTo>
                  <a:cubicBezTo>
                    <a:pt x="0" y="2923"/>
                    <a:pt x="868" y="3767"/>
                    <a:pt x="1963" y="3767"/>
                  </a:cubicBezTo>
                  <a:cubicBezTo>
                    <a:pt x="3036" y="3767"/>
                    <a:pt x="3926" y="2923"/>
                    <a:pt x="3926" y="1873"/>
                  </a:cubicBezTo>
                  <a:cubicBezTo>
                    <a:pt x="3926" y="845"/>
                    <a:pt x="3036" y="1"/>
                    <a:pt x="196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38"/>
            <p:cNvSpPr/>
            <p:nvPr/>
          </p:nvSpPr>
          <p:spPr>
            <a:xfrm>
              <a:off x="603107" y="2001788"/>
              <a:ext cx="830781" cy="455980"/>
            </a:xfrm>
            <a:custGeom>
              <a:avLst/>
              <a:gdLst/>
              <a:ahLst/>
              <a:cxnLst/>
              <a:rect l="l" t="t" r="r" b="b"/>
              <a:pathLst>
                <a:path w="14266" h="7830" extrusionOk="0">
                  <a:moveTo>
                    <a:pt x="0" y="7830"/>
                  </a:moveTo>
                  <a:cubicBezTo>
                    <a:pt x="822" y="7465"/>
                    <a:pt x="2420" y="6574"/>
                    <a:pt x="3743" y="4771"/>
                  </a:cubicBezTo>
                  <a:cubicBezTo>
                    <a:pt x="4930" y="3173"/>
                    <a:pt x="5318" y="1598"/>
                    <a:pt x="5478" y="731"/>
                  </a:cubicBezTo>
                  <a:cubicBezTo>
                    <a:pt x="5889" y="1028"/>
                    <a:pt x="7692" y="2146"/>
                    <a:pt x="9998" y="1713"/>
                  </a:cubicBezTo>
                  <a:cubicBezTo>
                    <a:pt x="11184" y="1484"/>
                    <a:pt x="12029" y="937"/>
                    <a:pt x="12486" y="549"/>
                  </a:cubicBezTo>
                  <a:cubicBezTo>
                    <a:pt x="13079" y="366"/>
                    <a:pt x="13672" y="183"/>
                    <a:pt x="14266" y="1"/>
                  </a:cubicBezTo>
                  <a:lnTo>
                    <a:pt x="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38"/>
            <p:cNvSpPr/>
            <p:nvPr/>
          </p:nvSpPr>
          <p:spPr>
            <a:xfrm>
              <a:off x="1274324" y="2296865"/>
              <a:ext cx="131669" cy="178199"/>
            </a:xfrm>
            <a:custGeom>
              <a:avLst/>
              <a:gdLst/>
              <a:ahLst/>
              <a:cxnLst/>
              <a:rect l="l" t="t" r="r" b="b"/>
              <a:pathLst>
                <a:path w="2261" h="3060" extrusionOk="0">
                  <a:moveTo>
                    <a:pt x="2215" y="1530"/>
                  </a:moveTo>
                  <a:cubicBezTo>
                    <a:pt x="2261" y="2375"/>
                    <a:pt x="1667" y="3014"/>
                    <a:pt x="1119" y="3037"/>
                  </a:cubicBezTo>
                  <a:cubicBezTo>
                    <a:pt x="457" y="3060"/>
                    <a:pt x="1" y="2192"/>
                    <a:pt x="1" y="1530"/>
                  </a:cubicBezTo>
                  <a:cubicBezTo>
                    <a:pt x="1" y="823"/>
                    <a:pt x="480" y="1"/>
                    <a:pt x="1119" y="1"/>
                  </a:cubicBezTo>
                  <a:cubicBezTo>
                    <a:pt x="1690" y="24"/>
                    <a:pt x="2055" y="709"/>
                    <a:pt x="2078" y="754"/>
                  </a:cubicBezTo>
                  <a:cubicBezTo>
                    <a:pt x="1850" y="937"/>
                    <a:pt x="1621" y="1119"/>
                    <a:pt x="1393" y="1302"/>
                  </a:cubicBezTo>
                  <a:lnTo>
                    <a:pt x="2215" y="153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38"/>
            <p:cNvSpPr/>
            <p:nvPr/>
          </p:nvSpPr>
          <p:spPr>
            <a:xfrm>
              <a:off x="1299598" y="2405880"/>
              <a:ext cx="27953" cy="27953"/>
            </a:xfrm>
            <a:custGeom>
              <a:avLst/>
              <a:gdLst/>
              <a:ahLst/>
              <a:cxnLst/>
              <a:rect l="l" t="t" r="r" b="b"/>
              <a:pathLst>
                <a:path w="480" h="480" extrusionOk="0">
                  <a:moveTo>
                    <a:pt x="69" y="92"/>
                  </a:moveTo>
                  <a:cubicBezTo>
                    <a:pt x="1" y="160"/>
                    <a:pt x="46" y="434"/>
                    <a:pt x="229" y="457"/>
                  </a:cubicBezTo>
                  <a:cubicBezTo>
                    <a:pt x="343" y="480"/>
                    <a:pt x="480" y="366"/>
                    <a:pt x="480" y="275"/>
                  </a:cubicBezTo>
                  <a:cubicBezTo>
                    <a:pt x="480" y="138"/>
                    <a:pt x="137" y="1"/>
                    <a:pt x="69"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38"/>
            <p:cNvSpPr/>
            <p:nvPr/>
          </p:nvSpPr>
          <p:spPr>
            <a:xfrm>
              <a:off x="891545" y="2354051"/>
              <a:ext cx="148907" cy="190137"/>
            </a:xfrm>
            <a:custGeom>
              <a:avLst/>
              <a:gdLst/>
              <a:ahLst/>
              <a:cxnLst/>
              <a:rect l="l" t="t" r="r" b="b"/>
              <a:pathLst>
                <a:path w="2557" h="3265" extrusionOk="0">
                  <a:moveTo>
                    <a:pt x="2511" y="1621"/>
                  </a:moveTo>
                  <a:cubicBezTo>
                    <a:pt x="2557" y="2557"/>
                    <a:pt x="1895" y="3242"/>
                    <a:pt x="1256" y="3264"/>
                  </a:cubicBezTo>
                  <a:cubicBezTo>
                    <a:pt x="525" y="3264"/>
                    <a:pt x="0" y="2351"/>
                    <a:pt x="0" y="1621"/>
                  </a:cubicBezTo>
                  <a:cubicBezTo>
                    <a:pt x="0" y="891"/>
                    <a:pt x="548" y="0"/>
                    <a:pt x="1256" y="0"/>
                  </a:cubicBezTo>
                  <a:cubicBezTo>
                    <a:pt x="1917" y="23"/>
                    <a:pt x="2328" y="776"/>
                    <a:pt x="2351" y="822"/>
                  </a:cubicBezTo>
                  <a:cubicBezTo>
                    <a:pt x="2100" y="1005"/>
                    <a:pt x="1826" y="1210"/>
                    <a:pt x="1575" y="1393"/>
                  </a:cubicBezTo>
                  <a:lnTo>
                    <a:pt x="2511" y="162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38"/>
            <p:cNvSpPr/>
            <p:nvPr/>
          </p:nvSpPr>
          <p:spPr>
            <a:xfrm>
              <a:off x="920779" y="2471045"/>
              <a:ext cx="30632" cy="30632"/>
            </a:xfrm>
            <a:custGeom>
              <a:avLst/>
              <a:gdLst/>
              <a:ahLst/>
              <a:cxnLst/>
              <a:rect l="l" t="t" r="r" b="b"/>
              <a:pathLst>
                <a:path w="526" h="526" extrusionOk="0">
                  <a:moveTo>
                    <a:pt x="69" y="91"/>
                  </a:moveTo>
                  <a:cubicBezTo>
                    <a:pt x="0" y="160"/>
                    <a:pt x="46" y="457"/>
                    <a:pt x="251" y="502"/>
                  </a:cubicBezTo>
                  <a:cubicBezTo>
                    <a:pt x="388" y="525"/>
                    <a:pt x="525" y="411"/>
                    <a:pt x="525" y="297"/>
                  </a:cubicBezTo>
                  <a:cubicBezTo>
                    <a:pt x="525" y="160"/>
                    <a:pt x="137" y="0"/>
                    <a:pt x="69" y="9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38"/>
            <p:cNvSpPr/>
            <p:nvPr/>
          </p:nvSpPr>
          <p:spPr>
            <a:xfrm>
              <a:off x="1242469" y="2242415"/>
              <a:ext cx="198115" cy="136969"/>
            </a:xfrm>
            <a:custGeom>
              <a:avLst/>
              <a:gdLst/>
              <a:ahLst/>
              <a:cxnLst/>
              <a:rect l="l" t="t" r="r" b="b"/>
              <a:pathLst>
                <a:path w="3402" h="2352" extrusionOk="0">
                  <a:moveTo>
                    <a:pt x="3378" y="1552"/>
                  </a:moveTo>
                  <a:cubicBezTo>
                    <a:pt x="3264" y="1415"/>
                    <a:pt x="2785" y="913"/>
                    <a:pt x="2077" y="867"/>
                  </a:cubicBezTo>
                  <a:cubicBezTo>
                    <a:pt x="1255" y="822"/>
                    <a:pt x="411" y="1415"/>
                    <a:pt x="69" y="2351"/>
                  </a:cubicBezTo>
                  <a:cubicBezTo>
                    <a:pt x="69" y="2305"/>
                    <a:pt x="0" y="1096"/>
                    <a:pt x="913" y="502"/>
                  </a:cubicBezTo>
                  <a:cubicBezTo>
                    <a:pt x="1643" y="0"/>
                    <a:pt x="2808" y="69"/>
                    <a:pt x="3218" y="708"/>
                  </a:cubicBezTo>
                  <a:cubicBezTo>
                    <a:pt x="3401" y="982"/>
                    <a:pt x="3401" y="1324"/>
                    <a:pt x="3378" y="155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38"/>
            <p:cNvSpPr/>
            <p:nvPr/>
          </p:nvSpPr>
          <p:spPr>
            <a:xfrm>
              <a:off x="848976" y="2296865"/>
              <a:ext cx="230028" cy="114374"/>
            </a:xfrm>
            <a:custGeom>
              <a:avLst/>
              <a:gdLst/>
              <a:ahLst/>
              <a:cxnLst/>
              <a:rect l="l" t="t" r="r" b="b"/>
              <a:pathLst>
                <a:path w="3950" h="1964" extrusionOk="0">
                  <a:moveTo>
                    <a:pt x="161" y="1964"/>
                  </a:moveTo>
                  <a:cubicBezTo>
                    <a:pt x="297" y="1758"/>
                    <a:pt x="663" y="1234"/>
                    <a:pt x="1325" y="982"/>
                  </a:cubicBezTo>
                  <a:cubicBezTo>
                    <a:pt x="2192" y="663"/>
                    <a:pt x="3219" y="937"/>
                    <a:pt x="3950" y="1644"/>
                  </a:cubicBezTo>
                  <a:cubicBezTo>
                    <a:pt x="3881" y="1485"/>
                    <a:pt x="3447" y="526"/>
                    <a:pt x="2443" y="252"/>
                  </a:cubicBezTo>
                  <a:cubicBezTo>
                    <a:pt x="1507" y="1"/>
                    <a:pt x="275" y="435"/>
                    <a:pt x="69" y="1211"/>
                  </a:cubicBezTo>
                  <a:cubicBezTo>
                    <a:pt x="24" y="1370"/>
                    <a:pt x="1" y="1622"/>
                    <a:pt x="161" y="196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38"/>
            <p:cNvSpPr/>
            <p:nvPr/>
          </p:nvSpPr>
          <p:spPr>
            <a:xfrm>
              <a:off x="790508" y="2316839"/>
              <a:ext cx="293796" cy="132951"/>
            </a:xfrm>
            <a:custGeom>
              <a:avLst/>
              <a:gdLst/>
              <a:ahLst/>
              <a:cxnLst/>
              <a:rect l="l" t="t" r="r" b="b"/>
              <a:pathLst>
                <a:path w="5045" h="2283" extrusionOk="0">
                  <a:moveTo>
                    <a:pt x="4954" y="1484"/>
                  </a:moveTo>
                  <a:cubicBezTo>
                    <a:pt x="4976" y="1530"/>
                    <a:pt x="5045" y="1484"/>
                    <a:pt x="5022" y="1438"/>
                  </a:cubicBezTo>
                  <a:cubicBezTo>
                    <a:pt x="4862" y="1119"/>
                    <a:pt x="4543" y="571"/>
                    <a:pt x="3881" y="297"/>
                  </a:cubicBezTo>
                  <a:cubicBezTo>
                    <a:pt x="3721" y="251"/>
                    <a:pt x="3082" y="0"/>
                    <a:pt x="2329" y="320"/>
                  </a:cubicBezTo>
                  <a:cubicBezTo>
                    <a:pt x="1575" y="639"/>
                    <a:pt x="1279" y="1301"/>
                    <a:pt x="1210" y="1484"/>
                  </a:cubicBezTo>
                  <a:cubicBezTo>
                    <a:pt x="1210" y="1507"/>
                    <a:pt x="1187" y="1507"/>
                    <a:pt x="1187" y="1507"/>
                  </a:cubicBezTo>
                  <a:cubicBezTo>
                    <a:pt x="799" y="1530"/>
                    <a:pt x="434" y="1552"/>
                    <a:pt x="46" y="1575"/>
                  </a:cubicBezTo>
                  <a:cubicBezTo>
                    <a:pt x="0" y="1575"/>
                    <a:pt x="0" y="1621"/>
                    <a:pt x="23" y="1644"/>
                  </a:cubicBezTo>
                  <a:cubicBezTo>
                    <a:pt x="137" y="1758"/>
                    <a:pt x="320" y="1895"/>
                    <a:pt x="525" y="2009"/>
                  </a:cubicBezTo>
                  <a:cubicBezTo>
                    <a:pt x="822" y="2146"/>
                    <a:pt x="1096" y="2237"/>
                    <a:pt x="1279" y="2260"/>
                  </a:cubicBezTo>
                  <a:cubicBezTo>
                    <a:pt x="1301" y="2283"/>
                    <a:pt x="1324" y="2260"/>
                    <a:pt x="1324" y="2237"/>
                  </a:cubicBezTo>
                  <a:cubicBezTo>
                    <a:pt x="1598" y="1415"/>
                    <a:pt x="2306" y="822"/>
                    <a:pt x="3150" y="754"/>
                  </a:cubicBezTo>
                  <a:cubicBezTo>
                    <a:pt x="3835" y="685"/>
                    <a:pt x="4497" y="959"/>
                    <a:pt x="4954" y="148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38"/>
            <p:cNvSpPr/>
            <p:nvPr/>
          </p:nvSpPr>
          <p:spPr>
            <a:xfrm>
              <a:off x="847636" y="2167932"/>
              <a:ext cx="207433" cy="70523"/>
            </a:xfrm>
            <a:custGeom>
              <a:avLst/>
              <a:gdLst/>
              <a:ahLst/>
              <a:cxnLst/>
              <a:rect l="l" t="t" r="r" b="b"/>
              <a:pathLst>
                <a:path w="3562" h="1211" extrusionOk="0">
                  <a:moveTo>
                    <a:pt x="3493" y="891"/>
                  </a:moveTo>
                  <a:cubicBezTo>
                    <a:pt x="3128" y="343"/>
                    <a:pt x="2512" y="1"/>
                    <a:pt x="1850" y="1"/>
                  </a:cubicBezTo>
                  <a:cubicBezTo>
                    <a:pt x="1850" y="1"/>
                    <a:pt x="1827" y="1"/>
                    <a:pt x="1827" y="1"/>
                  </a:cubicBezTo>
                  <a:cubicBezTo>
                    <a:pt x="1097" y="1"/>
                    <a:pt x="435" y="389"/>
                    <a:pt x="69" y="982"/>
                  </a:cubicBezTo>
                  <a:cubicBezTo>
                    <a:pt x="1" y="1096"/>
                    <a:pt x="115" y="1211"/>
                    <a:pt x="229" y="1165"/>
                  </a:cubicBezTo>
                  <a:cubicBezTo>
                    <a:pt x="594" y="982"/>
                    <a:pt x="1165" y="800"/>
                    <a:pt x="1850" y="800"/>
                  </a:cubicBezTo>
                  <a:cubicBezTo>
                    <a:pt x="2489" y="777"/>
                    <a:pt x="3014" y="937"/>
                    <a:pt x="3356" y="1074"/>
                  </a:cubicBezTo>
                  <a:cubicBezTo>
                    <a:pt x="3470" y="1119"/>
                    <a:pt x="3562" y="982"/>
                    <a:pt x="3493" y="89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38"/>
            <p:cNvSpPr/>
            <p:nvPr/>
          </p:nvSpPr>
          <p:spPr>
            <a:xfrm>
              <a:off x="1039055" y="2300883"/>
              <a:ext cx="47927" cy="43909"/>
            </a:xfrm>
            <a:custGeom>
              <a:avLst/>
              <a:gdLst/>
              <a:ahLst/>
              <a:cxnLst/>
              <a:rect l="l" t="t" r="r" b="b"/>
              <a:pathLst>
                <a:path w="823" h="754" extrusionOk="0">
                  <a:moveTo>
                    <a:pt x="1" y="115"/>
                  </a:moveTo>
                  <a:cubicBezTo>
                    <a:pt x="389" y="183"/>
                    <a:pt x="640" y="388"/>
                    <a:pt x="777" y="754"/>
                  </a:cubicBezTo>
                  <a:cubicBezTo>
                    <a:pt x="822" y="366"/>
                    <a:pt x="389" y="0"/>
                    <a:pt x="1" y="11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38"/>
            <p:cNvSpPr/>
            <p:nvPr/>
          </p:nvSpPr>
          <p:spPr>
            <a:xfrm>
              <a:off x="1246429" y="2270309"/>
              <a:ext cx="239346" cy="118334"/>
            </a:xfrm>
            <a:custGeom>
              <a:avLst/>
              <a:gdLst/>
              <a:ahLst/>
              <a:cxnLst/>
              <a:rect l="l" t="t" r="r" b="b"/>
              <a:pathLst>
                <a:path w="4110" h="2032" extrusionOk="0">
                  <a:moveTo>
                    <a:pt x="92" y="1986"/>
                  </a:moveTo>
                  <a:cubicBezTo>
                    <a:pt x="69" y="2032"/>
                    <a:pt x="23" y="2009"/>
                    <a:pt x="23" y="1963"/>
                  </a:cubicBezTo>
                  <a:cubicBezTo>
                    <a:pt x="1" y="1621"/>
                    <a:pt x="23" y="1028"/>
                    <a:pt x="457" y="548"/>
                  </a:cubicBezTo>
                  <a:cubicBezTo>
                    <a:pt x="548" y="457"/>
                    <a:pt x="959" y="0"/>
                    <a:pt x="1690" y="23"/>
                  </a:cubicBezTo>
                  <a:cubicBezTo>
                    <a:pt x="2420" y="23"/>
                    <a:pt x="2945" y="503"/>
                    <a:pt x="3082" y="640"/>
                  </a:cubicBezTo>
                  <a:cubicBezTo>
                    <a:pt x="3082" y="640"/>
                    <a:pt x="3105" y="662"/>
                    <a:pt x="3128" y="640"/>
                  </a:cubicBezTo>
                  <a:cubicBezTo>
                    <a:pt x="3424" y="525"/>
                    <a:pt x="3744" y="411"/>
                    <a:pt x="4063" y="297"/>
                  </a:cubicBezTo>
                  <a:cubicBezTo>
                    <a:pt x="4086" y="297"/>
                    <a:pt x="4109" y="320"/>
                    <a:pt x="4109" y="366"/>
                  </a:cubicBezTo>
                  <a:cubicBezTo>
                    <a:pt x="4063" y="503"/>
                    <a:pt x="3972" y="662"/>
                    <a:pt x="3858" y="845"/>
                  </a:cubicBezTo>
                  <a:cubicBezTo>
                    <a:pt x="3675" y="1096"/>
                    <a:pt x="3493" y="1256"/>
                    <a:pt x="3356" y="1370"/>
                  </a:cubicBezTo>
                  <a:cubicBezTo>
                    <a:pt x="3333" y="1370"/>
                    <a:pt x="3310" y="1370"/>
                    <a:pt x="3310" y="1347"/>
                  </a:cubicBezTo>
                  <a:cubicBezTo>
                    <a:pt x="2762" y="731"/>
                    <a:pt x="1918" y="457"/>
                    <a:pt x="1233" y="685"/>
                  </a:cubicBezTo>
                  <a:cubicBezTo>
                    <a:pt x="640" y="868"/>
                    <a:pt x="229" y="1370"/>
                    <a:pt x="92"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38"/>
            <p:cNvSpPr/>
            <p:nvPr/>
          </p:nvSpPr>
          <p:spPr>
            <a:xfrm>
              <a:off x="1226513" y="2284926"/>
              <a:ext cx="31913" cy="38610"/>
            </a:xfrm>
            <a:custGeom>
              <a:avLst/>
              <a:gdLst/>
              <a:ahLst/>
              <a:cxnLst/>
              <a:rect l="l" t="t" r="r" b="b"/>
              <a:pathLst>
                <a:path w="548" h="663" extrusionOk="0">
                  <a:moveTo>
                    <a:pt x="548" y="1"/>
                  </a:moveTo>
                  <a:cubicBezTo>
                    <a:pt x="228" y="23"/>
                    <a:pt x="0" y="389"/>
                    <a:pt x="137" y="662"/>
                  </a:cubicBezTo>
                  <a:cubicBezTo>
                    <a:pt x="137" y="366"/>
                    <a:pt x="274" y="137"/>
                    <a:pt x="5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38"/>
            <p:cNvSpPr/>
            <p:nvPr/>
          </p:nvSpPr>
          <p:spPr>
            <a:xfrm>
              <a:off x="1222495" y="2118782"/>
              <a:ext cx="202134" cy="90439"/>
            </a:xfrm>
            <a:custGeom>
              <a:avLst/>
              <a:gdLst/>
              <a:ahLst/>
              <a:cxnLst/>
              <a:rect l="l" t="t" r="r" b="b"/>
              <a:pathLst>
                <a:path w="3471" h="1553" extrusionOk="0">
                  <a:moveTo>
                    <a:pt x="3288" y="799"/>
                  </a:moveTo>
                  <a:cubicBezTo>
                    <a:pt x="3402" y="822"/>
                    <a:pt x="3470" y="685"/>
                    <a:pt x="3402" y="594"/>
                  </a:cubicBezTo>
                  <a:cubicBezTo>
                    <a:pt x="2991" y="206"/>
                    <a:pt x="2466" y="0"/>
                    <a:pt x="1941" y="0"/>
                  </a:cubicBezTo>
                  <a:cubicBezTo>
                    <a:pt x="1758" y="0"/>
                    <a:pt x="1598" y="23"/>
                    <a:pt x="1416" y="69"/>
                  </a:cubicBezTo>
                  <a:cubicBezTo>
                    <a:pt x="777" y="251"/>
                    <a:pt x="275" y="708"/>
                    <a:pt x="46" y="1324"/>
                  </a:cubicBezTo>
                  <a:cubicBezTo>
                    <a:pt x="1" y="1438"/>
                    <a:pt x="115" y="1552"/>
                    <a:pt x="229" y="1484"/>
                  </a:cubicBezTo>
                  <a:cubicBezTo>
                    <a:pt x="526" y="1256"/>
                    <a:pt x="1005" y="982"/>
                    <a:pt x="1621" y="845"/>
                  </a:cubicBezTo>
                  <a:cubicBezTo>
                    <a:pt x="2283" y="662"/>
                    <a:pt x="2877" y="731"/>
                    <a:pt x="3288"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38"/>
            <p:cNvSpPr/>
            <p:nvPr/>
          </p:nvSpPr>
          <p:spPr>
            <a:xfrm>
              <a:off x="1035095" y="2586642"/>
              <a:ext cx="320409" cy="219429"/>
            </a:xfrm>
            <a:custGeom>
              <a:avLst/>
              <a:gdLst/>
              <a:ahLst/>
              <a:cxnLst/>
              <a:rect l="l" t="t" r="r" b="b"/>
              <a:pathLst>
                <a:path w="5502" h="3768" extrusionOk="0">
                  <a:moveTo>
                    <a:pt x="2899" y="845"/>
                  </a:moveTo>
                  <a:cubicBezTo>
                    <a:pt x="3652" y="708"/>
                    <a:pt x="3789" y="1"/>
                    <a:pt x="4360" y="69"/>
                  </a:cubicBezTo>
                  <a:cubicBezTo>
                    <a:pt x="4816" y="115"/>
                    <a:pt x="5182" y="640"/>
                    <a:pt x="5296" y="1074"/>
                  </a:cubicBezTo>
                  <a:cubicBezTo>
                    <a:pt x="5501" y="1987"/>
                    <a:pt x="4702" y="2877"/>
                    <a:pt x="4040" y="3265"/>
                  </a:cubicBezTo>
                  <a:cubicBezTo>
                    <a:pt x="3219" y="3767"/>
                    <a:pt x="2374" y="3630"/>
                    <a:pt x="2077" y="3584"/>
                  </a:cubicBezTo>
                  <a:cubicBezTo>
                    <a:pt x="1872" y="3539"/>
                    <a:pt x="1210" y="3379"/>
                    <a:pt x="685" y="2808"/>
                  </a:cubicBezTo>
                  <a:cubicBezTo>
                    <a:pt x="434" y="2534"/>
                    <a:pt x="0" y="2055"/>
                    <a:pt x="114" y="1462"/>
                  </a:cubicBezTo>
                  <a:cubicBezTo>
                    <a:pt x="183" y="1028"/>
                    <a:pt x="548" y="663"/>
                    <a:pt x="959" y="526"/>
                  </a:cubicBezTo>
                  <a:cubicBezTo>
                    <a:pt x="1689" y="275"/>
                    <a:pt x="2055" y="1005"/>
                    <a:pt x="2899" y="84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38"/>
            <p:cNvSpPr/>
            <p:nvPr/>
          </p:nvSpPr>
          <p:spPr>
            <a:xfrm>
              <a:off x="1028456" y="3114367"/>
              <a:ext cx="437345" cy="648738"/>
            </a:xfrm>
            <a:custGeom>
              <a:avLst/>
              <a:gdLst/>
              <a:ahLst/>
              <a:cxnLst/>
              <a:rect l="l" t="t" r="r" b="b"/>
              <a:pathLst>
                <a:path w="7510" h="11140" extrusionOk="0">
                  <a:moveTo>
                    <a:pt x="2602" y="3972"/>
                  </a:moveTo>
                  <a:cubicBezTo>
                    <a:pt x="1918" y="2488"/>
                    <a:pt x="1826" y="1050"/>
                    <a:pt x="1895" y="23"/>
                  </a:cubicBez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7510" y="8263"/>
                  </a:lnTo>
                  <a:cubicBezTo>
                    <a:pt x="6460" y="7898"/>
                    <a:pt x="3903" y="6780"/>
                    <a:pt x="2602" y="397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38"/>
            <p:cNvSpPr/>
            <p:nvPr/>
          </p:nvSpPr>
          <p:spPr>
            <a:xfrm>
              <a:off x="1175965" y="2731531"/>
              <a:ext cx="22653" cy="22653"/>
            </a:xfrm>
            <a:custGeom>
              <a:avLst/>
              <a:gdLst/>
              <a:ahLst/>
              <a:cxnLst/>
              <a:rect l="l" t="t" r="r" b="b"/>
              <a:pathLst>
                <a:path w="389" h="389" extrusionOk="0">
                  <a:moveTo>
                    <a:pt x="343" y="46"/>
                  </a:moveTo>
                  <a:cubicBezTo>
                    <a:pt x="389" y="92"/>
                    <a:pt x="389" y="275"/>
                    <a:pt x="252" y="343"/>
                  </a:cubicBezTo>
                  <a:cubicBezTo>
                    <a:pt x="161" y="389"/>
                    <a:pt x="46" y="343"/>
                    <a:pt x="24" y="298"/>
                  </a:cubicBezTo>
                  <a:cubicBezTo>
                    <a:pt x="1" y="206"/>
                    <a:pt x="252" y="1"/>
                    <a:pt x="343" y="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38"/>
            <p:cNvSpPr/>
            <p:nvPr/>
          </p:nvSpPr>
          <p:spPr>
            <a:xfrm>
              <a:off x="755916" y="2489622"/>
              <a:ext cx="63884" cy="67844"/>
            </a:xfrm>
            <a:custGeom>
              <a:avLst/>
              <a:gdLst/>
              <a:ahLst/>
              <a:cxnLst/>
              <a:rect l="l" t="t" r="r" b="b"/>
              <a:pathLst>
                <a:path w="1097" h="1165" extrusionOk="0">
                  <a:moveTo>
                    <a:pt x="663" y="69"/>
                  </a:moveTo>
                  <a:cubicBezTo>
                    <a:pt x="960" y="138"/>
                    <a:pt x="1097" y="822"/>
                    <a:pt x="868" y="1005"/>
                  </a:cubicBezTo>
                  <a:cubicBezTo>
                    <a:pt x="663" y="1165"/>
                    <a:pt x="138" y="1005"/>
                    <a:pt x="69" y="685"/>
                  </a:cubicBezTo>
                  <a:cubicBezTo>
                    <a:pt x="1" y="343"/>
                    <a:pt x="435" y="1"/>
                    <a:pt x="663"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38"/>
            <p:cNvSpPr/>
            <p:nvPr/>
          </p:nvSpPr>
          <p:spPr>
            <a:xfrm>
              <a:off x="709444" y="2570686"/>
              <a:ext cx="30632" cy="31971"/>
            </a:xfrm>
            <a:custGeom>
              <a:avLst/>
              <a:gdLst/>
              <a:ahLst/>
              <a:cxnLst/>
              <a:rect l="l" t="t" r="r" b="b"/>
              <a:pathLst>
                <a:path w="526" h="549" extrusionOk="0">
                  <a:moveTo>
                    <a:pt x="320" y="24"/>
                  </a:moveTo>
                  <a:cubicBezTo>
                    <a:pt x="457" y="69"/>
                    <a:pt x="525" y="389"/>
                    <a:pt x="411" y="480"/>
                  </a:cubicBezTo>
                  <a:cubicBezTo>
                    <a:pt x="320" y="549"/>
                    <a:pt x="69" y="480"/>
                    <a:pt x="46" y="320"/>
                  </a:cubicBezTo>
                  <a:cubicBezTo>
                    <a:pt x="0" y="161"/>
                    <a:pt x="206" y="1"/>
                    <a:pt x="320"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38"/>
            <p:cNvSpPr/>
            <p:nvPr/>
          </p:nvSpPr>
          <p:spPr>
            <a:xfrm>
              <a:off x="1428530" y="2441753"/>
              <a:ext cx="63884" cy="66563"/>
            </a:xfrm>
            <a:custGeom>
              <a:avLst/>
              <a:gdLst/>
              <a:ahLst/>
              <a:cxnLst/>
              <a:rect l="l" t="t" r="r" b="b"/>
              <a:pathLst>
                <a:path w="1097" h="1143" extrusionOk="0">
                  <a:moveTo>
                    <a:pt x="663" y="47"/>
                  </a:moveTo>
                  <a:cubicBezTo>
                    <a:pt x="959" y="115"/>
                    <a:pt x="1096" y="800"/>
                    <a:pt x="845" y="1005"/>
                  </a:cubicBezTo>
                  <a:cubicBezTo>
                    <a:pt x="663" y="1142"/>
                    <a:pt x="138" y="1005"/>
                    <a:pt x="69" y="686"/>
                  </a:cubicBezTo>
                  <a:cubicBezTo>
                    <a:pt x="1" y="343"/>
                    <a:pt x="411" y="1"/>
                    <a:pt x="663" y="4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38"/>
            <p:cNvSpPr/>
            <p:nvPr/>
          </p:nvSpPr>
          <p:spPr>
            <a:xfrm>
              <a:off x="1194600" y="2352712"/>
              <a:ext cx="107735" cy="202134"/>
            </a:xfrm>
            <a:custGeom>
              <a:avLst/>
              <a:gdLst/>
              <a:ahLst/>
              <a:cxnLst/>
              <a:rect l="l" t="t" r="r" b="b"/>
              <a:pathLst>
                <a:path w="1850" h="3471" extrusionOk="0">
                  <a:moveTo>
                    <a:pt x="251" y="1"/>
                  </a:moveTo>
                  <a:cubicBezTo>
                    <a:pt x="0" y="868"/>
                    <a:pt x="92" y="1849"/>
                    <a:pt x="457" y="2694"/>
                  </a:cubicBezTo>
                  <a:cubicBezTo>
                    <a:pt x="480" y="2740"/>
                    <a:pt x="525" y="2762"/>
                    <a:pt x="594" y="2740"/>
                  </a:cubicBezTo>
                  <a:cubicBezTo>
                    <a:pt x="822" y="2443"/>
                    <a:pt x="1164" y="2352"/>
                    <a:pt x="1438" y="2648"/>
                  </a:cubicBezTo>
                  <a:cubicBezTo>
                    <a:pt x="1689" y="2945"/>
                    <a:pt x="1507" y="3379"/>
                    <a:pt x="1142" y="3470"/>
                  </a:cubicBezTo>
                  <a:cubicBezTo>
                    <a:pt x="1575" y="3447"/>
                    <a:pt x="1849" y="2922"/>
                    <a:pt x="1575" y="2557"/>
                  </a:cubicBezTo>
                  <a:cubicBezTo>
                    <a:pt x="1324" y="2169"/>
                    <a:pt x="708" y="2192"/>
                    <a:pt x="457" y="2580"/>
                  </a:cubicBezTo>
                  <a:cubicBezTo>
                    <a:pt x="457" y="2580"/>
                    <a:pt x="639" y="2603"/>
                    <a:pt x="639" y="2603"/>
                  </a:cubicBezTo>
                  <a:cubicBezTo>
                    <a:pt x="297" y="1781"/>
                    <a:pt x="183" y="891"/>
                    <a:pt x="25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38"/>
            <p:cNvSpPr/>
            <p:nvPr/>
          </p:nvSpPr>
          <p:spPr>
            <a:xfrm>
              <a:off x="1238451" y="2509539"/>
              <a:ext cx="50548" cy="51946"/>
            </a:xfrm>
            <a:custGeom>
              <a:avLst/>
              <a:gdLst/>
              <a:ahLst/>
              <a:cxnLst/>
              <a:rect l="l" t="t" r="r" b="b"/>
              <a:pathLst>
                <a:path w="868" h="892" extrusionOk="0">
                  <a:moveTo>
                    <a:pt x="1" y="709"/>
                  </a:moveTo>
                  <a:cubicBezTo>
                    <a:pt x="274" y="891"/>
                    <a:pt x="640" y="800"/>
                    <a:pt x="777" y="572"/>
                  </a:cubicBezTo>
                  <a:cubicBezTo>
                    <a:pt x="868" y="412"/>
                    <a:pt x="845" y="184"/>
                    <a:pt x="708" y="1"/>
                  </a:cubicBezTo>
                  <a:cubicBezTo>
                    <a:pt x="708" y="69"/>
                    <a:pt x="663" y="298"/>
                    <a:pt x="457" y="503"/>
                  </a:cubicBezTo>
                  <a:cubicBezTo>
                    <a:pt x="274" y="663"/>
                    <a:pt x="69" y="709"/>
                    <a:pt x="1" y="70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38"/>
            <p:cNvSpPr/>
            <p:nvPr/>
          </p:nvSpPr>
          <p:spPr>
            <a:xfrm>
              <a:off x="343903" y="1750562"/>
              <a:ext cx="1264165" cy="733819"/>
            </a:xfrm>
            <a:custGeom>
              <a:avLst/>
              <a:gdLst/>
              <a:ahLst/>
              <a:cxnLst/>
              <a:rect l="l" t="t" r="r" b="b"/>
              <a:pathLst>
                <a:path w="21708" h="12601" extrusionOk="0">
                  <a:moveTo>
                    <a:pt x="3150" y="11710"/>
                  </a:moveTo>
                  <a:cubicBezTo>
                    <a:pt x="3903" y="11573"/>
                    <a:pt x="4428" y="12121"/>
                    <a:pt x="4451" y="12144"/>
                  </a:cubicBezTo>
                  <a:cubicBezTo>
                    <a:pt x="5387" y="11596"/>
                    <a:pt x="6985" y="10455"/>
                    <a:pt x="8240" y="8446"/>
                  </a:cubicBezTo>
                  <a:cubicBezTo>
                    <a:pt x="9176" y="6962"/>
                    <a:pt x="9610" y="5570"/>
                    <a:pt x="9815" y="4634"/>
                  </a:cubicBezTo>
                  <a:cubicBezTo>
                    <a:pt x="10317" y="4977"/>
                    <a:pt x="11116" y="5433"/>
                    <a:pt x="12189" y="5661"/>
                  </a:cubicBezTo>
                  <a:cubicBezTo>
                    <a:pt x="14494" y="6141"/>
                    <a:pt x="16366" y="5205"/>
                    <a:pt x="16937" y="4863"/>
                  </a:cubicBezTo>
                  <a:cubicBezTo>
                    <a:pt x="17325" y="5136"/>
                    <a:pt x="17804" y="5524"/>
                    <a:pt x="18260" y="6095"/>
                  </a:cubicBezTo>
                  <a:cubicBezTo>
                    <a:pt x="19219" y="7373"/>
                    <a:pt x="19379" y="8743"/>
                    <a:pt x="19402" y="9336"/>
                  </a:cubicBezTo>
                  <a:cubicBezTo>
                    <a:pt x="20086" y="9199"/>
                    <a:pt x="20611" y="8674"/>
                    <a:pt x="20748" y="8035"/>
                  </a:cubicBezTo>
                  <a:cubicBezTo>
                    <a:pt x="20908" y="7191"/>
                    <a:pt x="20337" y="6597"/>
                    <a:pt x="20269" y="6529"/>
                  </a:cubicBezTo>
                  <a:cubicBezTo>
                    <a:pt x="20543" y="6643"/>
                    <a:pt x="20908" y="6757"/>
                    <a:pt x="21136" y="6597"/>
                  </a:cubicBezTo>
                  <a:cubicBezTo>
                    <a:pt x="21707" y="6164"/>
                    <a:pt x="21068" y="3950"/>
                    <a:pt x="19904" y="2489"/>
                  </a:cubicBezTo>
                  <a:cubicBezTo>
                    <a:pt x="18534" y="800"/>
                    <a:pt x="16320" y="1"/>
                    <a:pt x="14266" y="1"/>
                  </a:cubicBezTo>
                  <a:cubicBezTo>
                    <a:pt x="14015" y="1"/>
                    <a:pt x="13764" y="24"/>
                    <a:pt x="13513" y="46"/>
                  </a:cubicBezTo>
                  <a:cubicBezTo>
                    <a:pt x="11550" y="229"/>
                    <a:pt x="10157" y="1142"/>
                    <a:pt x="9495" y="1621"/>
                  </a:cubicBezTo>
                  <a:cubicBezTo>
                    <a:pt x="8970" y="1553"/>
                    <a:pt x="8217" y="1484"/>
                    <a:pt x="7327" y="1576"/>
                  </a:cubicBezTo>
                  <a:cubicBezTo>
                    <a:pt x="6802" y="1621"/>
                    <a:pt x="5638" y="1781"/>
                    <a:pt x="4405" y="2489"/>
                  </a:cubicBezTo>
                  <a:cubicBezTo>
                    <a:pt x="4246" y="2580"/>
                    <a:pt x="2694" y="3516"/>
                    <a:pt x="1758" y="5251"/>
                  </a:cubicBezTo>
                  <a:cubicBezTo>
                    <a:pt x="0" y="8583"/>
                    <a:pt x="1940" y="12281"/>
                    <a:pt x="2100" y="12600"/>
                  </a:cubicBezTo>
                  <a:cubicBezTo>
                    <a:pt x="2123" y="12555"/>
                    <a:pt x="2397" y="11870"/>
                    <a:pt x="3150" y="117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38"/>
            <p:cNvSpPr/>
            <p:nvPr/>
          </p:nvSpPr>
          <p:spPr>
            <a:xfrm>
              <a:off x="526004" y="2296865"/>
              <a:ext cx="126312" cy="231368"/>
            </a:xfrm>
            <a:custGeom>
              <a:avLst/>
              <a:gdLst/>
              <a:ahLst/>
              <a:cxnLst/>
              <a:rect l="l" t="t" r="r" b="b"/>
              <a:pathLst>
                <a:path w="2169" h="3973" extrusionOk="0">
                  <a:moveTo>
                    <a:pt x="2169" y="1"/>
                  </a:moveTo>
                  <a:cubicBezTo>
                    <a:pt x="1575" y="503"/>
                    <a:pt x="1119" y="1119"/>
                    <a:pt x="753" y="1804"/>
                  </a:cubicBezTo>
                  <a:cubicBezTo>
                    <a:pt x="388" y="2466"/>
                    <a:pt x="92" y="3196"/>
                    <a:pt x="0" y="3973"/>
                  </a:cubicBezTo>
                  <a:cubicBezTo>
                    <a:pt x="228" y="3630"/>
                    <a:pt x="388" y="3311"/>
                    <a:pt x="571" y="2991"/>
                  </a:cubicBezTo>
                  <a:cubicBezTo>
                    <a:pt x="1073" y="2055"/>
                    <a:pt x="1712" y="960"/>
                    <a:pt x="2169"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38"/>
            <p:cNvSpPr/>
            <p:nvPr/>
          </p:nvSpPr>
          <p:spPr>
            <a:xfrm>
              <a:off x="977908" y="1735945"/>
              <a:ext cx="507867" cy="216751"/>
            </a:xfrm>
            <a:custGeom>
              <a:avLst/>
              <a:gdLst/>
              <a:ahLst/>
              <a:cxnLst/>
              <a:rect l="l" t="t" r="r" b="b"/>
              <a:pathLst>
                <a:path w="8721" h="3722" extrusionOk="0">
                  <a:moveTo>
                    <a:pt x="1" y="2101"/>
                  </a:moveTo>
                  <a:cubicBezTo>
                    <a:pt x="3059" y="640"/>
                    <a:pt x="6346" y="1325"/>
                    <a:pt x="8720" y="3721"/>
                  </a:cubicBezTo>
                  <a:cubicBezTo>
                    <a:pt x="6871" y="845"/>
                    <a:pt x="2740" y="1"/>
                    <a:pt x="1" y="210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38"/>
            <p:cNvSpPr/>
            <p:nvPr/>
          </p:nvSpPr>
          <p:spPr>
            <a:xfrm>
              <a:off x="494091" y="2279627"/>
              <a:ext cx="51887" cy="259262"/>
            </a:xfrm>
            <a:custGeom>
              <a:avLst/>
              <a:gdLst/>
              <a:ahLst/>
              <a:cxnLst/>
              <a:rect l="l" t="t" r="r" b="b"/>
              <a:pathLst>
                <a:path w="891" h="4452" extrusionOk="0">
                  <a:moveTo>
                    <a:pt x="160" y="0"/>
                  </a:moveTo>
                  <a:cubicBezTo>
                    <a:pt x="0" y="753"/>
                    <a:pt x="23" y="1530"/>
                    <a:pt x="137" y="2306"/>
                  </a:cubicBezTo>
                  <a:cubicBezTo>
                    <a:pt x="274" y="3059"/>
                    <a:pt x="480" y="3789"/>
                    <a:pt x="891" y="4451"/>
                  </a:cubicBezTo>
                  <a:cubicBezTo>
                    <a:pt x="845" y="4063"/>
                    <a:pt x="799" y="3698"/>
                    <a:pt x="731" y="3333"/>
                  </a:cubicBezTo>
                  <a:cubicBezTo>
                    <a:pt x="548" y="2283"/>
                    <a:pt x="388" y="1027"/>
                    <a:pt x="1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38"/>
            <p:cNvSpPr/>
            <p:nvPr/>
          </p:nvSpPr>
          <p:spPr>
            <a:xfrm>
              <a:off x="989904" y="1851600"/>
              <a:ext cx="408111" cy="132951"/>
            </a:xfrm>
            <a:custGeom>
              <a:avLst/>
              <a:gdLst/>
              <a:ahLst/>
              <a:cxnLst/>
              <a:rect l="l" t="t" r="r" b="b"/>
              <a:pathLst>
                <a:path w="7008" h="2283" extrusionOk="0">
                  <a:moveTo>
                    <a:pt x="0" y="1393"/>
                  </a:moveTo>
                  <a:cubicBezTo>
                    <a:pt x="2374" y="594"/>
                    <a:pt x="4931" y="891"/>
                    <a:pt x="7008" y="2283"/>
                  </a:cubicBezTo>
                  <a:cubicBezTo>
                    <a:pt x="5296" y="389"/>
                    <a:pt x="2146" y="0"/>
                    <a:pt x="0" y="139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38"/>
            <p:cNvSpPr/>
            <p:nvPr/>
          </p:nvSpPr>
          <p:spPr>
            <a:xfrm>
              <a:off x="520647" y="1931323"/>
              <a:ext cx="312431" cy="329727"/>
            </a:xfrm>
            <a:custGeom>
              <a:avLst/>
              <a:gdLst/>
              <a:ahLst/>
              <a:cxnLst/>
              <a:rect l="l" t="t" r="r" b="b"/>
              <a:pathLst>
                <a:path w="5365" h="5662" extrusionOk="0">
                  <a:moveTo>
                    <a:pt x="5205" y="92"/>
                  </a:moveTo>
                  <a:cubicBezTo>
                    <a:pt x="5228" y="69"/>
                    <a:pt x="5274" y="69"/>
                    <a:pt x="5274" y="115"/>
                  </a:cubicBezTo>
                  <a:cubicBezTo>
                    <a:pt x="5319" y="823"/>
                    <a:pt x="5365" y="2649"/>
                    <a:pt x="4132" y="4201"/>
                  </a:cubicBezTo>
                  <a:cubicBezTo>
                    <a:pt x="3744" y="4680"/>
                    <a:pt x="3333" y="5023"/>
                    <a:pt x="2945" y="5274"/>
                  </a:cubicBezTo>
                  <a:cubicBezTo>
                    <a:pt x="2923" y="5296"/>
                    <a:pt x="2877" y="5274"/>
                    <a:pt x="2877" y="5228"/>
                  </a:cubicBezTo>
                  <a:cubicBezTo>
                    <a:pt x="2945" y="4680"/>
                    <a:pt x="3014" y="4155"/>
                    <a:pt x="3060" y="3607"/>
                  </a:cubicBezTo>
                  <a:cubicBezTo>
                    <a:pt x="3082" y="3562"/>
                    <a:pt x="3014" y="3539"/>
                    <a:pt x="2991" y="3585"/>
                  </a:cubicBezTo>
                  <a:cubicBezTo>
                    <a:pt x="2603" y="4246"/>
                    <a:pt x="2238" y="4908"/>
                    <a:pt x="1850" y="5593"/>
                  </a:cubicBezTo>
                  <a:cubicBezTo>
                    <a:pt x="1827" y="5616"/>
                    <a:pt x="1758" y="5616"/>
                    <a:pt x="1758" y="5570"/>
                  </a:cubicBezTo>
                  <a:lnTo>
                    <a:pt x="1758" y="3333"/>
                  </a:lnTo>
                  <a:cubicBezTo>
                    <a:pt x="1758" y="3288"/>
                    <a:pt x="1690" y="3265"/>
                    <a:pt x="1690" y="3333"/>
                  </a:cubicBezTo>
                  <a:cubicBezTo>
                    <a:pt x="1074" y="5228"/>
                    <a:pt x="754" y="5662"/>
                    <a:pt x="572" y="5639"/>
                  </a:cubicBezTo>
                  <a:cubicBezTo>
                    <a:pt x="229" y="5570"/>
                    <a:pt x="1" y="3813"/>
                    <a:pt x="572" y="2306"/>
                  </a:cubicBezTo>
                  <a:cubicBezTo>
                    <a:pt x="1005" y="1165"/>
                    <a:pt x="1781" y="435"/>
                    <a:pt x="2306" y="24"/>
                  </a:cubicBezTo>
                  <a:cubicBezTo>
                    <a:pt x="2352" y="1"/>
                    <a:pt x="2398" y="24"/>
                    <a:pt x="2375" y="69"/>
                  </a:cubicBezTo>
                  <a:cubicBezTo>
                    <a:pt x="2306" y="549"/>
                    <a:pt x="2215" y="1028"/>
                    <a:pt x="2124" y="1507"/>
                  </a:cubicBezTo>
                  <a:cubicBezTo>
                    <a:pt x="2124" y="1553"/>
                    <a:pt x="2169" y="1576"/>
                    <a:pt x="2215" y="1553"/>
                  </a:cubicBezTo>
                  <a:cubicBezTo>
                    <a:pt x="2512" y="1302"/>
                    <a:pt x="2831" y="1051"/>
                    <a:pt x="3151" y="800"/>
                  </a:cubicBezTo>
                  <a:cubicBezTo>
                    <a:pt x="3174" y="777"/>
                    <a:pt x="3219" y="800"/>
                    <a:pt x="3219" y="823"/>
                  </a:cubicBezTo>
                  <a:cubicBezTo>
                    <a:pt x="3288" y="1234"/>
                    <a:pt x="3356" y="1644"/>
                    <a:pt x="3425" y="2032"/>
                  </a:cubicBezTo>
                  <a:cubicBezTo>
                    <a:pt x="3425" y="2078"/>
                    <a:pt x="3470" y="2101"/>
                    <a:pt x="3493" y="2055"/>
                  </a:cubicBezTo>
                  <a:cubicBezTo>
                    <a:pt x="4064" y="1416"/>
                    <a:pt x="4634" y="754"/>
                    <a:pt x="5205" y="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38"/>
            <p:cNvSpPr/>
            <p:nvPr/>
          </p:nvSpPr>
          <p:spPr>
            <a:xfrm>
              <a:off x="1057690" y="1926024"/>
              <a:ext cx="216692" cy="78501"/>
            </a:xfrm>
            <a:custGeom>
              <a:avLst/>
              <a:gdLst/>
              <a:ahLst/>
              <a:cxnLst/>
              <a:rect l="l" t="t" r="r" b="b"/>
              <a:pathLst>
                <a:path w="3721" h="1348" extrusionOk="0">
                  <a:moveTo>
                    <a:pt x="23" y="1051"/>
                  </a:moveTo>
                  <a:cubicBezTo>
                    <a:pt x="0" y="1073"/>
                    <a:pt x="23" y="1119"/>
                    <a:pt x="69" y="1119"/>
                  </a:cubicBezTo>
                  <a:cubicBezTo>
                    <a:pt x="1210" y="1073"/>
                    <a:pt x="1849" y="1165"/>
                    <a:pt x="2237" y="1256"/>
                  </a:cubicBezTo>
                  <a:cubicBezTo>
                    <a:pt x="2329" y="1279"/>
                    <a:pt x="2580" y="1347"/>
                    <a:pt x="2625" y="1256"/>
                  </a:cubicBezTo>
                  <a:cubicBezTo>
                    <a:pt x="2694" y="1142"/>
                    <a:pt x="2488" y="914"/>
                    <a:pt x="2283" y="685"/>
                  </a:cubicBezTo>
                  <a:cubicBezTo>
                    <a:pt x="2260" y="663"/>
                    <a:pt x="2283" y="617"/>
                    <a:pt x="2329" y="617"/>
                  </a:cubicBezTo>
                  <a:lnTo>
                    <a:pt x="3652" y="617"/>
                  </a:lnTo>
                  <a:cubicBezTo>
                    <a:pt x="3698" y="617"/>
                    <a:pt x="3721" y="571"/>
                    <a:pt x="3675" y="548"/>
                  </a:cubicBezTo>
                  <a:cubicBezTo>
                    <a:pt x="3401" y="366"/>
                    <a:pt x="2922" y="69"/>
                    <a:pt x="2260" y="46"/>
                  </a:cubicBezTo>
                  <a:cubicBezTo>
                    <a:pt x="1073" y="1"/>
                    <a:pt x="274" y="777"/>
                    <a:pt x="23" y="1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38"/>
            <p:cNvSpPr/>
            <p:nvPr/>
          </p:nvSpPr>
          <p:spPr>
            <a:xfrm>
              <a:off x="1088263" y="1810369"/>
              <a:ext cx="208714" cy="67844"/>
            </a:xfrm>
            <a:custGeom>
              <a:avLst/>
              <a:gdLst/>
              <a:ahLst/>
              <a:cxnLst/>
              <a:rect l="l" t="t" r="r" b="b"/>
              <a:pathLst>
                <a:path w="3584" h="1165" extrusionOk="0">
                  <a:moveTo>
                    <a:pt x="1415" y="206"/>
                  </a:moveTo>
                  <a:cubicBezTo>
                    <a:pt x="2237" y="1"/>
                    <a:pt x="3173" y="229"/>
                    <a:pt x="3196" y="435"/>
                  </a:cubicBezTo>
                  <a:cubicBezTo>
                    <a:pt x="3196" y="503"/>
                    <a:pt x="3105" y="594"/>
                    <a:pt x="2762" y="731"/>
                  </a:cubicBezTo>
                  <a:cubicBezTo>
                    <a:pt x="2717" y="731"/>
                    <a:pt x="2717" y="800"/>
                    <a:pt x="2762" y="800"/>
                  </a:cubicBezTo>
                  <a:cubicBezTo>
                    <a:pt x="3036" y="891"/>
                    <a:pt x="3310" y="960"/>
                    <a:pt x="3584" y="1028"/>
                  </a:cubicBezTo>
                  <a:cubicBezTo>
                    <a:pt x="2420" y="1074"/>
                    <a:pt x="1233" y="1119"/>
                    <a:pt x="69" y="1165"/>
                  </a:cubicBezTo>
                  <a:cubicBezTo>
                    <a:pt x="23" y="1165"/>
                    <a:pt x="0" y="1119"/>
                    <a:pt x="23" y="1097"/>
                  </a:cubicBezTo>
                  <a:cubicBezTo>
                    <a:pt x="251" y="823"/>
                    <a:pt x="708" y="389"/>
                    <a:pt x="1415" y="2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38"/>
            <p:cNvSpPr/>
            <p:nvPr/>
          </p:nvSpPr>
          <p:spPr>
            <a:xfrm>
              <a:off x="758595" y="2985435"/>
              <a:ext cx="541061" cy="737779"/>
            </a:xfrm>
            <a:custGeom>
              <a:avLst/>
              <a:gdLst/>
              <a:ahLst/>
              <a:cxnLst/>
              <a:rect l="l" t="t" r="r" b="b"/>
              <a:pathLst>
                <a:path w="9291" h="12669" extrusionOk="0">
                  <a:moveTo>
                    <a:pt x="1758" y="480"/>
                  </a:moveTo>
                  <a:cubicBezTo>
                    <a:pt x="1553" y="594"/>
                    <a:pt x="1073" y="936"/>
                    <a:pt x="663" y="2032"/>
                  </a:cubicBezTo>
                  <a:cubicBezTo>
                    <a:pt x="1" y="3812"/>
                    <a:pt x="366" y="5501"/>
                    <a:pt x="526" y="6140"/>
                  </a:cubicBezTo>
                  <a:cubicBezTo>
                    <a:pt x="1210" y="8971"/>
                    <a:pt x="3310" y="10454"/>
                    <a:pt x="3995" y="10911"/>
                  </a:cubicBezTo>
                  <a:cubicBezTo>
                    <a:pt x="5045" y="11573"/>
                    <a:pt x="6757" y="12668"/>
                    <a:pt x="7967" y="11870"/>
                  </a:cubicBezTo>
                  <a:cubicBezTo>
                    <a:pt x="9154" y="11094"/>
                    <a:pt x="9291" y="8834"/>
                    <a:pt x="8400" y="7875"/>
                  </a:cubicBezTo>
                  <a:cubicBezTo>
                    <a:pt x="7944" y="7396"/>
                    <a:pt x="7601" y="7647"/>
                    <a:pt x="6780" y="7190"/>
                  </a:cubicBezTo>
                  <a:cubicBezTo>
                    <a:pt x="5433" y="6437"/>
                    <a:pt x="4520" y="4817"/>
                    <a:pt x="4360" y="3356"/>
                  </a:cubicBezTo>
                  <a:cubicBezTo>
                    <a:pt x="4155" y="1849"/>
                    <a:pt x="4817" y="1187"/>
                    <a:pt x="4269" y="594"/>
                  </a:cubicBezTo>
                  <a:cubicBezTo>
                    <a:pt x="3744" y="0"/>
                    <a:pt x="2534" y="0"/>
                    <a:pt x="1758" y="48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38"/>
            <p:cNvSpPr/>
            <p:nvPr/>
          </p:nvSpPr>
          <p:spPr>
            <a:xfrm>
              <a:off x="1195940" y="3374911"/>
              <a:ext cx="341665" cy="275219"/>
            </a:xfrm>
            <a:custGeom>
              <a:avLst/>
              <a:gdLst/>
              <a:ahLst/>
              <a:cxnLst/>
              <a:rect l="l" t="t" r="r" b="b"/>
              <a:pathLst>
                <a:path w="5867" h="4726" extrusionOk="0">
                  <a:moveTo>
                    <a:pt x="5433" y="3104"/>
                  </a:moveTo>
                  <a:cubicBezTo>
                    <a:pt x="5501" y="3013"/>
                    <a:pt x="5866" y="2602"/>
                    <a:pt x="5775" y="2465"/>
                  </a:cubicBezTo>
                  <a:cubicBezTo>
                    <a:pt x="5729" y="2397"/>
                    <a:pt x="5592" y="2397"/>
                    <a:pt x="5478" y="2420"/>
                  </a:cubicBezTo>
                  <a:cubicBezTo>
                    <a:pt x="5204" y="2648"/>
                    <a:pt x="4862" y="2808"/>
                    <a:pt x="4497" y="2853"/>
                  </a:cubicBezTo>
                  <a:cubicBezTo>
                    <a:pt x="4885" y="2694"/>
                    <a:pt x="5250" y="2511"/>
                    <a:pt x="5570" y="2283"/>
                  </a:cubicBezTo>
                  <a:cubicBezTo>
                    <a:pt x="5729" y="2054"/>
                    <a:pt x="5729" y="1849"/>
                    <a:pt x="5661" y="1758"/>
                  </a:cubicBezTo>
                  <a:cubicBezTo>
                    <a:pt x="5638" y="1758"/>
                    <a:pt x="5570" y="1689"/>
                    <a:pt x="5410" y="1712"/>
                  </a:cubicBezTo>
                  <a:cubicBezTo>
                    <a:pt x="5113" y="2009"/>
                    <a:pt x="4702" y="2214"/>
                    <a:pt x="4269" y="2260"/>
                  </a:cubicBezTo>
                  <a:cubicBezTo>
                    <a:pt x="4725" y="2100"/>
                    <a:pt x="5113" y="1872"/>
                    <a:pt x="5478" y="1575"/>
                  </a:cubicBezTo>
                  <a:cubicBezTo>
                    <a:pt x="5661" y="1347"/>
                    <a:pt x="5638" y="1073"/>
                    <a:pt x="5524" y="982"/>
                  </a:cubicBezTo>
                  <a:cubicBezTo>
                    <a:pt x="5433" y="913"/>
                    <a:pt x="5273" y="936"/>
                    <a:pt x="5113" y="1005"/>
                  </a:cubicBezTo>
                  <a:cubicBezTo>
                    <a:pt x="5113" y="1005"/>
                    <a:pt x="5113" y="1005"/>
                    <a:pt x="5113" y="982"/>
                  </a:cubicBezTo>
                  <a:cubicBezTo>
                    <a:pt x="4816" y="1370"/>
                    <a:pt x="4337" y="1621"/>
                    <a:pt x="3835" y="1689"/>
                  </a:cubicBezTo>
                  <a:cubicBezTo>
                    <a:pt x="4314" y="1507"/>
                    <a:pt x="4725" y="1278"/>
                    <a:pt x="5113" y="959"/>
                  </a:cubicBezTo>
                  <a:cubicBezTo>
                    <a:pt x="5182" y="822"/>
                    <a:pt x="5296" y="388"/>
                    <a:pt x="5136" y="228"/>
                  </a:cubicBezTo>
                  <a:cubicBezTo>
                    <a:pt x="4953" y="69"/>
                    <a:pt x="4565" y="251"/>
                    <a:pt x="4177" y="434"/>
                  </a:cubicBezTo>
                  <a:cubicBezTo>
                    <a:pt x="3858" y="594"/>
                    <a:pt x="3401" y="822"/>
                    <a:pt x="2922" y="1256"/>
                  </a:cubicBezTo>
                  <a:cubicBezTo>
                    <a:pt x="2967" y="1027"/>
                    <a:pt x="3150" y="114"/>
                    <a:pt x="2899" y="23"/>
                  </a:cubicBezTo>
                  <a:cubicBezTo>
                    <a:pt x="2899" y="0"/>
                    <a:pt x="2876" y="0"/>
                    <a:pt x="2853" y="0"/>
                  </a:cubicBezTo>
                  <a:cubicBezTo>
                    <a:pt x="2648" y="0"/>
                    <a:pt x="2328" y="388"/>
                    <a:pt x="2191" y="548"/>
                  </a:cubicBezTo>
                  <a:cubicBezTo>
                    <a:pt x="1849" y="959"/>
                    <a:pt x="1666" y="1393"/>
                    <a:pt x="1575" y="1712"/>
                  </a:cubicBezTo>
                  <a:cubicBezTo>
                    <a:pt x="1210" y="1689"/>
                    <a:pt x="868" y="1689"/>
                    <a:pt x="525" y="1689"/>
                  </a:cubicBezTo>
                  <a:cubicBezTo>
                    <a:pt x="388" y="1895"/>
                    <a:pt x="0" y="2488"/>
                    <a:pt x="0" y="3356"/>
                  </a:cubicBezTo>
                  <a:cubicBezTo>
                    <a:pt x="0" y="3995"/>
                    <a:pt x="228" y="4474"/>
                    <a:pt x="365" y="4725"/>
                  </a:cubicBezTo>
                  <a:cubicBezTo>
                    <a:pt x="2374" y="4520"/>
                    <a:pt x="3880" y="4154"/>
                    <a:pt x="4542" y="3812"/>
                  </a:cubicBezTo>
                  <a:cubicBezTo>
                    <a:pt x="5022" y="3561"/>
                    <a:pt x="5364" y="3173"/>
                    <a:pt x="5433" y="3104"/>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38"/>
            <p:cNvSpPr/>
            <p:nvPr/>
          </p:nvSpPr>
          <p:spPr>
            <a:xfrm>
              <a:off x="1419213" y="3430700"/>
              <a:ext cx="74541" cy="42628"/>
            </a:xfrm>
            <a:custGeom>
              <a:avLst/>
              <a:gdLst/>
              <a:ahLst/>
              <a:cxnLst/>
              <a:rect l="l" t="t" r="r" b="b"/>
              <a:pathLst>
                <a:path w="1280" h="732" extrusionOk="0">
                  <a:moveTo>
                    <a:pt x="1279" y="24"/>
                  </a:moveTo>
                  <a:cubicBezTo>
                    <a:pt x="1279" y="24"/>
                    <a:pt x="1279" y="24"/>
                    <a:pt x="1279" y="1"/>
                  </a:cubicBezTo>
                  <a:cubicBezTo>
                    <a:pt x="891" y="320"/>
                    <a:pt x="480" y="549"/>
                    <a:pt x="1" y="731"/>
                  </a:cubicBezTo>
                  <a:cubicBezTo>
                    <a:pt x="503" y="663"/>
                    <a:pt x="982" y="412"/>
                    <a:pt x="1279"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38"/>
            <p:cNvSpPr/>
            <p:nvPr/>
          </p:nvSpPr>
          <p:spPr>
            <a:xfrm>
              <a:off x="1444487" y="3466631"/>
              <a:ext cx="70523" cy="39891"/>
            </a:xfrm>
            <a:custGeom>
              <a:avLst/>
              <a:gdLst/>
              <a:ahLst/>
              <a:cxnLst/>
              <a:rect l="l" t="t" r="r" b="b"/>
              <a:pathLst>
                <a:path w="1211" h="685" extrusionOk="0">
                  <a:moveTo>
                    <a:pt x="1142" y="137"/>
                  </a:moveTo>
                  <a:cubicBezTo>
                    <a:pt x="1142" y="137"/>
                    <a:pt x="1119" y="137"/>
                    <a:pt x="1119" y="137"/>
                  </a:cubicBezTo>
                  <a:cubicBezTo>
                    <a:pt x="1165" y="91"/>
                    <a:pt x="1187" y="46"/>
                    <a:pt x="1210" y="0"/>
                  </a:cubicBezTo>
                  <a:cubicBezTo>
                    <a:pt x="845" y="297"/>
                    <a:pt x="434" y="525"/>
                    <a:pt x="1" y="685"/>
                  </a:cubicBezTo>
                  <a:cubicBezTo>
                    <a:pt x="434" y="639"/>
                    <a:pt x="845" y="434"/>
                    <a:pt x="1142" y="13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38"/>
            <p:cNvSpPr/>
            <p:nvPr/>
          </p:nvSpPr>
          <p:spPr>
            <a:xfrm>
              <a:off x="1457764" y="3507803"/>
              <a:ext cx="62544" cy="33310"/>
            </a:xfrm>
            <a:custGeom>
              <a:avLst/>
              <a:gdLst/>
              <a:ahLst/>
              <a:cxnLst/>
              <a:rect l="l" t="t" r="r" b="b"/>
              <a:pathLst>
                <a:path w="1074" h="572" extrusionOk="0">
                  <a:moveTo>
                    <a:pt x="982" y="138"/>
                  </a:moveTo>
                  <a:cubicBezTo>
                    <a:pt x="982" y="138"/>
                    <a:pt x="959" y="161"/>
                    <a:pt x="959" y="161"/>
                  </a:cubicBezTo>
                  <a:cubicBezTo>
                    <a:pt x="1005" y="92"/>
                    <a:pt x="1051" y="46"/>
                    <a:pt x="1074" y="1"/>
                  </a:cubicBezTo>
                  <a:cubicBezTo>
                    <a:pt x="754" y="229"/>
                    <a:pt x="389" y="434"/>
                    <a:pt x="1" y="571"/>
                  </a:cubicBezTo>
                  <a:cubicBezTo>
                    <a:pt x="366" y="526"/>
                    <a:pt x="708" y="366"/>
                    <a:pt x="982" y="13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38"/>
            <p:cNvSpPr/>
            <p:nvPr/>
          </p:nvSpPr>
          <p:spPr>
            <a:xfrm>
              <a:off x="1078946" y="3417422"/>
              <a:ext cx="109074" cy="273879"/>
            </a:xfrm>
            <a:custGeom>
              <a:avLst/>
              <a:gdLst/>
              <a:ahLst/>
              <a:cxnLst/>
              <a:rect l="l" t="t" r="r" b="b"/>
              <a:pathLst>
                <a:path w="1873" h="4703" extrusionOk="0">
                  <a:moveTo>
                    <a:pt x="1872" y="23"/>
                  </a:moveTo>
                  <a:cubicBezTo>
                    <a:pt x="1849" y="1"/>
                    <a:pt x="1849" y="1"/>
                    <a:pt x="1849" y="1"/>
                  </a:cubicBezTo>
                  <a:cubicBezTo>
                    <a:pt x="845" y="1165"/>
                    <a:pt x="46" y="2831"/>
                    <a:pt x="822" y="4292"/>
                  </a:cubicBezTo>
                  <a:cubicBezTo>
                    <a:pt x="891" y="4429"/>
                    <a:pt x="982" y="4566"/>
                    <a:pt x="1096" y="4703"/>
                  </a:cubicBezTo>
                  <a:cubicBezTo>
                    <a:pt x="1096" y="4703"/>
                    <a:pt x="1096" y="4703"/>
                    <a:pt x="1096" y="4703"/>
                  </a:cubicBezTo>
                  <a:cubicBezTo>
                    <a:pt x="1" y="3242"/>
                    <a:pt x="822" y="1324"/>
                    <a:pt x="1872" y="2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38"/>
            <p:cNvSpPr/>
            <p:nvPr/>
          </p:nvSpPr>
          <p:spPr>
            <a:xfrm>
              <a:off x="1112198" y="2710275"/>
              <a:ext cx="198115" cy="95797"/>
            </a:xfrm>
            <a:custGeom>
              <a:avLst/>
              <a:gdLst/>
              <a:ahLst/>
              <a:cxnLst/>
              <a:rect l="l" t="t" r="r" b="b"/>
              <a:pathLst>
                <a:path w="3402" h="1645" extrusionOk="0">
                  <a:moveTo>
                    <a:pt x="1689" y="46"/>
                  </a:moveTo>
                  <a:cubicBezTo>
                    <a:pt x="776" y="138"/>
                    <a:pt x="206" y="868"/>
                    <a:pt x="0" y="1188"/>
                  </a:cubicBezTo>
                  <a:cubicBezTo>
                    <a:pt x="343" y="1370"/>
                    <a:pt x="639" y="1439"/>
                    <a:pt x="753" y="1461"/>
                  </a:cubicBezTo>
                  <a:cubicBezTo>
                    <a:pt x="1050" y="1507"/>
                    <a:pt x="1895" y="1644"/>
                    <a:pt x="2716" y="1142"/>
                  </a:cubicBezTo>
                  <a:cubicBezTo>
                    <a:pt x="2945" y="1028"/>
                    <a:pt x="3173" y="822"/>
                    <a:pt x="3401" y="594"/>
                  </a:cubicBezTo>
                  <a:cubicBezTo>
                    <a:pt x="3264" y="480"/>
                    <a:pt x="3082" y="366"/>
                    <a:pt x="2876" y="252"/>
                  </a:cubicBezTo>
                  <a:cubicBezTo>
                    <a:pt x="2762" y="206"/>
                    <a:pt x="2283" y="1"/>
                    <a:pt x="1689" y="4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38"/>
            <p:cNvSpPr/>
            <p:nvPr/>
          </p:nvSpPr>
          <p:spPr>
            <a:xfrm>
              <a:off x="1069628" y="2592000"/>
              <a:ext cx="208772" cy="83800"/>
            </a:xfrm>
            <a:custGeom>
              <a:avLst/>
              <a:gdLst/>
              <a:ahLst/>
              <a:cxnLst/>
              <a:rect l="l" t="t" r="r" b="b"/>
              <a:pathLst>
                <a:path w="3585" h="1439" extrusionOk="0">
                  <a:moveTo>
                    <a:pt x="2900" y="1096"/>
                  </a:moveTo>
                  <a:cubicBezTo>
                    <a:pt x="3128" y="1004"/>
                    <a:pt x="3402" y="868"/>
                    <a:pt x="3516" y="548"/>
                  </a:cubicBezTo>
                  <a:cubicBezTo>
                    <a:pt x="3584" y="343"/>
                    <a:pt x="3539" y="137"/>
                    <a:pt x="3493" y="0"/>
                  </a:cubicBezTo>
                  <a:cubicBezTo>
                    <a:pt x="3128" y="137"/>
                    <a:pt x="2922" y="639"/>
                    <a:pt x="2306" y="753"/>
                  </a:cubicBezTo>
                  <a:cubicBezTo>
                    <a:pt x="1462" y="913"/>
                    <a:pt x="1096" y="183"/>
                    <a:pt x="366" y="434"/>
                  </a:cubicBezTo>
                  <a:cubicBezTo>
                    <a:pt x="229" y="479"/>
                    <a:pt x="115" y="548"/>
                    <a:pt x="1" y="616"/>
                  </a:cubicBezTo>
                  <a:cubicBezTo>
                    <a:pt x="275" y="822"/>
                    <a:pt x="663" y="1073"/>
                    <a:pt x="1211" y="1210"/>
                  </a:cubicBezTo>
                  <a:cubicBezTo>
                    <a:pt x="1507" y="1278"/>
                    <a:pt x="2215" y="1438"/>
                    <a:pt x="2900" y="10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38"/>
            <p:cNvSpPr/>
            <p:nvPr/>
          </p:nvSpPr>
          <p:spPr>
            <a:xfrm>
              <a:off x="1108180" y="2682380"/>
              <a:ext cx="219371" cy="97078"/>
            </a:xfrm>
            <a:custGeom>
              <a:avLst/>
              <a:gdLst/>
              <a:ahLst/>
              <a:cxnLst/>
              <a:rect l="l" t="t" r="r" b="b"/>
              <a:pathLst>
                <a:path w="3767" h="1667" extrusionOk="0">
                  <a:moveTo>
                    <a:pt x="1598" y="639"/>
                  </a:moveTo>
                  <a:cubicBezTo>
                    <a:pt x="2603" y="457"/>
                    <a:pt x="3333" y="982"/>
                    <a:pt x="3470" y="1073"/>
                  </a:cubicBezTo>
                  <a:cubicBezTo>
                    <a:pt x="3470" y="1073"/>
                    <a:pt x="3470" y="1073"/>
                    <a:pt x="3470" y="1073"/>
                  </a:cubicBezTo>
                  <a:cubicBezTo>
                    <a:pt x="3561" y="936"/>
                    <a:pt x="3676" y="799"/>
                    <a:pt x="3767" y="685"/>
                  </a:cubicBezTo>
                  <a:cubicBezTo>
                    <a:pt x="3767" y="662"/>
                    <a:pt x="3767" y="662"/>
                    <a:pt x="3767" y="662"/>
                  </a:cubicBezTo>
                  <a:cubicBezTo>
                    <a:pt x="2352" y="0"/>
                    <a:pt x="937" y="137"/>
                    <a:pt x="320" y="890"/>
                  </a:cubicBezTo>
                  <a:cubicBezTo>
                    <a:pt x="229" y="1027"/>
                    <a:pt x="69" y="1256"/>
                    <a:pt x="1" y="1621"/>
                  </a:cubicBezTo>
                  <a:cubicBezTo>
                    <a:pt x="24" y="1644"/>
                    <a:pt x="46" y="1644"/>
                    <a:pt x="69" y="1667"/>
                  </a:cubicBezTo>
                  <a:cubicBezTo>
                    <a:pt x="275" y="1370"/>
                    <a:pt x="754" y="799"/>
                    <a:pt x="1598" y="639"/>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38"/>
            <p:cNvSpPr/>
            <p:nvPr/>
          </p:nvSpPr>
          <p:spPr>
            <a:xfrm>
              <a:off x="62104" y="2021762"/>
              <a:ext cx="414750" cy="745757"/>
            </a:xfrm>
            <a:custGeom>
              <a:avLst/>
              <a:gdLst/>
              <a:ahLst/>
              <a:cxnLst/>
              <a:rect l="l" t="t" r="r" b="b"/>
              <a:pathLst>
                <a:path w="7122" h="12806" extrusionOk="0">
                  <a:moveTo>
                    <a:pt x="3127" y="8879"/>
                  </a:moveTo>
                  <a:cubicBezTo>
                    <a:pt x="3287" y="6962"/>
                    <a:pt x="1666" y="5980"/>
                    <a:pt x="2077" y="3721"/>
                  </a:cubicBezTo>
                  <a:cubicBezTo>
                    <a:pt x="2123" y="3355"/>
                    <a:pt x="2397" y="2009"/>
                    <a:pt x="3561" y="1119"/>
                  </a:cubicBezTo>
                  <a:cubicBezTo>
                    <a:pt x="5045" y="0"/>
                    <a:pt x="6848" y="434"/>
                    <a:pt x="7122" y="502"/>
                  </a:cubicBezTo>
                  <a:lnTo>
                    <a:pt x="7122" y="502"/>
                  </a:lnTo>
                  <a:cubicBezTo>
                    <a:pt x="6460" y="297"/>
                    <a:pt x="5843" y="274"/>
                    <a:pt x="5524" y="274"/>
                  </a:cubicBezTo>
                  <a:cubicBezTo>
                    <a:pt x="5455" y="274"/>
                    <a:pt x="5410" y="274"/>
                    <a:pt x="5364" y="274"/>
                  </a:cubicBezTo>
                  <a:cubicBezTo>
                    <a:pt x="4816" y="297"/>
                    <a:pt x="3744" y="342"/>
                    <a:pt x="2716" y="1073"/>
                  </a:cubicBezTo>
                  <a:cubicBezTo>
                    <a:pt x="2557" y="1187"/>
                    <a:pt x="1598" y="1917"/>
                    <a:pt x="1187" y="3218"/>
                  </a:cubicBezTo>
                  <a:cubicBezTo>
                    <a:pt x="320" y="6026"/>
                    <a:pt x="3173" y="7989"/>
                    <a:pt x="2146" y="9701"/>
                  </a:cubicBezTo>
                  <a:cubicBezTo>
                    <a:pt x="1895" y="10089"/>
                    <a:pt x="1141" y="10956"/>
                    <a:pt x="274" y="12189"/>
                  </a:cubicBezTo>
                  <a:cubicBezTo>
                    <a:pt x="183" y="12303"/>
                    <a:pt x="0" y="12600"/>
                    <a:pt x="91" y="12805"/>
                  </a:cubicBezTo>
                  <a:cubicBezTo>
                    <a:pt x="2488" y="11230"/>
                    <a:pt x="3036" y="9838"/>
                    <a:pt x="3127" y="88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38"/>
            <p:cNvSpPr/>
            <p:nvPr/>
          </p:nvSpPr>
          <p:spPr>
            <a:xfrm>
              <a:off x="397072" y="1734606"/>
              <a:ext cx="1180423" cy="590270"/>
            </a:xfrm>
            <a:custGeom>
              <a:avLst/>
              <a:gdLst/>
              <a:ahLst/>
              <a:cxnLst/>
              <a:rect l="l" t="t" r="r" b="b"/>
              <a:pathLst>
                <a:path w="20270" h="10136" extrusionOk="0">
                  <a:moveTo>
                    <a:pt x="20201" y="5022"/>
                  </a:moveTo>
                  <a:cubicBezTo>
                    <a:pt x="19949" y="4269"/>
                    <a:pt x="19539" y="3425"/>
                    <a:pt x="18991" y="2763"/>
                  </a:cubicBezTo>
                  <a:cubicBezTo>
                    <a:pt x="17621" y="1074"/>
                    <a:pt x="15407" y="275"/>
                    <a:pt x="13353" y="275"/>
                  </a:cubicBezTo>
                  <a:cubicBezTo>
                    <a:pt x="13102" y="275"/>
                    <a:pt x="12851" y="298"/>
                    <a:pt x="12600" y="320"/>
                  </a:cubicBezTo>
                  <a:cubicBezTo>
                    <a:pt x="10637" y="503"/>
                    <a:pt x="9244" y="1416"/>
                    <a:pt x="8582" y="1895"/>
                  </a:cubicBezTo>
                  <a:cubicBezTo>
                    <a:pt x="8057" y="1827"/>
                    <a:pt x="7304" y="1758"/>
                    <a:pt x="6414" y="1850"/>
                  </a:cubicBezTo>
                  <a:cubicBezTo>
                    <a:pt x="5889" y="1895"/>
                    <a:pt x="4725" y="2055"/>
                    <a:pt x="3492" y="2763"/>
                  </a:cubicBezTo>
                  <a:cubicBezTo>
                    <a:pt x="3333" y="2854"/>
                    <a:pt x="1781" y="3790"/>
                    <a:pt x="845" y="5525"/>
                  </a:cubicBezTo>
                  <a:cubicBezTo>
                    <a:pt x="0" y="7122"/>
                    <a:pt x="0" y="8789"/>
                    <a:pt x="251" y="10135"/>
                  </a:cubicBezTo>
                  <a:cubicBezTo>
                    <a:pt x="251" y="9199"/>
                    <a:pt x="411" y="7716"/>
                    <a:pt x="1256" y="6209"/>
                  </a:cubicBezTo>
                  <a:cubicBezTo>
                    <a:pt x="3424" y="2329"/>
                    <a:pt x="8149" y="1941"/>
                    <a:pt x="8582" y="1895"/>
                  </a:cubicBezTo>
                  <a:cubicBezTo>
                    <a:pt x="12166" y="1"/>
                    <a:pt x="16138" y="366"/>
                    <a:pt x="18375" y="2603"/>
                  </a:cubicBezTo>
                  <a:cubicBezTo>
                    <a:pt x="19835" y="4087"/>
                    <a:pt x="20132" y="5958"/>
                    <a:pt x="20223" y="6871"/>
                  </a:cubicBezTo>
                  <a:cubicBezTo>
                    <a:pt x="20269" y="6186"/>
                    <a:pt x="20246" y="5570"/>
                    <a:pt x="20201" y="502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38"/>
            <p:cNvSpPr/>
            <p:nvPr/>
          </p:nvSpPr>
          <p:spPr>
            <a:xfrm>
              <a:off x="443602" y="2431154"/>
              <a:ext cx="196776" cy="260602"/>
            </a:xfrm>
            <a:custGeom>
              <a:avLst/>
              <a:gdLst/>
              <a:ahLst/>
              <a:cxnLst/>
              <a:rect l="l" t="t" r="r" b="b"/>
              <a:pathLst>
                <a:path w="3379" h="4475" extrusionOk="0">
                  <a:moveTo>
                    <a:pt x="1027" y="3630"/>
                  </a:moveTo>
                  <a:cubicBezTo>
                    <a:pt x="2054" y="4474"/>
                    <a:pt x="3333" y="3995"/>
                    <a:pt x="3378" y="3995"/>
                  </a:cubicBezTo>
                  <a:lnTo>
                    <a:pt x="3333" y="1347"/>
                  </a:lnTo>
                  <a:cubicBezTo>
                    <a:pt x="3036" y="525"/>
                    <a:pt x="2328" y="0"/>
                    <a:pt x="1666" y="0"/>
                  </a:cubicBezTo>
                  <a:cubicBezTo>
                    <a:pt x="1575" y="0"/>
                    <a:pt x="1507" y="23"/>
                    <a:pt x="1438" y="23"/>
                  </a:cubicBezTo>
                  <a:cubicBezTo>
                    <a:pt x="571" y="183"/>
                    <a:pt x="251" y="1233"/>
                    <a:pt x="228" y="1347"/>
                  </a:cubicBezTo>
                  <a:cubicBezTo>
                    <a:pt x="0" y="2214"/>
                    <a:pt x="388" y="3127"/>
                    <a:pt x="1027" y="363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0" name="Google Shape;2470;p38"/>
            <p:cNvSpPr/>
            <p:nvPr/>
          </p:nvSpPr>
          <p:spPr>
            <a:xfrm>
              <a:off x="484774" y="2482984"/>
              <a:ext cx="128991" cy="130330"/>
            </a:xfrm>
            <a:custGeom>
              <a:avLst/>
              <a:gdLst/>
              <a:ahLst/>
              <a:cxnLst/>
              <a:rect l="l" t="t" r="r" b="b"/>
              <a:pathLst>
                <a:path w="2215" h="2238" extrusionOk="0">
                  <a:moveTo>
                    <a:pt x="92" y="868"/>
                  </a:moveTo>
                  <a:cubicBezTo>
                    <a:pt x="160" y="525"/>
                    <a:pt x="457" y="206"/>
                    <a:pt x="800" y="115"/>
                  </a:cubicBezTo>
                  <a:cubicBezTo>
                    <a:pt x="1347" y="0"/>
                    <a:pt x="1986" y="366"/>
                    <a:pt x="2215" y="1073"/>
                  </a:cubicBezTo>
                  <a:cubicBezTo>
                    <a:pt x="1895" y="936"/>
                    <a:pt x="1530" y="1005"/>
                    <a:pt x="1324" y="1279"/>
                  </a:cubicBezTo>
                  <a:cubicBezTo>
                    <a:pt x="1096" y="1553"/>
                    <a:pt x="1096" y="1963"/>
                    <a:pt x="1347" y="2237"/>
                  </a:cubicBezTo>
                  <a:cubicBezTo>
                    <a:pt x="480" y="2100"/>
                    <a:pt x="1" y="1416"/>
                    <a:pt x="92" y="86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1" name="Google Shape;2471;p38"/>
            <p:cNvSpPr/>
            <p:nvPr/>
          </p:nvSpPr>
          <p:spPr>
            <a:xfrm>
              <a:off x="479474" y="2467027"/>
              <a:ext cx="139589" cy="148907"/>
            </a:xfrm>
            <a:custGeom>
              <a:avLst/>
              <a:gdLst/>
              <a:ahLst/>
              <a:cxnLst/>
              <a:rect l="l" t="t" r="r" b="b"/>
              <a:pathLst>
                <a:path w="2397" h="2557" extrusionOk="0">
                  <a:moveTo>
                    <a:pt x="0" y="1416"/>
                  </a:moveTo>
                  <a:cubicBezTo>
                    <a:pt x="343" y="183"/>
                    <a:pt x="1872" y="206"/>
                    <a:pt x="2237" y="1416"/>
                  </a:cubicBezTo>
                  <a:lnTo>
                    <a:pt x="2329" y="1324"/>
                  </a:lnTo>
                  <a:cubicBezTo>
                    <a:pt x="1552" y="982"/>
                    <a:pt x="822" y="1941"/>
                    <a:pt x="1438" y="2557"/>
                  </a:cubicBezTo>
                  <a:cubicBezTo>
                    <a:pt x="982" y="1964"/>
                    <a:pt x="1575" y="1142"/>
                    <a:pt x="2260" y="1461"/>
                  </a:cubicBezTo>
                  <a:cubicBezTo>
                    <a:pt x="2329" y="1484"/>
                    <a:pt x="2397" y="1439"/>
                    <a:pt x="2374" y="1370"/>
                  </a:cubicBezTo>
                  <a:cubicBezTo>
                    <a:pt x="2032" y="46"/>
                    <a:pt x="206" y="1"/>
                    <a:pt x="0" y="141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72" name="Google Shape;2472;p38"/>
          <p:cNvSpPr txBox="1">
            <a:spLocks noGrp="1"/>
          </p:cNvSpPr>
          <p:nvPr>
            <p:ph type="ctrTitle"/>
          </p:nvPr>
        </p:nvSpPr>
        <p:spPr>
          <a:xfrm>
            <a:off x="2121886" y="1032608"/>
            <a:ext cx="7514927" cy="2915200"/>
          </a:xfrm>
          <a:prstGeom prst="rect">
            <a:avLst/>
          </a:prstGeom>
        </p:spPr>
        <p:txBody>
          <a:bodyPr spcFirstLastPara="1" wrap="square" lIns="121900" tIns="121900" rIns="121900" bIns="121900" anchor="t" anchorCtr="0">
            <a:noAutofit/>
          </a:bodyPr>
          <a:lstStyle/>
          <a:p>
            <a:r>
              <a:rPr lang="en" sz="6000">
                <a:solidFill>
                  <a:schemeClr val="dk1"/>
                </a:solidFill>
                <a:latin typeface="Times New Roman" panose="02020603050405020304" pitchFamily="18" charset="0"/>
                <a:cs typeface="Times New Roman" panose="02020603050405020304" pitchFamily="18" charset="0"/>
              </a:rPr>
              <a:t>ĐOẠN VĂN</a:t>
            </a:r>
            <a:r>
              <a:rPr lang="en" sz="6600" i="1">
                <a:solidFill>
                  <a:schemeClr val="dk1"/>
                </a:solidFill>
                <a:latin typeface="Times New Roman" panose="02020603050405020304" pitchFamily="18" charset="0"/>
                <a:cs typeface="Times New Roman" panose="02020603050405020304" pitchFamily="18" charset="0"/>
              </a:rPr>
              <a:t/>
            </a:r>
            <a:br>
              <a:rPr lang="en" sz="6600" i="1">
                <a:solidFill>
                  <a:schemeClr val="dk1"/>
                </a:solidFill>
                <a:latin typeface="Times New Roman" panose="02020603050405020304" pitchFamily="18" charset="0"/>
                <a:cs typeface="Times New Roman" panose="02020603050405020304" pitchFamily="18" charset="0"/>
              </a:rPr>
            </a:br>
            <a:r>
              <a:rPr lang="en" sz="6000" b="1" i="1">
                <a:solidFill>
                  <a:schemeClr val="bg1"/>
                </a:solidFill>
                <a:latin typeface="Times New Roman" panose="02020603050405020304" pitchFamily="18" charset="0"/>
                <a:cs typeface="Times New Roman" panose="02020603050405020304" pitchFamily="18" charset="0"/>
              </a:rPr>
              <a:t>diễn dịch, quy nạp, song song, tổng hợp</a:t>
            </a:r>
            <a:endParaRPr sz="6600" b="1" i="1">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99E1E25-2D0E-D5BC-FB5D-A0A476831388}"/>
              </a:ext>
            </a:extLst>
          </p:cNvPr>
          <p:cNvSpPr>
            <a:spLocks noGrp="1"/>
          </p:cNvSpPr>
          <p:nvPr>
            <p:ph type="subTitle" idx="1"/>
          </p:nvPr>
        </p:nvSpPr>
        <p:spPr/>
        <p:txBody>
          <a:bodyPr/>
          <a:lstStyle/>
          <a:p>
            <a:r>
              <a:rPr lang="en-US" sz="3200" b="1">
                <a:solidFill>
                  <a:schemeClr val="tx2">
                    <a:lumMod val="20000"/>
                    <a:lumOff val="80000"/>
                  </a:schemeClr>
                </a:solidFill>
                <a:latin typeface="Times New Roman" panose="02020603050405020304" pitchFamily="18" charset="0"/>
                <a:cs typeface="Times New Roman" panose="02020603050405020304" pitchFamily="18" charset="0"/>
              </a:rPr>
              <a:t>Giáo viên:..................................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7"/>
                                        </p:tgtEl>
                                        <p:attrNameLst>
                                          <p:attrName>style.visibility</p:attrName>
                                        </p:attrNameLst>
                                      </p:cBhvr>
                                      <p:to>
                                        <p:strVal val="visible"/>
                                      </p:to>
                                    </p:set>
                                    <p:anim calcmode="lin" valueType="num">
                                      <p:cBhvr additive="base">
                                        <p:cTn id="7" dur="500" fill="hold"/>
                                        <p:tgtEl>
                                          <p:spTgt spid="2017"/>
                                        </p:tgtEl>
                                        <p:attrNameLst>
                                          <p:attrName>ppt_x</p:attrName>
                                        </p:attrNameLst>
                                      </p:cBhvr>
                                      <p:tavLst>
                                        <p:tav tm="0">
                                          <p:val>
                                            <p:strVal val="#ppt_x"/>
                                          </p:val>
                                        </p:tav>
                                        <p:tav tm="100000">
                                          <p:val>
                                            <p:strVal val="#ppt_x"/>
                                          </p:val>
                                        </p:tav>
                                      </p:tavLst>
                                    </p:anim>
                                    <p:anim calcmode="lin" valueType="num">
                                      <p:cBhvr additive="base">
                                        <p:cTn id="8" dur="500" fill="hold"/>
                                        <p:tgtEl>
                                          <p:spTgt spid="20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fill="hold"/>
                                        <p:tgtEl>
                                          <p:spTgt spid="2133"/>
                                        </p:tgtEl>
                                        <p:attrNameLst>
                                          <p:attrName>ppt_x</p:attrName>
                                        </p:attrNameLst>
                                      </p:cBhvr>
                                      <p:tavLst>
                                        <p:tav tm="0">
                                          <p:val>
                                            <p:strVal val="#ppt_x"/>
                                          </p:val>
                                        </p:tav>
                                        <p:tav tm="100000">
                                          <p:val>
                                            <p:strVal val="#ppt_x"/>
                                          </p:val>
                                        </p:tav>
                                      </p:tavLst>
                                    </p:anim>
                                    <p:anim calcmode="lin" valueType="num">
                                      <p:cBhvr additive="base">
                                        <p:cTn id="12" dur="500" fill="hold"/>
                                        <p:tgtEl>
                                          <p:spTgt spid="21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36"/>
                                        </p:tgtEl>
                                        <p:attrNameLst>
                                          <p:attrName>style.visibility</p:attrName>
                                        </p:attrNameLst>
                                      </p:cBhvr>
                                      <p:to>
                                        <p:strVal val="visible"/>
                                      </p:to>
                                    </p:set>
                                    <p:anim calcmode="lin" valueType="num">
                                      <p:cBhvr additive="base">
                                        <p:cTn id="15" dur="500" fill="hold"/>
                                        <p:tgtEl>
                                          <p:spTgt spid="2136"/>
                                        </p:tgtEl>
                                        <p:attrNameLst>
                                          <p:attrName>ppt_x</p:attrName>
                                        </p:attrNameLst>
                                      </p:cBhvr>
                                      <p:tavLst>
                                        <p:tav tm="0">
                                          <p:val>
                                            <p:strVal val="#ppt_x"/>
                                          </p:val>
                                        </p:tav>
                                        <p:tav tm="100000">
                                          <p:val>
                                            <p:strVal val="#ppt_x"/>
                                          </p:val>
                                        </p:tav>
                                      </p:tavLst>
                                    </p:anim>
                                    <p:anim calcmode="lin" valueType="num">
                                      <p:cBhvr additive="base">
                                        <p:cTn id="16" dur="500" fill="hold"/>
                                        <p:tgtEl>
                                          <p:spTgt spid="21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45"/>
                                        </p:tgtEl>
                                        <p:attrNameLst>
                                          <p:attrName>style.visibility</p:attrName>
                                        </p:attrNameLst>
                                      </p:cBhvr>
                                      <p:to>
                                        <p:strVal val="visible"/>
                                      </p:to>
                                    </p:set>
                                    <p:anim calcmode="lin" valueType="num">
                                      <p:cBhvr additive="base">
                                        <p:cTn id="19" dur="500" fill="hold"/>
                                        <p:tgtEl>
                                          <p:spTgt spid="2145"/>
                                        </p:tgtEl>
                                        <p:attrNameLst>
                                          <p:attrName>ppt_x</p:attrName>
                                        </p:attrNameLst>
                                      </p:cBhvr>
                                      <p:tavLst>
                                        <p:tav tm="0">
                                          <p:val>
                                            <p:strVal val="#ppt_x"/>
                                          </p:val>
                                        </p:tav>
                                        <p:tav tm="100000">
                                          <p:val>
                                            <p:strVal val="#ppt_x"/>
                                          </p:val>
                                        </p:tav>
                                      </p:tavLst>
                                    </p:anim>
                                    <p:anim calcmode="lin" valueType="num">
                                      <p:cBhvr additive="base">
                                        <p:cTn id="20" dur="500" fill="hold"/>
                                        <p:tgtEl>
                                          <p:spTgt spid="21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46"/>
                                        </p:tgtEl>
                                        <p:attrNameLst>
                                          <p:attrName>style.visibility</p:attrName>
                                        </p:attrNameLst>
                                      </p:cBhvr>
                                      <p:to>
                                        <p:strVal val="visible"/>
                                      </p:to>
                                    </p:set>
                                    <p:anim calcmode="lin" valueType="num">
                                      <p:cBhvr additive="base">
                                        <p:cTn id="23" dur="500" fill="hold"/>
                                        <p:tgtEl>
                                          <p:spTgt spid="2146"/>
                                        </p:tgtEl>
                                        <p:attrNameLst>
                                          <p:attrName>ppt_x</p:attrName>
                                        </p:attrNameLst>
                                      </p:cBhvr>
                                      <p:tavLst>
                                        <p:tav tm="0">
                                          <p:val>
                                            <p:strVal val="#ppt_x"/>
                                          </p:val>
                                        </p:tav>
                                        <p:tav tm="100000">
                                          <p:val>
                                            <p:strVal val="#ppt_x"/>
                                          </p:val>
                                        </p:tav>
                                      </p:tavLst>
                                    </p:anim>
                                    <p:anim calcmode="lin" valueType="num">
                                      <p:cBhvr additive="base">
                                        <p:cTn id="24" dur="500" fill="hold"/>
                                        <p:tgtEl>
                                          <p:spTgt spid="21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47"/>
                                        </p:tgtEl>
                                        <p:attrNameLst>
                                          <p:attrName>style.visibility</p:attrName>
                                        </p:attrNameLst>
                                      </p:cBhvr>
                                      <p:to>
                                        <p:strVal val="visible"/>
                                      </p:to>
                                    </p:set>
                                    <p:anim calcmode="lin" valueType="num">
                                      <p:cBhvr additive="base">
                                        <p:cTn id="27" dur="500" fill="hold"/>
                                        <p:tgtEl>
                                          <p:spTgt spid="2147"/>
                                        </p:tgtEl>
                                        <p:attrNameLst>
                                          <p:attrName>ppt_x</p:attrName>
                                        </p:attrNameLst>
                                      </p:cBhvr>
                                      <p:tavLst>
                                        <p:tav tm="0">
                                          <p:val>
                                            <p:strVal val="#ppt_x"/>
                                          </p:val>
                                        </p:tav>
                                        <p:tav tm="100000">
                                          <p:val>
                                            <p:strVal val="#ppt_x"/>
                                          </p:val>
                                        </p:tav>
                                      </p:tavLst>
                                    </p:anim>
                                    <p:anim calcmode="lin" valueType="num">
                                      <p:cBhvr additive="base">
                                        <p:cTn id="28" dur="500" fill="hold"/>
                                        <p:tgtEl>
                                          <p:spTgt spid="21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48"/>
                                        </p:tgtEl>
                                        <p:attrNameLst>
                                          <p:attrName>style.visibility</p:attrName>
                                        </p:attrNameLst>
                                      </p:cBhvr>
                                      <p:to>
                                        <p:strVal val="visible"/>
                                      </p:to>
                                    </p:set>
                                    <p:anim calcmode="lin" valueType="num">
                                      <p:cBhvr additive="base">
                                        <p:cTn id="31" dur="500" fill="hold"/>
                                        <p:tgtEl>
                                          <p:spTgt spid="2148"/>
                                        </p:tgtEl>
                                        <p:attrNameLst>
                                          <p:attrName>ppt_x</p:attrName>
                                        </p:attrNameLst>
                                      </p:cBhvr>
                                      <p:tavLst>
                                        <p:tav tm="0">
                                          <p:val>
                                            <p:strVal val="#ppt_x"/>
                                          </p:val>
                                        </p:tav>
                                        <p:tav tm="100000">
                                          <p:val>
                                            <p:strVal val="#ppt_x"/>
                                          </p:val>
                                        </p:tav>
                                      </p:tavLst>
                                    </p:anim>
                                    <p:anim calcmode="lin" valueType="num">
                                      <p:cBhvr additive="base">
                                        <p:cTn id="32" dur="500" fill="hold"/>
                                        <p:tgtEl>
                                          <p:spTgt spid="21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49"/>
                                        </p:tgtEl>
                                        <p:attrNameLst>
                                          <p:attrName>style.visibility</p:attrName>
                                        </p:attrNameLst>
                                      </p:cBhvr>
                                      <p:to>
                                        <p:strVal val="visible"/>
                                      </p:to>
                                    </p:set>
                                    <p:anim calcmode="lin" valueType="num">
                                      <p:cBhvr additive="base">
                                        <p:cTn id="35" dur="500" fill="hold"/>
                                        <p:tgtEl>
                                          <p:spTgt spid="2149"/>
                                        </p:tgtEl>
                                        <p:attrNameLst>
                                          <p:attrName>ppt_x</p:attrName>
                                        </p:attrNameLst>
                                      </p:cBhvr>
                                      <p:tavLst>
                                        <p:tav tm="0">
                                          <p:val>
                                            <p:strVal val="#ppt_x"/>
                                          </p:val>
                                        </p:tav>
                                        <p:tav tm="100000">
                                          <p:val>
                                            <p:strVal val="#ppt_x"/>
                                          </p:val>
                                        </p:tav>
                                      </p:tavLst>
                                    </p:anim>
                                    <p:anim calcmode="lin" valueType="num">
                                      <p:cBhvr additive="base">
                                        <p:cTn id="36" dur="500" fill="hold"/>
                                        <p:tgtEl>
                                          <p:spTgt spid="21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50"/>
                                        </p:tgtEl>
                                        <p:attrNameLst>
                                          <p:attrName>style.visibility</p:attrName>
                                        </p:attrNameLst>
                                      </p:cBhvr>
                                      <p:to>
                                        <p:strVal val="visible"/>
                                      </p:to>
                                    </p:set>
                                    <p:anim calcmode="lin" valueType="num">
                                      <p:cBhvr additive="base">
                                        <p:cTn id="39" dur="500" fill="hold"/>
                                        <p:tgtEl>
                                          <p:spTgt spid="2150"/>
                                        </p:tgtEl>
                                        <p:attrNameLst>
                                          <p:attrName>ppt_x</p:attrName>
                                        </p:attrNameLst>
                                      </p:cBhvr>
                                      <p:tavLst>
                                        <p:tav tm="0">
                                          <p:val>
                                            <p:strVal val="#ppt_x"/>
                                          </p:val>
                                        </p:tav>
                                        <p:tav tm="100000">
                                          <p:val>
                                            <p:strVal val="#ppt_x"/>
                                          </p:val>
                                        </p:tav>
                                      </p:tavLst>
                                    </p:anim>
                                    <p:anim calcmode="lin" valueType="num">
                                      <p:cBhvr additive="base">
                                        <p:cTn id="40" dur="500" fill="hold"/>
                                        <p:tgtEl>
                                          <p:spTgt spid="21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1"/>
                                        </p:tgtEl>
                                        <p:attrNameLst>
                                          <p:attrName>style.visibility</p:attrName>
                                        </p:attrNameLst>
                                      </p:cBhvr>
                                      <p:to>
                                        <p:strVal val="visible"/>
                                      </p:to>
                                    </p:set>
                                    <p:anim calcmode="lin" valueType="num">
                                      <p:cBhvr additive="base">
                                        <p:cTn id="43" dur="500" fill="hold"/>
                                        <p:tgtEl>
                                          <p:spTgt spid="2151"/>
                                        </p:tgtEl>
                                        <p:attrNameLst>
                                          <p:attrName>ppt_x</p:attrName>
                                        </p:attrNameLst>
                                      </p:cBhvr>
                                      <p:tavLst>
                                        <p:tav tm="0">
                                          <p:val>
                                            <p:strVal val="#ppt_x"/>
                                          </p:val>
                                        </p:tav>
                                        <p:tav tm="100000">
                                          <p:val>
                                            <p:strVal val="#ppt_x"/>
                                          </p:val>
                                        </p:tav>
                                      </p:tavLst>
                                    </p:anim>
                                    <p:anim calcmode="lin" valueType="num">
                                      <p:cBhvr additive="base">
                                        <p:cTn id="44" dur="500" fill="hold"/>
                                        <p:tgtEl>
                                          <p:spTgt spid="21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52"/>
                                        </p:tgtEl>
                                        <p:attrNameLst>
                                          <p:attrName>style.visibility</p:attrName>
                                        </p:attrNameLst>
                                      </p:cBhvr>
                                      <p:to>
                                        <p:strVal val="visible"/>
                                      </p:to>
                                    </p:set>
                                    <p:anim calcmode="lin" valueType="num">
                                      <p:cBhvr additive="base">
                                        <p:cTn id="47" dur="500" fill="hold"/>
                                        <p:tgtEl>
                                          <p:spTgt spid="2152"/>
                                        </p:tgtEl>
                                        <p:attrNameLst>
                                          <p:attrName>ppt_x</p:attrName>
                                        </p:attrNameLst>
                                      </p:cBhvr>
                                      <p:tavLst>
                                        <p:tav tm="0">
                                          <p:val>
                                            <p:strVal val="#ppt_x"/>
                                          </p:val>
                                        </p:tav>
                                        <p:tav tm="100000">
                                          <p:val>
                                            <p:strVal val="#ppt_x"/>
                                          </p:val>
                                        </p:tav>
                                      </p:tavLst>
                                    </p:anim>
                                    <p:anim calcmode="lin" valueType="num">
                                      <p:cBhvr additive="base">
                                        <p:cTn id="48" dur="500" fill="hold"/>
                                        <p:tgtEl>
                                          <p:spTgt spid="21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3"/>
                                        </p:tgtEl>
                                        <p:attrNameLst>
                                          <p:attrName>style.visibility</p:attrName>
                                        </p:attrNameLst>
                                      </p:cBhvr>
                                      <p:to>
                                        <p:strVal val="visible"/>
                                      </p:to>
                                    </p:set>
                                    <p:anim calcmode="lin" valueType="num">
                                      <p:cBhvr additive="base">
                                        <p:cTn id="51" dur="500" fill="hold"/>
                                        <p:tgtEl>
                                          <p:spTgt spid="2153"/>
                                        </p:tgtEl>
                                        <p:attrNameLst>
                                          <p:attrName>ppt_x</p:attrName>
                                        </p:attrNameLst>
                                      </p:cBhvr>
                                      <p:tavLst>
                                        <p:tav tm="0">
                                          <p:val>
                                            <p:strVal val="#ppt_x"/>
                                          </p:val>
                                        </p:tav>
                                        <p:tav tm="100000">
                                          <p:val>
                                            <p:strVal val="#ppt_x"/>
                                          </p:val>
                                        </p:tav>
                                      </p:tavLst>
                                    </p:anim>
                                    <p:anim calcmode="lin" valueType="num">
                                      <p:cBhvr additive="base">
                                        <p:cTn id="52" dur="500" fill="hold"/>
                                        <p:tgtEl>
                                          <p:spTgt spid="215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4"/>
                                        </p:tgtEl>
                                        <p:attrNameLst>
                                          <p:attrName>style.visibility</p:attrName>
                                        </p:attrNameLst>
                                      </p:cBhvr>
                                      <p:to>
                                        <p:strVal val="visible"/>
                                      </p:to>
                                    </p:set>
                                    <p:anim calcmode="lin" valueType="num">
                                      <p:cBhvr additive="base">
                                        <p:cTn id="55" dur="500" fill="hold"/>
                                        <p:tgtEl>
                                          <p:spTgt spid="2154"/>
                                        </p:tgtEl>
                                        <p:attrNameLst>
                                          <p:attrName>ppt_x</p:attrName>
                                        </p:attrNameLst>
                                      </p:cBhvr>
                                      <p:tavLst>
                                        <p:tav tm="0">
                                          <p:val>
                                            <p:strVal val="#ppt_x"/>
                                          </p:val>
                                        </p:tav>
                                        <p:tav tm="100000">
                                          <p:val>
                                            <p:strVal val="#ppt_x"/>
                                          </p:val>
                                        </p:tav>
                                      </p:tavLst>
                                    </p:anim>
                                    <p:anim calcmode="lin" valueType="num">
                                      <p:cBhvr additive="base">
                                        <p:cTn id="56" dur="500" fill="hold"/>
                                        <p:tgtEl>
                                          <p:spTgt spid="215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81"/>
                                        </p:tgtEl>
                                        <p:attrNameLst>
                                          <p:attrName>style.visibility</p:attrName>
                                        </p:attrNameLst>
                                      </p:cBhvr>
                                      <p:to>
                                        <p:strVal val="visible"/>
                                      </p:to>
                                    </p:set>
                                    <p:anim calcmode="lin" valueType="num">
                                      <p:cBhvr additive="base">
                                        <p:cTn id="59" dur="500" fill="hold"/>
                                        <p:tgtEl>
                                          <p:spTgt spid="2281"/>
                                        </p:tgtEl>
                                        <p:attrNameLst>
                                          <p:attrName>ppt_x</p:attrName>
                                        </p:attrNameLst>
                                      </p:cBhvr>
                                      <p:tavLst>
                                        <p:tav tm="0">
                                          <p:val>
                                            <p:strVal val="#ppt_x"/>
                                          </p:val>
                                        </p:tav>
                                        <p:tav tm="100000">
                                          <p:val>
                                            <p:strVal val="#ppt_x"/>
                                          </p:val>
                                        </p:tav>
                                      </p:tavLst>
                                    </p:anim>
                                    <p:anim calcmode="lin" valueType="num">
                                      <p:cBhvr additive="base">
                                        <p:cTn id="60" dur="500" fill="hold"/>
                                        <p:tgtEl>
                                          <p:spTgt spid="228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72"/>
                                        </p:tgtEl>
                                        <p:attrNameLst>
                                          <p:attrName>style.visibility</p:attrName>
                                        </p:attrNameLst>
                                      </p:cBhvr>
                                      <p:to>
                                        <p:strVal val="visible"/>
                                      </p:to>
                                    </p:set>
                                    <p:anim calcmode="lin" valueType="num">
                                      <p:cBhvr additive="base">
                                        <p:cTn id="65" dur="500" fill="hold"/>
                                        <p:tgtEl>
                                          <p:spTgt spid="2472"/>
                                        </p:tgtEl>
                                        <p:attrNameLst>
                                          <p:attrName>ppt_x</p:attrName>
                                        </p:attrNameLst>
                                      </p:cBhvr>
                                      <p:tavLst>
                                        <p:tav tm="0">
                                          <p:val>
                                            <p:strVal val="#ppt_x"/>
                                          </p:val>
                                        </p:tav>
                                        <p:tav tm="100000">
                                          <p:val>
                                            <p:strVal val="#ppt_x"/>
                                          </p:val>
                                        </p:tav>
                                      </p:tavLst>
                                    </p:anim>
                                    <p:anim calcmode="lin" valueType="num">
                                      <p:cBhvr additive="base">
                                        <p:cTn id="66" dur="500" fill="hold"/>
                                        <p:tgtEl>
                                          <p:spTgt spid="247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47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id="{ED99EE96-2EA7-732A-2D93-FF7A507B3C92}"/>
              </a:ext>
            </a:extLst>
          </p:cNvPr>
          <p:cNvGrpSpPr/>
          <p:nvPr/>
        </p:nvGrpSpPr>
        <p:grpSpPr>
          <a:xfrm>
            <a:off x="-412994" y="615805"/>
            <a:ext cx="7610551" cy="741163"/>
            <a:chOff x="-1187940" y="568180"/>
            <a:chExt cx="9587544" cy="944041"/>
          </a:xfrm>
        </p:grpSpPr>
        <p:sp>
          <p:nvSpPr>
            <p:cNvPr id="11" name="TextBox 8">
              <a:extLst>
                <a:ext uri="{FF2B5EF4-FFF2-40B4-BE49-F238E27FC236}">
                  <a16:creationId xmlns:a16="http://schemas.microsoft.com/office/drawing/2014/main" id="{6B117EB5-7BD7-855C-77A0-E0ADC121470A}"/>
                </a:ext>
              </a:extLst>
            </p:cNvPr>
            <p:cNvSpPr txBox="1">
              <a:spLocks noChangeArrowheads="1"/>
            </p:cNvSpPr>
            <p:nvPr/>
          </p:nvSpPr>
          <p:spPr bwMode="auto">
            <a:xfrm>
              <a:off x="-1187940" y="568180"/>
              <a:ext cx="9587544" cy="8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I. Lý thuyết</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7" name="图片 2" descr="2">
            <a:extLst>
              <a:ext uri="{FF2B5EF4-FFF2-40B4-BE49-F238E27FC236}">
                <a16:creationId xmlns:a16="http://schemas.microsoft.com/office/drawing/2014/main" id="{45B91C1D-C81D-40A8-98D8-E4E28CBB9118}"/>
              </a:ext>
            </a:extLst>
          </p:cNvPr>
          <p:cNvPicPr>
            <a:picLocks noChangeAspect="1"/>
          </p:cNvPicPr>
          <p:nvPr/>
        </p:nvPicPr>
        <p:blipFill>
          <a:blip r:embed="rId3"/>
          <a:srcRect/>
          <a:stretch>
            <a:fillRect/>
          </a:stretch>
        </p:blipFill>
        <p:spPr>
          <a:xfrm>
            <a:off x="686134" y="3173983"/>
            <a:ext cx="6019261" cy="3291088"/>
          </a:xfrm>
          <a:prstGeom prst="rect">
            <a:avLst/>
          </a:prstGeom>
          <a:effectLst>
            <a:outerShdw blurRad="50800" dist="38100" dir="8100000" algn="tr" rotWithShape="0">
              <a:prstClr val="black">
                <a:alpha val="40000"/>
              </a:prstClr>
            </a:outerShdw>
          </a:effectLst>
        </p:spPr>
      </p:pic>
      <p:pic>
        <p:nvPicPr>
          <p:cNvPr id="8" name="图片 1" descr="ce1ed7f935192fceca30dfb2bcebe602">
            <a:extLst>
              <a:ext uri="{FF2B5EF4-FFF2-40B4-BE49-F238E27FC236}">
                <a16:creationId xmlns:a16="http://schemas.microsoft.com/office/drawing/2014/main" id="{0DB06B3A-D95D-B3C8-85D7-6376AA823656}"/>
              </a:ext>
            </a:extLst>
          </p:cNvPr>
          <p:cNvPicPr>
            <a:picLocks noChangeAspect="1"/>
          </p:cNvPicPr>
          <p:nvPr/>
        </p:nvPicPr>
        <p:blipFill>
          <a:blip r:embed="rId4"/>
          <a:srcRect l="11188" t="20367" r="10619" b="19944"/>
          <a:stretch>
            <a:fillRect/>
          </a:stretch>
        </p:blipFill>
        <p:spPr>
          <a:xfrm>
            <a:off x="6296660" y="1697618"/>
            <a:ext cx="4983381" cy="2576161"/>
          </a:xfrm>
          <a:prstGeom prst="rect">
            <a:avLst/>
          </a:prstGeom>
        </p:spPr>
      </p:pic>
      <p:sp>
        <p:nvSpPr>
          <p:cNvPr id="9" name="TextBox 8">
            <a:extLst>
              <a:ext uri="{FF2B5EF4-FFF2-40B4-BE49-F238E27FC236}">
                <a16:creationId xmlns:a16="http://schemas.microsoft.com/office/drawing/2014/main" id="{E6E5471A-24F8-E62A-8360-611FEAC4F584}"/>
              </a:ext>
            </a:extLst>
          </p:cNvPr>
          <p:cNvSpPr txBox="1"/>
          <p:nvPr/>
        </p:nvSpPr>
        <p:spPr>
          <a:xfrm>
            <a:off x="6870986" y="2616366"/>
            <a:ext cx="3834729" cy="1077218"/>
          </a:xfrm>
          <a:prstGeom prst="rect">
            <a:avLst/>
          </a:prstGeom>
          <a:noFill/>
        </p:spPr>
        <p:txBody>
          <a:bodyPr wrap="square">
            <a:spAutoFit/>
          </a:bodyPr>
          <a:lstStyle/>
          <a:p>
            <a:pPr algn="ctr" defTabSz="1219170">
              <a:buClr>
                <a:srgbClr val="000000"/>
              </a:buClr>
            </a:pPr>
            <a:r>
              <a:rPr lang="en-US" sz="3200">
                <a:solidFill>
                  <a:schemeClr val="tx2">
                    <a:lumMod val="50000"/>
                  </a:schemeClr>
                </a:solidFill>
                <a:latin typeface="Times New Roman" panose="02020603050405020304" pitchFamily="18" charset="0"/>
                <a:cs typeface="Times New Roman" panose="02020603050405020304" pitchFamily="18" charset="0"/>
              </a:rPr>
              <a:t>HS thực hiện Phiếu học tập số 2.</a:t>
            </a:r>
            <a:endParaRPr lang="en-US" sz="4000" kern="0">
              <a:solidFill>
                <a:schemeClr val="tx2">
                  <a:lumMod val="5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6309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DACBB-782C-7CF2-178A-EAF06A12F5E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45257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69DE2-A00D-06A2-C746-544C4839D93A}"/>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90495F61-F215-CC95-CDB2-7EFD1799C232}"/>
              </a:ext>
            </a:extLst>
          </p:cNvPr>
          <p:cNvSpPr txBox="1"/>
          <p:nvPr/>
        </p:nvSpPr>
        <p:spPr>
          <a:xfrm>
            <a:off x="596345" y="3752541"/>
            <a:ext cx="10508975" cy="954107"/>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vi-VN" sz="28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“Quan trọng hơn cả, tự học còn là một thú vui rất thanh nhã, nó nâng cao tâm hồn ta lên.</a:t>
            </a:r>
            <a:r>
              <a:rPr lang="en-US" sz="28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DE09C1C-4CB4-3AB2-ED9E-2896942613BB}"/>
              </a:ext>
            </a:extLst>
          </p:cNvPr>
          <p:cNvSpPr txBox="1"/>
          <p:nvPr/>
        </p:nvSpPr>
        <p:spPr>
          <a:xfrm>
            <a:off x="596345" y="4706648"/>
            <a:ext cx="10508975" cy="954107"/>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còn lại triển khai cụ thể ý của câu chủ đề, bổ sung làm rõ lợi ích của tự học.</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57FFC60-8267-4B26-77F7-411EB9C1717A}"/>
              </a:ext>
            </a:extLst>
          </p:cNvPr>
          <p:cNvSpPr txBox="1"/>
          <p:nvPr/>
        </p:nvSpPr>
        <p:spPr>
          <a:xfrm>
            <a:off x="596345" y="5730818"/>
            <a:ext cx="10508975" cy="523220"/>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Câu chủ đề nằm ở đầu đoạn.</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9FE1C3F-C8B1-D21E-01FA-C8EEC60CFA84}"/>
              </a:ext>
            </a:extLst>
          </p:cNvPr>
          <p:cNvCxnSpPr/>
          <p:nvPr/>
        </p:nvCxnSpPr>
        <p:spPr>
          <a:xfrm>
            <a:off x="1179443" y="1020417"/>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8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8D5EC-A910-1570-19D3-792DFCF89BA1}"/>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4742ABC5-0665-9FB2-BE1E-672C19B157D3}"/>
              </a:ext>
            </a:extLst>
          </p:cNvPr>
          <p:cNvSpPr txBox="1"/>
          <p:nvPr/>
        </p:nvSpPr>
        <p:spPr>
          <a:xfrm>
            <a:off x="662608" y="3642862"/>
            <a:ext cx="10455966" cy="830997"/>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vi-VN"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Tóm lại. “lối sống xanh” góp phần nâng cao chất lượng cuộc sống, bảo vệ môi trường xung quanh và ngày càng được nhiều người lựa chọn.”</a:t>
            </a:r>
            <a:endParaRPr lang="en-US" b="1">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978C1CE-15A8-232C-A972-DB4966319627}"/>
              </a:ext>
            </a:extLst>
          </p:cNvPr>
          <p:cNvSpPr txBox="1"/>
          <p:nvPr/>
        </p:nvSpPr>
        <p:spPr>
          <a:xfrm>
            <a:off x="662608" y="4526867"/>
            <a:ext cx="10575235" cy="1200329"/>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còn lại là các ý chi tiết, các ý nhỏ, là các biểu hiện của “lối sống xanh” nhằm dẫn đến ý lớn, ý khái quát: “</a:t>
            </a: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lối sống xanh” góp phần nâng cao chất lượng cuộc sống, bảo vệ môi trường xung quanh và ngày càng được nhiều người lựa chọn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CB204A1-03D6-1B21-64C5-F4727CE70F2B}"/>
              </a:ext>
            </a:extLst>
          </p:cNvPr>
          <p:cNvSpPr txBox="1"/>
          <p:nvPr/>
        </p:nvSpPr>
        <p:spPr>
          <a:xfrm>
            <a:off x="662608" y="5803591"/>
            <a:ext cx="6096000" cy="461665"/>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Câu chủ đề nằm ở cuối đoạn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55BB6766-36C8-CBE8-F458-6E563740E8F8}"/>
              </a:ext>
            </a:extLst>
          </p:cNvPr>
          <p:cNvCxnSpPr>
            <a:cxnSpLocks/>
          </p:cNvCxnSpPr>
          <p:nvPr/>
        </p:nvCxnSpPr>
        <p:spPr>
          <a:xfrm>
            <a:off x="795130" y="2637182"/>
            <a:ext cx="104427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0DD67D-44DC-3340-D280-2D723B4D31AC}"/>
              </a:ext>
            </a:extLst>
          </p:cNvPr>
          <p:cNvCxnSpPr>
            <a:cxnSpLocks/>
          </p:cNvCxnSpPr>
          <p:nvPr/>
        </p:nvCxnSpPr>
        <p:spPr>
          <a:xfrm>
            <a:off x="6096000" y="2339008"/>
            <a:ext cx="52942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D01BEE-7C54-A2F7-C598-BA452B83AB01}"/>
              </a:ext>
            </a:extLst>
          </p:cNvPr>
          <p:cNvCxnSpPr>
            <a:cxnSpLocks/>
          </p:cNvCxnSpPr>
          <p:nvPr/>
        </p:nvCxnSpPr>
        <p:spPr>
          <a:xfrm>
            <a:off x="795130" y="2978426"/>
            <a:ext cx="49033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40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A76A0-AAD6-645C-458C-4C03F2E3679B}"/>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D4C65042-84AA-6428-7D88-E344359FBA31}"/>
              </a:ext>
            </a:extLst>
          </p:cNvPr>
          <p:cNvSpPr txBox="1"/>
          <p:nvPr/>
        </p:nvSpPr>
        <p:spPr>
          <a:xfrm>
            <a:off x="848138" y="3558424"/>
            <a:ext cx="10098157" cy="523220"/>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Không có</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CDD6556-1F5E-FE2F-6C6F-CFD45D857019}"/>
              </a:ext>
            </a:extLst>
          </p:cNvPr>
          <p:cNvSpPr txBox="1"/>
          <p:nvPr/>
        </p:nvSpPr>
        <p:spPr>
          <a:xfrm>
            <a:off x="848138" y="4612972"/>
            <a:ext cx="10098157" cy="1384995"/>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triển khai nội dung song song nhau. Mỗi câu nêu một khía cạnh cảu chủ đề đoạn văn, làm rõ nội dung đoạn văn nhằm tố cáo tội ác của thực dân Pháp.</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643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EBC57-0872-5E5F-AD7D-E712C0D6CABF}"/>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4A648A6B-95D7-238C-7373-D7BC7E26EC44}"/>
              </a:ext>
            </a:extLst>
          </p:cNvPr>
          <p:cNvSpPr txBox="1"/>
          <p:nvPr/>
        </p:nvSpPr>
        <p:spPr>
          <a:xfrm>
            <a:off x="702364" y="3136540"/>
            <a:ext cx="10548731" cy="830997"/>
          </a:xfrm>
          <a:prstGeom prst="rect">
            <a:avLst/>
          </a:prstGeom>
          <a:noFill/>
        </p:spPr>
        <p:txBody>
          <a:bodyPr wrap="square">
            <a:spAutoFit/>
          </a:bodyPr>
          <a:lstStyle/>
          <a:p>
            <a:pPr>
              <a:spcAft>
                <a:spcPts val="800"/>
              </a:spcAft>
            </a:pP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vi-VN"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Cốm trộn hạt dẻ trở thành món ăn đặc sản, sang trọng</a:t>
            </a:r>
            <a:r>
              <a:rPr lang="vi-VN"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Tóm lại, cốm trộn hạt dẻ là một thứ vật quý, dùng để khoản đãi quý nhân.”</a:t>
            </a:r>
            <a:endParaRPr lang="en-US" b="1">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46E215-19D8-A8F5-1607-FDA402E29326}"/>
              </a:ext>
            </a:extLst>
          </p:cNvPr>
          <p:cNvSpPr txBox="1"/>
          <p:nvPr/>
        </p:nvSpPr>
        <p:spPr>
          <a:xfrm>
            <a:off x="702364" y="4049526"/>
            <a:ext cx="10177670" cy="830997"/>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2,3,4 triển khai cụ thể ý của câu chủ đề, bổ sung làm rõ câu chủ đề đứng ở đầu đoạn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8396881-A651-62B2-7035-7D6441E8F221}"/>
              </a:ext>
            </a:extLst>
          </p:cNvPr>
          <p:cNvSpPr txBox="1"/>
          <p:nvPr/>
        </p:nvSpPr>
        <p:spPr>
          <a:xfrm>
            <a:off x="887894" y="4847561"/>
            <a:ext cx="10177669" cy="830997"/>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Câu 1,2,3,4 là các ý nhỏ, ý chi tiết nhằm dẫn đến ý lớn cuối đoạn khẳng định giá trị của hạt dẻ “là </a:t>
            </a: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một thứ vật quý, dùng để khoản đãi quý nhân”.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27B982A-5399-28D7-573C-89E2297C8833}"/>
              </a:ext>
            </a:extLst>
          </p:cNvPr>
          <p:cNvSpPr txBox="1"/>
          <p:nvPr/>
        </p:nvSpPr>
        <p:spPr>
          <a:xfrm>
            <a:off x="702364" y="5795835"/>
            <a:ext cx="6096000" cy="461665"/>
          </a:xfrm>
          <a:prstGeom prst="rect">
            <a:avLst/>
          </a:prstGeom>
          <a:noFill/>
        </p:spPr>
        <p:txBody>
          <a:bodyPr wrap="square">
            <a:spAutoFit/>
          </a:bodyPr>
          <a:lstStyle/>
          <a:p>
            <a:r>
              <a:rPr lang="en-US" sz="2400" i="1">
                <a:solidFill>
                  <a:srgbClr val="231F3F"/>
                </a:solidFill>
                <a:effectLst/>
                <a:latin typeface="Times New Roman" panose="02020603050405020304" pitchFamily="18" charset="0"/>
                <a:ea typeface="Calibri" panose="020F0502020204030204" pitchFamily="34" charset="0"/>
              </a:rPr>
              <a:t>+ Câu chủ đề nằm ở đầu đoạn, cuối đoạn</a:t>
            </a:r>
            <a:endParaRPr lang="en-US" sz="2400">
              <a:solidFill>
                <a:srgbClr val="231F3F"/>
              </a:solidFill>
            </a:endParaRPr>
          </a:p>
        </p:txBody>
      </p:sp>
      <p:cxnSp>
        <p:nvCxnSpPr>
          <p:cNvPr id="12" name="Straight Connector 11">
            <a:extLst>
              <a:ext uri="{FF2B5EF4-FFF2-40B4-BE49-F238E27FC236}">
                <a16:creationId xmlns:a16="http://schemas.microsoft.com/office/drawing/2014/main" id="{A0B1CAE1-F9F0-82ED-BF82-04243F0E5BC6}"/>
              </a:ext>
            </a:extLst>
          </p:cNvPr>
          <p:cNvCxnSpPr>
            <a:cxnSpLocks/>
          </p:cNvCxnSpPr>
          <p:nvPr/>
        </p:nvCxnSpPr>
        <p:spPr>
          <a:xfrm>
            <a:off x="1086678" y="1179442"/>
            <a:ext cx="77657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3BDAB4-A43A-E515-B791-74E7E672EAF5}"/>
              </a:ext>
            </a:extLst>
          </p:cNvPr>
          <p:cNvCxnSpPr>
            <a:cxnSpLocks/>
          </p:cNvCxnSpPr>
          <p:nvPr/>
        </p:nvCxnSpPr>
        <p:spPr>
          <a:xfrm>
            <a:off x="887894" y="2272747"/>
            <a:ext cx="959457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94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 sz="8000" b="1">
                <a:latin typeface="Times New Roman" panose="02020603050405020304" pitchFamily="18" charset="0"/>
                <a:cs typeface="Times New Roman" panose="02020603050405020304" pitchFamily="18" charset="0"/>
              </a:rPr>
              <a:t>Hoạt động luyện tập</a:t>
            </a:r>
            <a:endParaRPr sz="8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599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 sz="8000" b="1">
                <a:latin typeface="Times New Roman" panose="02020603050405020304" pitchFamily="18" charset="0"/>
                <a:cs typeface="Times New Roman" panose="02020603050405020304" pitchFamily="18" charset="0"/>
              </a:rPr>
              <a:t>Hoạt động mở đầu</a:t>
            </a:r>
            <a:endParaRPr sz="80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 name="组合 4">
            <a:extLst>
              <a:ext uri="{FF2B5EF4-FFF2-40B4-BE49-F238E27FC236}">
                <a16:creationId xmlns:a16="http://schemas.microsoft.com/office/drawing/2014/main" id="{9EEDF970-144F-4603-282A-063BD916382D}"/>
              </a:ext>
            </a:extLst>
          </p:cNvPr>
          <p:cNvGrpSpPr/>
          <p:nvPr/>
        </p:nvGrpSpPr>
        <p:grpSpPr>
          <a:xfrm>
            <a:off x="1283965" y="605469"/>
            <a:ext cx="6454041" cy="688988"/>
            <a:chOff x="903285" y="634637"/>
            <a:chExt cx="8130608" cy="877584"/>
          </a:xfrm>
        </p:grpSpPr>
        <p:sp>
          <p:nvSpPr>
            <p:cNvPr id="14" name="TextBox 8">
              <a:extLst>
                <a:ext uri="{FF2B5EF4-FFF2-40B4-BE49-F238E27FC236}">
                  <a16:creationId xmlns:a16="http://schemas.microsoft.com/office/drawing/2014/main" id="{C4A1585B-65AE-99A2-80A3-0FDBD4EAC5A0}"/>
                </a:ext>
              </a:extLst>
            </p:cNvPr>
            <p:cNvSpPr txBox="1">
              <a:spLocks noChangeArrowheads="1"/>
            </p:cNvSpPr>
            <p:nvPr/>
          </p:nvSpPr>
          <p:spPr bwMode="auto">
            <a:xfrm>
              <a:off x="903285" y="634637"/>
              <a:ext cx="8130608" cy="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Hoạt động mở đầu</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5" name="矩形 9">
              <a:extLst>
                <a:ext uri="{FF2B5EF4-FFF2-40B4-BE49-F238E27FC236}">
                  <a16:creationId xmlns:a16="http://schemas.microsoft.com/office/drawing/2014/main" id="{F6515D67-2320-730F-E81B-6994C62B8F20}"/>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3755" name="Google Shape;4475;p36">
            <a:extLst>
              <a:ext uri="{FF2B5EF4-FFF2-40B4-BE49-F238E27FC236}">
                <a16:creationId xmlns:a16="http://schemas.microsoft.com/office/drawing/2014/main"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7" name="Google Shape;4477;p36">
              <a:extLst>
                <a:ext uri="{FF2B5EF4-FFF2-40B4-BE49-F238E27FC236}">
                  <a16:creationId xmlns:a16="http://schemas.microsoft.com/office/drawing/2014/main"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8" name="Google Shape;4478;p36">
              <a:extLst>
                <a:ext uri="{FF2B5EF4-FFF2-40B4-BE49-F238E27FC236}">
                  <a16:creationId xmlns:a16="http://schemas.microsoft.com/office/drawing/2014/main"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9" name="Google Shape;4479;p36">
              <a:extLst>
                <a:ext uri="{FF2B5EF4-FFF2-40B4-BE49-F238E27FC236}">
                  <a16:creationId xmlns:a16="http://schemas.microsoft.com/office/drawing/2014/main"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0" name="Google Shape;4480;p36">
              <a:extLst>
                <a:ext uri="{FF2B5EF4-FFF2-40B4-BE49-F238E27FC236}">
                  <a16:creationId xmlns:a16="http://schemas.microsoft.com/office/drawing/2014/main"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1" name="Google Shape;4481;p36">
              <a:extLst>
                <a:ext uri="{FF2B5EF4-FFF2-40B4-BE49-F238E27FC236}">
                  <a16:creationId xmlns:a16="http://schemas.microsoft.com/office/drawing/2014/main"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2" name="Google Shape;4482;p36">
              <a:extLst>
                <a:ext uri="{FF2B5EF4-FFF2-40B4-BE49-F238E27FC236}">
                  <a16:creationId xmlns:a16="http://schemas.microsoft.com/office/drawing/2014/main"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3" name="Google Shape;4483;p36">
              <a:extLst>
                <a:ext uri="{FF2B5EF4-FFF2-40B4-BE49-F238E27FC236}">
                  <a16:creationId xmlns:a16="http://schemas.microsoft.com/office/drawing/2014/main"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4" name="Google Shape;4484;p36">
              <a:extLst>
                <a:ext uri="{FF2B5EF4-FFF2-40B4-BE49-F238E27FC236}">
                  <a16:creationId xmlns:a16="http://schemas.microsoft.com/office/drawing/2014/main"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5" name="Google Shape;4485;p36">
              <a:extLst>
                <a:ext uri="{FF2B5EF4-FFF2-40B4-BE49-F238E27FC236}">
                  <a16:creationId xmlns:a16="http://schemas.microsoft.com/office/drawing/2014/main"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6" name="Google Shape;4486;p36">
              <a:extLst>
                <a:ext uri="{FF2B5EF4-FFF2-40B4-BE49-F238E27FC236}">
                  <a16:creationId xmlns:a16="http://schemas.microsoft.com/office/drawing/2014/main"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7" name="Google Shape;4487;p36">
              <a:extLst>
                <a:ext uri="{FF2B5EF4-FFF2-40B4-BE49-F238E27FC236}">
                  <a16:creationId xmlns:a16="http://schemas.microsoft.com/office/drawing/2014/main"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8" name="Google Shape;4488;p36">
              <a:extLst>
                <a:ext uri="{FF2B5EF4-FFF2-40B4-BE49-F238E27FC236}">
                  <a16:creationId xmlns:a16="http://schemas.microsoft.com/office/drawing/2014/main"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9" name="Google Shape;4489;p36">
              <a:extLst>
                <a:ext uri="{FF2B5EF4-FFF2-40B4-BE49-F238E27FC236}">
                  <a16:creationId xmlns:a16="http://schemas.microsoft.com/office/drawing/2014/main"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0" name="Google Shape;4490;p36">
              <a:extLst>
                <a:ext uri="{FF2B5EF4-FFF2-40B4-BE49-F238E27FC236}">
                  <a16:creationId xmlns:a16="http://schemas.microsoft.com/office/drawing/2014/main"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1" name="Google Shape;4491;p36">
              <a:extLst>
                <a:ext uri="{FF2B5EF4-FFF2-40B4-BE49-F238E27FC236}">
                  <a16:creationId xmlns:a16="http://schemas.microsoft.com/office/drawing/2014/main"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2" name="Google Shape;4492;p36">
              <a:extLst>
                <a:ext uri="{FF2B5EF4-FFF2-40B4-BE49-F238E27FC236}">
                  <a16:creationId xmlns:a16="http://schemas.microsoft.com/office/drawing/2014/main"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3" name="Google Shape;4493;p36">
              <a:extLst>
                <a:ext uri="{FF2B5EF4-FFF2-40B4-BE49-F238E27FC236}">
                  <a16:creationId xmlns:a16="http://schemas.microsoft.com/office/drawing/2014/main"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4" name="Google Shape;4494;p36">
              <a:extLst>
                <a:ext uri="{FF2B5EF4-FFF2-40B4-BE49-F238E27FC236}">
                  <a16:creationId xmlns:a16="http://schemas.microsoft.com/office/drawing/2014/main"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5" name="Google Shape;4495;p36">
              <a:extLst>
                <a:ext uri="{FF2B5EF4-FFF2-40B4-BE49-F238E27FC236}">
                  <a16:creationId xmlns:a16="http://schemas.microsoft.com/office/drawing/2014/main"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6" name="Google Shape;4496;p36">
              <a:extLst>
                <a:ext uri="{FF2B5EF4-FFF2-40B4-BE49-F238E27FC236}">
                  <a16:creationId xmlns:a16="http://schemas.microsoft.com/office/drawing/2014/main"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7" name="Google Shape;4497;p36">
              <a:extLst>
                <a:ext uri="{FF2B5EF4-FFF2-40B4-BE49-F238E27FC236}">
                  <a16:creationId xmlns:a16="http://schemas.microsoft.com/office/drawing/2014/main"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8" name="Google Shape;4498;p36">
              <a:extLst>
                <a:ext uri="{FF2B5EF4-FFF2-40B4-BE49-F238E27FC236}">
                  <a16:creationId xmlns:a16="http://schemas.microsoft.com/office/drawing/2014/main"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9" name="Google Shape;4499;p36">
              <a:extLst>
                <a:ext uri="{FF2B5EF4-FFF2-40B4-BE49-F238E27FC236}">
                  <a16:creationId xmlns:a16="http://schemas.microsoft.com/office/drawing/2014/main"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0" name="Google Shape;4500;p36">
              <a:extLst>
                <a:ext uri="{FF2B5EF4-FFF2-40B4-BE49-F238E27FC236}">
                  <a16:creationId xmlns:a16="http://schemas.microsoft.com/office/drawing/2014/main"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1" name="Google Shape;4501;p36">
              <a:extLst>
                <a:ext uri="{FF2B5EF4-FFF2-40B4-BE49-F238E27FC236}">
                  <a16:creationId xmlns:a16="http://schemas.microsoft.com/office/drawing/2014/main"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2" name="Google Shape;4502;p36">
              <a:extLst>
                <a:ext uri="{FF2B5EF4-FFF2-40B4-BE49-F238E27FC236}">
                  <a16:creationId xmlns:a16="http://schemas.microsoft.com/office/drawing/2014/main"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3" name="Google Shape;4503;p36">
              <a:extLst>
                <a:ext uri="{FF2B5EF4-FFF2-40B4-BE49-F238E27FC236}">
                  <a16:creationId xmlns:a16="http://schemas.microsoft.com/office/drawing/2014/main"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4" name="Google Shape;4504;p36">
              <a:extLst>
                <a:ext uri="{FF2B5EF4-FFF2-40B4-BE49-F238E27FC236}">
                  <a16:creationId xmlns:a16="http://schemas.microsoft.com/office/drawing/2014/main"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5" name="Google Shape;4505;p36">
              <a:extLst>
                <a:ext uri="{FF2B5EF4-FFF2-40B4-BE49-F238E27FC236}">
                  <a16:creationId xmlns:a16="http://schemas.microsoft.com/office/drawing/2014/main"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6" name="Google Shape;4506;p36">
              <a:extLst>
                <a:ext uri="{FF2B5EF4-FFF2-40B4-BE49-F238E27FC236}">
                  <a16:creationId xmlns:a16="http://schemas.microsoft.com/office/drawing/2014/main"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7" name="Google Shape;4507;p36">
              <a:extLst>
                <a:ext uri="{FF2B5EF4-FFF2-40B4-BE49-F238E27FC236}">
                  <a16:creationId xmlns:a16="http://schemas.microsoft.com/office/drawing/2014/main"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8" name="Google Shape;4508;p36">
              <a:extLst>
                <a:ext uri="{FF2B5EF4-FFF2-40B4-BE49-F238E27FC236}">
                  <a16:creationId xmlns:a16="http://schemas.microsoft.com/office/drawing/2014/main"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9" name="Google Shape;4509;p36">
              <a:extLst>
                <a:ext uri="{FF2B5EF4-FFF2-40B4-BE49-F238E27FC236}">
                  <a16:creationId xmlns:a16="http://schemas.microsoft.com/office/drawing/2014/main"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0" name="Google Shape;4510;p36">
              <a:extLst>
                <a:ext uri="{FF2B5EF4-FFF2-40B4-BE49-F238E27FC236}">
                  <a16:creationId xmlns:a16="http://schemas.microsoft.com/office/drawing/2014/main"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1" name="Google Shape;4511;p36">
              <a:extLst>
                <a:ext uri="{FF2B5EF4-FFF2-40B4-BE49-F238E27FC236}">
                  <a16:creationId xmlns:a16="http://schemas.microsoft.com/office/drawing/2014/main"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2" name="Google Shape;4512;p36">
              <a:extLst>
                <a:ext uri="{FF2B5EF4-FFF2-40B4-BE49-F238E27FC236}">
                  <a16:creationId xmlns:a16="http://schemas.microsoft.com/office/drawing/2014/main"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3" name="Google Shape;4513;p36">
              <a:extLst>
                <a:ext uri="{FF2B5EF4-FFF2-40B4-BE49-F238E27FC236}">
                  <a16:creationId xmlns:a16="http://schemas.microsoft.com/office/drawing/2014/main"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4" name="Google Shape;4514;p36">
              <a:extLst>
                <a:ext uri="{FF2B5EF4-FFF2-40B4-BE49-F238E27FC236}">
                  <a16:creationId xmlns:a16="http://schemas.microsoft.com/office/drawing/2014/main"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5" name="Google Shape;4515;p36">
              <a:extLst>
                <a:ext uri="{FF2B5EF4-FFF2-40B4-BE49-F238E27FC236}">
                  <a16:creationId xmlns:a16="http://schemas.microsoft.com/office/drawing/2014/main"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6" name="Google Shape;4516;p36">
              <a:extLst>
                <a:ext uri="{FF2B5EF4-FFF2-40B4-BE49-F238E27FC236}">
                  <a16:creationId xmlns:a16="http://schemas.microsoft.com/office/drawing/2014/main"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7" name="Google Shape;4517;p36">
              <a:extLst>
                <a:ext uri="{FF2B5EF4-FFF2-40B4-BE49-F238E27FC236}">
                  <a16:creationId xmlns:a16="http://schemas.microsoft.com/office/drawing/2014/main"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8" name="Google Shape;4518;p36">
              <a:extLst>
                <a:ext uri="{FF2B5EF4-FFF2-40B4-BE49-F238E27FC236}">
                  <a16:creationId xmlns:a16="http://schemas.microsoft.com/office/drawing/2014/main"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9" name="Google Shape;4519;p36">
              <a:extLst>
                <a:ext uri="{FF2B5EF4-FFF2-40B4-BE49-F238E27FC236}">
                  <a16:creationId xmlns:a16="http://schemas.microsoft.com/office/drawing/2014/main"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0" name="Google Shape;4520;p36">
              <a:extLst>
                <a:ext uri="{FF2B5EF4-FFF2-40B4-BE49-F238E27FC236}">
                  <a16:creationId xmlns:a16="http://schemas.microsoft.com/office/drawing/2014/main"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1" name="Google Shape;4521;p36">
              <a:extLst>
                <a:ext uri="{FF2B5EF4-FFF2-40B4-BE49-F238E27FC236}">
                  <a16:creationId xmlns:a16="http://schemas.microsoft.com/office/drawing/2014/main"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2" name="Google Shape;4522;p36">
              <a:extLst>
                <a:ext uri="{FF2B5EF4-FFF2-40B4-BE49-F238E27FC236}">
                  <a16:creationId xmlns:a16="http://schemas.microsoft.com/office/drawing/2014/main"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3" name="Google Shape;4523;p36">
              <a:extLst>
                <a:ext uri="{FF2B5EF4-FFF2-40B4-BE49-F238E27FC236}">
                  <a16:creationId xmlns:a16="http://schemas.microsoft.com/office/drawing/2014/main"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4" name="Google Shape;4524;p36">
              <a:extLst>
                <a:ext uri="{FF2B5EF4-FFF2-40B4-BE49-F238E27FC236}">
                  <a16:creationId xmlns:a16="http://schemas.microsoft.com/office/drawing/2014/main"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5" name="Google Shape;4525;p36">
              <a:extLst>
                <a:ext uri="{FF2B5EF4-FFF2-40B4-BE49-F238E27FC236}">
                  <a16:creationId xmlns:a16="http://schemas.microsoft.com/office/drawing/2014/main"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6" name="Google Shape;4526;p36">
              <a:extLst>
                <a:ext uri="{FF2B5EF4-FFF2-40B4-BE49-F238E27FC236}">
                  <a16:creationId xmlns:a16="http://schemas.microsoft.com/office/drawing/2014/main"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7" name="Google Shape;4527;p36">
              <a:extLst>
                <a:ext uri="{FF2B5EF4-FFF2-40B4-BE49-F238E27FC236}">
                  <a16:creationId xmlns:a16="http://schemas.microsoft.com/office/drawing/2014/main"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8" name="Google Shape;4528;p36">
              <a:extLst>
                <a:ext uri="{FF2B5EF4-FFF2-40B4-BE49-F238E27FC236}">
                  <a16:creationId xmlns:a16="http://schemas.microsoft.com/office/drawing/2014/main"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9" name="Google Shape;4529;p36">
              <a:extLst>
                <a:ext uri="{FF2B5EF4-FFF2-40B4-BE49-F238E27FC236}">
                  <a16:creationId xmlns:a16="http://schemas.microsoft.com/office/drawing/2014/main"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0" name="Google Shape;4530;p36">
              <a:extLst>
                <a:ext uri="{FF2B5EF4-FFF2-40B4-BE49-F238E27FC236}">
                  <a16:creationId xmlns:a16="http://schemas.microsoft.com/office/drawing/2014/main"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1" name="Google Shape;4531;p36">
              <a:extLst>
                <a:ext uri="{FF2B5EF4-FFF2-40B4-BE49-F238E27FC236}">
                  <a16:creationId xmlns:a16="http://schemas.microsoft.com/office/drawing/2014/main"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2" name="Google Shape;4532;p36">
              <a:extLst>
                <a:ext uri="{FF2B5EF4-FFF2-40B4-BE49-F238E27FC236}">
                  <a16:creationId xmlns:a16="http://schemas.microsoft.com/office/drawing/2014/main"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3" name="Google Shape;4533;p36">
              <a:extLst>
                <a:ext uri="{FF2B5EF4-FFF2-40B4-BE49-F238E27FC236}">
                  <a16:creationId xmlns:a16="http://schemas.microsoft.com/office/drawing/2014/main"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4" name="Google Shape;4534;p36">
              <a:extLst>
                <a:ext uri="{FF2B5EF4-FFF2-40B4-BE49-F238E27FC236}">
                  <a16:creationId xmlns:a16="http://schemas.microsoft.com/office/drawing/2014/main"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5" name="Google Shape;4535;p36">
              <a:extLst>
                <a:ext uri="{FF2B5EF4-FFF2-40B4-BE49-F238E27FC236}">
                  <a16:creationId xmlns:a16="http://schemas.microsoft.com/office/drawing/2014/main"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6" name="Google Shape;4536;p36">
              <a:extLst>
                <a:ext uri="{FF2B5EF4-FFF2-40B4-BE49-F238E27FC236}">
                  <a16:creationId xmlns:a16="http://schemas.microsoft.com/office/drawing/2014/main"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 name=" 234">
            <a:extLst>
              <a:ext uri="{FF2B5EF4-FFF2-40B4-BE49-F238E27FC236}">
                <a16:creationId xmlns:a16="http://schemas.microsoft.com/office/drawing/2014/main" id="{D6CE8722-F010-FA91-1F44-F4A706D5763F}"/>
              </a:ext>
            </a:extLst>
          </p:cNvPr>
          <p:cNvSpPr/>
          <p:nvPr/>
        </p:nvSpPr>
        <p:spPr>
          <a:xfrm>
            <a:off x="6024191" y="1473958"/>
            <a:ext cx="4720925" cy="2042343"/>
          </a:xfrm>
          <a:custGeom>
            <a:avLst/>
            <a:gdLst>
              <a:gd name="connsiteX0" fmla="*/ 1230 w 7484"/>
              <a:gd name="connsiteY0" fmla="*/ 0 h 2716"/>
              <a:gd name="connsiteX1" fmla="*/ 6254 w 7484"/>
              <a:gd name="connsiteY1" fmla="*/ 0 h 2716"/>
              <a:gd name="connsiteX2" fmla="*/ 7484 w 7484"/>
              <a:gd name="connsiteY2" fmla="*/ 1005 h 2716"/>
              <a:gd name="connsiteX3" fmla="*/ 6254 w 7484"/>
              <a:gd name="connsiteY3" fmla="*/ 2010 h 2716"/>
              <a:gd name="connsiteX4" fmla="*/ 2368 w 7484"/>
              <a:gd name="connsiteY4" fmla="*/ 2010 h 2716"/>
              <a:gd name="connsiteX5" fmla="*/ 1017 w 7484"/>
              <a:gd name="connsiteY5" fmla="*/ 2716 h 2716"/>
              <a:gd name="connsiteX6" fmla="*/ 1678 w 7484"/>
              <a:gd name="connsiteY6" fmla="*/ 2010 h 2716"/>
              <a:gd name="connsiteX7" fmla="*/ 1230 w 7484"/>
              <a:gd name="connsiteY7" fmla="*/ 2010 h 2716"/>
              <a:gd name="connsiteX8" fmla="*/ 0 w 7484"/>
              <a:gd name="connsiteY8" fmla="*/ 1005 h 2716"/>
              <a:gd name="connsiteX9" fmla="*/ 1230 w 7484"/>
              <a:gd name="connsiteY9" fmla="*/ 0 h 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4" h="2716">
                <a:moveTo>
                  <a:pt x="1230" y="0"/>
                </a:moveTo>
                <a:lnTo>
                  <a:pt x="6254" y="0"/>
                </a:lnTo>
                <a:cubicBezTo>
                  <a:pt x="6933" y="0"/>
                  <a:pt x="7484" y="450"/>
                  <a:pt x="7484" y="1005"/>
                </a:cubicBezTo>
                <a:cubicBezTo>
                  <a:pt x="7484" y="1560"/>
                  <a:pt x="6933" y="2010"/>
                  <a:pt x="6254" y="2010"/>
                </a:cubicBezTo>
                <a:lnTo>
                  <a:pt x="2368" y="2010"/>
                </a:lnTo>
                <a:lnTo>
                  <a:pt x="1017" y="2716"/>
                </a:lnTo>
                <a:lnTo>
                  <a:pt x="1678" y="2010"/>
                </a:lnTo>
                <a:lnTo>
                  <a:pt x="1230" y="2010"/>
                </a:lnTo>
                <a:cubicBezTo>
                  <a:pt x="551" y="2010"/>
                  <a:pt x="0" y="1560"/>
                  <a:pt x="0" y="1005"/>
                </a:cubicBezTo>
                <a:cubicBezTo>
                  <a:pt x="0" y="450"/>
                  <a:pt x="551" y="0"/>
                  <a:pt x="1230" y="0"/>
                </a:cubicBezTo>
                <a:close/>
              </a:path>
            </a:pathLst>
          </a:custGeom>
          <a:solidFill>
            <a:srgbClr val="D79741">
              <a:lumMod val="60000"/>
              <a:lumOff val="40000"/>
            </a:srgbClr>
          </a:solidFill>
          <a:ln w="12700" cap="flat" cmpd="sng" algn="ctr">
            <a:noFill/>
            <a:prstDash val="solid"/>
            <a:miter lim="800000"/>
          </a:ln>
          <a:effectLst/>
        </p:spPr>
        <p:txBody>
          <a:bodyPr lIns="180000" tIns="0" rIns="180000"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77" eaLnBrk="1" fontAlgn="auto" hangingPunct="1">
              <a:spcBef>
                <a:spcPts val="0"/>
              </a:spcBef>
              <a:spcAft>
                <a:spcPts val="0"/>
              </a:spcAft>
              <a:defRPr/>
            </a:pPr>
            <a:endParaRPr lang="zh-CN" altLang="en-US" noProof="1">
              <a:solidFill>
                <a:srgbClr val="FFFFFF"/>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 name="Text Box 11">
            <a:extLst>
              <a:ext uri="{FF2B5EF4-FFF2-40B4-BE49-F238E27FC236}">
                <a16:creationId xmlns:a16="http://schemas.microsoft.com/office/drawing/2014/main" id="{8D5BF1E4-B875-7283-BA2C-A5A650EC7288}"/>
              </a:ext>
            </a:extLst>
          </p:cNvPr>
          <p:cNvSpPr txBox="1">
            <a:spLocks noChangeArrowheads="1"/>
          </p:cNvSpPr>
          <p:nvPr/>
        </p:nvSpPr>
        <p:spPr bwMode="auto">
          <a:xfrm>
            <a:off x="6297422" y="1742973"/>
            <a:ext cx="40720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2800" i="1">
                <a:solidFill>
                  <a:schemeClr val="tx2">
                    <a:lumMod val="50000"/>
                  </a:schemeClr>
                </a:solidFill>
                <a:latin typeface="Times New Roman" panose="02020603050405020304" pitchFamily="18" charset="0"/>
                <a:cs typeface="Times New Roman" panose="02020603050405020304" pitchFamily="18" charset="0"/>
              </a:rPr>
              <a:t>Hãy nói về chủ đề có liên quan đến các từ khóa. </a:t>
            </a:r>
            <a:endParaRPr lang="en-US" sz="280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descr="F:\未标题-1.png">
            <a:extLst>
              <a:ext uri="{FF2B5EF4-FFF2-40B4-BE49-F238E27FC236}">
                <a16:creationId xmlns:a16="http://schemas.microsoft.com/office/drawing/2014/main" id="{F35CEA8F-96B9-3DD4-9B75-E67443B2E8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3111" y="3340977"/>
            <a:ext cx="2453863" cy="309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未标题-1.png">
            <a:extLst>
              <a:ext uri="{FF2B5EF4-FFF2-40B4-BE49-F238E27FC236}">
                <a16:creationId xmlns:a16="http://schemas.microsoft.com/office/drawing/2014/main" id="{2A73FFBA-7350-61E1-E291-D6B304C049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36979" y="3293394"/>
            <a:ext cx="2328837" cy="319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未标题-1.png">
            <a:extLst>
              <a:ext uri="{FF2B5EF4-FFF2-40B4-BE49-F238E27FC236}">
                <a16:creationId xmlns:a16="http://schemas.microsoft.com/office/drawing/2014/main" id="{A911CBF6-48AE-9AD5-3C87-3E41267EBC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11478" y="3648461"/>
            <a:ext cx="2343765" cy="309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未标题-1.png">
            <a:extLst>
              <a:ext uri="{FF2B5EF4-FFF2-40B4-BE49-F238E27FC236}">
                <a16:creationId xmlns:a16="http://schemas.microsoft.com/office/drawing/2014/main" id="{1AAEDAF0-B574-170A-7C31-61598AEFCD0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46514" y="3766396"/>
            <a:ext cx="2300847" cy="30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 167">
            <a:extLst>
              <a:ext uri="{FF2B5EF4-FFF2-40B4-BE49-F238E27FC236}">
                <a16:creationId xmlns:a16="http://schemas.microsoft.com/office/drawing/2014/main" id="{8D3E6391-ACE2-AE34-BD52-F59651E88FDC}"/>
              </a:ext>
            </a:extLst>
          </p:cNvPr>
          <p:cNvSpPr/>
          <p:nvPr/>
        </p:nvSpPr>
        <p:spPr>
          <a:xfrm>
            <a:off x="960133" y="3405597"/>
            <a:ext cx="2837467" cy="1830696"/>
          </a:xfrm>
          <a:prstGeom prst="roundRect">
            <a:avLst/>
          </a:prstGeom>
          <a:solidFill>
            <a:srgbClr val="FFC000">
              <a:alpha val="64000"/>
            </a:srgbClr>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defTabSz="914377">
              <a:defRPr/>
            </a:pPr>
            <a:r>
              <a:rPr lang="en-US" sz="3733" b="1" i="1">
                <a:solidFill>
                  <a:srgbClr val="002060"/>
                </a:solidFill>
                <a:latin typeface="Times New Roman" panose="02020603050405020304" pitchFamily="18" charset="0"/>
                <a:cs typeface="Times New Roman" panose="02020603050405020304" pitchFamily="18" charset="0"/>
                <a:sym typeface="Arial"/>
              </a:rPr>
              <a:t>Trò chơi</a:t>
            </a:r>
          </a:p>
          <a:p>
            <a:pPr algn="ctr" defTabSz="914377">
              <a:defRPr/>
            </a:pPr>
            <a:r>
              <a:rPr lang="en-US" sz="3733" b="1" i="1">
                <a:solidFill>
                  <a:srgbClr val="002060"/>
                </a:solidFill>
                <a:latin typeface="Times New Roman" panose="02020603050405020304" pitchFamily="18" charset="0"/>
                <a:cs typeface="Times New Roman" panose="02020603050405020304" pitchFamily="18" charset="0"/>
                <a:sym typeface="Arial"/>
              </a:rPr>
              <a:t> tìm chữ</a:t>
            </a:r>
            <a:endParaRPr lang="en-US" sz="5333"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100000"/>
                                  </p:iterate>
                                  <p:childTnLst>
                                    <p:set>
                                      <p:cBhvr>
                                        <p:cTn id="53" dur="1" fill="hold">
                                          <p:stCondLst>
                                            <p:cond delay="0"/>
                                          </p:stCondLst>
                                        </p:cTn>
                                        <p:tgtEl>
                                          <p:spTgt spid="3"/>
                                        </p:tgtEl>
                                        <p:attrNameLst>
                                          <p:attrName>style.visibility</p:attrName>
                                        </p:attrNameLst>
                                      </p:cBhvr>
                                      <p:to>
                                        <p:strVal val="visible"/>
                                      </p:to>
                                    </p:set>
                                    <p:anim calcmode="lin" valueType="num">
                                      <p:cBhvr>
                                        <p:cTn id="54" dur="75" fill="hold"/>
                                        <p:tgtEl>
                                          <p:spTgt spid="3"/>
                                        </p:tgtEl>
                                        <p:attrNameLst>
                                          <p:attrName>ppt_x</p:attrName>
                                        </p:attrNameLst>
                                      </p:cBhvr>
                                      <p:tavLst>
                                        <p:tav tm="0">
                                          <p:val>
                                            <p:strVal val="#ppt_x"/>
                                          </p:val>
                                        </p:tav>
                                        <p:tav tm="100000">
                                          <p:val>
                                            <p:strVal val="#ppt_x"/>
                                          </p:val>
                                        </p:tav>
                                      </p:tavLst>
                                    </p:anim>
                                    <p:anim calcmode="lin" valueType="num">
                                      <p:cBhvr>
                                        <p:cTn id="55" dur="75"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44"/>
          <p:cNvSpPr/>
          <p:nvPr/>
        </p:nvSpPr>
        <p:spPr>
          <a:xfrm>
            <a:off x="6398350" y="-3245411"/>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TextBox 8">
            <a:extLst>
              <a:ext uri="{FF2B5EF4-FFF2-40B4-BE49-F238E27FC236}">
                <a16:creationId xmlns:a16="http://schemas.microsoft.com/office/drawing/2014/main" id="{C4A1585B-65AE-99A2-80A3-0FDBD4EAC5A0}"/>
              </a:ext>
            </a:extLst>
          </p:cNvPr>
          <p:cNvSpPr txBox="1">
            <a:spLocks noChangeArrowheads="1"/>
          </p:cNvSpPr>
          <p:nvPr/>
        </p:nvSpPr>
        <p:spPr bwMode="auto">
          <a:xfrm>
            <a:off x="2868979" y="85064"/>
            <a:ext cx="6454041"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Trò chơi tìm chữ</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grpSp>
        <p:nvGrpSpPr>
          <p:cNvPr id="3755" name="Google Shape;4475;p36">
            <a:extLst>
              <a:ext uri="{FF2B5EF4-FFF2-40B4-BE49-F238E27FC236}">
                <a16:creationId xmlns:a16="http://schemas.microsoft.com/office/drawing/2014/main"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7" name="Google Shape;4477;p36">
              <a:extLst>
                <a:ext uri="{FF2B5EF4-FFF2-40B4-BE49-F238E27FC236}">
                  <a16:creationId xmlns:a16="http://schemas.microsoft.com/office/drawing/2014/main"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8" name="Google Shape;4478;p36">
              <a:extLst>
                <a:ext uri="{FF2B5EF4-FFF2-40B4-BE49-F238E27FC236}">
                  <a16:creationId xmlns:a16="http://schemas.microsoft.com/office/drawing/2014/main"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9" name="Google Shape;4479;p36">
              <a:extLst>
                <a:ext uri="{FF2B5EF4-FFF2-40B4-BE49-F238E27FC236}">
                  <a16:creationId xmlns:a16="http://schemas.microsoft.com/office/drawing/2014/main"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0" name="Google Shape;4480;p36">
              <a:extLst>
                <a:ext uri="{FF2B5EF4-FFF2-40B4-BE49-F238E27FC236}">
                  <a16:creationId xmlns:a16="http://schemas.microsoft.com/office/drawing/2014/main"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1" name="Google Shape;4481;p36">
              <a:extLst>
                <a:ext uri="{FF2B5EF4-FFF2-40B4-BE49-F238E27FC236}">
                  <a16:creationId xmlns:a16="http://schemas.microsoft.com/office/drawing/2014/main"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2" name="Google Shape;4482;p36">
              <a:extLst>
                <a:ext uri="{FF2B5EF4-FFF2-40B4-BE49-F238E27FC236}">
                  <a16:creationId xmlns:a16="http://schemas.microsoft.com/office/drawing/2014/main"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3" name="Google Shape;4483;p36">
              <a:extLst>
                <a:ext uri="{FF2B5EF4-FFF2-40B4-BE49-F238E27FC236}">
                  <a16:creationId xmlns:a16="http://schemas.microsoft.com/office/drawing/2014/main"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4" name="Google Shape;4484;p36">
              <a:extLst>
                <a:ext uri="{FF2B5EF4-FFF2-40B4-BE49-F238E27FC236}">
                  <a16:creationId xmlns:a16="http://schemas.microsoft.com/office/drawing/2014/main"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5" name="Google Shape;4485;p36">
              <a:extLst>
                <a:ext uri="{FF2B5EF4-FFF2-40B4-BE49-F238E27FC236}">
                  <a16:creationId xmlns:a16="http://schemas.microsoft.com/office/drawing/2014/main"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6" name="Google Shape;4486;p36">
              <a:extLst>
                <a:ext uri="{FF2B5EF4-FFF2-40B4-BE49-F238E27FC236}">
                  <a16:creationId xmlns:a16="http://schemas.microsoft.com/office/drawing/2014/main"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7" name="Google Shape;4487;p36">
              <a:extLst>
                <a:ext uri="{FF2B5EF4-FFF2-40B4-BE49-F238E27FC236}">
                  <a16:creationId xmlns:a16="http://schemas.microsoft.com/office/drawing/2014/main"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8" name="Google Shape;4488;p36">
              <a:extLst>
                <a:ext uri="{FF2B5EF4-FFF2-40B4-BE49-F238E27FC236}">
                  <a16:creationId xmlns:a16="http://schemas.microsoft.com/office/drawing/2014/main"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9" name="Google Shape;4489;p36">
              <a:extLst>
                <a:ext uri="{FF2B5EF4-FFF2-40B4-BE49-F238E27FC236}">
                  <a16:creationId xmlns:a16="http://schemas.microsoft.com/office/drawing/2014/main"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0" name="Google Shape;4490;p36">
              <a:extLst>
                <a:ext uri="{FF2B5EF4-FFF2-40B4-BE49-F238E27FC236}">
                  <a16:creationId xmlns:a16="http://schemas.microsoft.com/office/drawing/2014/main"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1" name="Google Shape;4491;p36">
              <a:extLst>
                <a:ext uri="{FF2B5EF4-FFF2-40B4-BE49-F238E27FC236}">
                  <a16:creationId xmlns:a16="http://schemas.microsoft.com/office/drawing/2014/main"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2" name="Google Shape;4492;p36">
              <a:extLst>
                <a:ext uri="{FF2B5EF4-FFF2-40B4-BE49-F238E27FC236}">
                  <a16:creationId xmlns:a16="http://schemas.microsoft.com/office/drawing/2014/main"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3" name="Google Shape;4493;p36">
              <a:extLst>
                <a:ext uri="{FF2B5EF4-FFF2-40B4-BE49-F238E27FC236}">
                  <a16:creationId xmlns:a16="http://schemas.microsoft.com/office/drawing/2014/main"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4" name="Google Shape;4494;p36">
              <a:extLst>
                <a:ext uri="{FF2B5EF4-FFF2-40B4-BE49-F238E27FC236}">
                  <a16:creationId xmlns:a16="http://schemas.microsoft.com/office/drawing/2014/main"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5" name="Google Shape;4495;p36">
              <a:extLst>
                <a:ext uri="{FF2B5EF4-FFF2-40B4-BE49-F238E27FC236}">
                  <a16:creationId xmlns:a16="http://schemas.microsoft.com/office/drawing/2014/main"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6" name="Google Shape;4496;p36">
              <a:extLst>
                <a:ext uri="{FF2B5EF4-FFF2-40B4-BE49-F238E27FC236}">
                  <a16:creationId xmlns:a16="http://schemas.microsoft.com/office/drawing/2014/main"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7" name="Google Shape;4497;p36">
              <a:extLst>
                <a:ext uri="{FF2B5EF4-FFF2-40B4-BE49-F238E27FC236}">
                  <a16:creationId xmlns:a16="http://schemas.microsoft.com/office/drawing/2014/main"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8" name="Google Shape;4498;p36">
              <a:extLst>
                <a:ext uri="{FF2B5EF4-FFF2-40B4-BE49-F238E27FC236}">
                  <a16:creationId xmlns:a16="http://schemas.microsoft.com/office/drawing/2014/main"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9" name="Google Shape;4499;p36">
              <a:extLst>
                <a:ext uri="{FF2B5EF4-FFF2-40B4-BE49-F238E27FC236}">
                  <a16:creationId xmlns:a16="http://schemas.microsoft.com/office/drawing/2014/main"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0" name="Google Shape;4500;p36">
              <a:extLst>
                <a:ext uri="{FF2B5EF4-FFF2-40B4-BE49-F238E27FC236}">
                  <a16:creationId xmlns:a16="http://schemas.microsoft.com/office/drawing/2014/main"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1" name="Google Shape;4501;p36">
              <a:extLst>
                <a:ext uri="{FF2B5EF4-FFF2-40B4-BE49-F238E27FC236}">
                  <a16:creationId xmlns:a16="http://schemas.microsoft.com/office/drawing/2014/main"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2" name="Google Shape;4502;p36">
              <a:extLst>
                <a:ext uri="{FF2B5EF4-FFF2-40B4-BE49-F238E27FC236}">
                  <a16:creationId xmlns:a16="http://schemas.microsoft.com/office/drawing/2014/main"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3" name="Google Shape;4503;p36">
              <a:extLst>
                <a:ext uri="{FF2B5EF4-FFF2-40B4-BE49-F238E27FC236}">
                  <a16:creationId xmlns:a16="http://schemas.microsoft.com/office/drawing/2014/main"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4" name="Google Shape;4504;p36">
              <a:extLst>
                <a:ext uri="{FF2B5EF4-FFF2-40B4-BE49-F238E27FC236}">
                  <a16:creationId xmlns:a16="http://schemas.microsoft.com/office/drawing/2014/main"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5" name="Google Shape;4505;p36">
              <a:extLst>
                <a:ext uri="{FF2B5EF4-FFF2-40B4-BE49-F238E27FC236}">
                  <a16:creationId xmlns:a16="http://schemas.microsoft.com/office/drawing/2014/main"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6" name="Google Shape;4506;p36">
              <a:extLst>
                <a:ext uri="{FF2B5EF4-FFF2-40B4-BE49-F238E27FC236}">
                  <a16:creationId xmlns:a16="http://schemas.microsoft.com/office/drawing/2014/main"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7" name="Google Shape;4507;p36">
              <a:extLst>
                <a:ext uri="{FF2B5EF4-FFF2-40B4-BE49-F238E27FC236}">
                  <a16:creationId xmlns:a16="http://schemas.microsoft.com/office/drawing/2014/main"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8" name="Google Shape;4508;p36">
              <a:extLst>
                <a:ext uri="{FF2B5EF4-FFF2-40B4-BE49-F238E27FC236}">
                  <a16:creationId xmlns:a16="http://schemas.microsoft.com/office/drawing/2014/main"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9" name="Google Shape;4509;p36">
              <a:extLst>
                <a:ext uri="{FF2B5EF4-FFF2-40B4-BE49-F238E27FC236}">
                  <a16:creationId xmlns:a16="http://schemas.microsoft.com/office/drawing/2014/main"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0" name="Google Shape;4510;p36">
              <a:extLst>
                <a:ext uri="{FF2B5EF4-FFF2-40B4-BE49-F238E27FC236}">
                  <a16:creationId xmlns:a16="http://schemas.microsoft.com/office/drawing/2014/main"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1" name="Google Shape;4511;p36">
              <a:extLst>
                <a:ext uri="{FF2B5EF4-FFF2-40B4-BE49-F238E27FC236}">
                  <a16:creationId xmlns:a16="http://schemas.microsoft.com/office/drawing/2014/main"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2" name="Google Shape;4512;p36">
              <a:extLst>
                <a:ext uri="{FF2B5EF4-FFF2-40B4-BE49-F238E27FC236}">
                  <a16:creationId xmlns:a16="http://schemas.microsoft.com/office/drawing/2014/main"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3" name="Google Shape;4513;p36">
              <a:extLst>
                <a:ext uri="{FF2B5EF4-FFF2-40B4-BE49-F238E27FC236}">
                  <a16:creationId xmlns:a16="http://schemas.microsoft.com/office/drawing/2014/main"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4" name="Google Shape;4514;p36">
              <a:extLst>
                <a:ext uri="{FF2B5EF4-FFF2-40B4-BE49-F238E27FC236}">
                  <a16:creationId xmlns:a16="http://schemas.microsoft.com/office/drawing/2014/main"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5" name="Google Shape;4515;p36">
              <a:extLst>
                <a:ext uri="{FF2B5EF4-FFF2-40B4-BE49-F238E27FC236}">
                  <a16:creationId xmlns:a16="http://schemas.microsoft.com/office/drawing/2014/main"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6" name="Google Shape;4516;p36">
              <a:extLst>
                <a:ext uri="{FF2B5EF4-FFF2-40B4-BE49-F238E27FC236}">
                  <a16:creationId xmlns:a16="http://schemas.microsoft.com/office/drawing/2014/main"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7" name="Google Shape;4517;p36">
              <a:extLst>
                <a:ext uri="{FF2B5EF4-FFF2-40B4-BE49-F238E27FC236}">
                  <a16:creationId xmlns:a16="http://schemas.microsoft.com/office/drawing/2014/main"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8" name="Google Shape;4518;p36">
              <a:extLst>
                <a:ext uri="{FF2B5EF4-FFF2-40B4-BE49-F238E27FC236}">
                  <a16:creationId xmlns:a16="http://schemas.microsoft.com/office/drawing/2014/main"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9" name="Google Shape;4519;p36">
              <a:extLst>
                <a:ext uri="{FF2B5EF4-FFF2-40B4-BE49-F238E27FC236}">
                  <a16:creationId xmlns:a16="http://schemas.microsoft.com/office/drawing/2014/main"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0" name="Google Shape;4520;p36">
              <a:extLst>
                <a:ext uri="{FF2B5EF4-FFF2-40B4-BE49-F238E27FC236}">
                  <a16:creationId xmlns:a16="http://schemas.microsoft.com/office/drawing/2014/main"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1" name="Google Shape;4521;p36">
              <a:extLst>
                <a:ext uri="{FF2B5EF4-FFF2-40B4-BE49-F238E27FC236}">
                  <a16:creationId xmlns:a16="http://schemas.microsoft.com/office/drawing/2014/main"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2" name="Google Shape;4522;p36">
              <a:extLst>
                <a:ext uri="{FF2B5EF4-FFF2-40B4-BE49-F238E27FC236}">
                  <a16:creationId xmlns:a16="http://schemas.microsoft.com/office/drawing/2014/main"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3" name="Google Shape;4523;p36">
              <a:extLst>
                <a:ext uri="{FF2B5EF4-FFF2-40B4-BE49-F238E27FC236}">
                  <a16:creationId xmlns:a16="http://schemas.microsoft.com/office/drawing/2014/main"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4" name="Google Shape;4524;p36">
              <a:extLst>
                <a:ext uri="{FF2B5EF4-FFF2-40B4-BE49-F238E27FC236}">
                  <a16:creationId xmlns:a16="http://schemas.microsoft.com/office/drawing/2014/main"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5" name="Google Shape;4525;p36">
              <a:extLst>
                <a:ext uri="{FF2B5EF4-FFF2-40B4-BE49-F238E27FC236}">
                  <a16:creationId xmlns:a16="http://schemas.microsoft.com/office/drawing/2014/main"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6" name="Google Shape;4526;p36">
              <a:extLst>
                <a:ext uri="{FF2B5EF4-FFF2-40B4-BE49-F238E27FC236}">
                  <a16:creationId xmlns:a16="http://schemas.microsoft.com/office/drawing/2014/main"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7" name="Google Shape;4527;p36">
              <a:extLst>
                <a:ext uri="{FF2B5EF4-FFF2-40B4-BE49-F238E27FC236}">
                  <a16:creationId xmlns:a16="http://schemas.microsoft.com/office/drawing/2014/main"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8" name="Google Shape;4528;p36">
              <a:extLst>
                <a:ext uri="{FF2B5EF4-FFF2-40B4-BE49-F238E27FC236}">
                  <a16:creationId xmlns:a16="http://schemas.microsoft.com/office/drawing/2014/main"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9" name="Google Shape;4529;p36">
              <a:extLst>
                <a:ext uri="{FF2B5EF4-FFF2-40B4-BE49-F238E27FC236}">
                  <a16:creationId xmlns:a16="http://schemas.microsoft.com/office/drawing/2014/main"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0" name="Google Shape;4530;p36">
              <a:extLst>
                <a:ext uri="{FF2B5EF4-FFF2-40B4-BE49-F238E27FC236}">
                  <a16:creationId xmlns:a16="http://schemas.microsoft.com/office/drawing/2014/main"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1" name="Google Shape;4531;p36">
              <a:extLst>
                <a:ext uri="{FF2B5EF4-FFF2-40B4-BE49-F238E27FC236}">
                  <a16:creationId xmlns:a16="http://schemas.microsoft.com/office/drawing/2014/main"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2" name="Google Shape;4532;p36">
              <a:extLst>
                <a:ext uri="{FF2B5EF4-FFF2-40B4-BE49-F238E27FC236}">
                  <a16:creationId xmlns:a16="http://schemas.microsoft.com/office/drawing/2014/main"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3" name="Google Shape;4533;p36">
              <a:extLst>
                <a:ext uri="{FF2B5EF4-FFF2-40B4-BE49-F238E27FC236}">
                  <a16:creationId xmlns:a16="http://schemas.microsoft.com/office/drawing/2014/main"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4" name="Google Shape;4534;p36">
              <a:extLst>
                <a:ext uri="{FF2B5EF4-FFF2-40B4-BE49-F238E27FC236}">
                  <a16:creationId xmlns:a16="http://schemas.microsoft.com/office/drawing/2014/main"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5" name="Google Shape;4535;p36">
              <a:extLst>
                <a:ext uri="{FF2B5EF4-FFF2-40B4-BE49-F238E27FC236}">
                  <a16:creationId xmlns:a16="http://schemas.microsoft.com/office/drawing/2014/main"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6" name="Google Shape;4536;p36">
              <a:extLst>
                <a:ext uri="{FF2B5EF4-FFF2-40B4-BE49-F238E27FC236}">
                  <a16:creationId xmlns:a16="http://schemas.microsoft.com/office/drawing/2014/main"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aphicFrame>
        <p:nvGraphicFramePr>
          <p:cNvPr id="3728" name="Table 3728">
            <a:extLst>
              <a:ext uri="{FF2B5EF4-FFF2-40B4-BE49-F238E27FC236}">
                <a16:creationId xmlns:a16="http://schemas.microsoft.com/office/drawing/2014/main" id="{A5044217-EE52-26A4-A41F-BA18B70E3611}"/>
              </a:ext>
            </a:extLst>
          </p:cNvPr>
          <p:cNvGraphicFramePr>
            <a:graphicFrameLocks noGrp="1"/>
          </p:cNvGraphicFramePr>
          <p:nvPr>
            <p:extLst>
              <p:ext uri="{D42A27DB-BD31-4B8C-83A1-F6EECF244321}">
                <p14:modId xmlns:p14="http://schemas.microsoft.com/office/powerpoint/2010/main" val="3624996334"/>
              </p:ext>
            </p:extLst>
          </p:nvPr>
        </p:nvGraphicFramePr>
        <p:xfrm>
          <a:off x="2038905" y="822100"/>
          <a:ext cx="8128000" cy="54453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677517831"/>
                    </a:ext>
                  </a:extLst>
                </a:gridCol>
                <a:gridCol w="812800">
                  <a:extLst>
                    <a:ext uri="{9D8B030D-6E8A-4147-A177-3AD203B41FA5}">
                      <a16:colId xmlns:a16="http://schemas.microsoft.com/office/drawing/2014/main" val="2408263568"/>
                    </a:ext>
                  </a:extLst>
                </a:gridCol>
                <a:gridCol w="812800">
                  <a:extLst>
                    <a:ext uri="{9D8B030D-6E8A-4147-A177-3AD203B41FA5}">
                      <a16:colId xmlns:a16="http://schemas.microsoft.com/office/drawing/2014/main" val="4054594887"/>
                    </a:ext>
                  </a:extLst>
                </a:gridCol>
                <a:gridCol w="812800">
                  <a:extLst>
                    <a:ext uri="{9D8B030D-6E8A-4147-A177-3AD203B41FA5}">
                      <a16:colId xmlns:a16="http://schemas.microsoft.com/office/drawing/2014/main" val="2537649055"/>
                    </a:ext>
                  </a:extLst>
                </a:gridCol>
                <a:gridCol w="812800">
                  <a:extLst>
                    <a:ext uri="{9D8B030D-6E8A-4147-A177-3AD203B41FA5}">
                      <a16:colId xmlns:a16="http://schemas.microsoft.com/office/drawing/2014/main" val="2127693933"/>
                    </a:ext>
                  </a:extLst>
                </a:gridCol>
                <a:gridCol w="812800">
                  <a:extLst>
                    <a:ext uri="{9D8B030D-6E8A-4147-A177-3AD203B41FA5}">
                      <a16:colId xmlns:a16="http://schemas.microsoft.com/office/drawing/2014/main" val="2004139416"/>
                    </a:ext>
                  </a:extLst>
                </a:gridCol>
                <a:gridCol w="812800">
                  <a:extLst>
                    <a:ext uri="{9D8B030D-6E8A-4147-A177-3AD203B41FA5}">
                      <a16:colId xmlns:a16="http://schemas.microsoft.com/office/drawing/2014/main" val="2088535683"/>
                    </a:ext>
                  </a:extLst>
                </a:gridCol>
                <a:gridCol w="812800">
                  <a:extLst>
                    <a:ext uri="{9D8B030D-6E8A-4147-A177-3AD203B41FA5}">
                      <a16:colId xmlns:a16="http://schemas.microsoft.com/office/drawing/2014/main" val="2598481728"/>
                    </a:ext>
                  </a:extLst>
                </a:gridCol>
                <a:gridCol w="812800">
                  <a:extLst>
                    <a:ext uri="{9D8B030D-6E8A-4147-A177-3AD203B41FA5}">
                      <a16:colId xmlns:a16="http://schemas.microsoft.com/office/drawing/2014/main" val="1995930018"/>
                    </a:ext>
                  </a:extLst>
                </a:gridCol>
                <a:gridCol w="812800">
                  <a:extLst>
                    <a:ext uri="{9D8B030D-6E8A-4147-A177-3AD203B41FA5}">
                      <a16:colId xmlns:a16="http://schemas.microsoft.com/office/drawing/2014/main" val="2811266421"/>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R</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K</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Ư</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1384557820"/>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A</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Z</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Ạ</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K</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Ă</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Â</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3816042835"/>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E</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M</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F</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E</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U</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30142981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J</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Ợ</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1636026050"/>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B</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U</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B</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R</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T</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Ạ</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3969019316"/>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Q</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I</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J</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Ư</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Ủ</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1633717884"/>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X</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L</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Q</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A</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286665885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Z</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B</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M</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L</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Ề</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1517324350"/>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Ị</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Ễ</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I</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3377324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K</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F</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Q</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F</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A</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76474994"/>
                  </a:ext>
                </a:extLst>
              </a:tr>
            </a:tbl>
          </a:graphicData>
        </a:graphic>
      </p:graphicFrame>
      <p:grpSp>
        <p:nvGrpSpPr>
          <p:cNvPr id="3729" name="Google Shape;3478;p43">
            <a:extLst>
              <a:ext uri="{FF2B5EF4-FFF2-40B4-BE49-F238E27FC236}">
                <a16:creationId xmlns:a16="http://schemas.microsoft.com/office/drawing/2014/main" id="{B323BABB-A119-4E93-2109-BBCB974E6B1E}"/>
              </a:ext>
            </a:extLst>
          </p:cNvPr>
          <p:cNvGrpSpPr/>
          <p:nvPr/>
        </p:nvGrpSpPr>
        <p:grpSpPr>
          <a:xfrm flipH="1">
            <a:off x="10292945" y="3045841"/>
            <a:ext cx="1693313" cy="4068853"/>
            <a:chOff x="2307900" y="1132175"/>
            <a:chExt cx="1409374" cy="3440379"/>
          </a:xfrm>
        </p:grpSpPr>
        <p:sp>
          <p:nvSpPr>
            <p:cNvPr id="3730" name="Google Shape;3479;p43">
              <a:extLst>
                <a:ext uri="{FF2B5EF4-FFF2-40B4-BE49-F238E27FC236}">
                  <a16:creationId xmlns:a16="http://schemas.microsoft.com/office/drawing/2014/main" id="{B2140638-7B87-6813-AB4F-B3FF011970A3}"/>
                </a:ext>
              </a:extLst>
            </p:cNvPr>
            <p:cNvSpPr/>
            <p:nvPr/>
          </p:nvSpPr>
          <p:spPr>
            <a:xfrm>
              <a:off x="2376849" y="4244605"/>
              <a:ext cx="1340425" cy="32794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480;p43">
              <a:extLst>
                <a:ext uri="{FF2B5EF4-FFF2-40B4-BE49-F238E27FC236}">
                  <a16:creationId xmlns:a16="http://schemas.microsoft.com/office/drawing/2014/main" id="{97850B88-4271-5D4F-C921-58C6753FA7B7}"/>
                </a:ext>
              </a:extLst>
            </p:cNvPr>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481;p43">
              <a:extLst>
                <a:ext uri="{FF2B5EF4-FFF2-40B4-BE49-F238E27FC236}">
                  <a16:creationId xmlns:a16="http://schemas.microsoft.com/office/drawing/2014/main" id="{668A7B93-0A19-69C0-1BD0-1CE5477E97BE}"/>
                </a:ext>
              </a:extLst>
            </p:cNvPr>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482;p43">
              <a:extLst>
                <a:ext uri="{FF2B5EF4-FFF2-40B4-BE49-F238E27FC236}">
                  <a16:creationId xmlns:a16="http://schemas.microsoft.com/office/drawing/2014/main" id="{39BAE0AB-1146-6D5D-B157-6F2E1AEE776E}"/>
                </a:ext>
              </a:extLst>
            </p:cNvPr>
            <p:cNvSpPr/>
            <p:nvPr/>
          </p:nvSpPr>
          <p:spPr>
            <a:xfrm>
              <a:off x="2307900" y="2346525"/>
              <a:ext cx="998525" cy="989875"/>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483;p43">
              <a:extLst>
                <a:ext uri="{FF2B5EF4-FFF2-40B4-BE49-F238E27FC236}">
                  <a16:creationId xmlns:a16="http://schemas.microsoft.com/office/drawing/2014/main" id="{960E7B6C-F7BC-9B7F-AC4F-03D6E7B866E6}"/>
                </a:ext>
              </a:extLst>
            </p:cNvPr>
            <p:cNvSpPr/>
            <p:nvPr/>
          </p:nvSpPr>
          <p:spPr>
            <a:xfrm>
              <a:off x="2432775" y="2400400"/>
              <a:ext cx="873650" cy="936200"/>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484;p43">
              <a:extLst>
                <a:ext uri="{FF2B5EF4-FFF2-40B4-BE49-F238E27FC236}">
                  <a16:creationId xmlns:a16="http://schemas.microsoft.com/office/drawing/2014/main" id="{51AEA775-B44F-4308-FEE5-286BB31FE6E2}"/>
                </a:ext>
              </a:extLst>
            </p:cNvPr>
            <p:cNvSpPr/>
            <p:nvPr/>
          </p:nvSpPr>
          <p:spPr>
            <a:xfrm>
              <a:off x="2355150" y="2458675"/>
              <a:ext cx="519300" cy="878025"/>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485;p43">
              <a:extLst>
                <a:ext uri="{FF2B5EF4-FFF2-40B4-BE49-F238E27FC236}">
                  <a16:creationId xmlns:a16="http://schemas.microsoft.com/office/drawing/2014/main" id="{920A8CAB-E658-7E30-231E-2E1FC676402F}"/>
                </a:ext>
              </a:extLst>
            </p:cNvPr>
            <p:cNvSpPr/>
            <p:nvPr/>
          </p:nvSpPr>
          <p:spPr>
            <a:xfrm>
              <a:off x="2355150" y="2489725"/>
              <a:ext cx="163225" cy="311750"/>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486;p43">
              <a:extLst>
                <a:ext uri="{FF2B5EF4-FFF2-40B4-BE49-F238E27FC236}">
                  <a16:creationId xmlns:a16="http://schemas.microsoft.com/office/drawing/2014/main" id="{716EF690-DE86-76C5-5847-F2AF890082DB}"/>
                </a:ext>
              </a:extLst>
            </p:cNvPr>
            <p:cNvSpPr/>
            <p:nvPr/>
          </p:nvSpPr>
          <p:spPr>
            <a:xfrm>
              <a:off x="2366000" y="2459325"/>
              <a:ext cx="273350" cy="327175"/>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487;p43">
              <a:extLst>
                <a:ext uri="{FF2B5EF4-FFF2-40B4-BE49-F238E27FC236}">
                  <a16:creationId xmlns:a16="http://schemas.microsoft.com/office/drawing/2014/main" id="{02917B8C-8CF5-8254-A150-144CFB385D6E}"/>
                </a:ext>
              </a:extLst>
            </p:cNvPr>
            <p:cNvSpPr/>
            <p:nvPr/>
          </p:nvSpPr>
          <p:spPr>
            <a:xfrm>
              <a:off x="2396825" y="2673450"/>
              <a:ext cx="99300" cy="592350"/>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488;p43">
              <a:extLst>
                <a:ext uri="{FF2B5EF4-FFF2-40B4-BE49-F238E27FC236}">
                  <a16:creationId xmlns:a16="http://schemas.microsoft.com/office/drawing/2014/main" id="{F6CC0841-967D-D057-6666-C0DAAEA72973}"/>
                </a:ext>
              </a:extLst>
            </p:cNvPr>
            <p:cNvSpPr/>
            <p:nvPr/>
          </p:nvSpPr>
          <p:spPr>
            <a:xfrm>
              <a:off x="2650750" y="3617325"/>
              <a:ext cx="322425" cy="665050"/>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489;p43">
              <a:extLst>
                <a:ext uri="{FF2B5EF4-FFF2-40B4-BE49-F238E27FC236}">
                  <a16:creationId xmlns:a16="http://schemas.microsoft.com/office/drawing/2014/main" id="{1DD8C720-BE70-2E30-8797-4A9D47824A6F}"/>
                </a:ext>
              </a:extLst>
            </p:cNvPr>
            <p:cNvSpPr/>
            <p:nvPr/>
          </p:nvSpPr>
          <p:spPr>
            <a:xfrm>
              <a:off x="2830500" y="3852725"/>
              <a:ext cx="12000" cy="3450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490;p43">
              <a:extLst>
                <a:ext uri="{FF2B5EF4-FFF2-40B4-BE49-F238E27FC236}">
                  <a16:creationId xmlns:a16="http://schemas.microsoft.com/office/drawing/2014/main" id="{FC3A031A-2B8C-744F-4D55-D0659E221C5F}"/>
                </a:ext>
              </a:extLst>
            </p:cNvPr>
            <p:cNvSpPr/>
            <p:nvPr/>
          </p:nvSpPr>
          <p:spPr>
            <a:xfrm>
              <a:off x="2860750" y="3742250"/>
              <a:ext cx="74775" cy="182675"/>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491;p43">
              <a:extLst>
                <a:ext uri="{FF2B5EF4-FFF2-40B4-BE49-F238E27FC236}">
                  <a16:creationId xmlns:a16="http://schemas.microsoft.com/office/drawing/2014/main" id="{11D6F31C-A5A8-A3E7-A2B1-861EE16C7A05}"/>
                </a:ext>
              </a:extLst>
            </p:cNvPr>
            <p:cNvSpPr/>
            <p:nvPr/>
          </p:nvSpPr>
          <p:spPr>
            <a:xfrm>
              <a:off x="2873300" y="3817975"/>
              <a:ext cx="25700" cy="36350"/>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492;p43">
              <a:extLst>
                <a:ext uri="{FF2B5EF4-FFF2-40B4-BE49-F238E27FC236}">
                  <a16:creationId xmlns:a16="http://schemas.microsoft.com/office/drawing/2014/main" id="{67D93349-D96E-B172-FA56-926C601353BE}"/>
                </a:ext>
              </a:extLst>
            </p:cNvPr>
            <p:cNvSpPr/>
            <p:nvPr/>
          </p:nvSpPr>
          <p:spPr>
            <a:xfrm>
              <a:off x="2650750" y="3617350"/>
              <a:ext cx="293325" cy="665025"/>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493;p43">
              <a:extLst>
                <a:ext uri="{FF2B5EF4-FFF2-40B4-BE49-F238E27FC236}">
                  <a16:creationId xmlns:a16="http://schemas.microsoft.com/office/drawing/2014/main" id="{698EE2B1-E278-E8FC-7DD4-7117B1536D7D}"/>
                </a:ext>
              </a:extLst>
            </p:cNvPr>
            <p:cNvSpPr/>
            <p:nvPr/>
          </p:nvSpPr>
          <p:spPr>
            <a:xfrm>
              <a:off x="2675850" y="4250675"/>
              <a:ext cx="315600" cy="158600"/>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494;p43">
              <a:extLst>
                <a:ext uri="{FF2B5EF4-FFF2-40B4-BE49-F238E27FC236}">
                  <a16:creationId xmlns:a16="http://schemas.microsoft.com/office/drawing/2014/main" id="{D398C57A-7C93-43A0-F7A3-B9D2178A971B}"/>
                </a:ext>
              </a:extLst>
            </p:cNvPr>
            <p:cNvSpPr/>
            <p:nvPr/>
          </p:nvSpPr>
          <p:spPr>
            <a:xfrm>
              <a:off x="2675850" y="4250675"/>
              <a:ext cx="309875" cy="158600"/>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495;p43">
              <a:extLst>
                <a:ext uri="{FF2B5EF4-FFF2-40B4-BE49-F238E27FC236}">
                  <a16:creationId xmlns:a16="http://schemas.microsoft.com/office/drawing/2014/main" id="{955E4C02-9E23-E0D9-D794-7927D131E81F}"/>
                </a:ext>
              </a:extLst>
            </p:cNvPr>
            <p:cNvSpPr/>
            <p:nvPr/>
          </p:nvSpPr>
          <p:spPr>
            <a:xfrm>
              <a:off x="2679850" y="4310025"/>
              <a:ext cx="304175" cy="99250"/>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496;p43">
              <a:extLst>
                <a:ext uri="{FF2B5EF4-FFF2-40B4-BE49-F238E27FC236}">
                  <a16:creationId xmlns:a16="http://schemas.microsoft.com/office/drawing/2014/main" id="{31B453FA-D3C6-4210-48B0-6D49465A45FB}"/>
                </a:ext>
              </a:extLst>
            </p:cNvPr>
            <p:cNvSpPr/>
            <p:nvPr/>
          </p:nvSpPr>
          <p:spPr>
            <a:xfrm>
              <a:off x="2679850" y="4310025"/>
              <a:ext cx="300750" cy="99200"/>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497;p43">
              <a:extLst>
                <a:ext uri="{FF2B5EF4-FFF2-40B4-BE49-F238E27FC236}">
                  <a16:creationId xmlns:a16="http://schemas.microsoft.com/office/drawing/2014/main" id="{1D79D74E-DF4D-2418-9B14-0A423BA81E42}"/>
                </a:ext>
              </a:extLst>
            </p:cNvPr>
            <p:cNvSpPr/>
            <p:nvPr/>
          </p:nvSpPr>
          <p:spPr>
            <a:xfrm>
              <a:off x="3045625" y="3608950"/>
              <a:ext cx="314450" cy="683325"/>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498;p43">
              <a:extLst>
                <a:ext uri="{FF2B5EF4-FFF2-40B4-BE49-F238E27FC236}">
                  <a16:creationId xmlns:a16="http://schemas.microsoft.com/office/drawing/2014/main" id="{0ABA5A00-6884-F63E-124F-D7955BA1F9FE}"/>
                </a:ext>
              </a:extLst>
            </p:cNvPr>
            <p:cNvSpPr/>
            <p:nvPr/>
          </p:nvSpPr>
          <p:spPr>
            <a:xfrm>
              <a:off x="3244775" y="3851050"/>
              <a:ext cx="11450" cy="3450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499;p43">
              <a:extLst>
                <a:ext uri="{FF2B5EF4-FFF2-40B4-BE49-F238E27FC236}">
                  <a16:creationId xmlns:a16="http://schemas.microsoft.com/office/drawing/2014/main" id="{4957251D-8F2E-8087-CDDF-930123565041}"/>
                </a:ext>
              </a:extLst>
            </p:cNvPr>
            <p:cNvSpPr/>
            <p:nvPr/>
          </p:nvSpPr>
          <p:spPr>
            <a:xfrm>
              <a:off x="3281875" y="3730725"/>
              <a:ext cx="55375" cy="189600"/>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500;p43">
              <a:extLst>
                <a:ext uri="{FF2B5EF4-FFF2-40B4-BE49-F238E27FC236}">
                  <a16:creationId xmlns:a16="http://schemas.microsoft.com/office/drawing/2014/main" id="{34D80739-84FE-10C2-327A-3FBD51A6F1B1}"/>
                </a:ext>
              </a:extLst>
            </p:cNvPr>
            <p:cNvSpPr/>
            <p:nvPr/>
          </p:nvSpPr>
          <p:spPr>
            <a:xfrm>
              <a:off x="3283575" y="3810450"/>
              <a:ext cx="25125" cy="37300"/>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501;p43">
              <a:extLst>
                <a:ext uri="{FF2B5EF4-FFF2-40B4-BE49-F238E27FC236}">
                  <a16:creationId xmlns:a16="http://schemas.microsoft.com/office/drawing/2014/main" id="{7338D63E-E7B4-6404-D65C-B2A40DD5A28B}"/>
                </a:ext>
              </a:extLst>
            </p:cNvPr>
            <p:cNvSpPr/>
            <p:nvPr/>
          </p:nvSpPr>
          <p:spPr>
            <a:xfrm>
              <a:off x="3045625" y="3609300"/>
              <a:ext cx="292750" cy="682975"/>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502;p43">
              <a:extLst>
                <a:ext uri="{FF2B5EF4-FFF2-40B4-BE49-F238E27FC236}">
                  <a16:creationId xmlns:a16="http://schemas.microsoft.com/office/drawing/2014/main" id="{13CA7811-CB13-17E2-0A13-AA98E7EBC004}"/>
                </a:ext>
              </a:extLst>
            </p:cNvPr>
            <p:cNvSpPr/>
            <p:nvPr/>
          </p:nvSpPr>
          <p:spPr>
            <a:xfrm>
              <a:off x="3137500" y="4263800"/>
              <a:ext cx="323575" cy="134300"/>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503;p43">
              <a:extLst>
                <a:ext uri="{FF2B5EF4-FFF2-40B4-BE49-F238E27FC236}">
                  <a16:creationId xmlns:a16="http://schemas.microsoft.com/office/drawing/2014/main" id="{CBC02813-BF80-2990-E892-0B1E219CCAB6}"/>
                </a:ext>
              </a:extLst>
            </p:cNvPr>
            <p:cNvSpPr/>
            <p:nvPr/>
          </p:nvSpPr>
          <p:spPr>
            <a:xfrm>
              <a:off x="3137500" y="4266100"/>
              <a:ext cx="321850" cy="132000"/>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504;p43">
              <a:extLst>
                <a:ext uri="{FF2B5EF4-FFF2-40B4-BE49-F238E27FC236}">
                  <a16:creationId xmlns:a16="http://schemas.microsoft.com/office/drawing/2014/main" id="{BF022761-A95E-6D2E-A04F-ED05CAABE960}"/>
                </a:ext>
              </a:extLst>
            </p:cNvPr>
            <p:cNvSpPr/>
            <p:nvPr/>
          </p:nvSpPr>
          <p:spPr>
            <a:xfrm>
              <a:off x="3148350" y="4324300"/>
              <a:ext cx="310450" cy="73800"/>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505;p43">
              <a:extLst>
                <a:ext uri="{FF2B5EF4-FFF2-40B4-BE49-F238E27FC236}">
                  <a16:creationId xmlns:a16="http://schemas.microsoft.com/office/drawing/2014/main" id="{E538806C-D17B-5CFD-8CB9-4021B80F7B32}"/>
                </a:ext>
              </a:extLst>
            </p:cNvPr>
            <p:cNvSpPr/>
            <p:nvPr/>
          </p:nvSpPr>
          <p:spPr>
            <a:xfrm>
              <a:off x="3148350" y="4324300"/>
              <a:ext cx="307575" cy="73875"/>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506;p43">
              <a:extLst>
                <a:ext uri="{FF2B5EF4-FFF2-40B4-BE49-F238E27FC236}">
                  <a16:creationId xmlns:a16="http://schemas.microsoft.com/office/drawing/2014/main" id="{AA090F71-C122-6FDD-4A19-5E8E51F19DA6}"/>
                </a:ext>
              </a:extLst>
            </p:cNvPr>
            <p:cNvSpPr/>
            <p:nvPr/>
          </p:nvSpPr>
          <p:spPr>
            <a:xfrm>
              <a:off x="2624500" y="3152800"/>
              <a:ext cx="724725" cy="1041975"/>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507;p43">
              <a:extLst>
                <a:ext uri="{FF2B5EF4-FFF2-40B4-BE49-F238E27FC236}">
                  <a16:creationId xmlns:a16="http://schemas.microsoft.com/office/drawing/2014/main" id="{16FB896D-C75C-91AE-832B-1F28D3772F62}"/>
                </a:ext>
              </a:extLst>
            </p:cNvPr>
            <p:cNvSpPr/>
            <p:nvPr/>
          </p:nvSpPr>
          <p:spPr>
            <a:xfrm>
              <a:off x="2624500" y="3228050"/>
              <a:ext cx="724725" cy="966725"/>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508;p43">
              <a:extLst>
                <a:ext uri="{FF2B5EF4-FFF2-40B4-BE49-F238E27FC236}">
                  <a16:creationId xmlns:a16="http://schemas.microsoft.com/office/drawing/2014/main" id="{C24B7D4A-4982-55D7-7471-8A24DBB78935}"/>
                </a:ext>
              </a:extLst>
            </p:cNvPr>
            <p:cNvSpPr/>
            <p:nvPr/>
          </p:nvSpPr>
          <p:spPr>
            <a:xfrm>
              <a:off x="3186575" y="3152800"/>
              <a:ext cx="136975" cy="225975"/>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509;p43">
              <a:extLst>
                <a:ext uri="{FF2B5EF4-FFF2-40B4-BE49-F238E27FC236}">
                  <a16:creationId xmlns:a16="http://schemas.microsoft.com/office/drawing/2014/main" id="{DAE750E4-3CD1-BCD3-5559-E68B6D585C3D}"/>
                </a:ext>
              </a:extLst>
            </p:cNvPr>
            <p:cNvSpPr/>
            <p:nvPr/>
          </p:nvSpPr>
          <p:spPr>
            <a:xfrm>
              <a:off x="2984000" y="3451950"/>
              <a:ext cx="94750" cy="137975"/>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510;p43">
              <a:extLst>
                <a:ext uri="{FF2B5EF4-FFF2-40B4-BE49-F238E27FC236}">
                  <a16:creationId xmlns:a16="http://schemas.microsoft.com/office/drawing/2014/main" id="{7206A210-6247-3ED4-2D25-022B698CB7F7}"/>
                </a:ext>
              </a:extLst>
            </p:cNvPr>
            <p:cNvSpPr/>
            <p:nvPr/>
          </p:nvSpPr>
          <p:spPr>
            <a:xfrm>
              <a:off x="3021100" y="3319400"/>
              <a:ext cx="13125" cy="99350"/>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511;p43">
              <a:extLst>
                <a:ext uri="{FF2B5EF4-FFF2-40B4-BE49-F238E27FC236}">
                  <a16:creationId xmlns:a16="http://schemas.microsoft.com/office/drawing/2014/main" id="{D8A1F767-7EFA-4FF5-B92B-1BA936ED82EB}"/>
                </a:ext>
              </a:extLst>
            </p:cNvPr>
            <p:cNvSpPr/>
            <p:nvPr/>
          </p:nvSpPr>
          <p:spPr>
            <a:xfrm>
              <a:off x="3023375" y="3302300"/>
              <a:ext cx="38825" cy="130200"/>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512;p43">
              <a:extLst>
                <a:ext uri="{FF2B5EF4-FFF2-40B4-BE49-F238E27FC236}">
                  <a16:creationId xmlns:a16="http://schemas.microsoft.com/office/drawing/2014/main" id="{E091CFEC-AE29-04DF-8F6F-DDDBAF20096E}"/>
                </a:ext>
              </a:extLst>
            </p:cNvPr>
            <p:cNvSpPr/>
            <p:nvPr/>
          </p:nvSpPr>
          <p:spPr>
            <a:xfrm>
              <a:off x="2675275" y="3207000"/>
              <a:ext cx="152925" cy="955825"/>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513;p43">
              <a:extLst>
                <a:ext uri="{FF2B5EF4-FFF2-40B4-BE49-F238E27FC236}">
                  <a16:creationId xmlns:a16="http://schemas.microsoft.com/office/drawing/2014/main" id="{5DD7F468-C5A6-99B6-6425-0E72A1D4F625}"/>
                </a:ext>
              </a:extLst>
            </p:cNvPr>
            <p:cNvSpPr/>
            <p:nvPr/>
          </p:nvSpPr>
          <p:spPr>
            <a:xfrm>
              <a:off x="3212250" y="3282325"/>
              <a:ext cx="117575" cy="96075"/>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514;p43">
              <a:extLst>
                <a:ext uri="{FF2B5EF4-FFF2-40B4-BE49-F238E27FC236}">
                  <a16:creationId xmlns:a16="http://schemas.microsoft.com/office/drawing/2014/main" id="{0544F36E-D061-0896-3DD6-EFE3C7449003}"/>
                </a:ext>
              </a:extLst>
            </p:cNvPr>
            <p:cNvSpPr/>
            <p:nvPr/>
          </p:nvSpPr>
          <p:spPr>
            <a:xfrm>
              <a:off x="3194000" y="3284025"/>
              <a:ext cx="121550" cy="117475"/>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515;p43">
              <a:extLst>
                <a:ext uri="{FF2B5EF4-FFF2-40B4-BE49-F238E27FC236}">
                  <a16:creationId xmlns:a16="http://schemas.microsoft.com/office/drawing/2014/main" id="{CD4400BF-EC8F-9BAF-96E6-FEFF5CF84B3C}"/>
                </a:ext>
              </a:extLst>
            </p:cNvPr>
            <p:cNvSpPr/>
            <p:nvPr/>
          </p:nvSpPr>
          <p:spPr>
            <a:xfrm>
              <a:off x="2998825" y="3500400"/>
              <a:ext cx="134125" cy="693250"/>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516;p43">
              <a:extLst>
                <a:ext uri="{FF2B5EF4-FFF2-40B4-BE49-F238E27FC236}">
                  <a16:creationId xmlns:a16="http://schemas.microsoft.com/office/drawing/2014/main" id="{1769D5FE-CBA4-1084-65F4-6DA57DB44623}"/>
                </a:ext>
              </a:extLst>
            </p:cNvPr>
            <p:cNvSpPr/>
            <p:nvPr/>
          </p:nvSpPr>
          <p:spPr>
            <a:xfrm>
              <a:off x="2624500" y="3152800"/>
              <a:ext cx="688775" cy="21592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517;p43">
              <a:extLst>
                <a:ext uri="{FF2B5EF4-FFF2-40B4-BE49-F238E27FC236}">
                  <a16:creationId xmlns:a16="http://schemas.microsoft.com/office/drawing/2014/main" id="{E9BC9FD1-34C2-63D8-9D15-F19F05F4B82F}"/>
                </a:ext>
              </a:extLst>
            </p:cNvPr>
            <p:cNvSpPr/>
            <p:nvPr/>
          </p:nvSpPr>
          <p:spPr>
            <a:xfrm>
              <a:off x="2867600" y="3669575"/>
              <a:ext cx="46800" cy="10060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518;p43">
              <a:extLst>
                <a:ext uri="{FF2B5EF4-FFF2-40B4-BE49-F238E27FC236}">
                  <a16:creationId xmlns:a16="http://schemas.microsoft.com/office/drawing/2014/main" id="{2D4F5143-5BB1-D268-ED06-F1465BBC3F80}"/>
                </a:ext>
              </a:extLst>
            </p:cNvPr>
            <p:cNvSpPr/>
            <p:nvPr/>
          </p:nvSpPr>
          <p:spPr>
            <a:xfrm>
              <a:off x="3292700" y="3637575"/>
              <a:ext cx="28575" cy="104900"/>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519;p43">
              <a:extLst>
                <a:ext uri="{FF2B5EF4-FFF2-40B4-BE49-F238E27FC236}">
                  <a16:creationId xmlns:a16="http://schemas.microsoft.com/office/drawing/2014/main" id="{BDC96741-A694-09AF-985A-872D27A907E2}"/>
                </a:ext>
              </a:extLst>
            </p:cNvPr>
            <p:cNvSpPr/>
            <p:nvPr/>
          </p:nvSpPr>
          <p:spPr>
            <a:xfrm>
              <a:off x="2914950" y="2403375"/>
              <a:ext cx="422875" cy="733125"/>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520;p43">
              <a:extLst>
                <a:ext uri="{FF2B5EF4-FFF2-40B4-BE49-F238E27FC236}">
                  <a16:creationId xmlns:a16="http://schemas.microsoft.com/office/drawing/2014/main" id="{0E5CCF48-AB81-1B7D-06C7-2BFB29F1B6EF}"/>
                </a:ext>
              </a:extLst>
            </p:cNvPr>
            <p:cNvSpPr/>
            <p:nvPr/>
          </p:nvSpPr>
          <p:spPr>
            <a:xfrm>
              <a:off x="2916650" y="2431500"/>
              <a:ext cx="346400" cy="669550"/>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521;p43">
              <a:extLst>
                <a:ext uri="{FF2B5EF4-FFF2-40B4-BE49-F238E27FC236}">
                  <a16:creationId xmlns:a16="http://schemas.microsoft.com/office/drawing/2014/main" id="{43564F26-D8BC-87DB-1E12-8745FC756799}"/>
                </a:ext>
              </a:extLst>
            </p:cNvPr>
            <p:cNvSpPr/>
            <p:nvPr/>
          </p:nvSpPr>
          <p:spPr>
            <a:xfrm>
              <a:off x="3043350" y="2447050"/>
              <a:ext cx="195750" cy="598550"/>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522;p43">
              <a:extLst>
                <a:ext uri="{FF2B5EF4-FFF2-40B4-BE49-F238E27FC236}">
                  <a16:creationId xmlns:a16="http://schemas.microsoft.com/office/drawing/2014/main" id="{0707E877-7886-B2B0-BB0F-9BFDEF7667CB}"/>
                </a:ext>
              </a:extLst>
            </p:cNvPr>
            <p:cNvSpPr/>
            <p:nvPr/>
          </p:nvSpPr>
          <p:spPr>
            <a:xfrm>
              <a:off x="2956600" y="2404250"/>
              <a:ext cx="379500" cy="737925"/>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523;p43">
              <a:extLst>
                <a:ext uri="{FF2B5EF4-FFF2-40B4-BE49-F238E27FC236}">
                  <a16:creationId xmlns:a16="http://schemas.microsoft.com/office/drawing/2014/main" id="{2F077EBE-13F9-992A-A3D1-47AACFF3451F}"/>
                </a:ext>
              </a:extLst>
            </p:cNvPr>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524;p43">
              <a:extLst>
                <a:ext uri="{FF2B5EF4-FFF2-40B4-BE49-F238E27FC236}">
                  <a16:creationId xmlns:a16="http://schemas.microsoft.com/office/drawing/2014/main" id="{220DC0F9-4DE1-6C71-6A79-2960A5B5BEA9}"/>
                </a:ext>
              </a:extLst>
            </p:cNvPr>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525;p43">
              <a:extLst>
                <a:ext uri="{FF2B5EF4-FFF2-40B4-BE49-F238E27FC236}">
                  <a16:creationId xmlns:a16="http://schemas.microsoft.com/office/drawing/2014/main" id="{BB643B8C-84A1-85B9-8374-556D4739D1C7}"/>
                </a:ext>
              </a:extLst>
            </p:cNvPr>
            <p:cNvSpPr/>
            <p:nvPr/>
          </p:nvSpPr>
          <p:spPr>
            <a:xfrm>
              <a:off x="3185475" y="2773850"/>
              <a:ext cx="37650" cy="103350"/>
            </a:xfrm>
            <a:custGeom>
              <a:avLst/>
              <a:gdLst/>
              <a:ahLst/>
              <a:cxnLst/>
              <a:rect l="l" t="t" r="r" b="b"/>
              <a:pathLst>
                <a:path w="1506" h="4134" extrusionOk="0">
                  <a:moveTo>
                    <a:pt x="321" y="1"/>
                  </a:moveTo>
                  <a:cubicBezTo>
                    <a:pt x="127" y="1"/>
                    <a:pt x="0" y="312"/>
                    <a:pt x="44" y="687"/>
                  </a:cubicBezTo>
                  <a:cubicBezTo>
                    <a:pt x="90" y="1075"/>
                    <a:pt x="318" y="1417"/>
                    <a:pt x="524" y="1440"/>
                  </a:cubicBezTo>
                  <a:cubicBezTo>
                    <a:pt x="752" y="1440"/>
                    <a:pt x="866" y="1143"/>
                    <a:pt x="820" y="733"/>
                  </a:cubicBezTo>
                  <a:cubicBezTo>
                    <a:pt x="775" y="344"/>
                    <a:pt x="569" y="25"/>
                    <a:pt x="341" y="2"/>
                  </a:cubicBezTo>
                  <a:cubicBezTo>
                    <a:pt x="334" y="1"/>
                    <a:pt x="327" y="1"/>
                    <a:pt x="321" y="1"/>
                  </a:cubicBezTo>
                  <a:close/>
                  <a:moveTo>
                    <a:pt x="752" y="2124"/>
                  </a:moveTo>
                  <a:cubicBezTo>
                    <a:pt x="468" y="2124"/>
                    <a:pt x="274" y="2550"/>
                    <a:pt x="341" y="3084"/>
                  </a:cubicBezTo>
                  <a:cubicBezTo>
                    <a:pt x="410" y="3631"/>
                    <a:pt x="706" y="4111"/>
                    <a:pt x="1003" y="4133"/>
                  </a:cubicBezTo>
                  <a:cubicBezTo>
                    <a:pt x="1323" y="4133"/>
                    <a:pt x="1505" y="3700"/>
                    <a:pt x="1437" y="3152"/>
                  </a:cubicBezTo>
                  <a:cubicBezTo>
                    <a:pt x="1368" y="2604"/>
                    <a:pt x="1071" y="2148"/>
                    <a:pt x="775" y="2125"/>
                  </a:cubicBezTo>
                  <a:cubicBezTo>
                    <a:pt x="767" y="2124"/>
                    <a:pt x="760" y="2124"/>
                    <a:pt x="752" y="2124"/>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526;p43">
              <a:extLst>
                <a:ext uri="{FF2B5EF4-FFF2-40B4-BE49-F238E27FC236}">
                  <a16:creationId xmlns:a16="http://schemas.microsoft.com/office/drawing/2014/main" id="{6C1D7CA7-C32E-7560-B3CD-25579FBE2FCA}"/>
                </a:ext>
              </a:extLst>
            </p:cNvPr>
            <p:cNvSpPr/>
            <p:nvPr/>
          </p:nvSpPr>
          <p:spPr>
            <a:xfrm>
              <a:off x="2685550" y="3247375"/>
              <a:ext cx="510750" cy="51525"/>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527;p43">
              <a:extLst>
                <a:ext uri="{FF2B5EF4-FFF2-40B4-BE49-F238E27FC236}">
                  <a16:creationId xmlns:a16="http://schemas.microsoft.com/office/drawing/2014/main" id="{E656C471-00E5-2AC4-73B5-8018BE977E5A}"/>
                </a:ext>
              </a:extLst>
            </p:cNvPr>
            <p:cNvSpPr/>
            <p:nvPr/>
          </p:nvSpPr>
          <p:spPr>
            <a:xfrm>
              <a:off x="2802525" y="2438350"/>
              <a:ext cx="305900" cy="114975"/>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528;p43">
              <a:extLst>
                <a:ext uri="{FF2B5EF4-FFF2-40B4-BE49-F238E27FC236}">
                  <a16:creationId xmlns:a16="http://schemas.microsoft.com/office/drawing/2014/main" id="{593479F4-356C-F99B-3535-C88702708D52}"/>
                </a:ext>
              </a:extLst>
            </p:cNvPr>
            <p:cNvSpPr/>
            <p:nvPr/>
          </p:nvSpPr>
          <p:spPr>
            <a:xfrm>
              <a:off x="2818525" y="2438350"/>
              <a:ext cx="233975" cy="82725"/>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529;p43">
              <a:extLst>
                <a:ext uri="{FF2B5EF4-FFF2-40B4-BE49-F238E27FC236}">
                  <a16:creationId xmlns:a16="http://schemas.microsoft.com/office/drawing/2014/main" id="{89388F45-C5E8-26DD-D693-1B5F7A9B77AA}"/>
                </a:ext>
              </a:extLst>
            </p:cNvPr>
            <p:cNvSpPr/>
            <p:nvPr/>
          </p:nvSpPr>
          <p:spPr>
            <a:xfrm>
              <a:off x="2552600" y="2410225"/>
              <a:ext cx="422300" cy="733125"/>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530;p43">
              <a:extLst>
                <a:ext uri="{FF2B5EF4-FFF2-40B4-BE49-F238E27FC236}">
                  <a16:creationId xmlns:a16="http://schemas.microsoft.com/office/drawing/2014/main" id="{7A6BA572-79FE-8956-7FDE-2B5AE64EA67C}"/>
                </a:ext>
              </a:extLst>
            </p:cNvPr>
            <p:cNvSpPr/>
            <p:nvPr/>
          </p:nvSpPr>
          <p:spPr>
            <a:xfrm>
              <a:off x="2554300" y="2438350"/>
              <a:ext cx="346400" cy="669550"/>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531;p43">
              <a:extLst>
                <a:ext uri="{FF2B5EF4-FFF2-40B4-BE49-F238E27FC236}">
                  <a16:creationId xmlns:a16="http://schemas.microsoft.com/office/drawing/2014/main" id="{392977FB-0628-595F-04C6-1F6BE18FABDA}"/>
                </a:ext>
              </a:extLst>
            </p:cNvPr>
            <p:cNvSpPr/>
            <p:nvPr/>
          </p:nvSpPr>
          <p:spPr>
            <a:xfrm>
              <a:off x="2681000" y="2453900"/>
              <a:ext cx="195750" cy="598550"/>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532;p43">
              <a:extLst>
                <a:ext uri="{FF2B5EF4-FFF2-40B4-BE49-F238E27FC236}">
                  <a16:creationId xmlns:a16="http://schemas.microsoft.com/office/drawing/2014/main" id="{9E9DA1D4-226F-6F36-AD65-6A57114E24D1}"/>
                </a:ext>
              </a:extLst>
            </p:cNvPr>
            <p:cNvSpPr/>
            <p:nvPr/>
          </p:nvSpPr>
          <p:spPr>
            <a:xfrm>
              <a:off x="2594250" y="2411125"/>
              <a:ext cx="379500" cy="737900"/>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533;p43">
              <a:extLst>
                <a:ext uri="{FF2B5EF4-FFF2-40B4-BE49-F238E27FC236}">
                  <a16:creationId xmlns:a16="http://schemas.microsoft.com/office/drawing/2014/main" id="{B6B49184-7149-D66F-D58A-C609363E5735}"/>
                </a:ext>
              </a:extLst>
            </p:cNvPr>
            <p:cNvSpPr/>
            <p:nvPr/>
          </p:nvSpPr>
          <p:spPr>
            <a:xfrm>
              <a:off x="2849325" y="2316250"/>
              <a:ext cx="186050" cy="187075"/>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534;p43">
              <a:extLst>
                <a:ext uri="{FF2B5EF4-FFF2-40B4-BE49-F238E27FC236}">
                  <a16:creationId xmlns:a16="http://schemas.microsoft.com/office/drawing/2014/main" id="{69D3F2BF-E968-B36D-5D52-BDCBE2F04D0D}"/>
                </a:ext>
              </a:extLst>
            </p:cNvPr>
            <p:cNvSpPr/>
            <p:nvPr/>
          </p:nvSpPr>
          <p:spPr>
            <a:xfrm>
              <a:off x="2849325" y="2316250"/>
              <a:ext cx="186050" cy="176350"/>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535;p43">
              <a:extLst>
                <a:ext uri="{FF2B5EF4-FFF2-40B4-BE49-F238E27FC236}">
                  <a16:creationId xmlns:a16="http://schemas.microsoft.com/office/drawing/2014/main" id="{5A29EC4F-4D06-FE75-11C3-7AF42AD22536}"/>
                </a:ext>
              </a:extLst>
            </p:cNvPr>
            <p:cNvSpPr/>
            <p:nvPr/>
          </p:nvSpPr>
          <p:spPr>
            <a:xfrm>
              <a:off x="3381600" y="1726625"/>
              <a:ext cx="235825" cy="290175"/>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536;p43">
              <a:extLst>
                <a:ext uri="{FF2B5EF4-FFF2-40B4-BE49-F238E27FC236}">
                  <a16:creationId xmlns:a16="http://schemas.microsoft.com/office/drawing/2014/main" id="{51EC4BBB-006A-8515-3B03-DA7F2CA18EBE}"/>
                </a:ext>
              </a:extLst>
            </p:cNvPr>
            <p:cNvSpPr/>
            <p:nvPr/>
          </p:nvSpPr>
          <p:spPr>
            <a:xfrm>
              <a:off x="3413125" y="1774950"/>
              <a:ext cx="92450" cy="183300"/>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537;p43">
              <a:extLst>
                <a:ext uri="{FF2B5EF4-FFF2-40B4-BE49-F238E27FC236}">
                  <a16:creationId xmlns:a16="http://schemas.microsoft.com/office/drawing/2014/main" id="{320F6CF9-7C58-ACE4-17CA-37E15255DF38}"/>
                </a:ext>
              </a:extLst>
            </p:cNvPr>
            <p:cNvSpPr/>
            <p:nvPr/>
          </p:nvSpPr>
          <p:spPr>
            <a:xfrm>
              <a:off x="3401975" y="1779000"/>
              <a:ext cx="140125" cy="178325"/>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538;p43">
              <a:extLst>
                <a:ext uri="{FF2B5EF4-FFF2-40B4-BE49-F238E27FC236}">
                  <a16:creationId xmlns:a16="http://schemas.microsoft.com/office/drawing/2014/main" id="{EC7CC77C-2160-A896-B055-6C3CEE3A2A42}"/>
                </a:ext>
              </a:extLst>
            </p:cNvPr>
            <p:cNvSpPr/>
            <p:nvPr/>
          </p:nvSpPr>
          <p:spPr>
            <a:xfrm>
              <a:off x="2320350" y="1367500"/>
              <a:ext cx="1270825" cy="1006900"/>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539;p43">
              <a:extLst>
                <a:ext uri="{FF2B5EF4-FFF2-40B4-BE49-F238E27FC236}">
                  <a16:creationId xmlns:a16="http://schemas.microsoft.com/office/drawing/2014/main" id="{094CEED7-66D6-7BE0-EEF1-4919359F5B88}"/>
                </a:ext>
              </a:extLst>
            </p:cNvPr>
            <p:cNvSpPr/>
            <p:nvPr/>
          </p:nvSpPr>
          <p:spPr>
            <a:xfrm>
              <a:off x="2660450" y="1500250"/>
              <a:ext cx="930725" cy="874225"/>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540;p43">
              <a:extLst>
                <a:ext uri="{FF2B5EF4-FFF2-40B4-BE49-F238E27FC236}">
                  <a16:creationId xmlns:a16="http://schemas.microsoft.com/office/drawing/2014/main" id="{0D5DF199-1CE6-109F-BFAD-26A72749EA4A}"/>
                </a:ext>
              </a:extLst>
            </p:cNvPr>
            <p:cNvSpPr/>
            <p:nvPr/>
          </p:nvSpPr>
          <p:spPr>
            <a:xfrm>
              <a:off x="2403675" y="2137075"/>
              <a:ext cx="240825" cy="93175"/>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541;p43">
              <a:extLst>
                <a:ext uri="{FF2B5EF4-FFF2-40B4-BE49-F238E27FC236}">
                  <a16:creationId xmlns:a16="http://schemas.microsoft.com/office/drawing/2014/main" id="{A96F93DB-B4D5-0AB0-48B9-E063C044E7EF}"/>
                </a:ext>
              </a:extLst>
            </p:cNvPr>
            <p:cNvSpPr/>
            <p:nvPr/>
          </p:nvSpPr>
          <p:spPr>
            <a:xfrm>
              <a:off x="2413375" y="1988550"/>
              <a:ext cx="164925" cy="200775"/>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542;p43">
              <a:extLst>
                <a:ext uri="{FF2B5EF4-FFF2-40B4-BE49-F238E27FC236}">
                  <a16:creationId xmlns:a16="http://schemas.microsoft.com/office/drawing/2014/main" id="{2E5EA2DE-596D-D375-22DA-812CC261EDBA}"/>
                </a:ext>
              </a:extLst>
            </p:cNvPr>
            <p:cNvSpPr/>
            <p:nvPr/>
          </p:nvSpPr>
          <p:spPr>
            <a:xfrm>
              <a:off x="2419075" y="1988700"/>
              <a:ext cx="172350" cy="201725"/>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543;p43">
              <a:extLst>
                <a:ext uri="{FF2B5EF4-FFF2-40B4-BE49-F238E27FC236}">
                  <a16:creationId xmlns:a16="http://schemas.microsoft.com/office/drawing/2014/main" id="{8445BA90-91C2-DA2F-00C0-EF24B6C6DF0D}"/>
                </a:ext>
              </a:extLst>
            </p:cNvPr>
            <p:cNvSpPr/>
            <p:nvPr/>
          </p:nvSpPr>
          <p:spPr>
            <a:xfrm>
              <a:off x="2811825" y="1706250"/>
              <a:ext cx="549375" cy="120600"/>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544;p43">
              <a:extLst>
                <a:ext uri="{FF2B5EF4-FFF2-40B4-BE49-F238E27FC236}">
                  <a16:creationId xmlns:a16="http://schemas.microsoft.com/office/drawing/2014/main" id="{6F37769A-2224-FBE3-A3C7-B5E5FB61F0D2}"/>
                </a:ext>
              </a:extLst>
            </p:cNvPr>
            <p:cNvSpPr/>
            <p:nvPr/>
          </p:nvSpPr>
          <p:spPr>
            <a:xfrm>
              <a:off x="3290425" y="1723925"/>
              <a:ext cx="4025" cy="60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545;p43">
              <a:extLst>
                <a:ext uri="{FF2B5EF4-FFF2-40B4-BE49-F238E27FC236}">
                  <a16:creationId xmlns:a16="http://schemas.microsoft.com/office/drawing/2014/main" id="{4807B59E-92F4-EB1E-6589-68833973D462}"/>
                </a:ext>
              </a:extLst>
            </p:cNvPr>
            <p:cNvSpPr/>
            <p:nvPr/>
          </p:nvSpPr>
          <p:spPr>
            <a:xfrm>
              <a:off x="2878425" y="1787475"/>
              <a:ext cx="3125" cy="1525"/>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546;p43">
              <a:extLst>
                <a:ext uri="{FF2B5EF4-FFF2-40B4-BE49-F238E27FC236}">
                  <a16:creationId xmlns:a16="http://schemas.microsoft.com/office/drawing/2014/main" id="{5D91929C-39CE-1E54-884F-88FCD3E41B30}"/>
                </a:ext>
              </a:extLst>
            </p:cNvPr>
            <p:cNvSpPr/>
            <p:nvPr/>
          </p:nvSpPr>
          <p:spPr>
            <a:xfrm>
              <a:off x="2865875" y="1793550"/>
              <a:ext cx="1175" cy="60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547;p43">
              <a:extLst>
                <a:ext uri="{FF2B5EF4-FFF2-40B4-BE49-F238E27FC236}">
                  <a16:creationId xmlns:a16="http://schemas.microsoft.com/office/drawing/2014/main" id="{B0F492F0-1D69-DD22-0735-066C0C8FC63E}"/>
                </a:ext>
              </a:extLst>
            </p:cNvPr>
            <p:cNvSpPr/>
            <p:nvPr/>
          </p:nvSpPr>
          <p:spPr>
            <a:xfrm>
              <a:off x="3094125" y="2019925"/>
              <a:ext cx="147825" cy="82450"/>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548;p43">
              <a:extLst>
                <a:ext uri="{FF2B5EF4-FFF2-40B4-BE49-F238E27FC236}">
                  <a16:creationId xmlns:a16="http://schemas.microsoft.com/office/drawing/2014/main" id="{725BCAE2-3767-93DE-D782-EBFFA60A2112}"/>
                </a:ext>
              </a:extLst>
            </p:cNvPr>
            <p:cNvSpPr/>
            <p:nvPr/>
          </p:nvSpPr>
          <p:spPr>
            <a:xfrm>
              <a:off x="3237350" y="1809850"/>
              <a:ext cx="140400" cy="28300"/>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549;p43">
              <a:extLst>
                <a:ext uri="{FF2B5EF4-FFF2-40B4-BE49-F238E27FC236}">
                  <a16:creationId xmlns:a16="http://schemas.microsoft.com/office/drawing/2014/main" id="{4A15C940-6400-40A2-A594-5858D0AA235C}"/>
                </a:ext>
              </a:extLst>
            </p:cNvPr>
            <p:cNvSpPr/>
            <p:nvPr/>
          </p:nvSpPr>
          <p:spPr>
            <a:xfrm>
              <a:off x="3261325" y="1854650"/>
              <a:ext cx="129550" cy="131925"/>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550;p43">
              <a:extLst>
                <a:ext uri="{FF2B5EF4-FFF2-40B4-BE49-F238E27FC236}">
                  <a16:creationId xmlns:a16="http://schemas.microsoft.com/office/drawing/2014/main" id="{BB712C38-6881-1128-3C80-6C4A138AC253}"/>
                </a:ext>
              </a:extLst>
            </p:cNvPr>
            <p:cNvSpPr/>
            <p:nvPr/>
          </p:nvSpPr>
          <p:spPr>
            <a:xfrm>
              <a:off x="3206550" y="1818875"/>
              <a:ext cx="219700" cy="217025"/>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551;p43">
              <a:extLst>
                <a:ext uri="{FF2B5EF4-FFF2-40B4-BE49-F238E27FC236}">
                  <a16:creationId xmlns:a16="http://schemas.microsoft.com/office/drawing/2014/main" id="{B6B87452-2E8B-DC1E-C385-3DE92B1C8004}"/>
                </a:ext>
              </a:extLst>
            </p:cNvPr>
            <p:cNvSpPr/>
            <p:nvPr/>
          </p:nvSpPr>
          <p:spPr>
            <a:xfrm>
              <a:off x="3212825" y="1841850"/>
              <a:ext cx="214000" cy="198400"/>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552;p43">
              <a:extLst>
                <a:ext uri="{FF2B5EF4-FFF2-40B4-BE49-F238E27FC236}">
                  <a16:creationId xmlns:a16="http://schemas.microsoft.com/office/drawing/2014/main" id="{BB6471F8-E994-9703-FD56-482420FDE68A}"/>
                </a:ext>
              </a:extLst>
            </p:cNvPr>
            <p:cNvSpPr/>
            <p:nvPr/>
          </p:nvSpPr>
          <p:spPr>
            <a:xfrm>
              <a:off x="3222525" y="1852350"/>
              <a:ext cx="160375" cy="164875"/>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553;p43">
              <a:extLst>
                <a:ext uri="{FF2B5EF4-FFF2-40B4-BE49-F238E27FC236}">
                  <a16:creationId xmlns:a16="http://schemas.microsoft.com/office/drawing/2014/main" id="{390C81BD-FCBE-3AF5-18DE-453E34A0CA0B}"/>
                </a:ext>
              </a:extLst>
            </p:cNvPr>
            <p:cNvSpPr/>
            <p:nvPr/>
          </p:nvSpPr>
          <p:spPr>
            <a:xfrm>
              <a:off x="3251050" y="1882725"/>
              <a:ext cx="89625" cy="92600"/>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554;p43">
              <a:extLst>
                <a:ext uri="{FF2B5EF4-FFF2-40B4-BE49-F238E27FC236}">
                  <a16:creationId xmlns:a16="http://schemas.microsoft.com/office/drawing/2014/main" id="{764194B3-1C40-9E2F-B2CB-9BB7A1F07B1F}"/>
                </a:ext>
              </a:extLst>
            </p:cNvPr>
            <p:cNvSpPr/>
            <p:nvPr/>
          </p:nvSpPr>
          <p:spPr>
            <a:xfrm>
              <a:off x="3233925" y="1872875"/>
              <a:ext cx="148975" cy="144350"/>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555;p43">
              <a:extLst>
                <a:ext uri="{FF2B5EF4-FFF2-40B4-BE49-F238E27FC236}">
                  <a16:creationId xmlns:a16="http://schemas.microsoft.com/office/drawing/2014/main" id="{29DF8BCB-153C-5601-5B12-C9A921617760}"/>
                </a:ext>
              </a:extLst>
            </p:cNvPr>
            <p:cNvSpPr/>
            <p:nvPr/>
          </p:nvSpPr>
          <p:spPr>
            <a:xfrm>
              <a:off x="3339403" y="1892182"/>
              <a:ext cx="46451" cy="47561"/>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556;p43">
              <a:extLst>
                <a:ext uri="{FF2B5EF4-FFF2-40B4-BE49-F238E27FC236}">
                  <a16:creationId xmlns:a16="http://schemas.microsoft.com/office/drawing/2014/main" id="{0DFB79C3-F6B7-BD23-8263-A402EC7A80EC}"/>
                </a:ext>
              </a:extLst>
            </p:cNvPr>
            <p:cNvSpPr/>
            <p:nvPr/>
          </p:nvSpPr>
          <p:spPr>
            <a:xfrm>
              <a:off x="2783125" y="1859675"/>
              <a:ext cx="184925" cy="108500"/>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557;p43">
              <a:extLst>
                <a:ext uri="{FF2B5EF4-FFF2-40B4-BE49-F238E27FC236}">
                  <a16:creationId xmlns:a16="http://schemas.microsoft.com/office/drawing/2014/main" id="{9290EE66-8957-E38E-69CD-82DE968593E0}"/>
                </a:ext>
              </a:extLst>
            </p:cNvPr>
            <p:cNvSpPr/>
            <p:nvPr/>
          </p:nvSpPr>
          <p:spPr>
            <a:xfrm>
              <a:off x="2772875" y="1876750"/>
              <a:ext cx="254525" cy="219525"/>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558;p43">
              <a:extLst>
                <a:ext uri="{FF2B5EF4-FFF2-40B4-BE49-F238E27FC236}">
                  <a16:creationId xmlns:a16="http://schemas.microsoft.com/office/drawing/2014/main" id="{F555D961-490B-DFBC-AA99-EC1A37534931}"/>
                </a:ext>
              </a:extLst>
            </p:cNvPr>
            <p:cNvSpPr/>
            <p:nvPr/>
          </p:nvSpPr>
          <p:spPr>
            <a:xfrm>
              <a:off x="2792275" y="1899100"/>
              <a:ext cx="240825" cy="202600"/>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559;p43">
              <a:extLst>
                <a:ext uri="{FF2B5EF4-FFF2-40B4-BE49-F238E27FC236}">
                  <a16:creationId xmlns:a16="http://schemas.microsoft.com/office/drawing/2014/main" id="{D55FFB94-E29F-E71B-477E-559B57D71717}"/>
                </a:ext>
              </a:extLst>
            </p:cNvPr>
            <p:cNvSpPr/>
            <p:nvPr/>
          </p:nvSpPr>
          <p:spPr>
            <a:xfrm>
              <a:off x="2796250" y="1903725"/>
              <a:ext cx="175800" cy="171125"/>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560;p43">
              <a:extLst>
                <a:ext uri="{FF2B5EF4-FFF2-40B4-BE49-F238E27FC236}">
                  <a16:creationId xmlns:a16="http://schemas.microsoft.com/office/drawing/2014/main" id="{9E84B710-B22A-0E31-CE19-175F4BD45DA6}"/>
                </a:ext>
              </a:extLst>
            </p:cNvPr>
            <p:cNvSpPr/>
            <p:nvPr/>
          </p:nvSpPr>
          <p:spPr>
            <a:xfrm>
              <a:off x="2827075" y="1934775"/>
              <a:ext cx="99325" cy="96475"/>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4" name="Google Shape;3561;p43">
              <a:extLst>
                <a:ext uri="{FF2B5EF4-FFF2-40B4-BE49-F238E27FC236}">
                  <a16:creationId xmlns:a16="http://schemas.microsoft.com/office/drawing/2014/main" id="{1292F601-1093-7AFD-C4DC-B85162DCF0B5}"/>
                </a:ext>
              </a:extLst>
            </p:cNvPr>
            <p:cNvSpPr/>
            <p:nvPr/>
          </p:nvSpPr>
          <p:spPr>
            <a:xfrm>
              <a:off x="2808825" y="1924800"/>
              <a:ext cx="163225" cy="150050"/>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5" name="Google Shape;3562;p43">
              <a:extLst>
                <a:ext uri="{FF2B5EF4-FFF2-40B4-BE49-F238E27FC236}">
                  <a16:creationId xmlns:a16="http://schemas.microsoft.com/office/drawing/2014/main" id="{E8CA3E22-7E7A-DCE9-778B-6365370D9FD1}"/>
                </a:ext>
              </a:extLst>
            </p:cNvPr>
            <p:cNvSpPr/>
            <p:nvPr/>
          </p:nvSpPr>
          <p:spPr>
            <a:xfrm>
              <a:off x="2925212" y="1944843"/>
              <a:ext cx="50278" cy="49036"/>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6" name="Google Shape;3563;p43">
              <a:extLst>
                <a:ext uri="{FF2B5EF4-FFF2-40B4-BE49-F238E27FC236}">
                  <a16:creationId xmlns:a16="http://schemas.microsoft.com/office/drawing/2014/main" id="{247789F5-0237-4756-15D2-206C3FB2F787}"/>
                </a:ext>
              </a:extLst>
            </p:cNvPr>
            <p:cNvSpPr/>
            <p:nvPr/>
          </p:nvSpPr>
          <p:spPr>
            <a:xfrm>
              <a:off x="3051900" y="2105075"/>
              <a:ext cx="217450" cy="9765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7" name="Google Shape;3564;p43">
              <a:extLst>
                <a:ext uri="{FF2B5EF4-FFF2-40B4-BE49-F238E27FC236}">
                  <a16:creationId xmlns:a16="http://schemas.microsoft.com/office/drawing/2014/main" id="{D82BEDFC-55E5-F5E8-9C1C-11D16DDB81C7}"/>
                </a:ext>
              </a:extLst>
            </p:cNvPr>
            <p:cNvSpPr/>
            <p:nvPr/>
          </p:nvSpPr>
          <p:spPr>
            <a:xfrm>
              <a:off x="3164325" y="2196950"/>
              <a:ext cx="58225" cy="31450"/>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8" name="Google Shape;3565;p43">
              <a:extLst>
                <a:ext uri="{FF2B5EF4-FFF2-40B4-BE49-F238E27FC236}">
                  <a16:creationId xmlns:a16="http://schemas.microsoft.com/office/drawing/2014/main" id="{71C62FB8-7956-07BB-E563-F7CC613A82EE}"/>
                </a:ext>
              </a:extLst>
            </p:cNvPr>
            <p:cNvSpPr/>
            <p:nvPr/>
          </p:nvSpPr>
          <p:spPr>
            <a:xfrm>
              <a:off x="2374550" y="1367500"/>
              <a:ext cx="982675" cy="714275"/>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9" name="Google Shape;3566;p43">
              <a:extLst>
                <a:ext uri="{FF2B5EF4-FFF2-40B4-BE49-F238E27FC236}">
                  <a16:creationId xmlns:a16="http://schemas.microsoft.com/office/drawing/2014/main" id="{2875B92E-0685-F25D-19E2-4EEF01ADCC1E}"/>
                </a:ext>
              </a:extLst>
            </p:cNvPr>
            <p:cNvSpPr/>
            <p:nvPr/>
          </p:nvSpPr>
          <p:spPr>
            <a:xfrm>
              <a:off x="2327200" y="1132175"/>
              <a:ext cx="1232600" cy="930775"/>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0" name="Google Shape;3567;p43">
              <a:extLst>
                <a:ext uri="{FF2B5EF4-FFF2-40B4-BE49-F238E27FC236}">
                  <a16:creationId xmlns:a16="http://schemas.microsoft.com/office/drawing/2014/main" id="{ACD0C1B1-E5F1-52A8-F343-081359BDEDA6}"/>
                </a:ext>
              </a:extLst>
            </p:cNvPr>
            <p:cNvSpPr/>
            <p:nvPr/>
          </p:nvSpPr>
          <p:spPr>
            <a:xfrm>
              <a:off x="2343750" y="1132175"/>
              <a:ext cx="1140150" cy="930775"/>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1" name="Google Shape;3568;p43">
              <a:extLst>
                <a:ext uri="{FF2B5EF4-FFF2-40B4-BE49-F238E27FC236}">
                  <a16:creationId xmlns:a16="http://schemas.microsoft.com/office/drawing/2014/main" id="{4971CCBE-00FD-0B52-AC09-77DF6687DD87}"/>
                </a:ext>
              </a:extLst>
            </p:cNvPr>
            <p:cNvSpPr/>
            <p:nvPr/>
          </p:nvSpPr>
          <p:spPr>
            <a:xfrm>
              <a:off x="2598825" y="1878550"/>
              <a:ext cx="25700" cy="123325"/>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2" name="Google Shape;3569;p43">
              <a:extLst>
                <a:ext uri="{FF2B5EF4-FFF2-40B4-BE49-F238E27FC236}">
                  <a16:creationId xmlns:a16="http://schemas.microsoft.com/office/drawing/2014/main" id="{093542BD-9556-F6F2-A656-81FA39519ABD}"/>
                </a:ext>
              </a:extLst>
            </p:cNvPr>
            <p:cNvSpPr/>
            <p:nvPr/>
          </p:nvSpPr>
          <p:spPr>
            <a:xfrm>
              <a:off x="2754600" y="1522500"/>
              <a:ext cx="230000" cy="11592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3" name="Google Shape;3570;p43">
              <a:extLst>
                <a:ext uri="{FF2B5EF4-FFF2-40B4-BE49-F238E27FC236}">
                  <a16:creationId xmlns:a16="http://schemas.microsoft.com/office/drawing/2014/main" id="{1EAF5371-7A2E-CD1F-E653-9B48D6AC6EF7}"/>
                </a:ext>
              </a:extLst>
            </p:cNvPr>
            <p:cNvSpPr/>
            <p:nvPr/>
          </p:nvSpPr>
          <p:spPr>
            <a:xfrm>
              <a:off x="2958325" y="1365575"/>
              <a:ext cx="334400" cy="243725"/>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4" name="Google Shape;3571;p43">
              <a:extLst>
                <a:ext uri="{FF2B5EF4-FFF2-40B4-BE49-F238E27FC236}">
                  <a16:creationId xmlns:a16="http://schemas.microsoft.com/office/drawing/2014/main" id="{AED5E849-5FCF-5AFD-1387-5C31A8A41669}"/>
                </a:ext>
              </a:extLst>
            </p:cNvPr>
            <p:cNvSpPr/>
            <p:nvPr/>
          </p:nvSpPr>
          <p:spPr>
            <a:xfrm>
              <a:off x="3039925" y="1262850"/>
              <a:ext cx="370350" cy="363525"/>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5" name="Google Shape;3572;p43">
              <a:extLst>
                <a:ext uri="{FF2B5EF4-FFF2-40B4-BE49-F238E27FC236}">
                  <a16:creationId xmlns:a16="http://schemas.microsoft.com/office/drawing/2014/main" id="{5D899569-49F2-FB3F-2B4F-4B6D29B882DB}"/>
                </a:ext>
              </a:extLst>
            </p:cNvPr>
            <p:cNvSpPr/>
            <p:nvPr/>
          </p:nvSpPr>
          <p:spPr>
            <a:xfrm>
              <a:off x="3031350" y="1141875"/>
              <a:ext cx="118150" cy="294500"/>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6" name="Google Shape;3573;p43">
              <a:extLst>
                <a:ext uri="{FF2B5EF4-FFF2-40B4-BE49-F238E27FC236}">
                  <a16:creationId xmlns:a16="http://schemas.microsoft.com/office/drawing/2014/main" id="{ACB29D38-4C66-110A-DCD2-8381829DBC40}"/>
                </a:ext>
              </a:extLst>
            </p:cNvPr>
            <p:cNvSpPr/>
            <p:nvPr/>
          </p:nvSpPr>
          <p:spPr>
            <a:xfrm>
              <a:off x="2553750" y="1374650"/>
              <a:ext cx="71350" cy="172400"/>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7" name="Google Shape;3574;p43">
              <a:extLst>
                <a:ext uri="{FF2B5EF4-FFF2-40B4-BE49-F238E27FC236}">
                  <a16:creationId xmlns:a16="http://schemas.microsoft.com/office/drawing/2014/main" id="{0C802ACB-24F6-C9B5-F9AC-DAD67A38B623}"/>
                </a:ext>
              </a:extLst>
            </p:cNvPr>
            <p:cNvSpPr/>
            <p:nvPr/>
          </p:nvSpPr>
          <p:spPr>
            <a:xfrm>
              <a:off x="2639900" y="1255925"/>
              <a:ext cx="360675" cy="295700"/>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8" name="Google Shape;3575;p43">
              <a:extLst>
                <a:ext uri="{FF2B5EF4-FFF2-40B4-BE49-F238E27FC236}">
                  <a16:creationId xmlns:a16="http://schemas.microsoft.com/office/drawing/2014/main" id="{A05557E6-677B-06E2-122F-5EFC24649E7F}"/>
                </a:ext>
              </a:extLst>
            </p:cNvPr>
            <p:cNvSpPr/>
            <p:nvPr/>
          </p:nvSpPr>
          <p:spPr>
            <a:xfrm>
              <a:off x="3054750" y="1164075"/>
              <a:ext cx="44550" cy="155925"/>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9" name="Google Shape;3576;p43">
              <a:extLst>
                <a:ext uri="{FF2B5EF4-FFF2-40B4-BE49-F238E27FC236}">
                  <a16:creationId xmlns:a16="http://schemas.microsoft.com/office/drawing/2014/main" id="{B7965738-BF24-679B-9716-1B6A4CBB348B}"/>
                </a:ext>
              </a:extLst>
            </p:cNvPr>
            <p:cNvSpPr/>
            <p:nvPr/>
          </p:nvSpPr>
          <p:spPr>
            <a:xfrm>
              <a:off x="2454450" y="1584700"/>
              <a:ext cx="85625" cy="85625"/>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0" name="Google Shape;3577;p43">
              <a:extLst>
                <a:ext uri="{FF2B5EF4-FFF2-40B4-BE49-F238E27FC236}">
                  <a16:creationId xmlns:a16="http://schemas.microsoft.com/office/drawing/2014/main" id="{673270E7-444D-7DD7-6815-51F240879E2C}"/>
                </a:ext>
              </a:extLst>
            </p:cNvPr>
            <p:cNvSpPr/>
            <p:nvPr/>
          </p:nvSpPr>
          <p:spPr>
            <a:xfrm>
              <a:off x="2468725" y="1610800"/>
              <a:ext cx="107300" cy="238700"/>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1" name="Google Shape;3578;p43">
              <a:extLst>
                <a:ext uri="{FF2B5EF4-FFF2-40B4-BE49-F238E27FC236}">
                  <a16:creationId xmlns:a16="http://schemas.microsoft.com/office/drawing/2014/main" id="{928119E1-BB65-D0C2-B525-ABE07DB1FD18}"/>
                </a:ext>
              </a:extLst>
            </p:cNvPr>
            <p:cNvSpPr/>
            <p:nvPr/>
          </p:nvSpPr>
          <p:spPr>
            <a:xfrm>
              <a:off x="3381150" y="1485400"/>
              <a:ext cx="20575" cy="167275"/>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2" name="Google Shape;3579;p43">
              <a:extLst>
                <a:ext uri="{FF2B5EF4-FFF2-40B4-BE49-F238E27FC236}">
                  <a16:creationId xmlns:a16="http://schemas.microsoft.com/office/drawing/2014/main" id="{D8230422-12A9-B329-F0BB-E5148AFD33F9}"/>
                </a:ext>
              </a:extLst>
            </p:cNvPr>
            <p:cNvSpPr/>
            <p:nvPr/>
          </p:nvSpPr>
          <p:spPr>
            <a:xfrm>
              <a:off x="2775150" y="1328925"/>
              <a:ext cx="95875" cy="58550"/>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3" name="Google Shape;3580;p43">
              <a:extLst>
                <a:ext uri="{FF2B5EF4-FFF2-40B4-BE49-F238E27FC236}">
                  <a16:creationId xmlns:a16="http://schemas.microsoft.com/office/drawing/2014/main" id="{849E833F-0E42-2DBE-DD6C-1630EF279F1B}"/>
                </a:ext>
              </a:extLst>
            </p:cNvPr>
            <p:cNvSpPr/>
            <p:nvPr/>
          </p:nvSpPr>
          <p:spPr>
            <a:xfrm>
              <a:off x="2618800" y="1696800"/>
              <a:ext cx="70775" cy="88300"/>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4" name="Google Shape;3581;p43">
              <a:extLst>
                <a:ext uri="{FF2B5EF4-FFF2-40B4-BE49-F238E27FC236}">
                  <a16:creationId xmlns:a16="http://schemas.microsoft.com/office/drawing/2014/main" id="{206ACD84-3D26-C19E-C4F5-F1A709EFB1B4}"/>
                </a:ext>
              </a:extLst>
            </p:cNvPr>
            <p:cNvSpPr/>
            <p:nvPr/>
          </p:nvSpPr>
          <p:spPr>
            <a:xfrm>
              <a:off x="3320675" y="2664900"/>
              <a:ext cx="90750" cy="101850"/>
            </a:xfrm>
            <a:custGeom>
              <a:avLst/>
              <a:gdLst/>
              <a:ahLst/>
              <a:cxnLst/>
              <a:rect l="l" t="t" r="r" b="b"/>
              <a:pathLst>
                <a:path w="3630" h="4074" extrusionOk="0">
                  <a:moveTo>
                    <a:pt x="2260" y="0"/>
                  </a:moveTo>
                  <a:lnTo>
                    <a:pt x="0" y="2945"/>
                  </a:lnTo>
                  <a:cubicBezTo>
                    <a:pt x="0" y="2945"/>
                    <a:pt x="1088" y="4074"/>
                    <a:pt x="1317" y="4074"/>
                  </a:cubicBezTo>
                  <a:cubicBezTo>
                    <a:pt x="1330" y="4074"/>
                    <a:pt x="1340" y="4070"/>
                    <a:pt x="1347" y="4063"/>
                  </a:cubicBezTo>
                  <a:cubicBezTo>
                    <a:pt x="1461" y="3904"/>
                    <a:pt x="3630" y="1781"/>
                    <a:pt x="3630" y="1781"/>
                  </a:cubicBezTo>
                  <a:lnTo>
                    <a:pt x="226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5" name="Google Shape;3582;p43">
              <a:extLst>
                <a:ext uri="{FF2B5EF4-FFF2-40B4-BE49-F238E27FC236}">
                  <a16:creationId xmlns:a16="http://schemas.microsoft.com/office/drawing/2014/main" id="{7E375947-4700-652A-575D-646934BF0D63}"/>
                </a:ext>
              </a:extLst>
            </p:cNvPr>
            <p:cNvSpPr/>
            <p:nvPr/>
          </p:nvSpPr>
          <p:spPr>
            <a:xfrm>
              <a:off x="3258475" y="2680875"/>
              <a:ext cx="321275" cy="307775"/>
            </a:xfrm>
            <a:custGeom>
              <a:avLst/>
              <a:gdLst/>
              <a:ahLst/>
              <a:cxnLst/>
              <a:rect l="l" t="t" r="r" b="b"/>
              <a:pathLst>
                <a:path w="12851" h="12311" extrusionOk="0">
                  <a:moveTo>
                    <a:pt x="5227" y="1"/>
                  </a:moveTo>
                  <a:lnTo>
                    <a:pt x="3447" y="2420"/>
                  </a:lnTo>
                  <a:lnTo>
                    <a:pt x="2192" y="1279"/>
                  </a:lnTo>
                  <a:lnTo>
                    <a:pt x="0" y="2237"/>
                  </a:lnTo>
                  <a:cubicBezTo>
                    <a:pt x="0" y="2237"/>
                    <a:pt x="10073" y="12310"/>
                    <a:pt x="11615" y="12310"/>
                  </a:cubicBezTo>
                  <a:cubicBezTo>
                    <a:pt x="11662" y="12310"/>
                    <a:pt x="11702" y="12300"/>
                    <a:pt x="11733" y="12281"/>
                  </a:cubicBezTo>
                  <a:cubicBezTo>
                    <a:pt x="12760" y="11641"/>
                    <a:pt x="12851" y="10044"/>
                    <a:pt x="12668" y="9907"/>
                  </a:cubicBezTo>
                  <a:cubicBezTo>
                    <a:pt x="12486" y="9770"/>
                    <a:pt x="5227" y="1"/>
                    <a:pt x="52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6" name="Google Shape;3583;p43">
              <a:extLst>
                <a:ext uri="{FF2B5EF4-FFF2-40B4-BE49-F238E27FC236}">
                  <a16:creationId xmlns:a16="http://schemas.microsoft.com/office/drawing/2014/main" id="{673CD6FB-372E-CD85-E915-1BE179BB929D}"/>
                </a:ext>
              </a:extLst>
            </p:cNvPr>
            <p:cNvSpPr/>
            <p:nvPr/>
          </p:nvSpPr>
          <p:spPr>
            <a:xfrm>
              <a:off x="2953750" y="2659775"/>
              <a:ext cx="649400" cy="741625"/>
            </a:xfrm>
            <a:custGeom>
              <a:avLst/>
              <a:gdLst/>
              <a:ahLst/>
              <a:cxnLst/>
              <a:rect l="l" t="t" r="r" b="b"/>
              <a:pathLst>
                <a:path w="25976" h="29665" extrusionOk="0">
                  <a:moveTo>
                    <a:pt x="17599" y="0"/>
                  </a:moveTo>
                  <a:lnTo>
                    <a:pt x="16937" y="205"/>
                  </a:lnTo>
                  <a:lnTo>
                    <a:pt x="24857" y="10751"/>
                  </a:lnTo>
                  <a:cubicBezTo>
                    <a:pt x="24625" y="11598"/>
                    <a:pt x="24161" y="11835"/>
                    <a:pt x="23716" y="11835"/>
                  </a:cubicBezTo>
                  <a:cubicBezTo>
                    <a:pt x="23153" y="11835"/>
                    <a:pt x="22621" y="11458"/>
                    <a:pt x="22621" y="11458"/>
                  </a:cubicBezTo>
                  <a:lnTo>
                    <a:pt x="11276" y="2054"/>
                  </a:lnTo>
                  <a:lnTo>
                    <a:pt x="9975" y="2511"/>
                  </a:lnTo>
                  <a:lnTo>
                    <a:pt x="1" y="20246"/>
                  </a:lnTo>
                  <a:lnTo>
                    <a:pt x="12395" y="29513"/>
                  </a:lnTo>
                  <a:cubicBezTo>
                    <a:pt x="12803" y="29621"/>
                    <a:pt x="13180" y="29664"/>
                    <a:pt x="13522" y="29664"/>
                  </a:cubicBezTo>
                  <a:cubicBezTo>
                    <a:pt x="14917" y="29664"/>
                    <a:pt x="15727" y="28942"/>
                    <a:pt x="15727" y="28942"/>
                  </a:cubicBezTo>
                  <a:cubicBezTo>
                    <a:pt x="15978" y="28532"/>
                    <a:pt x="16207" y="28121"/>
                    <a:pt x="16435" y="27710"/>
                  </a:cubicBezTo>
                  <a:cubicBezTo>
                    <a:pt x="18261" y="24469"/>
                    <a:pt x="20110" y="21205"/>
                    <a:pt x="21936" y="17964"/>
                  </a:cubicBezTo>
                  <a:cubicBezTo>
                    <a:pt x="22849" y="16366"/>
                    <a:pt x="23739" y="14768"/>
                    <a:pt x="24652" y="13170"/>
                  </a:cubicBezTo>
                  <a:cubicBezTo>
                    <a:pt x="24926" y="12668"/>
                    <a:pt x="25291" y="12166"/>
                    <a:pt x="25519" y="11641"/>
                  </a:cubicBezTo>
                  <a:cubicBezTo>
                    <a:pt x="25976" y="10522"/>
                    <a:pt x="24538" y="9221"/>
                    <a:pt x="23922" y="8400"/>
                  </a:cubicBezTo>
                  <a:cubicBezTo>
                    <a:pt x="21822" y="5592"/>
                    <a:pt x="19699" y="2808"/>
                    <a:pt x="1759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7" name="Google Shape;3584;p43">
              <a:extLst>
                <a:ext uri="{FF2B5EF4-FFF2-40B4-BE49-F238E27FC236}">
                  <a16:creationId xmlns:a16="http://schemas.microsoft.com/office/drawing/2014/main" id="{5A596825-4F48-7219-0C44-5B6113275B5A}"/>
                </a:ext>
              </a:extLst>
            </p:cNvPr>
            <p:cNvSpPr/>
            <p:nvPr/>
          </p:nvSpPr>
          <p:spPr>
            <a:xfrm>
              <a:off x="3203125" y="2659775"/>
              <a:ext cx="400025" cy="315375"/>
            </a:xfrm>
            <a:custGeom>
              <a:avLst/>
              <a:gdLst/>
              <a:ahLst/>
              <a:cxnLst/>
              <a:rect l="l" t="t" r="r" b="b"/>
              <a:pathLst>
                <a:path w="16001" h="12615" extrusionOk="0">
                  <a:moveTo>
                    <a:pt x="7624" y="0"/>
                  </a:moveTo>
                  <a:lnTo>
                    <a:pt x="6962" y="205"/>
                  </a:lnTo>
                  <a:lnTo>
                    <a:pt x="14882" y="10751"/>
                  </a:lnTo>
                  <a:cubicBezTo>
                    <a:pt x="14650" y="11598"/>
                    <a:pt x="14186" y="11835"/>
                    <a:pt x="13741" y="11835"/>
                  </a:cubicBezTo>
                  <a:cubicBezTo>
                    <a:pt x="13178" y="11835"/>
                    <a:pt x="12646" y="11458"/>
                    <a:pt x="12646" y="11458"/>
                  </a:cubicBezTo>
                  <a:lnTo>
                    <a:pt x="1301" y="2054"/>
                  </a:lnTo>
                  <a:lnTo>
                    <a:pt x="0" y="2511"/>
                  </a:lnTo>
                  <a:lnTo>
                    <a:pt x="12600" y="12143"/>
                  </a:lnTo>
                  <a:cubicBezTo>
                    <a:pt x="12600" y="12143"/>
                    <a:pt x="13289" y="12615"/>
                    <a:pt x="14062" y="12615"/>
                  </a:cubicBezTo>
                  <a:cubicBezTo>
                    <a:pt x="14515" y="12615"/>
                    <a:pt x="14996" y="12452"/>
                    <a:pt x="15385" y="11938"/>
                  </a:cubicBezTo>
                  <a:cubicBezTo>
                    <a:pt x="15453" y="11846"/>
                    <a:pt x="15499" y="11732"/>
                    <a:pt x="15544" y="11641"/>
                  </a:cubicBezTo>
                  <a:cubicBezTo>
                    <a:pt x="16001" y="10522"/>
                    <a:pt x="14563" y="9221"/>
                    <a:pt x="13947" y="8400"/>
                  </a:cubicBezTo>
                  <a:cubicBezTo>
                    <a:pt x="11847" y="5592"/>
                    <a:pt x="9724" y="2808"/>
                    <a:pt x="762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8" name="Google Shape;3585;p43">
              <a:extLst>
                <a:ext uri="{FF2B5EF4-FFF2-40B4-BE49-F238E27FC236}">
                  <a16:creationId xmlns:a16="http://schemas.microsoft.com/office/drawing/2014/main" id="{C36CD7DC-55A4-4A78-2B42-DD0A196D8192}"/>
                </a:ext>
              </a:extLst>
            </p:cNvPr>
            <p:cNvSpPr/>
            <p:nvPr/>
          </p:nvSpPr>
          <p:spPr>
            <a:xfrm>
              <a:off x="3259600" y="2936525"/>
              <a:ext cx="334425" cy="464875"/>
            </a:xfrm>
            <a:custGeom>
              <a:avLst/>
              <a:gdLst/>
              <a:ahLst/>
              <a:cxnLst/>
              <a:rect l="l" t="t" r="r" b="b"/>
              <a:pathLst>
                <a:path w="13377" h="18595" extrusionOk="0">
                  <a:moveTo>
                    <a:pt x="13354" y="0"/>
                  </a:moveTo>
                  <a:lnTo>
                    <a:pt x="12327" y="343"/>
                  </a:lnTo>
                  <a:cubicBezTo>
                    <a:pt x="12091" y="657"/>
                    <a:pt x="11790" y="766"/>
                    <a:pt x="11499" y="766"/>
                  </a:cubicBezTo>
                  <a:cubicBezTo>
                    <a:pt x="11368" y="766"/>
                    <a:pt x="11238" y="743"/>
                    <a:pt x="11117" y="708"/>
                  </a:cubicBezTo>
                  <a:lnTo>
                    <a:pt x="10660" y="845"/>
                  </a:lnTo>
                  <a:lnTo>
                    <a:pt x="1" y="18306"/>
                  </a:lnTo>
                  <a:lnTo>
                    <a:pt x="161" y="18443"/>
                  </a:lnTo>
                  <a:cubicBezTo>
                    <a:pt x="569" y="18551"/>
                    <a:pt x="946" y="18594"/>
                    <a:pt x="1288" y="18594"/>
                  </a:cubicBezTo>
                  <a:cubicBezTo>
                    <a:pt x="2683" y="18594"/>
                    <a:pt x="3493" y="17872"/>
                    <a:pt x="3493" y="17872"/>
                  </a:cubicBezTo>
                  <a:cubicBezTo>
                    <a:pt x="3744" y="17462"/>
                    <a:pt x="3973" y="17051"/>
                    <a:pt x="4201" y="16640"/>
                  </a:cubicBezTo>
                  <a:cubicBezTo>
                    <a:pt x="6027" y="13399"/>
                    <a:pt x="7876" y="10135"/>
                    <a:pt x="9702" y="6894"/>
                  </a:cubicBezTo>
                  <a:cubicBezTo>
                    <a:pt x="10615" y="5296"/>
                    <a:pt x="11505" y="3698"/>
                    <a:pt x="12418" y="2100"/>
                  </a:cubicBezTo>
                  <a:cubicBezTo>
                    <a:pt x="12692" y="1598"/>
                    <a:pt x="13057" y="1096"/>
                    <a:pt x="13285" y="571"/>
                  </a:cubicBezTo>
                  <a:cubicBezTo>
                    <a:pt x="13354" y="388"/>
                    <a:pt x="13377" y="206"/>
                    <a:pt x="13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9" name="Google Shape;3586;p43">
              <a:extLst>
                <a:ext uri="{FF2B5EF4-FFF2-40B4-BE49-F238E27FC236}">
                  <a16:creationId xmlns:a16="http://schemas.microsoft.com/office/drawing/2014/main" id="{DACB0FCF-5052-6F4D-2577-15DB006C0699}"/>
                </a:ext>
              </a:extLst>
            </p:cNvPr>
            <p:cNvSpPr/>
            <p:nvPr/>
          </p:nvSpPr>
          <p:spPr>
            <a:xfrm>
              <a:off x="3344625" y="2687150"/>
              <a:ext cx="207175" cy="233425"/>
            </a:xfrm>
            <a:custGeom>
              <a:avLst/>
              <a:gdLst/>
              <a:ahLst/>
              <a:cxnLst/>
              <a:rect l="l" t="t" r="r" b="b"/>
              <a:pathLst>
                <a:path w="8287" h="9337" extrusionOk="0">
                  <a:moveTo>
                    <a:pt x="1576" y="1"/>
                  </a:moveTo>
                  <a:lnTo>
                    <a:pt x="1" y="2169"/>
                  </a:lnTo>
                  <a:lnTo>
                    <a:pt x="8287" y="9336"/>
                  </a:lnTo>
                  <a:lnTo>
                    <a:pt x="157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0" name="Google Shape;3587;p43">
              <a:extLst>
                <a:ext uri="{FF2B5EF4-FFF2-40B4-BE49-F238E27FC236}">
                  <a16:creationId xmlns:a16="http://schemas.microsoft.com/office/drawing/2014/main" id="{83A17C81-15E7-A465-91AD-B40514BA84C8}"/>
                </a:ext>
              </a:extLst>
            </p:cNvPr>
            <p:cNvSpPr/>
            <p:nvPr/>
          </p:nvSpPr>
          <p:spPr>
            <a:xfrm>
              <a:off x="3344625" y="2700850"/>
              <a:ext cx="156400" cy="175775"/>
            </a:xfrm>
            <a:custGeom>
              <a:avLst/>
              <a:gdLst/>
              <a:ahLst/>
              <a:cxnLst/>
              <a:rect l="l" t="t" r="r" b="b"/>
              <a:pathLst>
                <a:path w="6256" h="7031" extrusionOk="0">
                  <a:moveTo>
                    <a:pt x="1211" y="0"/>
                  </a:moveTo>
                  <a:lnTo>
                    <a:pt x="1" y="1621"/>
                  </a:lnTo>
                  <a:lnTo>
                    <a:pt x="6255" y="7031"/>
                  </a:lnTo>
                  <a:lnTo>
                    <a:pt x="121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1" name="Google Shape;3588;p43">
              <a:extLst>
                <a:ext uri="{FF2B5EF4-FFF2-40B4-BE49-F238E27FC236}">
                  <a16:creationId xmlns:a16="http://schemas.microsoft.com/office/drawing/2014/main" id="{71BDDC16-DDDE-D00F-077E-733FCEAB8F8F}"/>
                </a:ext>
              </a:extLst>
            </p:cNvPr>
            <p:cNvSpPr/>
            <p:nvPr/>
          </p:nvSpPr>
          <p:spPr>
            <a:xfrm>
              <a:off x="3282450" y="2719100"/>
              <a:ext cx="241400" cy="186050"/>
            </a:xfrm>
            <a:custGeom>
              <a:avLst/>
              <a:gdLst/>
              <a:ahLst/>
              <a:cxnLst/>
              <a:rect l="l" t="t" r="r" b="b"/>
              <a:pathLst>
                <a:path w="9656" h="7442" extrusionOk="0">
                  <a:moveTo>
                    <a:pt x="616" y="1"/>
                  </a:moveTo>
                  <a:lnTo>
                    <a:pt x="0" y="298"/>
                  </a:lnTo>
                  <a:lnTo>
                    <a:pt x="9655" y="7442"/>
                  </a:lnTo>
                  <a:lnTo>
                    <a:pt x="61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2" name="Google Shape;3589;p43">
              <a:extLst>
                <a:ext uri="{FF2B5EF4-FFF2-40B4-BE49-F238E27FC236}">
                  <a16:creationId xmlns:a16="http://schemas.microsoft.com/office/drawing/2014/main" id="{0515E0CF-7AC6-9C5F-2EF4-6E99D7133CE5}"/>
                </a:ext>
              </a:extLst>
            </p:cNvPr>
            <p:cNvSpPr/>
            <p:nvPr/>
          </p:nvSpPr>
          <p:spPr>
            <a:xfrm>
              <a:off x="3269325" y="2726525"/>
              <a:ext cx="66200" cy="51950"/>
            </a:xfrm>
            <a:custGeom>
              <a:avLst/>
              <a:gdLst/>
              <a:ahLst/>
              <a:cxnLst/>
              <a:rect l="l" t="t" r="r" b="b"/>
              <a:pathLst>
                <a:path w="2648" h="2078" extrusionOk="0">
                  <a:moveTo>
                    <a:pt x="479" y="1"/>
                  </a:moveTo>
                  <a:lnTo>
                    <a:pt x="0" y="229"/>
                  </a:lnTo>
                  <a:lnTo>
                    <a:pt x="2648" y="2078"/>
                  </a:lnTo>
                  <a:lnTo>
                    <a:pt x="2648" y="2078"/>
                  </a:lnTo>
                  <a:lnTo>
                    <a:pt x="47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3" name="Google Shape;3590;p43">
              <a:extLst>
                <a:ext uri="{FF2B5EF4-FFF2-40B4-BE49-F238E27FC236}">
                  <a16:creationId xmlns:a16="http://schemas.microsoft.com/office/drawing/2014/main" id="{C7A72E69-7C12-5835-8FBF-F11276F5967A}"/>
                </a:ext>
              </a:extLst>
            </p:cNvPr>
            <p:cNvSpPr/>
            <p:nvPr/>
          </p:nvSpPr>
          <p:spPr>
            <a:xfrm>
              <a:off x="2969150" y="2748200"/>
              <a:ext cx="523300" cy="415450"/>
            </a:xfrm>
            <a:custGeom>
              <a:avLst/>
              <a:gdLst/>
              <a:ahLst/>
              <a:cxnLst/>
              <a:rect l="l" t="t" r="r" b="b"/>
              <a:pathLst>
                <a:path w="20932" h="16618" extrusionOk="0">
                  <a:moveTo>
                    <a:pt x="9770" y="1"/>
                  </a:moveTo>
                  <a:lnTo>
                    <a:pt x="1" y="16618"/>
                  </a:lnTo>
                  <a:lnTo>
                    <a:pt x="9953" y="1439"/>
                  </a:lnTo>
                  <a:lnTo>
                    <a:pt x="20932" y="8606"/>
                  </a:lnTo>
                  <a:lnTo>
                    <a:pt x="9770" y="1"/>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4" name="Google Shape;3591;p43">
              <a:extLst>
                <a:ext uri="{FF2B5EF4-FFF2-40B4-BE49-F238E27FC236}">
                  <a16:creationId xmlns:a16="http://schemas.microsoft.com/office/drawing/2014/main" id="{352C4B7E-6660-3F26-C008-AA334C1AFA6E}"/>
                </a:ext>
              </a:extLst>
            </p:cNvPr>
            <p:cNvSpPr/>
            <p:nvPr/>
          </p:nvSpPr>
          <p:spPr>
            <a:xfrm>
              <a:off x="2979425" y="2985600"/>
              <a:ext cx="514175" cy="382350"/>
            </a:xfrm>
            <a:custGeom>
              <a:avLst/>
              <a:gdLst/>
              <a:ahLst/>
              <a:cxnLst/>
              <a:rect l="l" t="t" r="r" b="b"/>
              <a:pathLst>
                <a:path w="20567" h="15294" extrusionOk="0">
                  <a:moveTo>
                    <a:pt x="20566" y="0"/>
                  </a:moveTo>
                  <a:lnTo>
                    <a:pt x="1" y="7350"/>
                  </a:lnTo>
                  <a:lnTo>
                    <a:pt x="389" y="7441"/>
                  </a:lnTo>
                  <a:lnTo>
                    <a:pt x="11254" y="15293"/>
                  </a:lnTo>
                  <a:lnTo>
                    <a:pt x="20566"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5" name="Google Shape;3592;p43">
              <a:extLst>
                <a:ext uri="{FF2B5EF4-FFF2-40B4-BE49-F238E27FC236}">
                  <a16:creationId xmlns:a16="http://schemas.microsoft.com/office/drawing/2014/main" id="{CE69DFAB-062D-AA18-C899-B61B225333F5}"/>
                </a:ext>
              </a:extLst>
            </p:cNvPr>
            <p:cNvSpPr/>
            <p:nvPr/>
          </p:nvSpPr>
          <p:spPr>
            <a:xfrm>
              <a:off x="2839275" y="3043225"/>
              <a:ext cx="281700" cy="210675"/>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6" name="Google Shape;3593;p43">
              <a:extLst>
                <a:ext uri="{FF2B5EF4-FFF2-40B4-BE49-F238E27FC236}">
                  <a16:creationId xmlns:a16="http://schemas.microsoft.com/office/drawing/2014/main" id="{4A91BC02-C49E-1644-02C8-DD07B0F9EEE4}"/>
                </a:ext>
              </a:extLst>
            </p:cNvPr>
            <p:cNvSpPr/>
            <p:nvPr/>
          </p:nvSpPr>
          <p:spPr>
            <a:xfrm>
              <a:off x="2839275" y="3077475"/>
              <a:ext cx="276000" cy="176425"/>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7" name="Google Shape;3594;p43">
              <a:extLst>
                <a:ext uri="{FF2B5EF4-FFF2-40B4-BE49-F238E27FC236}">
                  <a16:creationId xmlns:a16="http://schemas.microsoft.com/office/drawing/2014/main" id="{4BBB4686-92D1-CE02-C772-51F642E23032}"/>
                </a:ext>
              </a:extLst>
            </p:cNvPr>
            <p:cNvSpPr/>
            <p:nvPr/>
          </p:nvSpPr>
          <p:spPr>
            <a:xfrm>
              <a:off x="3062175" y="3064350"/>
              <a:ext cx="61075" cy="89850"/>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8" name="Google Shape;3595;p43">
              <a:extLst>
                <a:ext uri="{FF2B5EF4-FFF2-40B4-BE49-F238E27FC236}">
                  <a16:creationId xmlns:a16="http://schemas.microsoft.com/office/drawing/2014/main" id="{F5A17EAD-9C92-DEE6-100C-3F8EBDAAE349}"/>
                </a:ext>
              </a:extLst>
            </p:cNvPr>
            <p:cNvSpPr/>
            <p:nvPr/>
          </p:nvSpPr>
          <p:spPr>
            <a:xfrm>
              <a:off x="3031925" y="3116825"/>
              <a:ext cx="86100" cy="92350"/>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9" name="Google Shape;3596;p43">
              <a:extLst>
                <a:ext uri="{FF2B5EF4-FFF2-40B4-BE49-F238E27FC236}">
                  <a16:creationId xmlns:a16="http://schemas.microsoft.com/office/drawing/2014/main" id="{92EB5630-FC14-6FC4-5161-B67C5D114F36}"/>
                </a:ext>
              </a:extLst>
            </p:cNvPr>
            <p:cNvSpPr/>
            <p:nvPr/>
          </p:nvSpPr>
          <p:spPr>
            <a:xfrm>
              <a:off x="3002250" y="3156725"/>
              <a:ext cx="105025" cy="944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0" name="Google Shape;3597;p43">
              <a:extLst>
                <a:ext uri="{FF2B5EF4-FFF2-40B4-BE49-F238E27FC236}">
                  <a16:creationId xmlns:a16="http://schemas.microsoft.com/office/drawing/2014/main" id="{9E661652-1710-C95B-949A-892B3E3AEF46}"/>
                </a:ext>
              </a:extLst>
            </p:cNvPr>
            <p:cNvSpPr/>
            <p:nvPr/>
          </p:nvSpPr>
          <p:spPr>
            <a:xfrm>
              <a:off x="2880700" y="3038675"/>
              <a:ext cx="166100" cy="70775"/>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1" name="Google Shape;3598;p43">
              <a:extLst>
                <a:ext uri="{FF2B5EF4-FFF2-40B4-BE49-F238E27FC236}">
                  <a16:creationId xmlns:a16="http://schemas.microsoft.com/office/drawing/2014/main" id="{FD1AFC3F-B8D7-9C3C-91DB-C865DA50C40B}"/>
                </a:ext>
              </a:extLst>
            </p:cNvPr>
            <p:cNvSpPr/>
            <p:nvPr/>
          </p:nvSpPr>
          <p:spPr>
            <a:xfrm>
              <a:off x="2985700" y="3079750"/>
              <a:ext cx="112450" cy="37125"/>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2" name="Google Shape;3599;p43">
              <a:extLst>
                <a:ext uri="{FF2B5EF4-FFF2-40B4-BE49-F238E27FC236}">
                  <a16:creationId xmlns:a16="http://schemas.microsoft.com/office/drawing/2014/main" id="{1D00CDA3-BD72-AB4F-B2B6-90ED6D41F63E}"/>
                </a:ext>
              </a:extLst>
            </p:cNvPr>
            <p:cNvSpPr/>
            <p:nvPr/>
          </p:nvSpPr>
          <p:spPr>
            <a:xfrm>
              <a:off x="2463575" y="2470225"/>
              <a:ext cx="458825" cy="755075"/>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3" name="Google Shape;3600;p43">
              <a:extLst>
                <a:ext uri="{FF2B5EF4-FFF2-40B4-BE49-F238E27FC236}">
                  <a16:creationId xmlns:a16="http://schemas.microsoft.com/office/drawing/2014/main" id="{216744ED-E07E-D56B-4208-3FE2F6C7BE15}"/>
                </a:ext>
              </a:extLst>
            </p:cNvPr>
            <p:cNvSpPr/>
            <p:nvPr/>
          </p:nvSpPr>
          <p:spPr>
            <a:xfrm>
              <a:off x="2463575" y="2470150"/>
              <a:ext cx="438275" cy="7551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4" name="Google Shape;3601;p43">
              <a:extLst>
                <a:ext uri="{FF2B5EF4-FFF2-40B4-BE49-F238E27FC236}">
                  <a16:creationId xmlns:a16="http://schemas.microsoft.com/office/drawing/2014/main" id="{AB48535E-A9C0-5652-1B4D-4E549EBF1980}"/>
                </a:ext>
              </a:extLst>
            </p:cNvPr>
            <p:cNvSpPr/>
            <p:nvPr/>
          </p:nvSpPr>
          <p:spPr>
            <a:xfrm>
              <a:off x="2584550" y="2975900"/>
              <a:ext cx="105600" cy="24800"/>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5" name="Google Shape;3602;p43">
              <a:extLst>
                <a:ext uri="{FF2B5EF4-FFF2-40B4-BE49-F238E27FC236}">
                  <a16:creationId xmlns:a16="http://schemas.microsoft.com/office/drawing/2014/main" id="{89E6B175-DF62-98D2-73C2-CB19D901EB4B}"/>
                </a:ext>
              </a:extLst>
            </p:cNvPr>
            <p:cNvSpPr/>
            <p:nvPr/>
          </p:nvSpPr>
          <p:spPr>
            <a:xfrm>
              <a:off x="2610225" y="2957750"/>
              <a:ext cx="70225" cy="33900"/>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66" name="Google Shape;3603;p43">
            <a:extLst>
              <a:ext uri="{FF2B5EF4-FFF2-40B4-BE49-F238E27FC236}">
                <a16:creationId xmlns:a16="http://schemas.microsoft.com/office/drawing/2014/main" id="{1758FA30-CD87-F8A7-92C6-B74E9525B711}"/>
              </a:ext>
            </a:extLst>
          </p:cNvPr>
          <p:cNvGrpSpPr/>
          <p:nvPr/>
        </p:nvGrpSpPr>
        <p:grpSpPr>
          <a:xfrm flipH="1">
            <a:off x="-238019" y="4251699"/>
            <a:ext cx="2406041" cy="2652411"/>
            <a:chOff x="6280422" y="2636935"/>
            <a:chExt cx="2375857" cy="2521198"/>
          </a:xfrm>
        </p:grpSpPr>
        <p:sp>
          <p:nvSpPr>
            <p:cNvPr id="3967" name="Google Shape;3604;p43">
              <a:extLst>
                <a:ext uri="{FF2B5EF4-FFF2-40B4-BE49-F238E27FC236}">
                  <a16:creationId xmlns:a16="http://schemas.microsoft.com/office/drawing/2014/main" id="{CD9B8244-81B7-10F4-8E26-0573ED11436C}"/>
                </a:ext>
              </a:extLst>
            </p:cNvPr>
            <p:cNvSpPr/>
            <p:nvPr/>
          </p:nvSpPr>
          <p:spPr>
            <a:xfrm>
              <a:off x="6445650" y="4366118"/>
              <a:ext cx="27" cy="619"/>
            </a:xfrm>
            <a:custGeom>
              <a:avLst/>
              <a:gdLst/>
              <a:ahLst/>
              <a:cxnLst/>
              <a:rect l="l" t="t" r="r" b="b"/>
              <a:pathLst>
                <a:path w="1" h="23" extrusionOk="0">
                  <a:moveTo>
                    <a:pt x="0" y="23"/>
                  </a:moveTo>
                  <a:cubicBezTo>
                    <a:pt x="0" y="23"/>
                    <a:pt x="0" y="23"/>
                    <a:pt x="0" y="23"/>
                  </a:cubicBezTo>
                  <a:cubicBezTo>
                    <a:pt x="0" y="23"/>
                    <a:pt x="0" y="23"/>
                    <a:pt x="0"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8" name="Google Shape;3605;p43">
              <a:extLst>
                <a:ext uri="{FF2B5EF4-FFF2-40B4-BE49-F238E27FC236}">
                  <a16:creationId xmlns:a16="http://schemas.microsoft.com/office/drawing/2014/main" id="{1AB0C592-3EE2-ADC6-A204-18AF8865BD64}"/>
                </a:ext>
              </a:extLst>
            </p:cNvPr>
            <p:cNvSpPr/>
            <p:nvPr/>
          </p:nvSpPr>
          <p:spPr>
            <a:xfrm>
              <a:off x="8342374" y="4566355"/>
              <a:ext cx="27" cy="619"/>
            </a:xfrm>
            <a:custGeom>
              <a:avLst/>
              <a:gdLst/>
              <a:ahLst/>
              <a:cxnLst/>
              <a:rect l="l" t="t" r="r" b="b"/>
              <a:pathLst>
                <a:path w="1" h="23" extrusionOk="0">
                  <a:moveTo>
                    <a:pt x="1" y="0"/>
                  </a:moveTo>
                  <a:cubicBezTo>
                    <a:pt x="1" y="0"/>
                    <a:pt x="1" y="0"/>
                    <a:pt x="1" y="0"/>
                  </a:cubicBezTo>
                  <a:cubicBezTo>
                    <a:pt x="1" y="0"/>
                    <a:pt x="1" y="0"/>
                    <a:pt x="1" y="23"/>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9" name="Google Shape;3606;p43">
              <a:extLst>
                <a:ext uri="{FF2B5EF4-FFF2-40B4-BE49-F238E27FC236}">
                  <a16:creationId xmlns:a16="http://schemas.microsoft.com/office/drawing/2014/main" id="{9E866AF0-48B9-C8EB-F6BA-104EBD99EA48}"/>
                </a:ext>
              </a:extLst>
            </p:cNvPr>
            <p:cNvSpPr/>
            <p:nvPr/>
          </p:nvSpPr>
          <p:spPr>
            <a:xfrm>
              <a:off x="6494168" y="4150353"/>
              <a:ext cx="1948365" cy="1007779"/>
            </a:xfrm>
            <a:custGeom>
              <a:avLst/>
              <a:gdLst/>
              <a:ahLst/>
              <a:cxnLst/>
              <a:rect l="l" t="t" r="r" b="b"/>
              <a:pathLst>
                <a:path w="72403" h="37450" extrusionOk="0">
                  <a:moveTo>
                    <a:pt x="54370" y="5850"/>
                  </a:moveTo>
                  <a:cubicBezTo>
                    <a:pt x="54736" y="6146"/>
                    <a:pt x="55101" y="6489"/>
                    <a:pt x="55466" y="6854"/>
                  </a:cubicBezTo>
                  <a:cubicBezTo>
                    <a:pt x="55626" y="6991"/>
                    <a:pt x="55763" y="7128"/>
                    <a:pt x="55900" y="7265"/>
                  </a:cubicBezTo>
                  <a:cubicBezTo>
                    <a:pt x="55398" y="6785"/>
                    <a:pt x="54873" y="6329"/>
                    <a:pt x="54370" y="5850"/>
                  </a:cubicBezTo>
                  <a:close/>
                  <a:moveTo>
                    <a:pt x="20041" y="3864"/>
                  </a:moveTo>
                  <a:cubicBezTo>
                    <a:pt x="19859" y="4686"/>
                    <a:pt x="19653" y="5553"/>
                    <a:pt x="19516" y="6169"/>
                  </a:cubicBezTo>
                  <a:lnTo>
                    <a:pt x="19699" y="6169"/>
                  </a:lnTo>
                  <a:cubicBezTo>
                    <a:pt x="19699" y="6192"/>
                    <a:pt x="19699" y="6215"/>
                    <a:pt x="19676" y="6238"/>
                  </a:cubicBezTo>
                  <a:cubicBezTo>
                    <a:pt x="19676" y="6283"/>
                    <a:pt x="19676" y="6329"/>
                    <a:pt x="19653" y="6375"/>
                  </a:cubicBezTo>
                  <a:cubicBezTo>
                    <a:pt x="19630" y="6489"/>
                    <a:pt x="19630" y="6580"/>
                    <a:pt x="19608" y="6671"/>
                  </a:cubicBezTo>
                  <a:cubicBezTo>
                    <a:pt x="19608" y="6717"/>
                    <a:pt x="19585" y="6763"/>
                    <a:pt x="19585" y="6808"/>
                  </a:cubicBezTo>
                  <a:cubicBezTo>
                    <a:pt x="19562" y="6922"/>
                    <a:pt x="19539" y="7059"/>
                    <a:pt x="19516" y="7174"/>
                  </a:cubicBezTo>
                  <a:cubicBezTo>
                    <a:pt x="19516" y="7196"/>
                    <a:pt x="19516" y="7242"/>
                    <a:pt x="19493" y="7288"/>
                  </a:cubicBezTo>
                  <a:cubicBezTo>
                    <a:pt x="19493" y="7356"/>
                    <a:pt x="19471" y="7447"/>
                    <a:pt x="19448" y="7516"/>
                  </a:cubicBezTo>
                  <a:cubicBezTo>
                    <a:pt x="19448" y="7562"/>
                    <a:pt x="19448" y="7607"/>
                    <a:pt x="19448" y="7630"/>
                  </a:cubicBezTo>
                  <a:cubicBezTo>
                    <a:pt x="19425" y="7744"/>
                    <a:pt x="19402" y="7835"/>
                    <a:pt x="19402" y="7927"/>
                  </a:cubicBezTo>
                  <a:cubicBezTo>
                    <a:pt x="19379" y="7950"/>
                    <a:pt x="19379" y="7972"/>
                    <a:pt x="19379" y="7995"/>
                  </a:cubicBezTo>
                  <a:cubicBezTo>
                    <a:pt x="19379" y="8064"/>
                    <a:pt x="19356" y="8109"/>
                    <a:pt x="19356" y="8178"/>
                  </a:cubicBezTo>
                  <a:cubicBezTo>
                    <a:pt x="19356" y="8201"/>
                    <a:pt x="19334" y="8223"/>
                    <a:pt x="19334" y="8246"/>
                  </a:cubicBezTo>
                  <a:cubicBezTo>
                    <a:pt x="19334" y="8315"/>
                    <a:pt x="19311" y="8383"/>
                    <a:pt x="19311" y="8429"/>
                  </a:cubicBezTo>
                  <a:cubicBezTo>
                    <a:pt x="19311" y="8429"/>
                    <a:pt x="19311" y="8429"/>
                    <a:pt x="19311" y="8452"/>
                  </a:cubicBezTo>
                  <a:cubicBezTo>
                    <a:pt x="19311" y="8475"/>
                    <a:pt x="19311" y="8520"/>
                    <a:pt x="19311" y="8543"/>
                  </a:cubicBezTo>
                  <a:cubicBezTo>
                    <a:pt x="19311" y="8543"/>
                    <a:pt x="19311" y="8566"/>
                    <a:pt x="19311" y="8566"/>
                  </a:cubicBezTo>
                  <a:cubicBezTo>
                    <a:pt x="19288" y="8589"/>
                    <a:pt x="19311" y="8612"/>
                    <a:pt x="19311" y="8612"/>
                  </a:cubicBezTo>
                  <a:cubicBezTo>
                    <a:pt x="18923" y="8566"/>
                    <a:pt x="18558" y="8497"/>
                    <a:pt x="18192" y="8452"/>
                  </a:cubicBezTo>
                  <a:cubicBezTo>
                    <a:pt x="18101" y="8452"/>
                    <a:pt x="18010" y="8429"/>
                    <a:pt x="17918" y="8429"/>
                  </a:cubicBezTo>
                  <a:cubicBezTo>
                    <a:pt x="17645" y="8383"/>
                    <a:pt x="17371" y="8338"/>
                    <a:pt x="17097" y="8315"/>
                  </a:cubicBezTo>
                  <a:cubicBezTo>
                    <a:pt x="17051" y="8315"/>
                    <a:pt x="17028" y="8292"/>
                    <a:pt x="16983" y="8292"/>
                  </a:cubicBezTo>
                  <a:cubicBezTo>
                    <a:pt x="16663" y="8246"/>
                    <a:pt x="16344" y="8223"/>
                    <a:pt x="16024" y="8178"/>
                  </a:cubicBezTo>
                  <a:lnTo>
                    <a:pt x="15978" y="8178"/>
                  </a:lnTo>
                  <a:cubicBezTo>
                    <a:pt x="15659" y="8132"/>
                    <a:pt x="15339" y="8087"/>
                    <a:pt x="15020" y="8064"/>
                  </a:cubicBezTo>
                  <a:lnTo>
                    <a:pt x="14997" y="8064"/>
                  </a:lnTo>
                  <a:cubicBezTo>
                    <a:pt x="14540" y="8018"/>
                    <a:pt x="14107" y="7972"/>
                    <a:pt x="13673" y="7927"/>
                  </a:cubicBezTo>
                  <a:cubicBezTo>
                    <a:pt x="14038" y="7790"/>
                    <a:pt x="14403" y="7653"/>
                    <a:pt x="14769" y="7516"/>
                  </a:cubicBezTo>
                  <a:cubicBezTo>
                    <a:pt x="16138" y="6968"/>
                    <a:pt x="17667" y="6352"/>
                    <a:pt x="18763" y="5279"/>
                  </a:cubicBezTo>
                  <a:cubicBezTo>
                    <a:pt x="19151" y="4891"/>
                    <a:pt x="19585" y="4412"/>
                    <a:pt x="20041" y="3864"/>
                  </a:cubicBezTo>
                  <a:close/>
                  <a:moveTo>
                    <a:pt x="44282" y="714"/>
                  </a:moveTo>
                  <a:cubicBezTo>
                    <a:pt x="45309" y="3476"/>
                    <a:pt x="47249" y="7402"/>
                    <a:pt x="48778" y="9433"/>
                  </a:cubicBezTo>
                  <a:cubicBezTo>
                    <a:pt x="49691" y="10666"/>
                    <a:pt x="51106" y="11510"/>
                    <a:pt x="52385" y="12264"/>
                  </a:cubicBezTo>
                  <a:cubicBezTo>
                    <a:pt x="52522" y="12355"/>
                    <a:pt x="52659" y="12423"/>
                    <a:pt x="52796" y="12515"/>
                  </a:cubicBezTo>
                  <a:cubicBezTo>
                    <a:pt x="52773" y="12515"/>
                    <a:pt x="52750" y="12492"/>
                    <a:pt x="52727" y="12492"/>
                  </a:cubicBezTo>
                  <a:cubicBezTo>
                    <a:pt x="52590" y="12469"/>
                    <a:pt x="52453" y="12446"/>
                    <a:pt x="52316" y="12423"/>
                  </a:cubicBezTo>
                  <a:cubicBezTo>
                    <a:pt x="52248" y="12401"/>
                    <a:pt x="52179" y="12401"/>
                    <a:pt x="52111" y="12378"/>
                  </a:cubicBezTo>
                  <a:cubicBezTo>
                    <a:pt x="51974" y="12355"/>
                    <a:pt x="51837" y="12355"/>
                    <a:pt x="51677" y="12332"/>
                  </a:cubicBezTo>
                  <a:cubicBezTo>
                    <a:pt x="51631" y="12309"/>
                    <a:pt x="51563" y="12309"/>
                    <a:pt x="51494" y="12286"/>
                  </a:cubicBezTo>
                  <a:cubicBezTo>
                    <a:pt x="51358" y="12286"/>
                    <a:pt x="51198" y="12264"/>
                    <a:pt x="51061" y="12241"/>
                  </a:cubicBezTo>
                  <a:cubicBezTo>
                    <a:pt x="50992" y="12241"/>
                    <a:pt x="50924" y="12218"/>
                    <a:pt x="50855" y="12218"/>
                  </a:cubicBezTo>
                  <a:cubicBezTo>
                    <a:pt x="50718" y="12195"/>
                    <a:pt x="50581" y="12195"/>
                    <a:pt x="50445" y="12172"/>
                  </a:cubicBezTo>
                  <a:cubicBezTo>
                    <a:pt x="50376" y="12172"/>
                    <a:pt x="50308" y="12172"/>
                    <a:pt x="50239" y="12149"/>
                  </a:cubicBezTo>
                  <a:cubicBezTo>
                    <a:pt x="50102" y="12149"/>
                    <a:pt x="49965" y="12127"/>
                    <a:pt x="49805" y="12127"/>
                  </a:cubicBezTo>
                  <a:cubicBezTo>
                    <a:pt x="49737" y="12127"/>
                    <a:pt x="49691" y="12104"/>
                    <a:pt x="49623" y="12104"/>
                  </a:cubicBezTo>
                  <a:cubicBezTo>
                    <a:pt x="49486" y="12104"/>
                    <a:pt x="49326" y="12081"/>
                    <a:pt x="49189" y="12081"/>
                  </a:cubicBezTo>
                  <a:lnTo>
                    <a:pt x="49007" y="12081"/>
                  </a:lnTo>
                  <a:cubicBezTo>
                    <a:pt x="48870" y="12058"/>
                    <a:pt x="48733" y="12058"/>
                    <a:pt x="48596" y="12058"/>
                  </a:cubicBezTo>
                  <a:cubicBezTo>
                    <a:pt x="48527" y="12058"/>
                    <a:pt x="48459" y="12058"/>
                    <a:pt x="48390" y="12035"/>
                  </a:cubicBezTo>
                  <a:lnTo>
                    <a:pt x="47820" y="12035"/>
                  </a:lnTo>
                  <a:cubicBezTo>
                    <a:pt x="47683" y="12035"/>
                    <a:pt x="47546" y="12035"/>
                    <a:pt x="47432" y="12012"/>
                  </a:cubicBezTo>
                  <a:lnTo>
                    <a:pt x="46701" y="12012"/>
                  </a:lnTo>
                  <a:cubicBezTo>
                    <a:pt x="46587" y="12012"/>
                    <a:pt x="46473" y="12012"/>
                    <a:pt x="46359" y="12035"/>
                  </a:cubicBezTo>
                  <a:lnTo>
                    <a:pt x="45720" y="12035"/>
                  </a:lnTo>
                  <a:cubicBezTo>
                    <a:pt x="45606" y="12035"/>
                    <a:pt x="45514" y="12035"/>
                    <a:pt x="45400" y="12058"/>
                  </a:cubicBezTo>
                  <a:lnTo>
                    <a:pt x="44989" y="12058"/>
                  </a:lnTo>
                  <a:cubicBezTo>
                    <a:pt x="44944" y="12058"/>
                    <a:pt x="44898" y="12058"/>
                    <a:pt x="44852" y="12081"/>
                  </a:cubicBezTo>
                  <a:lnTo>
                    <a:pt x="44510" y="12081"/>
                  </a:lnTo>
                  <a:cubicBezTo>
                    <a:pt x="44441" y="12081"/>
                    <a:pt x="44350" y="12104"/>
                    <a:pt x="44282" y="12104"/>
                  </a:cubicBezTo>
                  <a:lnTo>
                    <a:pt x="44190" y="12104"/>
                  </a:lnTo>
                  <a:cubicBezTo>
                    <a:pt x="44122" y="12104"/>
                    <a:pt x="44053" y="12104"/>
                    <a:pt x="44008" y="12127"/>
                  </a:cubicBezTo>
                  <a:lnTo>
                    <a:pt x="43780" y="12127"/>
                  </a:lnTo>
                  <a:cubicBezTo>
                    <a:pt x="43757" y="12127"/>
                    <a:pt x="43734" y="12149"/>
                    <a:pt x="43711" y="12149"/>
                  </a:cubicBezTo>
                  <a:lnTo>
                    <a:pt x="43528" y="12149"/>
                  </a:lnTo>
                  <a:cubicBezTo>
                    <a:pt x="43665" y="12127"/>
                    <a:pt x="43734" y="12104"/>
                    <a:pt x="43734" y="12081"/>
                  </a:cubicBezTo>
                  <a:cubicBezTo>
                    <a:pt x="43734" y="12058"/>
                    <a:pt x="43643" y="12035"/>
                    <a:pt x="43506" y="12035"/>
                  </a:cubicBezTo>
                  <a:cubicBezTo>
                    <a:pt x="43894" y="10095"/>
                    <a:pt x="44168" y="7721"/>
                    <a:pt x="44259" y="5188"/>
                  </a:cubicBezTo>
                  <a:lnTo>
                    <a:pt x="44259" y="5188"/>
                  </a:lnTo>
                  <a:cubicBezTo>
                    <a:pt x="44236" y="5211"/>
                    <a:pt x="44213" y="5233"/>
                    <a:pt x="44190" y="5256"/>
                  </a:cubicBezTo>
                  <a:cubicBezTo>
                    <a:pt x="44282" y="3750"/>
                    <a:pt x="44327" y="2220"/>
                    <a:pt x="44282" y="714"/>
                  </a:cubicBezTo>
                  <a:close/>
                  <a:moveTo>
                    <a:pt x="63021" y="13702"/>
                  </a:moveTo>
                  <a:lnTo>
                    <a:pt x="63021" y="13702"/>
                  </a:lnTo>
                  <a:cubicBezTo>
                    <a:pt x="63204" y="13838"/>
                    <a:pt x="63386" y="13975"/>
                    <a:pt x="63569" y="14090"/>
                  </a:cubicBezTo>
                  <a:cubicBezTo>
                    <a:pt x="63911" y="14318"/>
                    <a:pt x="64208" y="14478"/>
                    <a:pt x="64391" y="14592"/>
                  </a:cubicBezTo>
                  <a:lnTo>
                    <a:pt x="64368" y="14592"/>
                  </a:lnTo>
                  <a:cubicBezTo>
                    <a:pt x="64254" y="14546"/>
                    <a:pt x="64163" y="14523"/>
                    <a:pt x="64071" y="14478"/>
                  </a:cubicBezTo>
                  <a:cubicBezTo>
                    <a:pt x="63957" y="14432"/>
                    <a:pt x="63866" y="14386"/>
                    <a:pt x="63774" y="14341"/>
                  </a:cubicBezTo>
                  <a:cubicBezTo>
                    <a:pt x="63752" y="14318"/>
                    <a:pt x="63706" y="14295"/>
                    <a:pt x="63683" y="14272"/>
                  </a:cubicBezTo>
                  <a:cubicBezTo>
                    <a:pt x="63615" y="14227"/>
                    <a:pt x="63569" y="14204"/>
                    <a:pt x="63523" y="14158"/>
                  </a:cubicBezTo>
                  <a:cubicBezTo>
                    <a:pt x="63432" y="14112"/>
                    <a:pt x="63341" y="14021"/>
                    <a:pt x="63272" y="13953"/>
                  </a:cubicBezTo>
                  <a:cubicBezTo>
                    <a:pt x="63181" y="13861"/>
                    <a:pt x="63090" y="13793"/>
                    <a:pt x="63021" y="13702"/>
                  </a:cubicBezTo>
                  <a:close/>
                  <a:moveTo>
                    <a:pt x="68271" y="15870"/>
                  </a:moveTo>
                  <a:lnTo>
                    <a:pt x="68271" y="15870"/>
                  </a:lnTo>
                  <a:cubicBezTo>
                    <a:pt x="68225" y="15938"/>
                    <a:pt x="68180" y="15984"/>
                    <a:pt x="68134" y="16007"/>
                  </a:cubicBezTo>
                  <a:cubicBezTo>
                    <a:pt x="68088" y="16007"/>
                    <a:pt x="68043" y="15984"/>
                    <a:pt x="67997" y="15984"/>
                  </a:cubicBezTo>
                  <a:cubicBezTo>
                    <a:pt x="68088" y="15938"/>
                    <a:pt x="68180" y="15916"/>
                    <a:pt x="68271" y="15870"/>
                  </a:cubicBezTo>
                  <a:close/>
                  <a:moveTo>
                    <a:pt x="69932" y="17340"/>
                  </a:moveTo>
                  <a:cubicBezTo>
                    <a:pt x="70133" y="17454"/>
                    <a:pt x="70354" y="17610"/>
                    <a:pt x="70554" y="17787"/>
                  </a:cubicBezTo>
                  <a:cubicBezTo>
                    <a:pt x="70829" y="18041"/>
                    <a:pt x="71064" y="18354"/>
                    <a:pt x="71243" y="18598"/>
                  </a:cubicBezTo>
                  <a:lnTo>
                    <a:pt x="71243" y="18598"/>
                  </a:lnTo>
                  <a:cubicBezTo>
                    <a:pt x="71087" y="18407"/>
                    <a:pt x="70954" y="18253"/>
                    <a:pt x="70873" y="18152"/>
                  </a:cubicBezTo>
                  <a:cubicBezTo>
                    <a:pt x="70622" y="17901"/>
                    <a:pt x="70325" y="17673"/>
                    <a:pt x="70051" y="17445"/>
                  </a:cubicBezTo>
                  <a:cubicBezTo>
                    <a:pt x="70012" y="17405"/>
                    <a:pt x="69972" y="17365"/>
                    <a:pt x="69932" y="17340"/>
                  </a:cubicBezTo>
                  <a:close/>
                  <a:moveTo>
                    <a:pt x="19790" y="22010"/>
                  </a:moveTo>
                  <a:cubicBezTo>
                    <a:pt x="19813" y="22033"/>
                    <a:pt x="19836" y="22056"/>
                    <a:pt x="19859" y="22078"/>
                  </a:cubicBezTo>
                  <a:cubicBezTo>
                    <a:pt x="19813" y="22056"/>
                    <a:pt x="19767" y="22033"/>
                    <a:pt x="19744" y="22010"/>
                  </a:cubicBezTo>
                  <a:close/>
                  <a:moveTo>
                    <a:pt x="20914" y="22002"/>
                  </a:moveTo>
                  <a:cubicBezTo>
                    <a:pt x="21671" y="22002"/>
                    <a:pt x="22434" y="22039"/>
                    <a:pt x="23168" y="22147"/>
                  </a:cubicBezTo>
                  <a:cubicBezTo>
                    <a:pt x="23397" y="22193"/>
                    <a:pt x="23648" y="22261"/>
                    <a:pt x="23899" y="22329"/>
                  </a:cubicBezTo>
                  <a:cubicBezTo>
                    <a:pt x="24994" y="22626"/>
                    <a:pt x="26090" y="22923"/>
                    <a:pt x="26957" y="23037"/>
                  </a:cubicBezTo>
                  <a:cubicBezTo>
                    <a:pt x="27391" y="23106"/>
                    <a:pt x="27756" y="23151"/>
                    <a:pt x="28007" y="23174"/>
                  </a:cubicBezTo>
                  <a:lnTo>
                    <a:pt x="28395" y="23174"/>
                  </a:lnTo>
                  <a:cubicBezTo>
                    <a:pt x="28395" y="23174"/>
                    <a:pt x="28532" y="23197"/>
                    <a:pt x="28783" y="23197"/>
                  </a:cubicBezTo>
                  <a:cubicBezTo>
                    <a:pt x="29057" y="23197"/>
                    <a:pt x="29400" y="23197"/>
                    <a:pt x="29833" y="23174"/>
                  </a:cubicBezTo>
                  <a:cubicBezTo>
                    <a:pt x="30077" y="23174"/>
                    <a:pt x="30351" y="23164"/>
                    <a:pt x="30648" y="23164"/>
                  </a:cubicBezTo>
                  <a:cubicBezTo>
                    <a:pt x="30797" y="23164"/>
                    <a:pt x="30952" y="23166"/>
                    <a:pt x="31111" y="23174"/>
                  </a:cubicBezTo>
                  <a:cubicBezTo>
                    <a:pt x="31888" y="23288"/>
                    <a:pt x="32641" y="23471"/>
                    <a:pt x="33417" y="23562"/>
                  </a:cubicBezTo>
                  <a:cubicBezTo>
                    <a:pt x="34239" y="23676"/>
                    <a:pt x="35083" y="23973"/>
                    <a:pt x="35905" y="24019"/>
                  </a:cubicBezTo>
                  <a:lnTo>
                    <a:pt x="35950" y="24019"/>
                  </a:lnTo>
                  <a:cubicBezTo>
                    <a:pt x="36065" y="24041"/>
                    <a:pt x="36179" y="24064"/>
                    <a:pt x="36293" y="24087"/>
                  </a:cubicBezTo>
                  <a:cubicBezTo>
                    <a:pt x="36202" y="24133"/>
                    <a:pt x="36110" y="24178"/>
                    <a:pt x="35996" y="24224"/>
                  </a:cubicBezTo>
                  <a:cubicBezTo>
                    <a:pt x="35448" y="24475"/>
                    <a:pt x="34969" y="24749"/>
                    <a:pt x="34604" y="25069"/>
                  </a:cubicBezTo>
                  <a:cubicBezTo>
                    <a:pt x="34398" y="25183"/>
                    <a:pt x="34261" y="25342"/>
                    <a:pt x="34124" y="25479"/>
                  </a:cubicBezTo>
                  <a:cubicBezTo>
                    <a:pt x="34094" y="25479"/>
                    <a:pt x="34074" y="25469"/>
                    <a:pt x="34064" y="25469"/>
                  </a:cubicBezTo>
                  <a:cubicBezTo>
                    <a:pt x="34058" y="25469"/>
                    <a:pt x="34056" y="25472"/>
                    <a:pt x="34056" y="25479"/>
                  </a:cubicBezTo>
                  <a:cubicBezTo>
                    <a:pt x="34033" y="25479"/>
                    <a:pt x="34056" y="25502"/>
                    <a:pt x="34079" y="25525"/>
                  </a:cubicBezTo>
                  <a:cubicBezTo>
                    <a:pt x="33736" y="25799"/>
                    <a:pt x="33417" y="26096"/>
                    <a:pt x="33166" y="26529"/>
                  </a:cubicBezTo>
                  <a:cubicBezTo>
                    <a:pt x="33554" y="26758"/>
                    <a:pt x="33965" y="26986"/>
                    <a:pt x="34421" y="27237"/>
                  </a:cubicBezTo>
                  <a:cubicBezTo>
                    <a:pt x="33371" y="27922"/>
                    <a:pt x="31956" y="28858"/>
                    <a:pt x="30586" y="29839"/>
                  </a:cubicBezTo>
                  <a:cubicBezTo>
                    <a:pt x="30472" y="29930"/>
                    <a:pt x="30358" y="29999"/>
                    <a:pt x="30244" y="30090"/>
                  </a:cubicBezTo>
                  <a:cubicBezTo>
                    <a:pt x="29902" y="30341"/>
                    <a:pt x="29582" y="30592"/>
                    <a:pt x="29263" y="30820"/>
                  </a:cubicBezTo>
                  <a:cubicBezTo>
                    <a:pt x="29263" y="30820"/>
                    <a:pt x="29263" y="30843"/>
                    <a:pt x="29240" y="30843"/>
                  </a:cubicBezTo>
                  <a:cubicBezTo>
                    <a:pt x="29194" y="30889"/>
                    <a:pt x="29126" y="30935"/>
                    <a:pt x="29080" y="30980"/>
                  </a:cubicBezTo>
                  <a:cubicBezTo>
                    <a:pt x="29080" y="30957"/>
                    <a:pt x="29057" y="30957"/>
                    <a:pt x="29057" y="30935"/>
                  </a:cubicBezTo>
                  <a:cubicBezTo>
                    <a:pt x="29034" y="30912"/>
                    <a:pt x="29012" y="30889"/>
                    <a:pt x="28989" y="30866"/>
                  </a:cubicBezTo>
                  <a:cubicBezTo>
                    <a:pt x="28966" y="30843"/>
                    <a:pt x="28920" y="30820"/>
                    <a:pt x="28897" y="30775"/>
                  </a:cubicBezTo>
                  <a:cubicBezTo>
                    <a:pt x="28875" y="30752"/>
                    <a:pt x="28829" y="30729"/>
                    <a:pt x="28806" y="30706"/>
                  </a:cubicBezTo>
                  <a:cubicBezTo>
                    <a:pt x="28783" y="30684"/>
                    <a:pt x="28738" y="30638"/>
                    <a:pt x="28715" y="30615"/>
                  </a:cubicBezTo>
                  <a:cubicBezTo>
                    <a:pt x="28646" y="30547"/>
                    <a:pt x="28601" y="30501"/>
                    <a:pt x="28532" y="30432"/>
                  </a:cubicBezTo>
                  <a:cubicBezTo>
                    <a:pt x="28509" y="30410"/>
                    <a:pt x="28464" y="30387"/>
                    <a:pt x="28441" y="30341"/>
                  </a:cubicBezTo>
                  <a:cubicBezTo>
                    <a:pt x="28418" y="30341"/>
                    <a:pt x="28418" y="30318"/>
                    <a:pt x="28395" y="30318"/>
                  </a:cubicBezTo>
                  <a:cubicBezTo>
                    <a:pt x="28327" y="30250"/>
                    <a:pt x="28281" y="30204"/>
                    <a:pt x="28213" y="30136"/>
                  </a:cubicBezTo>
                  <a:cubicBezTo>
                    <a:pt x="28190" y="30136"/>
                    <a:pt x="28167" y="30113"/>
                    <a:pt x="28144" y="30090"/>
                  </a:cubicBezTo>
                  <a:cubicBezTo>
                    <a:pt x="28144" y="30067"/>
                    <a:pt x="28144" y="30067"/>
                    <a:pt x="28121" y="30067"/>
                  </a:cubicBezTo>
                  <a:cubicBezTo>
                    <a:pt x="27756" y="29725"/>
                    <a:pt x="27368" y="29383"/>
                    <a:pt x="26957" y="29040"/>
                  </a:cubicBezTo>
                  <a:lnTo>
                    <a:pt x="26934" y="29040"/>
                  </a:lnTo>
                  <a:cubicBezTo>
                    <a:pt x="26843" y="28949"/>
                    <a:pt x="26729" y="28858"/>
                    <a:pt x="26638" y="28766"/>
                  </a:cubicBezTo>
                  <a:lnTo>
                    <a:pt x="26615" y="28766"/>
                  </a:lnTo>
                  <a:cubicBezTo>
                    <a:pt x="25314" y="27671"/>
                    <a:pt x="23922" y="26598"/>
                    <a:pt x="22917" y="25867"/>
                  </a:cubicBezTo>
                  <a:cubicBezTo>
                    <a:pt x="22826" y="25799"/>
                    <a:pt x="22757" y="25753"/>
                    <a:pt x="22689" y="25685"/>
                  </a:cubicBezTo>
                  <a:cubicBezTo>
                    <a:pt x="22689" y="25685"/>
                    <a:pt x="22666" y="25685"/>
                    <a:pt x="22666" y="25662"/>
                  </a:cubicBezTo>
                  <a:cubicBezTo>
                    <a:pt x="22598" y="25616"/>
                    <a:pt x="22529" y="25571"/>
                    <a:pt x="22461" y="25525"/>
                  </a:cubicBezTo>
                  <a:cubicBezTo>
                    <a:pt x="22461" y="25525"/>
                    <a:pt x="22438" y="25502"/>
                    <a:pt x="22438" y="25502"/>
                  </a:cubicBezTo>
                  <a:cubicBezTo>
                    <a:pt x="22164" y="25320"/>
                    <a:pt x="21959" y="25160"/>
                    <a:pt x="21799" y="25046"/>
                  </a:cubicBezTo>
                  <a:cubicBezTo>
                    <a:pt x="21799" y="25046"/>
                    <a:pt x="21799" y="25023"/>
                    <a:pt x="21799" y="25023"/>
                  </a:cubicBezTo>
                  <a:cubicBezTo>
                    <a:pt x="22164" y="24817"/>
                    <a:pt x="22552" y="24680"/>
                    <a:pt x="22986" y="24635"/>
                  </a:cubicBezTo>
                  <a:cubicBezTo>
                    <a:pt x="22438" y="23790"/>
                    <a:pt x="21548" y="23128"/>
                    <a:pt x="20749" y="22603"/>
                  </a:cubicBezTo>
                  <a:cubicBezTo>
                    <a:pt x="20612" y="22421"/>
                    <a:pt x="20452" y="22215"/>
                    <a:pt x="20292" y="22010"/>
                  </a:cubicBezTo>
                  <a:cubicBezTo>
                    <a:pt x="20499" y="22005"/>
                    <a:pt x="20706" y="22002"/>
                    <a:pt x="20914" y="22002"/>
                  </a:cubicBezTo>
                  <a:close/>
                  <a:moveTo>
                    <a:pt x="38807" y="1"/>
                  </a:moveTo>
                  <a:cubicBezTo>
                    <a:pt x="36532" y="1"/>
                    <a:pt x="34178" y="131"/>
                    <a:pt x="31751" y="417"/>
                  </a:cubicBezTo>
                  <a:cubicBezTo>
                    <a:pt x="31157" y="509"/>
                    <a:pt x="30564" y="623"/>
                    <a:pt x="29947" y="737"/>
                  </a:cubicBezTo>
                  <a:cubicBezTo>
                    <a:pt x="20155" y="2700"/>
                    <a:pt x="9770" y="7288"/>
                    <a:pt x="138" y="12652"/>
                  </a:cubicBezTo>
                  <a:cubicBezTo>
                    <a:pt x="69" y="12880"/>
                    <a:pt x="1" y="13131"/>
                    <a:pt x="23" y="13405"/>
                  </a:cubicBezTo>
                  <a:cubicBezTo>
                    <a:pt x="46" y="13770"/>
                    <a:pt x="183" y="14135"/>
                    <a:pt x="411" y="14432"/>
                  </a:cubicBezTo>
                  <a:cubicBezTo>
                    <a:pt x="640" y="14729"/>
                    <a:pt x="959" y="14934"/>
                    <a:pt x="1279" y="15048"/>
                  </a:cubicBezTo>
                  <a:cubicBezTo>
                    <a:pt x="1279" y="15094"/>
                    <a:pt x="1279" y="15140"/>
                    <a:pt x="1279" y="15208"/>
                  </a:cubicBezTo>
                  <a:cubicBezTo>
                    <a:pt x="1279" y="18289"/>
                    <a:pt x="3539" y="21371"/>
                    <a:pt x="6392" y="24019"/>
                  </a:cubicBezTo>
                  <a:cubicBezTo>
                    <a:pt x="6392" y="24019"/>
                    <a:pt x="6392" y="24041"/>
                    <a:pt x="6414" y="24041"/>
                  </a:cubicBezTo>
                  <a:cubicBezTo>
                    <a:pt x="6529" y="24156"/>
                    <a:pt x="6666" y="24270"/>
                    <a:pt x="6780" y="24384"/>
                  </a:cubicBezTo>
                  <a:cubicBezTo>
                    <a:pt x="6825" y="24429"/>
                    <a:pt x="6871" y="24475"/>
                    <a:pt x="6917" y="24521"/>
                  </a:cubicBezTo>
                  <a:cubicBezTo>
                    <a:pt x="7008" y="24589"/>
                    <a:pt x="7122" y="24680"/>
                    <a:pt x="7213" y="24772"/>
                  </a:cubicBezTo>
                  <a:cubicBezTo>
                    <a:pt x="7259" y="24817"/>
                    <a:pt x="7305" y="24863"/>
                    <a:pt x="7350" y="24886"/>
                  </a:cubicBezTo>
                  <a:cubicBezTo>
                    <a:pt x="7464" y="24977"/>
                    <a:pt x="7556" y="25069"/>
                    <a:pt x="7670" y="25160"/>
                  </a:cubicBezTo>
                  <a:cubicBezTo>
                    <a:pt x="7693" y="25183"/>
                    <a:pt x="7738" y="25228"/>
                    <a:pt x="7784" y="25251"/>
                  </a:cubicBezTo>
                  <a:cubicBezTo>
                    <a:pt x="7921" y="25388"/>
                    <a:pt x="8081" y="25502"/>
                    <a:pt x="8218" y="25616"/>
                  </a:cubicBezTo>
                  <a:cubicBezTo>
                    <a:pt x="8218" y="25616"/>
                    <a:pt x="8241" y="25639"/>
                    <a:pt x="8241" y="25639"/>
                  </a:cubicBezTo>
                  <a:cubicBezTo>
                    <a:pt x="8377" y="25753"/>
                    <a:pt x="8514" y="25845"/>
                    <a:pt x="8651" y="25959"/>
                  </a:cubicBezTo>
                  <a:cubicBezTo>
                    <a:pt x="8697" y="26004"/>
                    <a:pt x="8743" y="26027"/>
                    <a:pt x="8788" y="26073"/>
                  </a:cubicBezTo>
                  <a:cubicBezTo>
                    <a:pt x="8880" y="26141"/>
                    <a:pt x="8994" y="26233"/>
                    <a:pt x="9085" y="26301"/>
                  </a:cubicBezTo>
                  <a:cubicBezTo>
                    <a:pt x="9131" y="26347"/>
                    <a:pt x="9176" y="26392"/>
                    <a:pt x="9222" y="26415"/>
                  </a:cubicBezTo>
                  <a:cubicBezTo>
                    <a:pt x="9336" y="26507"/>
                    <a:pt x="9450" y="26575"/>
                    <a:pt x="9564" y="26666"/>
                  </a:cubicBezTo>
                  <a:cubicBezTo>
                    <a:pt x="9587" y="26689"/>
                    <a:pt x="9633" y="26735"/>
                    <a:pt x="9679" y="26758"/>
                  </a:cubicBezTo>
                  <a:cubicBezTo>
                    <a:pt x="9975" y="26963"/>
                    <a:pt x="10249" y="27191"/>
                    <a:pt x="10546" y="27397"/>
                  </a:cubicBezTo>
                  <a:cubicBezTo>
                    <a:pt x="10592" y="27420"/>
                    <a:pt x="10637" y="27465"/>
                    <a:pt x="10660" y="27488"/>
                  </a:cubicBezTo>
                  <a:cubicBezTo>
                    <a:pt x="10774" y="27556"/>
                    <a:pt x="10888" y="27625"/>
                    <a:pt x="10980" y="27716"/>
                  </a:cubicBezTo>
                  <a:cubicBezTo>
                    <a:pt x="11025" y="27739"/>
                    <a:pt x="11071" y="27762"/>
                    <a:pt x="11117" y="27808"/>
                  </a:cubicBezTo>
                  <a:cubicBezTo>
                    <a:pt x="11231" y="27876"/>
                    <a:pt x="11345" y="27945"/>
                    <a:pt x="11436" y="28036"/>
                  </a:cubicBezTo>
                  <a:cubicBezTo>
                    <a:pt x="11482" y="28059"/>
                    <a:pt x="11505" y="28081"/>
                    <a:pt x="11550" y="28104"/>
                  </a:cubicBezTo>
                  <a:cubicBezTo>
                    <a:pt x="11824" y="28287"/>
                    <a:pt x="12121" y="28492"/>
                    <a:pt x="12395" y="28675"/>
                  </a:cubicBezTo>
                  <a:cubicBezTo>
                    <a:pt x="12440" y="28698"/>
                    <a:pt x="12463" y="28721"/>
                    <a:pt x="12486" y="28743"/>
                  </a:cubicBezTo>
                  <a:cubicBezTo>
                    <a:pt x="12600" y="28812"/>
                    <a:pt x="12714" y="28880"/>
                    <a:pt x="12806" y="28949"/>
                  </a:cubicBezTo>
                  <a:cubicBezTo>
                    <a:pt x="12851" y="28972"/>
                    <a:pt x="12897" y="28994"/>
                    <a:pt x="12920" y="29017"/>
                  </a:cubicBezTo>
                  <a:cubicBezTo>
                    <a:pt x="13034" y="29086"/>
                    <a:pt x="13125" y="29154"/>
                    <a:pt x="13239" y="29200"/>
                  </a:cubicBezTo>
                  <a:cubicBezTo>
                    <a:pt x="13262" y="29223"/>
                    <a:pt x="13285" y="29246"/>
                    <a:pt x="13331" y="29268"/>
                  </a:cubicBezTo>
                  <a:cubicBezTo>
                    <a:pt x="13582" y="29428"/>
                    <a:pt x="13856" y="29588"/>
                    <a:pt x="14107" y="29748"/>
                  </a:cubicBezTo>
                  <a:cubicBezTo>
                    <a:pt x="14129" y="29771"/>
                    <a:pt x="14152" y="29793"/>
                    <a:pt x="14175" y="29793"/>
                  </a:cubicBezTo>
                  <a:cubicBezTo>
                    <a:pt x="14266" y="29862"/>
                    <a:pt x="14381" y="29907"/>
                    <a:pt x="14472" y="29976"/>
                  </a:cubicBezTo>
                  <a:cubicBezTo>
                    <a:pt x="14495" y="29999"/>
                    <a:pt x="14517" y="30022"/>
                    <a:pt x="14563" y="30022"/>
                  </a:cubicBezTo>
                  <a:cubicBezTo>
                    <a:pt x="14654" y="30090"/>
                    <a:pt x="14746" y="30136"/>
                    <a:pt x="14837" y="30204"/>
                  </a:cubicBezTo>
                  <a:cubicBezTo>
                    <a:pt x="14860" y="30204"/>
                    <a:pt x="14883" y="30227"/>
                    <a:pt x="14906" y="30250"/>
                  </a:cubicBezTo>
                  <a:cubicBezTo>
                    <a:pt x="15134" y="30387"/>
                    <a:pt x="15362" y="30501"/>
                    <a:pt x="15567" y="30615"/>
                  </a:cubicBezTo>
                  <a:cubicBezTo>
                    <a:pt x="15590" y="30638"/>
                    <a:pt x="15590" y="30638"/>
                    <a:pt x="15613" y="30661"/>
                  </a:cubicBezTo>
                  <a:cubicBezTo>
                    <a:pt x="15704" y="30706"/>
                    <a:pt x="15773" y="30752"/>
                    <a:pt x="15864" y="30798"/>
                  </a:cubicBezTo>
                  <a:cubicBezTo>
                    <a:pt x="15887" y="30820"/>
                    <a:pt x="15910" y="30820"/>
                    <a:pt x="15933" y="30843"/>
                  </a:cubicBezTo>
                  <a:cubicBezTo>
                    <a:pt x="16001" y="30889"/>
                    <a:pt x="16092" y="30935"/>
                    <a:pt x="16161" y="30957"/>
                  </a:cubicBezTo>
                  <a:cubicBezTo>
                    <a:pt x="16184" y="30980"/>
                    <a:pt x="16184" y="30980"/>
                    <a:pt x="16207" y="30980"/>
                  </a:cubicBezTo>
                  <a:cubicBezTo>
                    <a:pt x="16389" y="31094"/>
                    <a:pt x="16549" y="31186"/>
                    <a:pt x="16709" y="31277"/>
                  </a:cubicBezTo>
                  <a:lnTo>
                    <a:pt x="16732" y="31277"/>
                  </a:lnTo>
                  <a:cubicBezTo>
                    <a:pt x="16800" y="31323"/>
                    <a:pt x="16846" y="31345"/>
                    <a:pt x="16914" y="31391"/>
                  </a:cubicBezTo>
                  <a:lnTo>
                    <a:pt x="16937" y="31391"/>
                  </a:lnTo>
                  <a:cubicBezTo>
                    <a:pt x="17005" y="31437"/>
                    <a:pt x="17051" y="31460"/>
                    <a:pt x="17120" y="31482"/>
                  </a:cubicBezTo>
                  <a:cubicBezTo>
                    <a:pt x="17120" y="31482"/>
                    <a:pt x="17120" y="31505"/>
                    <a:pt x="17120" y="31505"/>
                  </a:cubicBezTo>
                  <a:cubicBezTo>
                    <a:pt x="17234" y="31551"/>
                    <a:pt x="17348" y="31619"/>
                    <a:pt x="17416" y="31642"/>
                  </a:cubicBezTo>
                  <a:cubicBezTo>
                    <a:pt x="17416" y="31665"/>
                    <a:pt x="17416" y="31665"/>
                    <a:pt x="17439" y="31665"/>
                  </a:cubicBezTo>
                  <a:cubicBezTo>
                    <a:pt x="17462" y="31665"/>
                    <a:pt x="17485" y="31688"/>
                    <a:pt x="17508" y="31711"/>
                  </a:cubicBezTo>
                  <a:lnTo>
                    <a:pt x="17530" y="31711"/>
                  </a:lnTo>
                  <a:cubicBezTo>
                    <a:pt x="17576" y="31734"/>
                    <a:pt x="17622" y="31756"/>
                    <a:pt x="17622" y="31756"/>
                  </a:cubicBezTo>
                  <a:cubicBezTo>
                    <a:pt x="17576" y="31734"/>
                    <a:pt x="17781" y="31209"/>
                    <a:pt x="18055" y="30569"/>
                  </a:cubicBezTo>
                  <a:lnTo>
                    <a:pt x="18306" y="30638"/>
                  </a:lnTo>
                  <a:lnTo>
                    <a:pt x="20292" y="31209"/>
                  </a:lnTo>
                  <a:lnTo>
                    <a:pt x="21936" y="31688"/>
                  </a:lnTo>
                  <a:cubicBezTo>
                    <a:pt x="21753" y="31779"/>
                    <a:pt x="21616" y="31893"/>
                    <a:pt x="21639" y="31939"/>
                  </a:cubicBezTo>
                  <a:cubicBezTo>
                    <a:pt x="21644" y="31948"/>
                    <a:pt x="21656" y="31952"/>
                    <a:pt x="21676" y="31952"/>
                  </a:cubicBezTo>
                  <a:cubicBezTo>
                    <a:pt x="21753" y="31952"/>
                    <a:pt x="21936" y="31893"/>
                    <a:pt x="22118" y="31893"/>
                  </a:cubicBezTo>
                  <a:lnTo>
                    <a:pt x="22164" y="31893"/>
                  </a:lnTo>
                  <a:cubicBezTo>
                    <a:pt x="22050" y="31916"/>
                    <a:pt x="21913" y="31962"/>
                    <a:pt x="21730" y="32007"/>
                  </a:cubicBezTo>
                  <a:cubicBezTo>
                    <a:pt x="21571" y="31962"/>
                    <a:pt x="21411" y="31962"/>
                    <a:pt x="21411" y="31962"/>
                  </a:cubicBezTo>
                  <a:cubicBezTo>
                    <a:pt x="21411" y="31962"/>
                    <a:pt x="21182" y="32007"/>
                    <a:pt x="20954" y="32099"/>
                  </a:cubicBezTo>
                  <a:cubicBezTo>
                    <a:pt x="20817" y="32167"/>
                    <a:pt x="20680" y="32236"/>
                    <a:pt x="20612" y="32304"/>
                  </a:cubicBezTo>
                  <a:cubicBezTo>
                    <a:pt x="19356" y="32647"/>
                    <a:pt x="17736" y="33171"/>
                    <a:pt x="16754" y="33719"/>
                  </a:cubicBezTo>
                  <a:cubicBezTo>
                    <a:pt x="16732" y="33719"/>
                    <a:pt x="16709" y="33742"/>
                    <a:pt x="16709" y="33742"/>
                  </a:cubicBezTo>
                  <a:cubicBezTo>
                    <a:pt x="16640" y="33788"/>
                    <a:pt x="16595" y="33811"/>
                    <a:pt x="16526" y="33856"/>
                  </a:cubicBezTo>
                  <a:lnTo>
                    <a:pt x="16503" y="33856"/>
                  </a:lnTo>
                  <a:cubicBezTo>
                    <a:pt x="16412" y="33925"/>
                    <a:pt x="16321" y="33993"/>
                    <a:pt x="16229" y="34062"/>
                  </a:cubicBezTo>
                  <a:cubicBezTo>
                    <a:pt x="16229" y="34062"/>
                    <a:pt x="16207" y="34085"/>
                    <a:pt x="16207" y="34085"/>
                  </a:cubicBezTo>
                  <a:cubicBezTo>
                    <a:pt x="16161" y="34107"/>
                    <a:pt x="16138" y="34130"/>
                    <a:pt x="16115" y="34176"/>
                  </a:cubicBezTo>
                  <a:cubicBezTo>
                    <a:pt x="16092" y="34176"/>
                    <a:pt x="16070" y="34199"/>
                    <a:pt x="16047" y="34221"/>
                  </a:cubicBezTo>
                  <a:cubicBezTo>
                    <a:pt x="16024" y="34244"/>
                    <a:pt x="16001" y="34267"/>
                    <a:pt x="15978" y="34290"/>
                  </a:cubicBezTo>
                  <a:cubicBezTo>
                    <a:pt x="15978" y="34313"/>
                    <a:pt x="15955" y="34336"/>
                    <a:pt x="15933" y="34358"/>
                  </a:cubicBezTo>
                  <a:cubicBezTo>
                    <a:pt x="15933" y="34381"/>
                    <a:pt x="15910" y="34404"/>
                    <a:pt x="15910" y="34427"/>
                  </a:cubicBezTo>
                  <a:cubicBezTo>
                    <a:pt x="15887" y="34473"/>
                    <a:pt x="15864" y="34518"/>
                    <a:pt x="15841" y="34564"/>
                  </a:cubicBezTo>
                  <a:cubicBezTo>
                    <a:pt x="15841" y="34564"/>
                    <a:pt x="15841" y="34587"/>
                    <a:pt x="15841" y="34609"/>
                  </a:cubicBezTo>
                  <a:cubicBezTo>
                    <a:pt x="15841" y="34632"/>
                    <a:pt x="15841" y="34655"/>
                    <a:pt x="15841" y="34701"/>
                  </a:cubicBezTo>
                  <a:cubicBezTo>
                    <a:pt x="15841" y="34701"/>
                    <a:pt x="15841" y="34724"/>
                    <a:pt x="15841" y="34746"/>
                  </a:cubicBezTo>
                  <a:cubicBezTo>
                    <a:pt x="15864" y="34769"/>
                    <a:pt x="15864" y="34815"/>
                    <a:pt x="15887" y="34838"/>
                  </a:cubicBezTo>
                  <a:cubicBezTo>
                    <a:pt x="15887" y="34861"/>
                    <a:pt x="15887" y="34861"/>
                    <a:pt x="15910" y="34883"/>
                  </a:cubicBezTo>
                  <a:cubicBezTo>
                    <a:pt x="15933" y="34929"/>
                    <a:pt x="15955" y="34975"/>
                    <a:pt x="16001" y="34998"/>
                  </a:cubicBezTo>
                  <a:cubicBezTo>
                    <a:pt x="16001" y="35020"/>
                    <a:pt x="16024" y="35020"/>
                    <a:pt x="16024" y="35043"/>
                  </a:cubicBezTo>
                  <a:cubicBezTo>
                    <a:pt x="16070" y="35066"/>
                    <a:pt x="16115" y="35112"/>
                    <a:pt x="16161" y="35134"/>
                  </a:cubicBezTo>
                  <a:cubicBezTo>
                    <a:pt x="16184" y="35157"/>
                    <a:pt x="16207" y="35157"/>
                    <a:pt x="16229" y="35180"/>
                  </a:cubicBezTo>
                  <a:cubicBezTo>
                    <a:pt x="16275" y="35226"/>
                    <a:pt x="16344" y="35249"/>
                    <a:pt x="16389" y="35271"/>
                  </a:cubicBezTo>
                  <a:cubicBezTo>
                    <a:pt x="16412" y="35294"/>
                    <a:pt x="16435" y="35294"/>
                    <a:pt x="16458" y="35317"/>
                  </a:cubicBezTo>
                  <a:lnTo>
                    <a:pt x="16480" y="35317"/>
                  </a:lnTo>
                  <a:cubicBezTo>
                    <a:pt x="16572" y="35363"/>
                    <a:pt x="16663" y="35408"/>
                    <a:pt x="16754" y="35431"/>
                  </a:cubicBezTo>
                  <a:cubicBezTo>
                    <a:pt x="16891" y="35477"/>
                    <a:pt x="17005" y="35522"/>
                    <a:pt x="17142" y="35568"/>
                  </a:cubicBezTo>
                  <a:cubicBezTo>
                    <a:pt x="17188" y="35568"/>
                    <a:pt x="17234" y="35591"/>
                    <a:pt x="17279" y="35591"/>
                  </a:cubicBezTo>
                  <a:cubicBezTo>
                    <a:pt x="17371" y="35614"/>
                    <a:pt x="17462" y="35637"/>
                    <a:pt x="17553" y="35659"/>
                  </a:cubicBezTo>
                  <a:cubicBezTo>
                    <a:pt x="17622" y="35682"/>
                    <a:pt x="17667" y="35682"/>
                    <a:pt x="17736" y="35705"/>
                  </a:cubicBezTo>
                  <a:cubicBezTo>
                    <a:pt x="17827" y="35705"/>
                    <a:pt x="17918" y="35728"/>
                    <a:pt x="18010" y="35751"/>
                  </a:cubicBezTo>
                  <a:cubicBezTo>
                    <a:pt x="18078" y="35751"/>
                    <a:pt x="18124" y="35751"/>
                    <a:pt x="18192" y="35774"/>
                  </a:cubicBezTo>
                  <a:cubicBezTo>
                    <a:pt x="18284" y="35774"/>
                    <a:pt x="18375" y="35796"/>
                    <a:pt x="18489" y="35796"/>
                  </a:cubicBezTo>
                  <a:cubicBezTo>
                    <a:pt x="18558" y="35819"/>
                    <a:pt x="18626" y="35819"/>
                    <a:pt x="18695" y="35819"/>
                  </a:cubicBezTo>
                  <a:cubicBezTo>
                    <a:pt x="18786" y="35842"/>
                    <a:pt x="18877" y="35842"/>
                    <a:pt x="18991" y="35842"/>
                  </a:cubicBezTo>
                  <a:cubicBezTo>
                    <a:pt x="19060" y="35842"/>
                    <a:pt x="19128" y="35865"/>
                    <a:pt x="19197" y="35865"/>
                  </a:cubicBezTo>
                  <a:lnTo>
                    <a:pt x="19722" y="35865"/>
                  </a:lnTo>
                  <a:cubicBezTo>
                    <a:pt x="19836" y="35865"/>
                    <a:pt x="19950" y="35888"/>
                    <a:pt x="20041" y="35888"/>
                  </a:cubicBezTo>
                  <a:cubicBezTo>
                    <a:pt x="20133" y="35888"/>
                    <a:pt x="20201" y="35865"/>
                    <a:pt x="20269" y="35865"/>
                  </a:cubicBezTo>
                  <a:lnTo>
                    <a:pt x="20612" y="35865"/>
                  </a:lnTo>
                  <a:cubicBezTo>
                    <a:pt x="20680" y="35865"/>
                    <a:pt x="20772" y="35865"/>
                    <a:pt x="20863" y="35842"/>
                  </a:cubicBezTo>
                  <a:lnTo>
                    <a:pt x="21160" y="35842"/>
                  </a:lnTo>
                  <a:cubicBezTo>
                    <a:pt x="21274" y="35842"/>
                    <a:pt x="21365" y="35819"/>
                    <a:pt x="21456" y="35819"/>
                  </a:cubicBezTo>
                  <a:cubicBezTo>
                    <a:pt x="21548" y="35819"/>
                    <a:pt x="21639" y="35796"/>
                    <a:pt x="21753" y="35796"/>
                  </a:cubicBezTo>
                  <a:cubicBezTo>
                    <a:pt x="21844" y="35796"/>
                    <a:pt x="21959" y="35774"/>
                    <a:pt x="22050" y="35774"/>
                  </a:cubicBezTo>
                  <a:cubicBezTo>
                    <a:pt x="22141" y="35751"/>
                    <a:pt x="22232" y="35751"/>
                    <a:pt x="22324" y="35728"/>
                  </a:cubicBezTo>
                  <a:cubicBezTo>
                    <a:pt x="22438" y="35728"/>
                    <a:pt x="22552" y="35705"/>
                    <a:pt x="22666" y="35705"/>
                  </a:cubicBezTo>
                  <a:cubicBezTo>
                    <a:pt x="22757" y="35682"/>
                    <a:pt x="22826" y="35682"/>
                    <a:pt x="22917" y="35659"/>
                  </a:cubicBezTo>
                  <a:cubicBezTo>
                    <a:pt x="23031" y="35659"/>
                    <a:pt x="23168" y="35637"/>
                    <a:pt x="23282" y="35614"/>
                  </a:cubicBezTo>
                  <a:cubicBezTo>
                    <a:pt x="23351" y="35614"/>
                    <a:pt x="23419" y="35591"/>
                    <a:pt x="23488" y="35591"/>
                  </a:cubicBezTo>
                  <a:cubicBezTo>
                    <a:pt x="23625" y="35568"/>
                    <a:pt x="23762" y="35545"/>
                    <a:pt x="23899" y="35522"/>
                  </a:cubicBezTo>
                  <a:cubicBezTo>
                    <a:pt x="23944" y="35500"/>
                    <a:pt x="24013" y="35500"/>
                    <a:pt x="24081" y="35500"/>
                  </a:cubicBezTo>
                  <a:cubicBezTo>
                    <a:pt x="24218" y="35454"/>
                    <a:pt x="24355" y="35431"/>
                    <a:pt x="24492" y="35408"/>
                  </a:cubicBezTo>
                  <a:cubicBezTo>
                    <a:pt x="24538" y="35408"/>
                    <a:pt x="24606" y="35386"/>
                    <a:pt x="24652" y="35386"/>
                  </a:cubicBezTo>
                  <a:cubicBezTo>
                    <a:pt x="24789" y="35363"/>
                    <a:pt x="24949" y="35317"/>
                    <a:pt x="25108" y="35294"/>
                  </a:cubicBezTo>
                  <a:cubicBezTo>
                    <a:pt x="25131" y="35271"/>
                    <a:pt x="25177" y="35271"/>
                    <a:pt x="25200" y="35271"/>
                  </a:cubicBezTo>
                  <a:cubicBezTo>
                    <a:pt x="25360" y="35226"/>
                    <a:pt x="25519" y="35203"/>
                    <a:pt x="25679" y="35157"/>
                  </a:cubicBezTo>
                  <a:cubicBezTo>
                    <a:pt x="25702" y="35157"/>
                    <a:pt x="25725" y="35134"/>
                    <a:pt x="25748" y="35134"/>
                  </a:cubicBezTo>
                  <a:cubicBezTo>
                    <a:pt x="25930" y="35089"/>
                    <a:pt x="26090" y="35066"/>
                    <a:pt x="26250" y="35020"/>
                  </a:cubicBezTo>
                  <a:cubicBezTo>
                    <a:pt x="26250" y="35020"/>
                    <a:pt x="26273" y="34998"/>
                    <a:pt x="26295" y="34998"/>
                  </a:cubicBezTo>
                  <a:cubicBezTo>
                    <a:pt x="26455" y="34952"/>
                    <a:pt x="26638" y="34906"/>
                    <a:pt x="26797" y="34861"/>
                  </a:cubicBezTo>
                  <a:cubicBezTo>
                    <a:pt x="27026" y="34792"/>
                    <a:pt x="27231" y="34724"/>
                    <a:pt x="27459" y="34655"/>
                  </a:cubicBezTo>
                  <a:cubicBezTo>
                    <a:pt x="28350" y="35294"/>
                    <a:pt x="29856" y="35933"/>
                    <a:pt x="31591" y="36436"/>
                  </a:cubicBezTo>
                  <a:lnTo>
                    <a:pt x="31614" y="36436"/>
                  </a:lnTo>
                  <a:cubicBezTo>
                    <a:pt x="31796" y="36481"/>
                    <a:pt x="31956" y="36550"/>
                    <a:pt x="32139" y="36595"/>
                  </a:cubicBezTo>
                  <a:lnTo>
                    <a:pt x="32207" y="36595"/>
                  </a:lnTo>
                  <a:cubicBezTo>
                    <a:pt x="32367" y="36641"/>
                    <a:pt x="32527" y="36687"/>
                    <a:pt x="32709" y="36732"/>
                  </a:cubicBezTo>
                  <a:cubicBezTo>
                    <a:pt x="32732" y="36755"/>
                    <a:pt x="32778" y="36755"/>
                    <a:pt x="32823" y="36755"/>
                  </a:cubicBezTo>
                  <a:cubicBezTo>
                    <a:pt x="32960" y="36801"/>
                    <a:pt x="33120" y="36846"/>
                    <a:pt x="33280" y="36869"/>
                  </a:cubicBezTo>
                  <a:cubicBezTo>
                    <a:pt x="33326" y="36892"/>
                    <a:pt x="33371" y="36892"/>
                    <a:pt x="33417" y="36915"/>
                  </a:cubicBezTo>
                  <a:lnTo>
                    <a:pt x="33508" y="36915"/>
                  </a:lnTo>
                  <a:cubicBezTo>
                    <a:pt x="33622" y="36938"/>
                    <a:pt x="33736" y="36983"/>
                    <a:pt x="33851" y="36983"/>
                  </a:cubicBezTo>
                  <a:cubicBezTo>
                    <a:pt x="33919" y="37006"/>
                    <a:pt x="33965" y="37029"/>
                    <a:pt x="34033" y="37029"/>
                  </a:cubicBezTo>
                  <a:cubicBezTo>
                    <a:pt x="34170" y="37052"/>
                    <a:pt x="34307" y="37075"/>
                    <a:pt x="34421" y="37097"/>
                  </a:cubicBezTo>
                  <a:cubicBezTo>
                    <a:pt x="34512" y="37120"/>
                    <a:pt x="34581" y="37143"/>
                    <a:pt x="34649" y="37143"/>
                  </a:cubicBezTo>
                  <a:cubicBezTo>
                    <a:pt x="34764" y="37166"/>
                    <a:pt x="34878" y="37189"/>
                    <a:pt x="34992" y="37212"/>
                  </a:cubicBezTo>
                  <a:cubicBezTo>
                    <a:pt x="35083" y="37212"/>
                    <a:pt x="35174" y="37234"/>
                    <a:pt x="35266" y="37234"/>
                  </a:cubicBezTo>
                  <a:cubicBezTo>
                    <a:pt x="35357" y="37257"/>
                    <a:pt x="35471" y="37280"/>
                    <a:pt x="35562" y="37280"/>
                  </a:cubicBezTo>
                  <a:cubicBezTo>
                    <a:pt x="35677" y="37303"/>
                    <a:pt x="35768" y="37303"/>
                    <a:pt x="35859" y="37326"/>
                  </a:cubicBezTo>
                  <a:cubicBezTo>
                    <a:pt x="35950" y="37326"/>
                    <a:pt x="36042" y="37349"/>
                    <a:pt x="36133" y="37349"/>
                  </a:cubicBezTo>
                  <a:cubicBezTo>
                    <a:pt x="36247" y="37371"/>
                    <a:pt x="36338" y="37371"/>
                    <a:pt x="36430" y="37371"/>
                  </a:cubicBezTo>
                  <a:cubicBezTo>
                    <a:pt x="36521" y="37394"/>
                    <a:pt x="36612" y="37394"/>
                    <a:pt x="36681" y="37394"/>
                  </a:cubicBezTo>
                  <a:cubicBezTo>
                    <a:pt x="36795" y="37417"/>
                    <a:pt x="36886" y="37417"/>
                    <a:pt x="36978" y="37417"/>
                  </a:cubicBezTo>
                  <a:lnTo>
                    <a:pt x="37000" y="37417"/>
                  </a:lnTo>
                  <a:cubicBezTo>
                    <a:pt x="37092" y="37417"/>
                    <a:pt x="37160" y="37440"/>
                    <a:pt x="37229" y="37440"/>
                  </a:cubicBezTo>
                  <a:lnTo>
                    <a:pt x="37754" y="37440"/>
                  </a:lnTo>
                  <a:cubicBezTo>
                    <a:pt x="37792" y="37447"/>
                    <a:pt x="37827" y="37450"/>
                    <a:pt x="37862" y="37450"/>
                  </a:cubicBezTo>
                  <a:cubicBezTo>
                    <a:pt x="37931" y="37450"/>
                    <a:pt x="37997" y="37440"/>
                    <a:pt x="38073" y="37440"/>
                  </a:cubicBezTo>
                  <a:lnTo>
                    <a:pt x="38256" y="37440"/>
                  </a:lnTo>
                  <a:cubicBezTo>
                    <a:pt x="38347" y="37440"/>
                    <a:pt x="38461" y="37440"/>
                    <a:pt x="38553" y="37417"/>
                  </a:cubicBezTo>
                  <a:lnTo>
                    <a:pt x="38735" y="37417"/>
                  </a:lnTo>
                  <a:cubicBezTo>
                    <a:pt x="38826" y="37417"/>
                    <a:pt x="38941" y="37394"/>
                    <a:pt x="39032" y="37394"/>
                  </a:cubicBezTo>
                  <a:cubicBezTo>
                    <a:pt x="39078" y="37371"/>
                    <a:pt x="39123" y="37371"/>
                    <a:pt x="39192" y="37371"/>
                  </a:cubicBezTo>
                  <a:cubicBezTo>
                    <a:pt x="39283" y="37349"/>
                    <a:pt x="39397" y="37326"/>
                    <a:pt x="39488" y="37303"/>
                  </a:cubicBezTo>
                  <a:lnTo>
                    <a:pt x="39602" y="37303"/>
                  </a:lnTo>
                  <a:cubicBezTo>
                    <a:pt x="39694" y="37280"/>
                    <a:pt x="39785" y="37257"/>
                    <a:pt x="39876" y="37234"/>
                  </a:cubicBezTo>
                  <a:cubicBezTo>
                    <a:pt x="39899" y="37212"/>
                    <a:pt x="39945" y="37212"/>
                    <a:pt x="39991" y="37189"/>
                  </a:cubicBezTo>
                  <a:cubicBezTo>
                    <a:pt x="40105" y="37166"/>
                    <a:pt x="40196" y="37143"/>
                    <a:pt x="40287" y="37097"/>
                  </a:cubicBezTo>
                  <a:lnTo>
                    <a:pt x="40310" y="37097"/>
                  </a:lnTo>
                  <a:cubicBezTo>
                    <a:pt x="40333" y="37075"/>
                    <a:pt x="40356" y="37075"/>
                    <a:pt x="40379" y="37052"/>
                  </a:cubicBezTo>
                  <a:cubicBezTo>
                    <a:pt x="40424" y="37029"/>
                    <a:pt x="40493" y="37006"/>
                    <a:pt x="40538" y="36983"/>
                  </a:cubicBezTo>
                  <a:cubicBezTo>
                    <a:pt x="40561" y="36960"/>
                    <a:pt x="40584" y="36960"/>
                    <a:pt x="40607" y="36938"/>
                  </a:cubicBezTo>
                  <a:cubicBezTo>
                    <a:pt x="40652" y="36915"/>
                    <a:pt x="40698" y="36892"/>
                    <a:pt x="40744" y="36846"/>
                  </a:cubicBezTo>
                  <a:cubicBezTo>
                    <a:pt x="40767" y="36846"/>
                    <a:pt x="40767" y="36824"/>
                    <a:pt x="40789" y="36824"/>
                  </a:cubicBezTo>
                  <a:cubicBezTo>
                    <a:pt x="40812" y="36778"/>
                    <a:pt x="40858" y="36755"/>
                    <a:pt x="40881" y="36709"/>
                  </a:cubicBezTo>
                  <a:cubicBezTo>
                    <a:pt x="40904" y="36687"/>
                    <a:pt x="40904" y="36664"/>
                    <a:pt x="40904" y="36664"/>
                  </a:cubicBezTo>
                  <a:cubicBezTo>
                    <a:pt x="40926" y="36641"/>
                    <a:pt x="40949" y="36595"/>
                    <a:pt x="40949" y="36572"/>
                  </a:cubicBezTo>
                  <a:cubicBezTo>
                    <a:pt x="40949" y="36550"/>
                    <a:pt x="40949" y="36527"/>
                    <a:pt x="40949" y="36527"/>
                  </a:cubicBezTo>
                  <a:cubicBezTo>
                    <a:pt x="40972" y="36481"/>
                    <a:pt x="40972" y="36458"/>
                    <a:pt x="40972" y="36436"/>
                  </a:cubicBezTo>
                  <a:cubicBezTo>
                    <a:pt x="40972" y="36413"/>
                    <a:pt x="40972" y="36390"/>
                    <a:pt x="40949" y="36390"/>
                  </a:cubicBezTo>
                  <a:cubicBezTo>
                    <a:pt x="40949" y="36344"/>
                    <a:pt x="40949" y="36299"/>
                    <a:pt x="40926" y="36253"/>
                  </a:cubicBezTo>
                  <a:cubicBezTo>
                    <a:pt x="40904" y="36230"/>
                    <a:pt x="40904" y="36207"/>
                    <a:pt x="40881" y="36184"/>
                  </a:cubicBezTo>
                  <a:cubicBezTo>
                    <a:pt x="40858" y="36162"/>
                    <a:pt x="40858" y="36139"/>
                    <a:pt x="40835" y="36116"/>
                  </a:cubicBezTo>
                  <a:cubicBezTo>
                    <a:pt x="40812" y="36093"/>
                    <a:pt x="40789" y="36070"/>
                    <a:pt x="40767" y="36025"/>
                  </a:cubicBezTo>
                  <a:cubicBezTo>
                    <a:pt x="40767" y="36025"/>
                    <a:pt x="40744" y="36002"/>
                    <a:pt x="40721" y="35979"/>
                  </a:cubicBezTo>
                  <a:cubicBezTo>
                    <a:pt x="40698" y="35956"/>
                    <a:pt x="40675" y="35911"/>
                    <a:pt x="40652" y="35888"/>
                  </a:cubicBezTo>
                  <a:cubicBezTo>
                    <a:pt x="40630" y="35888"/>
                    <a:pt x="40607" y="35865"/>
                    <a:pt x="40607" y="35865"/>
                  </a:cubicBezTo>
                  <a:cubicBezTo>
                    <a:pt x="40538" y="35796"/>
                    <a:pt x="40447" y="35728"/>
                    <a:pt x="40356" y="35659"/>
                  </a:cubicBezTo>
                  <a:cubicBezTo>
                    <a:pt x="40356" y="35637"/>
                    <a:pt x="40333" y="35637"/>
                    <a:pt x="40310" y="35637"/>
                  </a:cubicBezTo>
                  <a:cubicBezTo>
                    <a:pt x="40264" y="35591"/>
                    <a:pt x="40219" y="35545"/>
                    <a:pt x="40173" y="35522"/>
                  </a:cubicBezTo>
                  <a:cubicBezTo>
                    <a:pt x="40150" y="35500"/>
                    <a:pt x="40127" y="35500"/>
                    <a:pt x="40127" y="35477"/>
                  </a:cubicBezTo>
                  <a:cubicBezTo>
                    <a:pt x="40059" y="35454"/>
                    <a:pt x="40013" y="35408"/>
                    <a:pt x="39945" y="35386"/>
                  </a:cubicBezTo>
                  <a:cubicBezTo>
                    <a:pt x="38986" y="34792"/>
                    <a:pt x="37503" y="34199"/>
                    <a:pt x="36361" y="33788"/>
                  </a:cubicBezTo>
                  <a:cubicBezTo>
                    <a:pt x="36293" y="33719"/>
                    <a:pt x="36156" y="33651"/>
                    <a:pt x="36042" y="33560"/>
                  </a:cubicBezTo>
                  <a:cubicBezTo>
                    <a:pt x="35813" y="33468"/>
                    <a:pt x="35562" y="33400"/>
                    <a:pt x="35562" y="33400"/>
                  </a:cubicBezTo>
                  <a:cubicBezTo>
                    <a:pt x="35562" y="33400"/>
                    <a:pt x="35425" y="33400"/>
                    <a:pt x="35266" y="33423"/>
                  </a:cubicBezTo>
                  <a:cubicBezTo>
                    <a:pt x="35083" y="33354"/>
                    <a:pt x="34946" y="33308"/>
                    <a:pt x="34832" y="33286"/>
                  </a:cubicBezTo>
                  <a:lnTo>
                    <a:pt x="34878" y="33286"/>
                  </a:lnTo>
                  <a:cubicBezTo>
                    <a:pt x="35061" y="33304"/>
                    <a:pt x="35230" y="33367"/>
                    <a:pt x="35313" y="33367"/>
                  </a:cubicBezTo>
                  <a:cubicBezTo>
                    <a:pt x="35333" y="33367"/>
                    <a:pt x="35348" y="33363"/>
                    <a:pt x="35357" y="33354"/>
                  </a:cubicBezTo>
                  <a:cubicBezTo>
                    <a:pt x="35380" y="33331"/>
                    <a:pt x="35266" y="33194"/>
                    <a:pt x="35083" y="33080"/>
                  </a:cubicBezTo>
                  <a:lnTo>
                    <a:pt x="36749" y="32738"/>
                  </a:lnTo>
                  <a:lnTo>
                    <a:pt x="38735" y="32304"/>
                  </a:lnTo>
                  <a:cubicBezTo>
                    <a:pt x="38781" y="32464"/>
                    <a:pt x="38781" y="32578"/>
                    <a:pt x="38735" y="32601"/>
                  </a:cubicBezTo>
                  <a:lnTo>
                    <a:pt x="38758" y="32601"/>
                  </a:lnTo>
                  <a:cubicBezTo>
                    <a:pt x="38826" y="32578"/>
                    <a:pt x="39055" y="32487"/>
                    <a:pt x="39397" y="32373"/>
                  </a:cubicBezTo>
                  <a:cubicBezTo>
                    <a:pt x="39420" y="32350"/>
                    <a:pt x="39420" y="32350"/>
                    <a:pt x="39420" y="32350"/>
                  </a:cubicBezTo>
                  <a:cubicBezTo>
                    <a:pt x="39808" y="32213"/>
                    <a:pt x="40310" y="32030"/>
                    <a:pt x="40949" y="31802"/>
                  </a:cubicBezTo>
                  <a:cubicBezTo>
                    <a:pt x="40949" y="31802"/>
                    <a:pt x="40949" y="31779"/>
                    <a:pt x="40972" y="31779"/>
                  </a:cubicBezTo>
                  <a:cubicBezTo>
                    <a:pt x="41040" y="31756"/>
                    <a:pt x="41109" y="31734"/>
                    <a:pt x="41200" y="31711"/>
                  </a:cubicBezTo>
                  <a:cubicBezTo>
                    <a:pt x="41223" y="31688"/>
                    <a:pt x="41246" y="31688"/>
                    <a:pt x="41292" y="31665"/>
                  </a:cubicBezTo>
                  <a:cubicBezTo>
                    <a:pt x="41360" y="31642"/>
                    <a:pt x="41429" y="31619"/>
                    <a:pt x="41497" y="31574"/>
                  </a:cubicBezTo>
                  <a:cubicBezTo>
                    <a:pt x="41565" y="31574"/>
                    <a:pt x="41611" y="31551"/>
                    <a:pt x="41657" y="31528"/>
                  </a:cubicBezTo>
                  <a:cubicBezTo>
                    <a:pt x="41702" y="31505"/>
                    <a:pt x="41748" y="31505"/>
                    <a:pt x="41794" y="31482"/>
                  </a:cubicBezTo>
                  <a:cubicBezTo>
                    <a:pt x="41885" y="31437"/>
                    <a:pt x="41999" y="31414"/>
                    <a:pt x="42090" y="31368"/>
                  </a:cubicBezTo>
                  <a:cubicBezTo>
                    <a:pt x="42182" y="31345"/>
                    <a:pt x="42273" y="31300"/>
                    <a:pt x="42342" y="31277"/>
                  </a:cubicBezTo>
                  <a:cubicBezTo>
                    <a:pt x="42387" y="31254"/>
                    <a:pt x="42433" y="31231"/>
                    <a:pt x="42478" y="31231"/>
                  </a:cubicBezTo>
                  <a:cubicBezTo>
                    <a:pt x="42524" y="31209"/>
                    <a:pt x="42593" y="31186"/>
                    <a:pt x="42661" y="31163"/>
                  </a:cubicBezTo>
                  <a:cubicBezTo>
                    <a:pt x="42730" y="31140"/>
                    <a:pt x="42798" y="31094"/>
                    <a:pt x="42867" y="31072"/>
                  </a:cubicBezTo>
                  <a:cubicBezTo>
                    <a:pt x="42912" y="31049"/>
                    <a:pt x="42958" y="31049"/>
                    <a:pt x="43026" y="31026"/>
                  </a:cubicBezTo>
                  <a:cubicBezTo>
                    <a:pt x="43095" y="31003"/>
                    <a:pt x="43186" y="30957"/>
                    <a:pt x="43255" y="30935"/>
                  </a:cubicBezTo>
                  <a:cubicBezTo>
                    <a:pt x="43300" y="30912"/>
                    <a:pt x="43369" y="30889"/>
                    <a:pt x="43414" y="30866"/>
                  </a:cubicBezTo>
                  <a:cubicBezTo>
                    <a:pt x="43483" y="30843"/>
                    <a:pt x="43551" y="30820"/>
                    <a:pt x="43620" y="30798"/>
                  </a:cubicBezTo>
                  <a:cubicBezTo>
                    <a:pt x="43688" y="30775"/>
                    <a:pt x="43757" y="30752"/>
                    <a:pt x="43802" y="30729"/>
                  </a:cubicBezTo>
                  <a:cubicBezTo>
                    <a:pt x="43939" y="30684"/>
                    <a:pt x="44076" y="30638"/>
                    <a:pt x="44190" y="30569"/>
                  </a:cubicBezTo>
                  <a:cubicBezTo>
                    <a:pt x="44236" y="30569"/>
                    <a:pt x="44259" y="30547"/>
                    <a:pt x="44282" y="30547"/>
                  </a:cubicBezTo>
                  <a:cubicBezTo>
                    <a:pt x="44396" y="30501"/>
                    <a:pt x="44487" y="30478"/>
                    <a:pt x="44601" y="30432"/>
                  </a:cubicBezTo>
                  <a:cubicBezTo>
                    <a:pt x="44647" y="30410"/>
                    <a:pt x="44715" y="30387"/>
                    <a:pt x="44784" y="30364"/>
                  </a:cubicBezTo>
                  <a:cubicBezTo>
                    <a:pt x="44852" y="30318"/>
                    <a:pt x="44944" y="30296"/>
                    <a:pt x="45012" y="30273"/>
                  </a:cubicBezTo>
                  <a:cubicBezTo>
                    <a:pt x="45081" y="30250"/>
                    <a:pt x="45126" y="30227"/>
                    <a:pt x="45195" y="30204"/>
                  </a:cubicBezTo>
                  <a:cubicBezTo>
                    <a:pt x="45263" y="30181"/>
                    <a:pt x="45354" y="30136"/>
                    <a:pt x="45423" y="30113"/>
                  </a:cubicBezTo>
                  <a:cubicBezTo>
                    <a:pt x="45491" y="30090"/>
                    <a:pt x="45560" y="30067"/>
                    <a:pt x="45606" y="30044"/>
                  </a:cubicBezTo>
                  <a:cubicBezTo>
                    <a:pt x="45697" y="29999"/>
                    <a:pt x="45788" y="29976"/>
                    <a:pt x="45879" y="29953"/>
                  </a:cubicBezTo>
                  <a:cubicBezTo>
                    <a:pt x="45925" y="29930"/>
                    <a:pt x="45994" y="29907"/>
                    <a:pt x="46062" y="29885"/>
                  </a:cubicBezTo>
                  <a:cubicBezTo>
                    <a:pt x="46131" y="29839"/>
                    <a:pt x="46199" y="29816"/>
                    <a:pt x="46290" y="29793"/>
                  </a:cubicBezTo>
                  <a:cubicBezTo>
                    <a:pt x="46404" y="29748"/>
                    <a:pt x="46519" y="29702"/>
                    <a:pt x="46633" y="29656"/>
                  </a:cubicBezTo>
                  <a:cubicBezTo>
                    <a:pt x="46724" y="29611"/>
                    <a:pt x="46792" y="29588"/>
                    <a:pt x="46884" y="29542"/>
                  </a:cubicBezTo>
                  <a:cubicBezTo>
                    <a:pt x="46952" y="29519"/>
                    <a:pt x="47021" y="29497"/>
                    <a:pt x="47089" y="29474"/>
                  </a:cubicBezTo>
                  <a:cubicBezTo>
                    <a:pt x="47158" y="29451"/>
                    <a:pt x="47226" y="29428"/>
                    <a:pt x="47317" y="29383"/>
                  </a:cubicBezTo>
                  <a:cubicBezTo>
                    <a:pt x="47386" y="29360"/>
                    <a:pt x="47454" y="29337"/>
                    <a:pt x="47523" y="29314"/>
                  </a:cubicBezTo>
                  <a:cubicBezTo>
                    <a:pt x="47614" y="29268"/>
                    <a:pt x="47683" y="29246"/>
                    <a:pt x="47751" y="29223"/>
                  </a:cubicBezTo>
                  <a:cubicBezTo>
                    <a:pt x="47820" y="29200"/>
                    <a:pt x="47888" y="29177"/>
                    <a:pt x="47957" y="29131"/>
                  </a:cubicBezTo>
                  <a:cubicBezTo>
                    <a:pt x="48048" y="29109"/>
                    <a:pt x="48116" y="29086"/>
                    <a:pt x="48208" y="29040"/>
                  </a:cubicBezTo>
                  <a:cubicBezTo>
                    <a:pt x="48276" y="29017"/>
                    <a:pt x="48322" y="28994"/>
                    <a:pt x="48390" y="28972"/>
                  </a:cubicBezTo>
                  <a:cubicBezTo>
                    <a:pt x="48482" y="28949"/>
                    <a:pt x="48550" y="28903"/>
                    <a:pt x="48641" y="28880"/>
                  </a:cubicBezTo>
                  <a:cubicBezTo>
                    <a:pt x="48778" y="28812"/>
                    <a:pt x="48938" y="28766"/>
                    <a:pt x="49075" y="28698"/>
                  </a:cubicBezTo>
                  <a:cubicBezTo>
                    <a:pt x="49121" y="28675"/>
                    <a:pt x="49166" y="28675"/>
                    <a:pt x="49212" y="28652"/>
                  </a:cubicBezTo>
                  <a:cubicBezTo>
                    <a:pt x="49235" y="28652"/>
                    <a:pt x="49258" y="28629"/>
                    <a:pt x="49258" y="28629"/>
                  </a:cubicBezTo>
                  <a:cubicBezTo>
                    <a:pt x="52590" y="27328"/>
                    <a:pt x="55603" y="26050"/>
                    <a:pt x="56356" y="25502"/>
                  </a:cubicBezTo>
                  <a:cubicBezTo>
                    <a:pt x="58159" y="24156"/>
                    <a:pt x="59985" y="20093"/>
                    <a:pt x="58023" y="15528"/>
                  </a:cubicBezTo>
                  <a:cubicBezTo>
                    <a:pt x="57954" y="15345"/>
                    <a:pt x="57840" y="15185"/>
                    <a:pt x="57726" y="15025"/>
                  </a:cubicBezTo>
                  <a:lnTo>
                    <a:pt x="57726" y="15025"/>
                  </a:lnTo>
                  <a:cubicBezTo>
                    <a:pt x="58388" y="15322"/>
                    <a:pt x="59050" y="15619"/>
                    <a:pt x="59712" y="15916"/>
                  </a:cubicBezTo>
                  <a:cubicBezTo>
                    <a:pt x="60008" y="16030"/>
                    <a:pt x="60556" y="16144"/>
                    <a:pt x="60784" y="16349"/>
                  </a:cubicBezTo>
                  <a:cubicBezTo>
                    <a:pt x="60899" y="16463"/>
                    <a:pt x="60990" y="16600"/>
                    <a:pt x="61058" y="16783"/>
                  </a:cubicBezTo>
                  <a:cubicBezTo>
                    <a:pt x="61058" y="16829"/>
                    <a:pt x="61081" y="16851"/>
                    <a:pt x="61081" y="16897"/>
                  </a:cubicBezTo>
                  <a:cubicBezTo>
                    <a:pt x="61172" y="17422"/>
                    <a:pt x="61469" y="18107"/>
                    <a:pt x="61994" y="18632"/>
                  </a:cubicBezTo>
                  <a:cubicBezTo>
                    <a:pt x="62268" y="18883"/>
                    <a:pt x="62588" y="19043"/>
                    <a:pt x="62816" y="19225"/>
                  </a:cubicBezTo>
                  <a:cubicBezTo>
                    <a:pt x="63067" y="19385"/>
                    <a:pt x="63204" y="19568"/>
                    <a:pt x="63295" y="19750"/>
                  </a:cubicBezTo>
                  <a:cubicBezTo>
                    <a:pt x="63386" y="19956"/>
                    <a:pt x="63409" y="20138"/>
                    <a:pt x="63409" y="20275"/>
                  </a:cubicBezTo>
                  <a:cubicBezTo>
                    <a:pt x="63432" y="20389"/>
                    <a:pt x="63432" y="20481"/>
                    <a:pt x="63432" y="20481"/>
                  </a:cubicBezTo>
                  <a:cubicBezTo>
                    <a:pt x="63432" y="20481"/>
                    <a:pt x="63432" y="20572"/>
                    <a:pt x="63432" y="20732"/>
                  </a:cubicBezTo>
                  <a:cubicBezTo>
                    <a:pt x="63455" y="20846"/>
                    <a:pt x="63455" y="21028"/>
                    <a:pt x="63523" y="21257"/>
                  </a:cubicBezTo>
                  <a:cubicBezTo>
                    <a:pt x="63523" y="21416"/>
                    <a:pt x="63592" y="21553"/>
                    <a:pt x="63729" y="21668"/>
                  </a:cubicBezTo>
                  <a:cubicBezTo>
                    <a:pt x="63820" y="21736"/>
                    <a:pt x="63911" y="21805"/>
                    <a:pt x="64003" y="21850"/>
                  </a:cubicBezTo>
                  <a:cubicBezTo>
                    <a:pt x="64119" y="21894"/>
                    <a:pt x="64243" y="21909"/>
                    <a:pt x="64360" y="21909"/>
                  </a:cubicBezTo>
                  <a:cubicBezTo>
                    <a:pt x="64427" y="21909"/>
                    <a:pt x="64492" y="21904"/>
                    <a:pt x="64551" y="21896"/>
                  </a:cubicBezTo>
                  <a:cubicBezTo>
                    <a:pt x="64916" y="21850"/>
                    <a:pt x="65258" y="21690"/>
                    <a:pt x="65532" y="21439"/>
                  </a:cubicBezTo>
                  <a:cubicBezTo>
                    <a:pt x="65829" y="21165"/>
                    <a:pt x="66011" y="20823"/>
                    <a:pt x="66080" y="20481"/>
                  </a:cubicBezTo>
                  <a:cubicBezTo>
                    <a:pt x="66148" y="20115"/>
                    <a:pt x="66126" y="19773"/>
                    <a:pt x="66011" y="19522"/>
                  </a:cubicBezTo>
                  <a:cubicBezTo>
                    <a:pt x="65966" y="19408"/>
                    <a:pt x="65920" y="19317"/>
                    <a:pt x="65874" y="19225"/>
                  </a:cubicBezTo>
                  <a:cubicBezTo>
                    <a:pt x="65874" y="19202"/>
                    <a:pt x="65874" y="19202"/>
                    <a:pt x="65874" y="19180"/>
                  </a:cubicBezTo>
                  <a:cubicBezTo>
                    <a:pt x="66240" y="19362"/>
                    <a:pt x="66582" y="19590"/>
                    <a:pt x="66947" y="19819"/>
                  </a:cubicBezTo>
                  <a:cubicBezTo>
                    <a:pt x="66584" y="19637"/>
                    <a:pt x="66310" y="19491"/>
                    <a:pt x="66236" y="19491"/>
                  </a:cubicBezTo>
                  <a:cubicBezTo>
                    <a:pt x="66226" y="19491"/>
                    <a:pt x="66219" y="19494"/>
                    <a:pt x="66217" y="19499"/>
                  </a:cubicBezTo>
                  <a:cubicBezTo>
                    <a:pt x="66171" y="19545"/>
                    <a:pt x="67061" y="20321"/>
                    <a:pt x="68111" y="20823"/>
                  </a:cubicBezTo>
                  <a:cubicBezTo>
                    <a:pt x="68659" y="21097"/>
                    <a:pt x="69230" y="21280"/>
                    <a:pt x="69686" y="21325"/>
                  </a:cubicBezTo>
                  <a:cubicBezTo>
                    <a:pt x="69804" y="21350"/>
                    <a:pt x="69918" y="21360"/>
                    <a:pt x="70023" y="21360"/>
                  </a:cubicBezTo>
                  <a:cubicBezTo>
                    <a:pt x="70304" y="21360"/>
                    <a:pt x="70514" y="21290"/>
                    <a:pt x="70531" y="21257"/>
                  </a:cubicBezTo>
                  <a:cubicBezTo>
                    <a:pt x="70531" y="21257"/>
                    <a:pt x="70554" y="21257"/>
                    <a:pt x="70599" y="21234"/>
                  </a:cubicBezTo>
                  <a:cubicBezTo>
                    <a:pt x="70599" y="21211"/>
                    <a:pt x="70622" y="21188"/>
                    <a:pt x="70645" y="21188"/>
                  </a:cubicBezTo>
                  <a:lnTo>
                    <a:pt x="70668" y="21188"/>
                  </a:lnTo>
                  <a:cubicBezTo>
                    <a:pt x="70896" y="21074"/>
                    <a:pt x="70896" y="20937"/>
                    <a:pt x="71124" y="20869"/>
                  </a:cubicBezTo>
                  <a:cubicBezTo>
                    <a:pt x="71216" y="20937"/>
                    <a:pt x="71330" y="20983"/>
                    <a:pt x="71512" y="21028"/>
                  </a:cubicBezTo>
                  <a:cubicBezTo>
                    <a:pt x="71569" y="21057"/>
                    <a:pt x="71643" y="21076"/>
                    <a:pt x="71723" y="21076"/>
                  </a:cubicBezTo>
                  <a:cubicBezTo>
                    <a:pt x="71773" y="21076"/>
                    <a:pt x="71825" y="21069"/>
                    <a:pt x="71877" y="21051"/>
                  </a:cubicBezTo>
                  <a:cubicBezTo>
                    <a:pt x="71992" y="21006"/>
                    <a:pt x="72129" y="20960"/>
                    <a:pt x="72243" y="20823"/>
                  </a:cubicBezTo>
                  <a:cubicBezTo>
                    <a:pt x="72357" y="20686"/>
                    <a:pt x="72402" y="20481"/>
                    <a:pt x="72380" y="20321"/>
                  </a:cubicBezTo>
                  <a:cubicBezTo>
                    <a:pt x="72357" y="20138"/>
                    <a:pt x="72288" y="20001"/>
                    <a:pt x="72220" y="19864"/>
                  </a:cubicBezTo>
                  <a:cubicBezTo>
                    <a:pt x="72083" y="19613"/>
                    <a:pt x="71923" y="19385"/>
                    <a:pt x="71763" y="19180"/>
                  </a:cubicBezTo>
                  <a:cubicBezTo>
                    <a:pt x="71718" y="19134"/>
                    <a:pt x="71695" y="19088"/>
                    <a:pt x="71649" y="19043"/>
                  </a:cubicBezTo>
                  <a:lnTo>
                    <a:pt x="71604" y="18974"/>
                  </a:lnTo>
                  <a:cubicBezTo>
                    <a:pt x="71581" y="18883"/>
                    <a:pt x="71558" y="18746"/>
                    <a:pt x="71489" y="18541"/>
                  </a:cubicBezTo>
                  <a:cubicBezTo>
                    <a:pt x="71352" y="18244"/>
                    <a:pt x="71124" y="17833"/>
                    <a:pt x="70828" y="17491"/>
                  </a:cubicBezTo>
                  <a:cubicBezTo>
                    <a:pt x="70531" y="17148"/>
                    <a:pt x="70166" y="16851"/>
                    <a:pt x="69869" y="16692"/>
                  </a:cubicBezTo>
                  <a:cubicBezTo>
                    <a:pt x="69732" y="16578"/>
                    <a:pt x="69618" y="16532"/>
                    <a:pt x="69526" y="16486"/>
                  </a:cubicBezTo>
                  <a:lnTo>
                    <a:pt x="69390" y="16418"/>
                  </a:lnTo>
                  <a:cubicBezTo>
                    <a:pt x="69390" y="16418"/>
                    <a:pt x="69184" y="16326"/>
                    <a:pt x="68865" y="16212"/>
                  </a:cubicBezTo>
                  <a:cubicBezTo>
                    <a:pt x="68728" y="16167"/>
                    <a:pt x="68568" y="16121"/>
                    <a:pt x="68385" y="16075"/>
                  </a:cubicBezTo>
                  <a:cubicBezTo>
                    <a:pt x="68431" y="16053"/>
                    <a:pt x="68477" y="16030"/>
                    <a:pt x="68499" y="15984"/>
                  </a:cubicBezTo>
                  <a:cubicBezTo>
                    <a:pt x="68613" y="15870"/>
                    <a:pt x="68705" y="15687"/>
                    <a:pt x="68682" y="15459"/>
                  </a:cubicBezTo>
                  <a:cubicBezTo>
                    <a:pt x="68659" y="15254"/>
                    <a:pt x="68499" y="15140"/>
                    <a:pt x="68408" y="15071"/>
                  </a:cubicBezTo>
                  <a:cubicBezTo>
                    <a:pt x="68294" y="14980"/>
                    <a:pt x="68157" y="14934"/>
                    <a:pt x="68043" y="14888"/>
                  </a:cubicBezTo>
                  <a:cubicBezTo>
                    <a:pt x="67815" y="14797"/>
                    <a:pt x="67586" y="14752"/>
                    <a:pt x="67404" y="14706"/>
                  </a:cubicBezTo>
                  <a:cubicBezTo>
                    <a:pt x="67244" y="14637"/>
                    <a:pt x="67061" y="14592"/>
                    <a:pt x="66924" y="14546"/>
                  </a:cubicBezTo>
                  <a:cubicBezTo>
                    <a:pt x="66810" y="14523"/>
                    <a:pt x="66742" y="14500"/>
                    <a:pt x="66742" y="14500"/>
                  </a:cubicBezTo>
                  <a:lnTo>
                    <a:pt x="66582" y="14500"/>
                  </a:lnTo>
                  <a:cubicBezTo>
                    <a:pt x="66514" y="14500"/>
                    <a:pt x="66377" y="14478"/>
                    <a:pt x="66217" y="14478"/>
                  </a:cubicBezTo>
                  <a:cubicBezTo>
                    <a:pt x="65920" y="14478"/>
                    <a:pt x="65532" y="14500"/>
                    <a:pt x="65144" y="14523"/>
                  </a:cubicBezTo>
                  <a:cubicBezTo>
                    <a:pt x="64939" y="14546"/>
                    <a:pt x="64733" y="14569"/>
                    <a:pt x="64551" y="14569"/>
                  </a:cubicBezTo>
                  <a:cubicBezTo>
                    <a:pt x="64391" y="14432"/>
                    <a:pt x="64094" y="14204"/>
                    <a:pt x="63706" y="13907"/>
                  </a:cubicBezTo>
                  <a:cubicBezTo>
                    <a:pt x="63409" y="13679"/>
                    <a:pt x="63067" y="13382"/>
                    <a:pt x="62702" y="13085"/>
                  </a:cubicBezTo>
                  <a:cubicBezTo>
                    <a:pt x="62359" y="12789"/>
                    <a:pt x="61994" y="12423"/>
                    <a:pt x="61629" y="12081"/>
                  </a:cubicBezTo>
                  <a:cubicBezTo>
                    <a:pt x="60899" y="11396"/>
                    <a:pt x="60191" y="10689"/>
                    <a:pt x="59666" y="10141"/>
                  </a:cubicBezTo>
                  <a:cubicBezTo>
                    <a:pt x="59118" y="9593"/>
                    <a:pt x="58776" y="9228"/>
                    <a:pt x="58776" y="9228"/>
                  </a:cubicBezTo>
                  <a:cubicBezTo>
                    <a:pt x="58776" y="9228"/>
                    <a:pt x="58388" y="8885"/>
                    <a:pt x="57840" y="8360"/>
                  </a:cubicBezTo>
                  <a:cubicBezTo>
                    <a:pt x="57269" y="7835"/>
                    <a:pt x="56493" y="7174"/>
                    <a:pt x="55740" y="6534"/>
                  </a:cubicBezTo>
                  <a:cubicBezTo>
                    <a:pt x="55032" y="5941"/>
                    <a:pt x="54302" y="5348"/>
                    <a:pt x="53640" y="5005"/>
                  </a:cubicBezTo>
                  <a:cubicBezTo>
                    <a:pt x="53617" y="4959"/>
                    <a:pt x="53572" y="4914"/>
                    <a:pt x="53549" y="4845"/>
                  </a:cubicBezTo>
                  <a:lnTo>
                    <a:pt x="53549" y="4845"/>
                  </a:lnTo>
                  <a:cubicBezTo>
                    <a:pt x="53640" y="4937"/>
                    <a:pt x="53731" y="4959"/>
                    <a:pt x="53731" y="4959"/>
                  </a:cubicBezTo>
                  <a:cubicBezTo>
                    <a:pt x="53754" y="4914"/>
                    <a:pt x="53572" y="4731"/>
                    <a:pt x="53389" y="4389"/>
                  </a:cubicBezTo>
                  <a:cubicBezTo>
                    <a:pt x="53206" y="4046"/>
                    <a:pt x="53001" y="3567"/>
                    <a:pt x="52773" y="3065"/>
                  </a:cubicBezTo>
                  <a:cubicBezTo>
                    <a:pt x="52544" y="2563"/>
                    <a:pt x="52339" y="2106"/>
                    <a:pt x="52202" y="1718"/>
                  </a:cubicBezTo>
                  <a:cubicBezTo>
                    <a:pt x="52156" y="1650"/>
                    <a:pt x="52134" y="1581"/>
                    <a:pt x="52111" y="1513"/>
                  </a:cubicBezTo>
                  <a:cubicBezTo>
                    <a:pt x="48067" y="583"/>
                    <a:pt x="43614" y="1"/>
                    <a:pt x="3880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0" name="Google Shape;3607;p43">
              <a:extLst>
                <a:ext uri="{FF2B5EF4-FFF2-40B4-BE49-F238E27FC236}">
                  <a16:creationId xmlns:a16="http://schemas.microsoft.com/office/drawing/2014/main" id="{72E018D3-3A7B-B79A-1071-90F80686B970}"/>
                </a:ext>
              </a:extLst>
            </p:cNvPr>
            <p:cNvSpPr/>
            <p:nvPr/>
          </p:nvSpPr>
          <p:spPr>
            <a:xfrm>
              <a:off x="6785927" y="4807738"/>
              <a:ext cx="461803" cy="270768"/>
            </a:xfrm>
            <a:custGeom>
              <a:avLst/>
              <a:gdLst/>
              <a:ahLst/>
              <a:cxnLst/>
              <a:rect l="l" t="t" r="r" b="b"/>
              <a:pathLst>
                <a:path w="17161" h="10062" extrusionOk="0">
                  <a:moveTo>
                    <a:pt x="8263" y="0"/>
                  </a:moveTo>
                  <a:cubicBezTo>
                    <a:pt x="6369" y="548"/>
                    <a:pt x="4748" y="5159"/>
                    <a:pt x="4748" y="5159"/>
                  </a:cubicBezTo>
                  <a:lnTo>
                    <a:pt x="9131" y="6369"/>
                  </a:lnTo>
                  <a:cubicBezTo>
                    <a:pt x="9131" y="6369"/>
                    <a:pt x="1" y="8332"/>
                    <a:pt x="3698" y="9656"/>
                  </a:cubicBezTo>
                  <a:cubicBezTo>
                    <a:pt x="4495" y="9939"/>
                    <a:pt x="5573" y="10061"/>
                    <a:pt x="6771" y="10061"/>
                  </a:cubicBezTo>
                  <a:cubicBezTo>
                    <a:pt x="11167" y="10061"/>
                    <a:pt x="17161" y="8412"/>
                    <a:pt x="16640" y="7031"/>
                  </a:cubicBezTo>
                  <a:cubicBezTo>
                    <a:pt x="15978" y="5273"/>
                    <a:pt x="8263" y="0"/>
                    <a:pt x="8263"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1" name="Google Shape;3608;p43">
              <a:extLst>
                <a:ext uri="{FF2B5EF4-FFF2-40B4-BE49-F238E27FC236}">
                  <a16:creationId xmlns:a16="http://schemas.microsoft.com/office/drawing/2014/main" id="{2A4E71A6-13AE-0738-07F3-B9A73591D34A}"/>
                </a:ext>
              </a:extLst>
            </p:cNvPr>
            <p:cNvSpPr/>
            <p:nvPr/>
          </p:nvSpPr>
          <p:spPr>
            <a:xfrm>
              <a:off x="6913695" y="4807738"/>
              <a:ext cx="297302" cy="207960"/>
            </a:xfrm>
            <a:custGeom>
              <a:avLst/>
              <a:gdLst/>
              <a:ahLst/>
              <a:cxnLst/>
              <a:rect l="l" t="t" r="r" b="b"/>
              <a:pathLst>
                <a:path w="11048" h="7728" extrusionOk="0">
                  <a:moveTo>
                    <a:pt x="3515" y="0"/>
                  </a:moveTo>
                  <a:cubicBezTo>
                    <a:pt x="1621" y="548"/>
                    <a:pt x="0" y="5159"/>
                    <a:pt x="0" y="5159"/>
                  </a:cubicBezTo>
                  <a:lnTo>
                    <a:pt x="434" y="5273"/>
                  </a:lnTo>
                  <a:cubicBezTo>
                    <a:pt x="1094" y="4139"/>
                    <a:pt x="2481" y="2072"/>
                    <a:pt x="3955" y="2072"/>
                  </a:cubicBezTo>
                  <a:cubicBezTo>
                    <a:pt x="4112" y="2072"/>
                    <a:pt x="4270" y="2095"/>
                    <a:pt x="4428" y="2146"/>
                  </a:cubicBezTo>
                  <a:cubicBezTo>
                    <a:pt x="6620" y="2854"/>
                    <a:pt x="7464" y="4292"/>
                    <a:pt x="7236" y="4680"/>
                  </a:cubicBezTo>
                  <a:cubicBezTo>
                    <a:pt x="7030" y="4976"/>
                    <a:pt x="4383" y="5752"/>
                    <a:pt x="3241" y="6049"/>
                  </a:cubicBezTo>
                  <a:lnTo>
                    <a:pt x="4383" y="6369"/>
                  </a:lnTo>
                  <a:cubicBezTo>
                    <a:pt x="4383" y="6369"/>
                    <a:pt x="3881" y="6460"/>
                    <a:pt x="3196" y="6643"/>
                  </a:cubicBezTo>
                  <a:cubicBezTo>
                    <a:pt x="3639" y="7107"/>
                    <a:pt x="4317" y="7728"/>
                    <a:pt x="4633" y="7728"/>
                  </a:cubicBezTo>
                  <a:cubicBezTo>
                    <a:pt x="4659" y="7728"/>
                    <a:pt x="4682" y="7724"/>
                    <a:pt x="4702" y="7715"/>
                  </a:cubicBezTo>
                  <a:cubicBezTo>
                    <a:pt x="5022" y="7578"/>
                    <a:pt x="9062" y="6460"/>
                    <a:pt x="11048" y="5912"/>
                  </a:cubicBezTo>
                  <a:cubicBezTo>
                    <a:pt x="8902" y="3675"/>
                    <a:pt x="3515" y="0"/>
                    <a:pt x="3515"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2" name="Google Shape;3609;p43">
              <a:extLst>
                <a:ext uri="{FF2B5EF4-FFF2-40B4-BE49-F238E27FC236}">
                  <a16:creationId xmlns:a16="http://schemas.microsoft.com/office/drawing/2014/main" id="{64D94F2C-8104-E2E1-6401-C41697EF2492}"/>
                </a:ext>
              </a:extLst>
            </p:cNvPr>
            <p:cNvSpPr/>
            <p:nvPr/>
          </p:nvSpPr>
          <p:spPr>
            <a:xfrm>
              <a:off x="6785927" y="4903564"/>
              <a:ext cx="461803" cy="174942"/>
            </a:xfrm>
            <a:custGeom>
              <a:avLst/>
              <a:gdLst/>
              <a:ahLst/>
              <a:cxnLst/>
              <a:rect l="l" t="t" r="r" b="b"/>
              <a:pathLst>
                <a:path w="17161" h="6501" extrusionOk="0">
                  <a:moveTo>
                    <a:pt x="13125" y="0"/>
                  </a:moveTo>
                  <a:cubicBezTo>
                    <a:pt x="10181" y="160"/>
                    <a:pt x="7556" y="1895"/>
                    <a:pt x="7076" y="2237"/>
                  </a:cubicBezTo>
                  <a:lnTo>
                    <a:pt x="9131" y="2808"/>
                  </a:lnTo>
                  <a:cubicBezTo>
                    <a:pt x="9131" y="2808"/>
                    <a:pt x="1" y="4771"/>
                    <a:pt x="3698" y="6095"/>
                  </a:cubicBezTo>
                  <a:cubicBezTo>
                    <a:pt x="4495" y="6378"/>
                    <a:pt x="5573" y="6500"/>
                    <a:pt x="6771" y="6500"/>
                  </a:cubicBezTo>
                  <a:cubicBezTo>
                    <a:pt x="11167" y="6500"/>
                    <a:pt x="17161" y="4851"/>
                    <a:pt x="16640" y="3470"/>
                  </a:cubicBezTo>
                  <a:cubicBezTo>
                    <a:pt x="16344" y="2716"/>
                    <a:pt x="14814" y="1347"/>
                    <a:pt x="131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3" name="Google Shape;3610;p43">
              <a:extLst>
                <a:ext uri="{FF2B5EF4-FFF2-40B4-BE49-F238E27FC236}">
                  <a16:creationId xmlns:a16="http://schemas.microsoft.com/office/drawing/2014/main" id="{F077A4EC-92A8-69EA-4029-9EB96E886256}"/>
                </a:ext>
              </a:extLst>
            </p:cNvPr>
            <p:cNvSpPr/>
            <p:nvPr/>
          </p:nvSpPr>
          <p:spPr>
            <a:xfrm>
              <a:off x="6847362" y="4919522"/>
              <a:ext cx="400367" cy="158984"/>
            </a:xfrm>
            <a:custGeom>
              <a:avLst/>
              <a:gdLst/>
              <a:ahLst/>
              <a:cxnLst/>
              <a:rect l="l" t="t" r="r" b="b"/>
              <a:pathLst>
                <a:path w="14878" h="5908" extrusionOk="0">
                  <a:moveTo>
                    <a:pt x="11550" y="1"/>
                  </a:moveTo>
                  <a:cubicBezTo>
                    <a:pt x="9267" y="457"/>
                    <a:pt x="6094" y="1188"/>
                    <a:pt x="6094" y="1188"/>
                  </a:cubicBezTo>
                  <a:cubicBezTo>
                    <a:pt x="6094" y="1188"/>
                    <a:pt x="5798" y="1735"/>
                    <a:pt x="5980" y="1964"/>
                  </a:cubicBezTo>
                  <a:lnTo>
                    <a:pt x="6323" y="2078"/>
                  </a:lnTo>
                  <a:cubicBezTo>
                    <a:pt x="6346" y="2055"/>
                    <a:pt x="6368" y="2055"/>
                    <a:pt x="6391" y="2055"/>
                  </a:cubicBezTo>
                  <a:cubicBezTo>
                    <a:pt x="6470" y="2042"/>
                    <a:pt x="6564" y="2036"/>
                    <a:pt x="6669" y="2036"/>
                  </a:cubicBezTo>
                  <a:cubicBezTo>
                    <a:pt x="7687" y="2036"/>
                    <a:pt x="9701" y="2584"/>
                    <a:pt x="8377" y="2626"/>
                  </a:cubicBezTo>
                  <a:cubicBezTo>
                    <a:pt x="6939" y="2694"/>
                    <a:pt x="2260" y="4018"/>
                    <a:pt x="1712" y="4132"/>
                  </a:cubicBezTo>
                  <a:cubicBezTo>
                    <a:pt x="1679" y="4138"/>
                    <a:pt x="1651" y="4141"/>
                    <a:pt x="1627" y="4141"/>
                  </a:cubicBezTo>
                  <a:cubicBezTo>
                    <a:pt x="1468" y="4141"/>
                    <a:pt x="1496" y="4017"/>
                    <a:pt x="1575" y="3858"/>
                  </a:cubicBezTo>
                  <a:lnTo>
                    <a:pt x="1575" y="3858"/>
                  </a:lnTo>
                  <a:cubicBezTo>
                    <a:pt x="457" y="4406"/>
                    <a:pt x="0" y="4999"/>
                    <a:pt x="1415" y="5502"/>
                  </a:cubicBezTo>
                  <a:cubicBezTo>
                    <a:pt x="2212" y="5785"/>
                    <a:pt x="3290" y="5907"/>
                    <a:pt x="4488" y="5907"/>
                  </a:cubicBezTo>
                  <a:cubicBezTo>
                    <a:pt x="8884" y="5907"/>
                    <a:pt x="14878" y="4258"/>
                    <a:pt x="14357" y="2877"/>
                  </a:cubicBezTo>
                  <a:cubicBezTo>
                    <a:pt x="14106" y="2237"/>
                    <a:pt x="12942" y="1142"/>
                    <a:pt x="115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4" name="Google Shape;3611;p43">
              <a:extLst>
                <a:ext uri="{FF2B5EF4-FFF2-40B4-BE49-F238E27FC236}">
                  <a16:creationId xmlns:a16="http://schemas.microsoft.com/office/drawing/2014/main" id="{6B24707A-09F9-327C-25C7-27F4132C1504}"/>
                </a:ext>
              </a:extLst>
            </p:cNvPr>
            <p:cNvSpPr/>
            <p:nvPr/>
          </p:nvSpPr>
          <p:spPr>
            <a:xfrm>
              <a:off x="6888508" y="5010720"/>
              <a:ext cx="340304" cy="67894"/>
            </a:xfrm>
            <a:custGeom>
              <a:avLst/>
              <a:gdLst/>
              <a:ahLst/>
              <a:cxnLst/>
              <a:rect l="l" t="t" r="r" b="b"/>
              <a:pathLst>
                <a:path w="12646" h="2523" extrusionOk="0">
                  <a:moveTo>
                    <a:pt x="11188" y="1"/>
                  </a:moveTo>
                  <a:cubicBezTo>
                    <a:pt x="10174" y="1"/>
                    <a:pt x="8841" y="109"/>
                    <a:pt x="7076" y="355"/>
                  </a:cubicBezTo>
                  <a:cubicBezTo>
                    <a:pt x="3059" y="926"/>
                    <a:pt x="1005" y="1656"/>
                    <a:pt x="0" y="2158"/>
                  </a:cubicBezTo>
                  <a:cubicBezTo>
                    <a:pt x="779" y="2412"/>
                    <a:pt x="1802" y="2523"/>
                    <a:pt x="2932" y="2523"/>
                  </a:cubicBezTo>
                  <a:cubicBezTo>
                    <a:pt x="6671" y="2523"/>
                    <a:pt x="11576" y="1313"/>
                    <a:pt x="12646" y="104"/>
                  </a:cubicBezTo>
                  <a:cubicBezTo>
                    <a:pt x="12253" y="37"/>
                    <a:pt x="11774" y="1"/>
                    <a:pt x="1118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5" name="Google Shape;3612;p43">
              <a:extLst>
                <a:ext uri="{FF2B5EF4-FFF2-40B4-BE49-F238E27FC236}">
                  <a16:creationId xmlns:a16="http://schemas.microsoft.com/office/drawing/2014/main" id="{FF792B33-852E-932B-1DCF-34EC278C85E1}"/>
                </a:ext>
              </a:extLst>
            </p:cNvPr>
            <p:cNvSpPr/>
            <p:nvPr/>
          </p:nvSpPr>
          <p:spPr>
            <a:xfrm>
              <a:off x="6976342" y="4903564"/>
              <a:ext cx="215011" cy="73114"/>
            </a:xfrm>
            <a:custGeom>
              <a:avLst/>
              <a:gdLst/>
              <a:ahLst/>
              <a:cxnLst/>
              <a:rect l="l" t="t" r="r" b="b"/>
              <a:pathLst>
                <a:path w="7990" h="2717" extrusionOk="0">
                  <a:moveTo>
                    <a:pt x="6049" y="0"/>
                  </a:moveTo>
                  <a:cubicBezTo>
                    <a:pt x="3105" y="160"/>
                    <a:pt x="480" y="1895"/>
                    <a:pt x="0" y="2237"/>
                  </a:cubicBezTo>
                  <a:lnTo>
                    <a:pt x="1712" y="2716"/>
                  </a:lnTo>
                  <a:cubicBezTo>
                    <a:pt x="2922" y="2420"/>
                    <a:pt x="5730" y="1758"/>
                    <a:pt x="7989" y="1644"/>
                  </a:cubicBezTo>
                  <a:cubicBezTo>
                    <a:pt x="7419" y="1119"/>
                    <a:pt x="6734" y="571"/>
                    <a:pt x="604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6" name="Google Shape;3613;p43">
              <a:extLst>
                <a:ext uri="{FF2B5EF4-FFF2-40B4-BE49-F238E27FC236}">
                  <a16:creationId xmlns:a16="http://schemas.microsoft.com/office/drawing/2014/main" id="{E2370429-BE52-A546-DF06-6A1EFE669554}"/>
                </a:ext>
              </a:extLst>
            </p:cNvPr>
            <p:cNvSpPr/>
            <p:nvPr/>
          </p:nvSpPr>
          <p:spPr>
            <a:xfrm>
              <a:off x="6863939" y="4990457"/>
              <a:ext cx="381369" cy="88103"/>
            </a:xfrm>
            <a:custGeom>
              <a:avLst/>
              <a:gdLst/>
              <a:ahLst/>
              <a:cxnLst/>
              <a:rect l="l" t="t" r="r" b="b"/>
              <a:pathLst>
                <a:path w="14172" h="3274" extrusionOk="0">
                  <a:moveTo>
                    <a:pt x="11656" y="1"/>
                  </a:moveTo>
                  <a:cubicBezTo>
                    <a:pt x="10647" y="1"/>
                    <a:pt x="9315" y="108"/>
                    <a:pt x="7556" y="355"/>
                  </a:cubicBezTo>
                  <a:cubicBezTo>
                    <a:pt x="2762" y="1039"/>
                    <a:pt x="754" y="1952"/>
                    <a:pt x="0" y="2386"/>
                  </a:cubicBezTo>
                  <a:cubicBezTo>
                    <a:pt x="23" y="2409"/>
                    <a:pt x="46" y="2432"/>
                    <a:pt x="69" y="2455"/>
                  </a:cubicBezTo>
                  <a:cubicBezTo>
                    <a:pt x="2817" y="905"/>
                    <a:pt x="8503" y="384"/>
                    <a:pt x="9741" y="384"/>
                  </a:cubicBezTo>
                  <a:cubicBezTo>
                    <a:pt x="9871" y="384"/>
                    <a:pt x="9951" y="390"/>
                    <a:pt x="9975" y="400"/>
                  </a:cubicBezTo>
                  <a:cubicBezTo>
                    <a:pt x="10249" y="515"/>
                    <a:pt x="9541" y="629"/>
                    <a:pt x="6186" y="1154"/>
                  </a:cubicBezTo>
                  <a:cubicBezTo>
                    <a:pt x="3630" y="1564"/>
                    <a:pt x="1598" y="2432"/>
                    <a:pt x="731" y="2843"/>
                  </a:cubicBezTo>
                  <a:cubicBezTo>
                    <a:pt x="754" y="2843"/>
                    <a:pt x="776" y="2866"/>
                    <a:pt x="799" y="2866"/>
                  </a:cubicBezTo>
                  <a:cubicBezTo>
                    <a:pt x="1596" y="3151"/>
                    <a:pt x="2676" y="3274"/>
                    <a:pt x="3874" y="3274"/>
                  </a:cubicBezTo>
                  <a:cubicBezTo>
                    <a:pt x="8237" y="3274"/>
                    <a:pt x="14171" y="1642"/>
                    <a:pt x="13741" y="263"/>
                  </a:cubicBezTo>
                  <a:cubicBezTo>
                    <a:pt x="13275" y="97"/>
                    <a:pt x="12610" y="1"/>
                    <a:pt x="116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7" name="Google Shape;3614;p43">
              <a:extLst>
                <a:ext uri="{FF2B5EF4-FFF2-40B4-BE49-F238E27FC236}">
                  <a16:creationId xmlns:a16="http://schemas.microsoft.com/office/drawing/2014/main" id="{DCD08ED3-A1FC-C57C-98B2-9793AA57CC5B}"/>
                </a:ext>
              </a:extLst>
            </p:cNvPr>
            <p:cNvSpPr/>
            <p:nvPr/>
          </p:nvSpPr>
          <p:spPr>
            <a:xfrm>
              <a:off x="7122571" y="4843367"/>
              <a:ext cx="462502" cy="273917"/>
            </a:xfrm>
            <a:custGeom>
              <a:avLst/>
              <a:gdLst/>
              <a:ahLst/>
              <a:cxnLst/>
              <a:rect l="l" t="t" r="r" b="b"/>
              <a:pathLst>
                <a:path w="17187" h="10179" extrusionOk="0">
                  <a:moveTo>
                    <a:pt x="9494" y="0"/>
                  </a:moveTo>
                  <a:cubicBezTo>
                    <a:pt x="9494" y="0"/>
                    <a:pt x="1437" y="4725"/>
                    <a:pt x="661" y="6437"/>
                  </a:cubicBezTo>
                  <a:cubicBezTo>
                    <a:pt x="0" y="7894"/>
                    <a:pt x="6947" y="10178"/>
                    <a:pt x="11366" y="10178"/>
                  </a:cubicBezTo>
                  <a:cubicBezTo>
                    <a:pt x="12138" y="10178"/>
                    <a:pt x="12833" y="10108"/>
                    <a:pt x="13397" y="9952"/>
                  </a:cubicBezTo>
                  <a:cubicBezTo>
                    <a:pt x="17186" y="8879"/>
                    <a:pt x="8193" y="6300"/>
                    <a:pt x="8193" y="6300"/>
                  </a:cubicBezTo>
                  <a:lnTo>
                    <a:pt x="12644" y="5387"/>
                  </a:lnTo>
                  <a:cubicBezTo>
                    <a:pt x="12644" y="5387"/>
                    <a:pt x="11343" y="662"/>
                    <a:pt x="949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8" name="Google Shape;3615;p43">
              <a:extLst>
                <a:ext uri="{FF2B5EF4-FFF2-40B4-BE49-F238E27FC236}">
                  <a16:creationId xmlns:a16="http://schemas.microsoft.com/office/drawing/2014/main" id="{16F61CE4-34F2-1290-C6F9-5B3200460C9D}"/>
                </a:ext>
              </a:extLst>
            </p:cNvPr>
            <p:cNvSpPr/>
            <p:nvPr/>
          </p:nvSpPr>
          <p:spPr>
            <a:xfrm>
              <a:off x="7164900" y="4843367"/>
              <a:ext cx="297948" cy="205673"/>
            </a:xfrm>
            <a:custGeom>
              <a:avLst/>
              <a:gdLst/>
              <a:ahLst/>
              <a:cxnLst/>
              <a:rect l="l" t="t" r="r" b="b"/>
              <a:pathLst>
                <a:path w="11072" h="7643" extrusionOk="0">
                  <a:moveTo>
                    <a:pt x="7921" y="0"/>
                  </a:moveTo>
                  <a:cubicBezTo>
                    <a:pt x="7921" y="0"/>
                    <a:pt x="2306" y="3310"/>
                    <a:pt x="1" y="5387"/>
                  </a:cubicBezTo>
                  <a:cubicBezTo>
                    <a:pt x="1941" y="6049"/>
                    <a:pt x="5890" y="7441"/>
                    <a:pt x="6209" y="7624"/>
                  </a:cubicBezTo>
                  <a:cubicBezTo>
                    <a:pt x="6235" y="7637"/>
                    <a:pt x="6265" y="7643"/>
                    <a:pt x="6299" y="7643"/>
                  </a:cubicBezTo>
                  <a:cubicBezTo>
                    <a:pt x="6630" y="7643"/>
                    <a:pt x="7329" y="7077"/>
                    <a:pt x="7784" y="6642"/>
                  </a:cubicBezTo>
                  <a:cubicBezTo>
                    <a:pt x="7099" y="6437"/>
                    <a:pt x="6620" y="6300"/>
                    <a:pt x="6620" y="6300"/>
                  </a:cubicBezTo>
                  <a:lnTo>
                    <a:pt x="7761" y="6049"/>
                  </a:lnTo>
                  <a:cubicBezTo>
                    <a:pt x="6666" y="5661"/>
                    <a:pt x="4064" y="4725"/>
                    <a:pt x="3904" y="4406"/>
                  </a:cubicBezTo>
                  <a:cubicBezTo>
                    <a:pt x="3676" y="4018"/>
                    <a:pt x="4634" y="2648"/>
                    <a:pt x="6871" y="2077"/>
                  </a:cubicBezTo>
                  <a:cubicBezTo>
                    <a:pt x="6995" y="2047"/>
                    <a:pt x="7117" y="2032"/>
                    <a:pt x="7239" y="2032"/>
                  </a:cubicBezTo>
                  <a:cubicBezTo>
                    <a:pt x="8750" y="2032"/>
                    <a:pt x="10046" y="4274"/>
                    <a:pt x="10637" y="5478"/>
                  </a:cubicBezTo>
                  <a:lnTo>
                    <a:pt x="11071" y="5387"/>
                  </a:lnTo>
                  <a:cubicBezTo>
                    <a:pt x="11071" y="5387"/>
                    <a:pt x="9770" y="662"/>
                    <a:pt x="792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9" name="Google Shape;3616;p43">
              <a:extLst>
                <a:ext uri="{FF2B5EF4-FFF2-40B4-BE49-F238E27FC236}">
                  <a16:creationId xmlns:a16="http://schemas.microsoft.com/office/drawing/2014/main" id="{30DCC24C-1EE1-60C9-5655-771CDB238856}"/>
                </a:ext>
              </a:extLst>
            </p:cNvPr>
            <p:cNvSpPr/>
            <p:nvPr/>
          </p:nvSpPr>
          <p:spPr>
            <a:xfrm>
              <a:off x="7122571" y="4929963"/>
              <a:ext cx="462502" cy="187321"/>
            </a:xfrm>
            <a:custGeom>
              <a:avLst/>
              <a:gdLst/>
              <a:ahLst/>
              <a:cxnLst/>
              <a:rect l="l" t="t" r="r" b="b"/>
              <a:pathLst>
                <a:path w="17187" h="6961" extrusionOk="0">
                  <a:moveTo>
                    <a:pt x="4404" y="1"/>
                  </a:moveTo>
                  <a:cubicBezTo>
                    <a:pt x="2624" y="1233"/>
                    <a:pt x="1003" y="2489"/>
                    <a:pt x="661" y="3219"/>
                  </a:cubicBezTo>
                  <a:cubicBezTo>
                    <a:pt x="0" y="4676"/>
                    <a:pt x="6947" y="6960"/>
                    <a:pt x="11366" y="6960"/>
                  </a:cubicBezTo>
                  <a:cubicBezTo>
                    <a:pt x="12138" y="6960"/>
                    <a:pt x="12833" y="6890"/>
                    <a:pt x="13397" y="6734"/>
                  </a:cubicBezTo>
                  <a:cubicBezTo>
                    <a:pt x="17186" y="5661"/>
                    <a:pt x="8193" y="3082"/>
                    <a:pt x="8193" y="3082"/>
                  </a:cubicBezTo>
                  <a:lnTo>
                    <a:pt x="10293" y="2648"/>
                  </a:lnTo>
                  <a:cubicBezTo>
                    <a:pt x="9814" y="2260"/>
                    <a:pt x="7326" y="366"/>
                    <a:pt x="44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0" name="Google Shape;3617;p43">
              <a:extLst>
                <a:ext uri="{FF2B5EF4-FFF2-40B4-BE49-F238E27FC236}">
                  <a16:creationId xmlns:a16="http://schemas.microsoft.com/office/drawing/2014/main" id="{773E4E37-DFEB-70A7-2B36-BA606390B28C}"/>
                </a:ext>
              </a:extLst>
            </p:cNvPr>
            <p:cNvSpPr/>
            <p:nvPr/>
          </p:nvSpPr>
          <p:spPr>
            <a:xfrm>
              <a:off x="7122571" y="4944710"/>
              <a:ext cx="399237" cy="172574"/>
            </a:xfrm>
            <a:custGeom>
              <a:avLst/>
              <a:gdLst/>
              <a:ahLst/>
              <a:cxnLst/>
              <a:rect l="l" t="t" r="r" b="b"/>
              <a:pathLst>
                <a:path w="14836" h="6413" extrusionOk="0">
                  <a:moveTo>
                    <a:pt x="3651" y="0"/>
                  </a:moveTo>
                  <a:cubicBezTo>
                    <a:pt x="2190" y="1028"/>
                    <a:pt x="935" y="2055"/>
                    <a:pt x="661" y="2671"/>
                  </a:cubicBezTo>
                  <a:cubicBezTo>
                    <a:pt x="0" y="4128"/>
                    <a:pt x="6947" y="6412"/>
                    <a:pt x="11366" y="6412"/>
                  </a:cubicBezTo>
                  <a:cubicBezTo>
                    <a:pt x="12138" y="6412"/>
                    <a:pt x="12833" y="6342"/>
                    <a:pt x="13397" y="6186"/>
                  </a:cubicBezTo>
                  <a:cubicBezTo>
                    <a:pt x="14835" y="5775"/>
                    <a:pt x="14424" y="5136"/>
                    <a:pt x="13329" y="4520"/>
                  </a:cubicBezTo>
                  <a:lnTo>
                    <a:pt x="13329" y="4520"/>
                  </a:lnTo>
                  <a:cubicBezTo>
                    <a:pt x="13405" y="4673"/>
                    <a:pt x="13418" y="4810"/>
                    <a:pt x="13285" y="4810"/>
                  </a:cubicBezTo>
                  <a:cubicBezTo>
                    <a:pt x="13260" y="4810"/>
                    <a:pt x="13229" y="4805"/>
                    <a:pt x="13192" y="4794"/>
                  </a:cubicBezTo>
                  <a:cubicBezTo>
                    <a:pt x="12644" y="4634"/>
                    <a:pt x="8079" y="2991"/>
                    <a:pt x="6641" y="2831"/>
                  </a:cubicBezTo>
                  <a:cubicBezTo>
                    <a:pt x="5417" y="2697"/>
                    <a:pt x="7078" y="2355"/>
                    <a:pt x="8145" y="2355"/>
                  </a:cubicBezTo>
                  <a:cubicBezTo>
                    <a:pt x="8351" y="2355"/>
                    <a:pt x="8536" y="2368"/>
                    <a:pt x="8672" y="2397"/>
                  </a:cubicBezTo>
                  <a:cubicBezTo>
                    <a:pt x="8695" y="2420"/>
                    <a:pt x="8718" y="2420"/>
                    <a:pt x="8741" y="2420"/>
                  </a:cubicBezTo>
                  <a:lnTo>
                    <a:pt x="9083" y="2351"/>
                  </a:lnTo>
                  <a:cubicBezTo>
                    <a:pt x="9289" y="2123"/>
                    <a:pt x="9015" y="1575"/>
                    <a:pt x="9015" y="1575"/>
                  </a:cubicBezTo>
                  <a:cubicBezTo>
                    <a:pt x="9015" y="1575"/>
                    <a:pt x="5888" y="617"/>
                    <a:pt x="365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1" name="Google Shape;3618;p43">
              <a:extLst>
                <a:ext uri="{FF2B5EF4-FFF2-40B4-BE49-F238E27FC236}">
                  <a16:creationId xmlns:a16="http://schemas.microsoft.com/office/drawing/2014/main" id="{99D3DE89-9BA8-D4FE-B296-3A3829A8FFB8}"/>
                </a:ext>
              </a:extLst>
            </p:cNvPr>
            <p:cNvSpPr/>
            <p:nvPr/>
          </p:nvSpPr>
          <p:spPr>
            <a:xfrm>
              <a:off x="7144018" y="5033082"/>
              <a:ext cx="335406" cy="84174"/>
            </a:xfrm>
            <a:custGeom>
              <a:avLst/>
              <a:gdLst/>
              <a:ahLst/>
              <a:cxnLst/>
              <a:rect l="l" t="t" r="r" b="b"/>
              <a:pathLst>
                <a:path w="12464" h="3128" extrusionOk="0">
                  <a:moveTo>
                    <a:pt x="657" y="0"/>
                  </a:moveTo>
                  <a:cubicBezTo>
                    <a:pt x="415" y="0"/>
                    <a:pt x="197" y="9"/>
                    <a:pt x="1" y="26"/>
                  </a:cubicBezTo>
                  <a:cubicBezTo>
                    <a:pt x="1073" y="1424"/>
                    <a:pt x="6725" y="3127"/>
                    <a:pt x="10525" y="3127"/>
                  </a:cubicBezTo>
                  <a:cubicBezTo>
                    <a:pt x="11255" y="3127"/>
                    <a:pt x="11916" y="3065"/>
                    <a:pt x="12463" y="2925"/>
                  </a:cubicBezTo>
                  <a:cubicBezTo>
                    <a:pt x="11505" y="2377"/>
                    <a:pt x="9496" y="1510"/>
                    <a:pt x="5524" y="665"/>
                  </a:cubicBezTo>
                  <a:cubicBezTo>
                    <a:pt x="3287" y="180"/>
                    <a:pt x="1735" y="0"/>
                    <a:pt x="657"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2" name="Google Shape;3619;p43">
              <a:extLst>
                <a:ext uri="{FF2B5EF4-FFF2-40B4-BE49-F238E27FC236}">
                  <a16:creationId xmlns:a16="http://schemas.microsoft.com/office/drawing/2014/main" id="{942F82F6-46CC-EB91-9570-F5E3732E45E8}"/>
                </a:ext>
              </a:extLst>
            </p:cNvPr>
            <p:cNvSpPr/>
            <p:nvPr/>
          </p:nvSpPr>
          <p:spPr>
            <a:xfrm>
              <a:off x="7185782" y="4929963"/>
              <a:ext cx="213800" cy="81107"/>
            </a:xfrm>
            <a:custGeom>
              <a:avLst/>
              <a:gdLst/>
              <a:ahLst/>
              <a:cxnLst/>
              <a:rect l="l" t="t" r="r" b="b"/>
              <a:pathLst>
                <a:path w="7945" h="3014" extrusionOk="0">
                  <a:moveTo>
                    <a:pt x="2055" y="1"/>
                  </a:moveTo>
                  <a:cubicBezTo>
                    <a:pt x="1325" y="526"/>
                    <a:pt x="594" y="1028"/>
                    <a:pt x="1" y="1507"/>
                  </a:cubicBezTo>
                  <a:cubicBezTo>
                    <a:pt x="2238" y="1758"/>
                    <a:pt x="5000" y="2626"/>
                    <a:pt x="6187" y="3014"/>
                  </a:cubicBezTo>
                  <a:lnTo>
                    <a:pt x="7944" y="2648"/>
                  </a:lnTo>
                  <a:cubicBezTo>
                    <a:pt x="7465" y="2260"/>
                    <a:pt x="4977" y="366"/>
                    <a:pt x="20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3" name="Google Shape;3620;p43">
              <a:extLst>
                <a:ext uri="{FF2B5EF4-FFF2-40B4-BE49-F238E27FC236}">
                  <a16:creationId xmlns:a16="http://schemas.microsoft.com/office/drawing/2014/main" id="{C9E168E6-6E9F-CD76-D5DF-755C4C4DB7FD}"/>
                </a:ext>
              </a:extLst>
            </p:cNvPr>
            <p:cNvSpPr/>
            <p:nvPr/>
          </p:nvSpPr>
          <p:spPr>
            <a:xfrm>
              <a:off x="7125181" y="5013465"/>
              <a:ext cx="380050" cy="103846"/>
            </a:xfrm>
            <a:custGeom>
              <a:avLst/>
              <a:gdLst/>
              <a:ahLst/>
              <a:cxnLst/>
              <a:rect l="l" t="t" r="r" b="b"/>
              <a:pathLst>
                <a:path w="14123" h="3859" extrusionOk="0">
                  <a:moveTo>
                    <a:pt x="1905" y="1"/>
                  </a:moveTo>
                  <a:cubicBezTo>
                    <a:pt x="1339" y="1"/>
                    <a:pt x="903" y="52"/>
                    <a:pt x="564" y="139"/>
                  </a:cubicBezTo>
                  <a:cubicBezTo>
                    <a:pt x="1" y="1594"/>
                    <a:pt x="6864" y="3859"/>
                    <a:pt x="11261" y="3859"/>
                  </a:cubicBezTo>
                  <a:cubicBezTo>
                    <a:pt x="12035" y="3859"/>
                    <a:pt x="12733" y="3788"/>
                    <a:pt x="13300" y="3631"/>
                  </a:cubicBezTo>
                  <a:cubicBezTo>
                    <a:pt x="13323" y="3608"/>
                    <a:pt x="13346" y="3608"/>
                    <a:pt x="13369" y="3608"/>
                  </a:cubicBezTo>
                  <a:cubicBezTo>
                    <a:pt x="12524" y="3129"/>
                    <a:pt x="10561" y="2125"/>
                    <a:pt x="8051" y="1554"/>
                  </a:cubicBezTo>
                  <a:cubicBezTo>
                    <a:pt x="4718" y="801"/>
                    <a:pt x="4033" y="641"/>
                    <a:pt x="4307" y="550"/>
                  </a:cubicBezTo>
                  <a:cubicBezTo>
                    <a:pt x="4321" y="543"/>
                    <a:pt x="4355" y="540"/>
                    <a:pt x="4406" y="540"/>
                  </a:cubicBezTo>
                  <a:cubicBezTo>
                    <a:pt x="5278" y="540"/>
                    <a:pt x="11294" y="1454"/>
                    <a:pt x="14054" y="3243"/>
                  </a:cubicBezTo>
                  <a:cubicBezTo>
                    <a:pt x="14076" y="3243"/>
                    <a:pt x="14099" y="3220"/>
                    <a:pt x="14122" y="3197"/>
                  </a:cubicBezTo>
                  <a:cubicBezTo>
                    <a:pt x="13392" y="2695"/>
                    <a:pt x="11451" y="1668"/>
                    <a:pt x="6727" y="664"/>
                  </a:cubicBezTo>
                  <a:cubicBezTo>
                    <a:pt x="4515" y="186"/>
                    <a:pt x="2978" y="1"/>
                    <a:pt x="190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4" name="Google Shape;3621;p43">
              <a:extLst>
                <a:ext uri="{FF2B5EF4-FFF2-40B4-BE49-F238E27FC236}">
                  <a16:creationId xmlns:a16="http://schemas.microsoft.com/office/drawing/2014/main" id="{1034B205-EBE1-16FA-4C09-93879638BC7F}"/>
                </a:ext>
              </a:extLst>
            </p:cNvPr>
            <p:cNvSpPr/>
            <p:nvPr/>
          </p:nvSpPr>
          <p:spPr>
            <a:xfrm>
              <a:off x="6280422" y="4026137"/>
              <a:ext cx="832918" cy="540837"/>
            </a:xfrm>
            <a:custGeom>
              <a:avLst/>
              <a:gdLst/>
              <a:ahLst/>
              <a:cxnLst/>
              <a:rect l="l" t="t" r="r" b="b"/>
              <a:pathLst>
                <a:path w="30952" h="20098" extrusionOk="0">
                  <a:moveTo>
                    <a:pt x="26124" y="0"/>
                  </a:moveTo>
                  <a:cubicBezTo>
                    <a:pt x="25352" y="0"/>
                    <a:pt x="24738" y="92"/>
                    <a:pt x="24538" y="286"/>
                  </a:cubicBezTo>
                  <a:cubicBezTo>
                    <a:pt x="24538" y="286"/>
                    <a:pt x="21068" y="6175"/>
                    <a:pt x="19927" y="6928"/>
                  </a:cubicBezTo>
                  <a:cubicBezTo>
                    <a:pt x="16663" y="9050"/>
                    <a:pt x="13239" y="10899"/>
                    <a:pt x="10066" y="13136"/>
                  </a:cubicBezTo>
                  <a:cubicBezTo>
                    <a:pt x="9556" y="13491"/>
                    <a:pt x="8918" y="13580"/>
                    <a:pt x="8240" y="13580"/>
                  </a:cubicBezTo>
                  <a:cubicBezTo>
                    <a:pt x="7555" y="13580"/>
                    <a:pt x="6830" y="13489"/>
                    <a:pt x="6155" y="13489"/>
                  </a:cubicBezTo>
                  <a:cubicBezTo>
                    <a:pt x="5735" y="13489"/>
                    <a:pt x="5335" y="13524"/>
                    <a:pt x="4976" y="13638"/>
                  </a:cubicBezTo>
                  <a:cubicBezTo>
                    <a:pt x="4314" y="13867"/>
                    <a:pt x="5387" y="14255"/>
                    <a:pt x="5707" y="14460"/>
                  </a:cubicBezTo>
                  <a:cubicBezTo>
                    <a:pt x="5603" y="14452"/>
                    <a:pt x="5504" y="14449"/>
                    <a:pt x="5410" y="14449"/>
                  </a:cubicBezTo>
                  <a:cubicBezTo>
                    <a:pt x="4377" y="14449"/>
                    <a:pt x="3842" y="14883"/>
                    <a:pt x="3173" y="15259"/>
                  </a:cubicBezTo>
                  <a:cubicBezTo>
                    <a:pt x="2876" y="15442"/>
                    <a:pt x="2580" y="15601"/>
                    <a:pt x="2306" y="15807"/>
                  </a:cubicBezTo>
                  <a:cubicBezTo>
                    <a:pt x="1849" y="16126"/>
                    <a:pt x="0" y="17793"/>
                    <a:pt x="982" y="18112"/>
                  </a:cubicBezTo>
                  <a:cubicBezTo>
                    <a:pt x="1187" y="18158"/>
                    <a:pt x="1438" y="18112"/>
                    <a:pt x="1621" y="18181"/>
                  </a:cubicBezTo>
                  <a:cubicBezTo>
                    <a:pt x="1872" y="18295"/>
                    <a:pt x="1849" y="18409"/>
                    <a:pt x="2077" y="18569"/>
                  </a:cubicBezTo>
                  <a:cubicBezTo>
                    <a:pt x="2260" y="18683"/>
                    <a:pt x="2488" y="18683"/>
                    <a:pt x="2694" y="18683"/>
                  </a:cubicBezTo>
                  <a:cubicBezTo>
                    <a:pt x="2751" y="18685"/>
                    <a:pt x="2806" y="18686"/>
                    <a:pt x="2860" y="18686"/>
                  </a:cubicBezTo>
                  <a:cubicBezTo>
                    <a:pt x="3324" y="18686"/>
                    <a:pt x="3682" y="18602"/>
                    <a:pt x="4132" y="18500"/>
                  </a:cubicBezTo>
                  <a:cubicBezTo>
                    <a:pt x="5113" y="18249"/>
                    <a:pt x="5981" y="17724"/>
                    <a:pt x="6871" y="17450"/>
                  </a:cubicBezTo>
                  <a:lnTo>
                    <a:pt x="6871" y="17450"/>
                  </a:lnTo>
                  <a:cubicBezTo>
                    <a:pt x="6734" y="18066"/>
                    <a:pt x="6460" y="18728"/>
                    <a:pt x="6848" y="19299"/>
                  </a:cubicBezTo>
                  <a:cubicBezTo>
                    <a:pt x="7112" y="19644"/>
                    <a:pt x="7773" y="20097"/>
                    <a:pt x="8237" y="20097"/>
                  </a:cubicBezTo>
                  <a:cubicBezTo>
                    <a:pt x="8295" y="20097"/>
                    <a:pt x="8349" y="20090"/>
                    <a:pt x="8400" y="20075"/>
                  </a:cubicBezTo>
                  <a:cubicBezTo>
                    <a:pt x="9016" y="19892"/>
                    <a:pt x="8788" y="19231"/>
                    <a:pt x="8834" y="18774"/>
                  </a:cubicBezTo>
                  <a:cubicBezTo>
                    <a:pt x="8925" y="17975"/>
                    <a:pt x="9473" y="17952"/>
                    <a:pt x="10112" y="17701"/>
                  </a:cubicBezTo>
                  <a:cubicBezTo>
                    <a:pt x="10614" y="17496"/>
                    <a:pt x="10911" y="17222"/>
                    <a:pt x="11230" y="16811"/>
                  </a:cubicBezTo>
                  <a:cubicBezTo>
                    <a:pt x="11482" y="16492"/>
                    <a:pt x="11755" y="15875"/>
                    <a:pt x="12075" y="15647"/>
                  </a:cubicBezTo>
                  <a:cubicBezTo>
                    <a:pt x="12326" y="15487"/>
                    <a:pt x="12851" y="15487"/>
                    <a:pt x="13148" y="15419"/>
                  </a:cubicBezTo>
                  <a:cubicBezTo>
                    <a:pt x="13992" y="15213"/>
                    <a:pt x="14837" y="14985"/>
                    <a:pt x="15681" y="14757"/>
                  </a:cubicBezTo>
                  <a:cubicBezTo>
                    <a:pt x="17325" y="14323"/>
                    <a:pt x="18991" y="13821"/>
                    <a:pt x="20589" y="13205"/>
                  </a:cubicBezTo>
                  <a:cubicBezTo>
                    <a:pt x="21890" y="12703"/>
                    <a:pt x="23351" y="12155"/>
                    <a:pt x="24401" y="11173"/>
                  </a:cubicBezTo>
                  <a:cubicBezTo>
                    <a:pt x="26934" y="8777"/>
                    <a:pt x="30951" y="2819"/>
                    <a:pt x="30860" y="1495"/>
                  </a:cubicBezTo>
                  <a:cubicBezTo>
                    <a:pt x="30796" y="542"/>
                    <a:pt x="27996" y="0"/>
                    <a:pt x="2612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5" name="Google Shape;3622;p43">
              <a:extLst>
                <a:ext uri="{FF2B5EF4-FFF2-40B4-BE49-F238E27FC236}">
                  <a16:creationId xmlns:a16="http://schemas.microsoft.com/office/drawing/2014/main" id="{2B5CE222-4381-2001-C817-01F1484F2484}"/>
                </a:ext>
              </a:extLst>
            </p:cNvPr>
            <p:cNvSpPr/>
            <p:nvPr/>
          </p:nvSpPr>
          <p:spPr>
            <a:xfrm>
              <a:off x="6294550" y="4026137"/>
              <a:ext cx="818791" cy="540837"/>
            </a:xfrm>
            <a:custGeom>
              <a:avLst/>
              <a:gdLst/>
              <a:ahLst/>
              <a:cxnLst/>
              <a:rect l="l" t="t" r="r" b="b"/>
              <a:pathLst>
                <a:path w="30427" h="20098" extrusionOk="0">
                  <a:moveTo>
                    <a:pt x="25599" y="0"/>
                  </a:moveTo>
                  <a:cubicBezTo>
                    <a:pt x="24827" y="0"/>
                    <a:pt x="24213" y="92"/>
                    <a:pt x="24013" y="286"/>
                  </a:cubicBezTo>
                  <a:cubicBezTo>
                    <a:pt x="24013" y="286"/>
                    <a:pt x="20543" y="6175"/>
                    <a:pt x="19402" y="6928"/>
                  </a:cubicBezTo>
                  <a:cubicBezTo>
                    <a:pt x="19379" y="6928"/>
                    <a:pt x="19356" y="6951"/>
                    <a:pt x="19333" y="6973"/>
                  </a:cubicBezTo>
                  <a:cubicBezTo>
                    <a:pt x="19394" y="6972"/>
                    <a:pt x="19455" y="6972"/>
                    <a:pt x="19517" y="6972"/>
                  </a:cubicBezTo>
                  <a:cubicBezTo>
                    <a:pt x="20909" y="6972"/>
                    <a:pt x="22688" y="7233"/>
                    <a:pt x="23191" y="8457"/>
                  </a:cubicBezTo>
                  <a:cubicBezTo>
                    <a:pt x="24021" y="10468"/>
                    <a:pt x="16858" y="14048"/>
                    <a:pt x="13442" y="14048"/>
                  </a:cubicBezTo>
                  <a:cubicBezTo>
                    <a:pt x="13291" y="14048"/>
                    <a:pt x="13147" y="14041"/>
                    <a:pt x="13011" y="14026"/>
                  </a:cubicBezTo>
                  <a:cubicBezTo>
                    <a:pt x="11436" y="13867"/>
                    <a:pt x="11093" y="12931"/>
                    <a:pt x="11139" y="12063"/>
                  </a:cubicBezTo>
                  <a:lnTo>
                    <a:pt x="11139" y="12063"/>
                  </a:lnTo>
                  <a:cubicBezTo>
                    <a:pt x="10591" y="12406"/>
                    <a:pt x="10066" y="12748"/>
                    <a:pt x="9541" y="13136"/>
                  </a:cubicBezTo>
                  <a:cubicBezTo>
                    <a:pt x="9199" y="13364"/>
                    <a:pt x="8811" y="13479"/>
                    <a:pt x="8400" y="13547"/>
                  </a:cubicBezTo>
                  <a:cubicBezTo>
                    <a:pt x="8765" y="13775"/>
                    <a:pt x="9176" y="14072"/>
                    <a:pt x="9496" y="14506"/>
                  </a:cubicBezTo>
                  <a:cubicBezTo>
                    <a:pt x="10311" y="15535"/>
                    <a:pt x="8506" y="18539"/>
                    <a:pt x="7339" y="18539"/>
                  </a:cubicBezTo>
                  <a:cubicBezTo>
                    <a:pt x="7263" y="18539"/>
                    <a:pt x="7191" y="18526"/>
                    <a:pt x="7122" y="18500"/>
                  </a:cubicBezTo>
                  <a:cubicBezTo>
                    <a:pt x="5981" y="18066"/>
                    <a:pt x="7259" y="16355"/>
                    <a:pt x="7259" y="16355"/>
                  </a:cubicBezTo>
                  <a:lnTo>
                    <a:pt x="7259" y="16355"/>
                  </a:lnTo>
                  <a:cubicBezTo>
                    <a:pt x="7259" y="16355"/>
                    <a:pt x="4091" y="17685"/>
                    <a:pt x="3057" y="17685"/>
                  </a:cubicBezTo>
                  <a:cubicBezTo>
                    <a:pt x="3016" y="17685"/>
                    <a:pt x="2979" y="17683"/>
                    <a:pt x="2945" y="17678"/>
                  </a:cubicBezTo>
                  <a:cubicBezTo>
                    <a:pt x="2032" y="17587"/>
                    <a:pt x="3721" y="16537"/>
                    <a:pt x="3721" y="16537"/>
                  </a:cubicBezTo>
                  <a:lnTo>
                    <a:pt x="3721" y="16537"/>
                  </a:lnTo>
                  <a:cubicBezTo>
                    <a:pt x="3721" y="16537"/>
                    <a:pt x="1712" y="17450"/>
                    <a:pt x="982" y="17450"/>
                  </a:cubicBezTo>
                  <a:cubicBezTo>
                    <a:pt x="754" y="17450"/>
                    <a:pt x="617" y="17268"/>
                    <a:pt x="525" y="17039"/>
                  </a:cubicBezTo>
                  <a:cubicBezTo>
                    <a:pt x="160" y="17496"/>
                    <a:pt x="0" y="17952"/>
                    <a:pt x="457" y="18112"/>
                  </a:cubicBezTo>
                  <a:cubicBezTo>
                    <a:pt x="662" y="18158"/>
                    <a:pt x="913" y="18112"/>
                    <a:pt x="1096" y="18181"/>
                  </a:cubicBezTo>
                  <a:cubicBezTo>
                    <a:pt x="1347" y="18295"/>
                    <a:pt x="1324" y="18409"/>
                    <a:pt x="1552" y="18569"/>
                  </a:cubicBezTo>
                  <a:cubicBezTo>
                    <a:pt x="1735" y="18683"/>
                    <a:pt x="1963" y="18683"/>
                    <a:pt x="2169" y="18683"/>
                  </a:cubicBezTo>
                  <a:cubicBezTo>
                    <a:pt x="2226" y="18685"/>
                    <a:pt x="2281" y="18686"/>
                    <a:pt x="2335" y="18686"/>
                  </a:cubicBezTo>
                  <a:cubicBezTo>
                    <a:pt x="2799" y="18686"/>
                    <a:pt x="3157" y="18602"/>
                    <a:pt x="3607" y="18500"/>
                  </a:cubicBezTo>
                  <a:cubicBezTo>
                    <a:pt x="4588" y="18249"/>
                    <a:pt x="5456" y="17724"/>
                    <a:pt x="6346" y="17450"/>
                  </a:cubicBezTo>
                  <a:lnTo>
                    <a:pt x="6346" y="17450"/>
                  </a:lnTo>
                  <a:cubicBezTo>
                    <a:pt x="6209" y="18066"/>
                    <a:pt x="5935" y="18728"/>
                    <a:pt x="6323" y="19299"/>
                  </a:cubicBezTo>
                  <a:cubicBezTo>
                    <a:pt x="6587" y="19644"/>
                    <a:pt x="7248" y="20097"/>
                    <a:pt x="7712" y="20097"/>
                  </a:cubicBezTo>
                  <a:cubicBezTo>
                    <a:pt x="7770" y="20097"/>
                    <a:pt x="7824" y="20090"/>
                    <a:pt x="7875" y="20075"/>
                  </a:cubicBezTo>
                  <a:cubicBezTo>
                    <a:pt x="8491" y="19892"/>
                    <a:pt x="8263" y="19231"/>
                    <a:pt x="8309" y="18774"/>
                  </a:cubicBezTo>
                  <a:cubicBezTo>
                    <a:pt x="8400" y="17975"/>
                    <a:pt x="8948" y="17952"/>
                    <a:pt x="9587" y="17701"/>
                  </a:cubicBezTo>
                  <a:cubicBezTo>
                    <a:pt x="10089" y="17496"/>
                    <a:pt x="10386" y="17222"/>
                    <a:pt x="10705" y="16811"/>
                  </a:cubicBezTo>
                  <a:cubicBezTo>
                    <a:pt x="10957" y="16492"/>
                    <a:pt x="11230" y="15875"/>
                    <a:pt x="11550" y="15647"/>
                  </a:cubicBezTo>
                  <a:cubicBezTo>
                    <a:pt x="11801" y="15487"/>
                    <a:pt x="12326" y="15487"/>
                    <a:pt x="12623" y="15419"/>
                  </a:cubicBezTo>
                  <a:cubicBezTo>
                    <a:pt x="13467" y="15213"/>
                    <a:pt x="14312" y="14985"/>
                    <a:pt x="15156" y="14757"/>
                  </a:cubicBezTo>
                  <a:cubicBezTo>
                    <a:pt x="16800" y="14323"/>
                    <a:pt x="18466" y="13821"/>
                    <a:pt x="20064" y="13205"/>
                  </a:cubicBezTo>
                  <a:cubicBezTo>
                    <a:pt x="21365" y="12703"/>
                    <a:pt x="22826" y="12155"/>
                    <a:pt x="23876" y="11173"/>
                  </a:cubicBezTo>
                  <a:cubicBezTo>
                    <a:pt x="26409" y="8777"/>
                    <a:pt x="30426" y="2819"/>
                    <a:pt x="30335" y="1495"/>
                  </a:cubicBezTo>
                  <a:cubicBezTo>
                    <a:pt x="30271" y="542"/>
                    <a:pt x="27471" y="0"/>
                    <a:pt x="25599"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6" name="Google Shape;3623;p43">
              <a:extLst>
                <a:ext uri="{FF2B5EF4-FFF2-40B4-BE49-F238E27FC236}">
                  <a16:creationId xmlns:a16="http://schemas.microsoft.com/office/drawing/2014/main" id="{2181B89A-555D-594B-6EF4-81CD4DD398A6}"/>
                </a:ext>
              </a:extLst>
            </p:cNvPr>
            <p:cNvSpPr/>
            <p:nvPr/>
          </p:nvSpPr>
          <p:spPr>
            <a:xfrm>
              <a:off x="6332628" y="4458473"/>
              <a:ext cx="123490" cy="74810"/>
            </a:xfrm>
            <a:custGeom>
              <a:avLst/>
              <a:gdLst/>
              <a:ahLst/>
              <a:cxnLst/>
              <a:rect l="l" t="t" r="r" b="b"/>
              <a:pathLst>
                <a:path w="4589" h="2780" extrusionOk="0">
                  <a:moveTo>
                    <a:pt x="3573" y="1"/>
                  </a:moveTo>
                  <a:cubicBezTo>
                    <a:pt x="3488" y="1"/>
                    <a:pt x="3252" y="66"/>
                    <a:pt x="2945" y="174"/>
                  </a:cubicBezTo>
                  <a:cubicBezTo>
                    <a:pt x="2762" y="266"/>
                    <a:pt x="2534" y="380"/>
                    <a:pt x="2306" y="471"/>
                  </a:cubicBezTo>
                  <a:cubicBezTo>
                    <a:pt x="2078" y="585"/>
                    <a:pt x="1849" y="722"/>
                    <a:pt x="1598" y="836"/>
                  </a:cubicBezTo>
                  <a:cubicBezTo>
                    <a:pt x="1347" y="951"/>
                    <a:pt x="1119" y="1042"/>
                    <a:pt x="868" y="1179"/>
                  </a:cubicBezTo>
                  <a:cubicBezTo>
                    <a:pt x="617" y="1293"/>
                    <a:pt x="411" y="1453"/>
                    <a:pt x="229" y="1635"/>
                  </a:cubicBezTo>
                  <a:cubicBezTo>
                    <a:pt x="160" y="1727"/>
                    <a:pt x="92" y="1818"/>
                    <a:pt x="46" y="1955"/>
                  </a:cubicBezTo>
                  <a:cubicBezTo>
                    <a:pt x="1" y="2069"/>
                    <a:pt x="1" y="2229"/>
                    <a:pt x="46" y="2343"/>
                  </a:cubicBezTo>
                  <a:cubicBezTo>
                    <a:pt x="69" y="2434"/>
                    <a:pt x="160" y="2503"/>
                    <a:pt x="183" y="2548"/>
                  </a:cubicBezTo>
                  <a:cubicBezTo>
                    <a:pt x="229" y="2571"/>
                    <a:pt x="252" y="2594"/>
                    <a:pt x="252" y="2594"/>
                  </a:cubicBezTo>
                  <a:cubicBezTo>
                    <a:pt x="252" y="2615"/>
                    <a:pt x="575" y="2778"/>
                    <a:pt x="975" y="2778"/>
                  </a:cubicBezTo>
                  <a:cubicBezTo>
                    <a:pt x="1000" y="2778"/>
                    <a:pt x="1025" y="2778"/>
                    <a:pt x="1050" y="2777"/>
                  </a:cubicBezTo>
                  <a:cubicBezTo>
                    <a:pt x="1095" y="2779"/>
                    <a:pt x="1140" y="2780"/>
                    <a:pt x="1187" y="2780"/>
                  </a:cubicBezTo>
                  <a:cubicBezTo>
                    <a:pt x="1600" y="2780"/>
                    <a:pt x="2108" y="2692"/>
                    <a:pt x="2580" y="2548"/>
                  </a:cubicBezTo>
                  <a:cubicBezTo>
                    <a:pt x="3653" y="2229"/>
                    <a:pt x="4588" y="1681"/>
                    <a:pt x="4566" y="1612"/>
                  </a:cubicBezTo>
                  <a:cubicBezTo>
                    <a:pt x="4564" y="1608"/>
                    <a:pt x="4557" y="1605"/>
                    <a:pt x="4546" y="1605"/>
                  </a:cubicBezTo>
                  <a:cubicBezTo>
                    <a:pt x="4398" y="1605"/>
                    <a:pt x="3463" y="1992"/>
                    <a:pt x="2488" y="2183"/>
                  </a:cubicBezTo>
                  <a:cubicBezTo>
                    <a:pt x="2130" y="2261"/>
                    <a:pt x="1771" y="2296"/>
                    <a:pt x="1463" y="2296"/>
                  </a:cubicBezTo>
                  <a:cubicBezTo>
                    <a:pt x="1321" y="2296"/>
                    <a:pt x="1189" y="2289"/>
                    <a:pt x="1073" y="2274"/>
                  </a:cubicBezTo>
                  <a:cubicBezTo>
                    <a:pt x="733" y="2254"/>
                    <a:pt x="568" y="2164"/>
                    <a:pt x="548" y="2158"/>
                  </a:cubicBezTo>
                  <a:lnTo>
                    <a:pt x="548" y="2158"/>
                  </a:lnTo>
                  <a:cubicBezTo>
                    <a:pt x="547" y="2137"/>
                    <a:pt x="526" y="2137"/>
                    <a:pt x="526" y="2137"/>
                  </a:cubicBezTo>
                  <a:cubicBezTo>
                    <a:pt x="526" y="2137"/>
                    <a:pt x="520" y="2143"/>
                    <a:pt x="517" y="2143"/>
                  </a:cubicBezTo>
                  <a:cubicBezTo>
                    <a:pt x="514" y="2143"/>
                    <a:pt x="514" y="2137"/>
                    <a:pt x="526" y="2115"/>
                  </a:cubicBezTo>
                  <a:cubicBezTo>
                    <a:pt x="526" y="2069"/>
                    <a:pt x="571" y="2023"/>
                    <a:pt x="617" y="1955"/>
                  </a:cubicBezTo>
                  <a:cubicBezTo>
                    <a:pt x="708" y="1818"/>
                    <a:pt x="891" y="1681"/>
                    <a:pt x="1073" y="1544"/>
                  </a:cubicBezTo>
                  <a:cubicBezTo>
                    <a:pt x="1256" y="1430"/>
                    <a:pt x="1530" y="1293"/>
                    <a:pt x="1781" y="1179"/>
                  </a:cubicBezTo>
                  <a:cubicBezTo>
                    <a:pt x="2009" y="1042"/>
                    <a:pt x="2237" y="882"/>
                    <a:pt x="2466" y="745"/>
                  </a:cubicBezTo>
                  <a:cubicBezTo>
                    <a:pt x="2671" y="608"/>
                    <a:pt x="2877" y="471"/>
                    <a:pt x="3036" y="357"/>
                  </a:cubicBezTo>
                  <a:cubicBezTo>
                    <a:pt x="3402" y="174"/>
                    <a:pt x="3630" y="37"/>
                    <a:pt x="3607" y="15"/>
                  </a:cubicBezTo>
                  <a:cubicBezTo>
                    <a:pt x="3607" y="5"/>
                    <a:pt x="3595" y="1"/>
                    <a:pt x="357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7" name="Google Shape;3624;p43">
              <a:extLst>
                <a:ext uri="{FF2B5EF4-FFF2-40B4-BE49-F238E27FC236}">
                  <a16:creationId xmlns:a16="http://schemas.microsoft.com/office/drawing/2014/main" id="{14D3E737-3ED8-EA1C-FA25-9D637A10FDEA}"/>
                </a:ext>
              </a:extLst>
            </p:cNvPr>
            <p:cNvSpPr/>
            <p:nvPr/>
          </p:nvSpPr>
          <p:spPr>
            <a:xfrm>
              <a:off x="6294550" y="4424916"/>
              <a:ext cx="154813" cy="94158"/>
            </a:xfrm>
            <a:custGeom>
              <a:avLst/>
              <a:gdLst/>
              <a:ahLst/>
              <a:cxnLst/>
              <a:rect l="l" t="t" r="r" b="b"/>
              <a:pathLst>
                <a:path w="5753" h="3499" extrusionOk="0">
                  <a:moveTo>
                    <a:pt x="5721" y="0"/>
                  </a:moveTo>
                  <a:cubicBezTo>
                    <a:pt x="5641" y="0"/>
                    <a:pt x="5420" y="45"/>
                    <a:pt x="5136" y="120"/>
                  </a:cubicBezTo>
                  <a:cubicBezTo>
                    <a:pt x="4771" y="189"/>
                    <a:pt x="4292" y="303"/>
                    <a:pt x="3789" y="440"/>
                  </a:cubicBezTo>
                  <a:cubicBezTo>
                    <a:pt x="3310" y="554"/>
                    <a:pt x="2831" y="691"/>
                    <a:pt x="2465" y="828"/>
                  </a:cubicBezTo>
                  <a:cubicBezTo>
                    <a:pt x="2100" y="942"/>
                    <a:pt x="1872" y="1056"/>
                    <a:pt x="1872" y="1056"/>
                  </a:cubicBezTo>
                  <a:cubicBezTo>
                    <a:pt x="1872" y="1056"/>
                    <a:pt x="1826" y="1079"/>
                    <a:pt x="1712" y="1148"/>
                  </a:cubicBezTo>
                  <a:cubicBezTo>
                    <a:pt x="1621" y="1193"/>
                    <a:pt x="1484" y="1262"/>
                    <a:pt x="1324" y="1376"/>
                  </a:cubicBezTo>
                  <a:cubicBezTo>
                    <a:pt x="1233" y="1421"/>
                    <a:pt x="1142" y="1490"/>
                    <a:pt x="1050" y="1536"/>
                  </a:cubicBezTo>
                  <a:cubicBezTo>
                    <a:pt x="1028" y="1558"/>
                    <a:pt x="1028" y="1558"/>
                    <a:pt x="982" y="1604"/>
                  </a:cubicBezTo>
                  <a:lnTo>
                    <a:pt x="913" y="1650"/>
                  </a:lnTo>
                  <a:cubicBezTo>
                    <a:pt x="868" y="1695"/>
                    <a:pt x="822" y="1741"/>
                    <a:pt x="776" y="1764"/>
                  </a:cubicBezTo>
                  <a:cubicBezTo>
                    <a:pt x="594" y="1924"/>
                    <a:pt x="411" y="2106"/>
                    <a:pt x="251" y="2334"/>
                  </a:cubicBezTo>
                  <a:cubicBezTo>
                    <a:pt x="160" y="2449"/>
                    <a:pt x="92" y="2563"/>
                    <a:pt x="46" y="2700"/>
                  </a:cubicBezTo>
                  <a:cubicBezTo>
                    <a:pt x="0" y="2859"/>
                    <a:pt x="23" y="3042"/>
                    <a:pt x="114" y="3179"/>
                  </a:cubicBezTo>
                  <a:cubicBezTo>
                    <a:pt x="183" y="3316"/>
                    <a:pt x="320" y="3384"/>
                    <a:pt x="411" y="3430"/>
                  </a:cubicBezTo>
                  <a:cubicBezTo>
                    <a:pt x="548" y="3499"/>
                    <a:pt x="685" y="3499"/>
                    <a:pt x="776" y="3499"/>
                  </a:cubicBezTo>
                  <a:cubicBezTo>
                    <a:pt x="1164" y="3430"/>
                    <a:pt x="1393" y="3270"/>
                    <a:pt x="1370" y="3247"/>
                  </a:cubicBezTo>
                  <a:cubicBezTo>
                    <a:pt x="1367" y="3244"/>
                    <a:pt x="1359" y="3243"/>
                    <a:pt x="1347" y="3243"/>
                  </a:cubicBezTo>
                  <a:cubicBezTo>
                    <a:pt x="1290" y="3243"/>
                    <a:pt x="1136" y="3275"/>
                    <a:pt x="919" y="3275"/>
                  </a:cubicBezTo>
                  <a:cubicBezTo>
                    <a:pt x="874" y="3275"/>
                    <a:pt x="827" y="3274"/>
                    <a:pt x="776" y="3270"/>
                  </a:cubicBezTo>
                  <a:cubicBezTo>
                    <a:pt x="685" y="3270"/>
                    <a:pt x="617" y="3270"/>
                    <a:pt x="548" y="3225"/>
                  </a:cubicBezTo>
                  <a:cubicBezTo>
                    <a:pt x="457" y="3156"/>
                    <a:pt x="388" y="3111"/>
                    <a:pt x="366" y="3042"/>
                  </a:cubicBezTo>
                  <a:cubicBezTo>
                    <a:pt x="343" y="2974"/>
                    <a:pt x="343" y="2905"/>
                    <a:pt x="366" y="2814"/>
                  </a:cubicBezTo>
                  <a:cubicBezTo>
                    <a:pt x="411" y="2745"/>
                    <a:pt x="480" y="2654"/>
                    <a:pt x="548" y="2563"/>
                  </a:cubicBezTo>
                  <a:cubicBezTo>
                    <a:pt x="685" y="2403"/>
                    <a:pt x="891" y="2243"/>
                    <a:pt x="1073" y="2129"/>
                  </a:cubicBezTo>
                  <a:cubicBezTo>
                    <a:pt x="1119" y="2083"/>
                    <a:pt x="1164" y="2061"/>
                    <a:pt x="1210" y="2015"/>
                  </a:cubicBezTo>
                  <a:lnTo>
                    <a:pt x="1256" y="1969"/>
                  </a:lnTo>
                  <a:lnTo>
                    <a:pt x="1324" y="1946"/>
                  </a:lnTo>
                  <a:cubicBezTo>
                    <a:pt x="1416" y="1901"/>
                    <a:pt x="1484" y="1855"/>
                    <a:pt x="1575" y="1809"/>
                  </a:cubicBezTo>
                  <a:cubicBezTo>
                    <a:pt x="1735" y="1718"/>
                    <a:pt x="1849" y="1650"/>
                    <a:pt x="1963" y="1604"/>
                  </a:cubicBezTo>
                  <a:lnTo>
                    <a:pt x="2100" y="1536"/>
                  </a:lnTo>
                  <a:cubicBezTo>
                    <a:pt x="2100" y="1536"/>
                    <a:pt x="2306" y="1421"/>
                    <a:pt x="2648" y="1284"/>
                  </a:cubicBezTo>
                  <a:cubicBezTo>
                    <a:pt x="2990" y="1125"/>
                    <a:pt x="3447" y="965"/>
                    <a:pt x="3903" y="782"/>
                  </a:cubicBezTo>
                  <a:cubicBezTo>
                    <a:pt x="4383" y="623"/>
                    <a:pt x="4839" y="463"/>
                    <a:pt x="5182" y="326"/>
                  </a:cubicBezTo>
                  <a:cubicBezTo>
                    <a:pt x="5524" y="166"/>
                    <a:pt x="5752" y="52"/>
                    <a:pt x="5752" y="6"/>
                  </a:cubicBezTo>
                  <a:cubicBezTo>
                    <a:pt x="5748" y="2"/>
                    <a:pt x="5738" y="0"/>
                    <a:pt x="57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8" name="Google Shape;3625;p43">
              <a:extLst>
                <a:ext uri="{FF2B5EF4-FFF2-40B4-BE49-F238E27FC236}">
                  <a16:creationId xmlns:a16="http://schemas.microsoft.com/office/drawing/2014/main" id="{A98624FA-38A2-5D9A-6F23-7E5105E12452}"/>
                </a:ext>
              </a:extLst>
            </p:cNvPr>
            <p:cNvSpPr/>
            <p:nvPr/>
          </p:nvSpPr>
          <p:spPr>
            <a:xfrm>
              <a:off x="6319119" y="4409497"/>
              <a:ext cx="156024" cy="61732"/>
            </a:xfrm>
            <a:custGeom>
              <a:avLst/>
              <a:gdLst/>
              <a:ahLst/>
              <a:cxnLst/>
              <a:rect l="l" t="t" r="r" b="b"/>
              <a:pathLst>
                <a:path w="5798" h="2294" extrusionOk="0">
                  <a:moveTo>
                    <a:pt x="4754" y="0"/>
                  </a:moveTo>
                  <a:cubicBezTo>
                    <a:pt x="4564" y="0"/>
                    <a:pt x="4360" y="3"/>
                    <a:pt x="4155" y="9"/>
                  </a:cubicBezTo>
                  <a:cubicBezTo>
                    <a:pt x="3744" y="31"/>
                    <a:pt x="3333" y="54"/>
                    <a:pt x="3013" y="100"/>
                  </a:cubicBezTo>
                  <a:cubicBezTo>
                    <a:pt x="2717" y="146"/>
                    <a:pt x="2511" y="191"/>
                    <a:pt x="2511" y="191"/>
                  </a:cubicBezTo>
                  <a:cubicBezTo>
                    <a:pt x="2511" y="191"/>
                    <a:pt x="2443" y="214"/>
                    <a:pt x="2374" y="237"/>
                  </a:cubicBezTo>
                  <a:cubicBezTo>
                    <a:pt x="2283" y="283"/>
                    <a:pt x="2146" y="305"/>
                    <a:pt x="2009" y="374"/>
                  </a:cubicBezTo>
                  <a:cubicBezTo>
                    <a:pt x="1712" y="488"/>
                    <a:pt x="1324" y="693"/>
                    <a:pt x="1005" y="967"/>
                  </a:cubicBezTo>
                  <a:cubicBezTo>
                    <a:pt x="662" y="1218"/>
                    <a:pt x="388" y="1561"/>
                    <a:pt x="229" y="1812"/>
                  </a:cubicBezTo>
                  <a:cubicBezTo>
                    <a:pt x="69" y="2086"/>
                    <a:pt x="0" y="2291"/>
                    <a:pt x="23" y="2291"/>
                  </a:cubicBezTo>
                  <a:cubicBezTo>
                    <a:pt x="27" y="2293"/>
                    <a:pt x="30" y="2294"/>
                    <a:pt x="35" y="2294"/>
                  </a:cubicBezTo>
                  <a:cubicBezTo>
                    <a:pt x="89" y="2294"/>
                    <a:pt x="219" y="2160"/>
                    <a:pt x="388" y="1949"/>
                  </a:cubicBezTo>
                  <a:cubicBezTo>
                    <a:pt x="594" y="1743"/>
                    <a:pt x="891" y="1469"/>
                    <a:pt x="1210" y="1264"/>
                  </a:cubicBezTo>
                  <a:cubicBezTo>
                    <a:pt x="1552" y="1059"/>
                    <a:pt x="1895" y="922"/>
                    <a:pt x="2169" y="830"/>
                  </a:cubicBezTo>
                  <a:cubicBezTo>
                    <a:pt x="2306" y="785"/>
                    <a:pt x="2420" y="762"/>
                    <a:pt x="2511" y="739"/>
                  </a:cubicBezTo>
                  <a:cubicBezTo>
                    <a:pt x="2602" y="716"/>
                    <a:pt x="2648" y="716"/>
                    <a:pt x="2648" y="716"/>
                  </a:cubicBezTo>
                  <a:cubicBezTo>
                    <a:pt x="2648" y="716"/>
                    <a:pt x="2831" y="648"/>
                    <a:pt x="3105" y="579"/>
                  </a:cubicBezTo>
                  <a:cubicBezTo>
                    <a:pt x="3401" y="511"/>
                    <a:pt x="3789" y="442"/>
                    <a:pt x="4177" y="374"/>
                  </a:cubicBezTo>
                  <a:cubicBezTo>
                    <a:pt x="4976" y="260"/>
                    <a:pt x="5798" y="146"/>
                    <a:pt x="5775" y="77"/>
                  </a:cubicBezTo>
                  <a:cubicBezTo>
                    <a:pt x="5775" y="26"/>
                    <a:pt x="5326" y="0"/>
                    <a:pt x="47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9" name="Google Shape;3626;p43">
              <a:extLst>
                <a:ext uri="{FF2B5EF4-FFF2-40B4-BE49-F238E27FC236}">
                  <a16:creationId xmlns:a16="http://schemas.microsoft.com/office/drawing/2014/main" id="{8C419035-03D8-21FB-3A03-C5759869BB22}"/>
                </a:ext>
              </a:extLst>
            </p:cNvPr>
            <p:cNvSpPr/>
            <p:nvPr/>
          </p:nvSpPr>
          <p:spPr>
            <a:xfrm>
              <a:off x="6406334" y="4379008"/>
              <a:ext cx="133931" cy="37835"/>
            </a:xfrm>
            <a:custGeom>
              <a:avLst/>
              <a:gdLst/>
              <a:ahLst/>
              <a:cxnLst/>
              <a:rect l="l" t="t" r="r" b="b"/>
              <a:pathLst>
                <a:path w="4977" h="1406" extrusionOk="0">
                  <a:moveTo>
                    <a:pt x="2032" y="0"/>
                  </a:moveTo>
                  <a:cubicBezTo>
                    <a:pt x="2032" y="0"/>
                    <a:pt x="1964" y="0"/>
                    <a:pt x="1849" y="23"/>
                  </a:cubicBezTo>
                  <a:cubicBezTo>
                    <a:pt x="1712" y="23"/>
                    <a:pt x="1530" y="46"/>
                    <a:pt x="1370" y="69"/>
                  </a:cubicBezTo>
                  <a:cubicBezTo>
                    <a:pt x="1187" y="92"/>
                    <a:pt x="959" y="115"/>
                    <a:pt x="731" y="160"/>
                  </a:cubicBezTo>
                  <a:cubicBezTo>
                    <a:pt x="617" y="183"/>
                    <a:pt x="503" y="206"/>
                    <a:pt x="389" y="274"/>
                  </a:cubicBezTo>
                  <a:cubicBezTo>
                    <a:pt x="274" y="320"/>
                    <a:pt x="115" y="388"/>
                    <a:pt x="69" y="594"/>
                  </a:cubicBezTo>
                  <a:lnTo>
                    <a:pt x="69" y="571"/>
                  </a:lnTo>
                  <a:lnTo>
                    <a:pt x="69" y="571"/>
                  </a:lnTo>
                  <a:cubicBezTo>
                    <a:pt x="1" y="776"/>
                    <a:pt x="69" y="959"/>
                    <a:pt x="160" y="1073"/>
                  </a:cubicBezTo>
                  <a:cubicBezTo>
                    <a:pt x="229" y="1187"/>
                    <a:pt x="343" y="1279"/>
                    <a:pt x="434" y="1324"/>
                  </a:cubicBezTo>
                  <a:cubicBezTo>
                    <a:pt x="541" y="1385"/>
                    <a:pt x="637" y="1405"/>
                    <a:pt x="690" y="1405"/>
                  </a:cubicBezTo>
                  <a:cubicBezTo>
                    <a:pt x="716" y="1405"/>
                    <a:pt x="731" y="1400"/>
                    <a:pt x="731" y="1393"/>
                  </a:cubicBezTo>
                  <a:cubicBezTo>
                    <a:pt x="754" y="1370"/>
                    <a:pt x="640" y="1301"/>
                    <a:pt x="526" y="1187"/>
                  </a:cubicBezTo>
                  <a:cubicBezTo>
                    <a:pt x="411" y="1073"/>
                    <a:pt x="252" y="845"/>
                    <a:pt x="366" y="685"/>
                  </a:cubicBezTo>
                  <a:lnTo>
                    <a:pt x="366" y="662"/>
                  </a:lnTo>
                  <a:cubicBezTo>
                    <a:pt x="366" y="639"/>
                    <a:pt x="594" y="571"/>
                    <a:pt x="799" y="548"/>
                  </a:cubicBezTo>
                  <a:lnTo>
                    <a:pt x="1393" y="548"/>
                  </a:lnTo>
                  <a:cubicBezTo>
                    <a:pt x="1469" y="541"/>
                    <a:pt x="1535" y="538"/>
                    <a:pt x="1593" y="538"/>
                  </a:cubicBezTo>
                  <a:cubicBezTo>
                    <a:pt x="1710" y="538"/>
                    <a:pt x="1796" y="548"/>
                    <a:pt x="1872" y="548"/>
                  </a:cubicBezTo>
                  <a:cubicBezTo>
                    <a:pt x="1903" y="541"/>
                    <a:pt x="1931" y="538"/>
                    <a:pt x="1954" y="538"/>
                  </a:cubicBezTo>
                  <a:cubicBezTo>
                    <a:pt x="2002" y="538"/>
                    <a:pt x="2032" y="548"/>
                    <a:pt x="2032" y="548"/>
                  </a:cubicBezTo>
                  <a:lnTo>
                    <a:pt x="2146" y="548"/>
                  </a:lnTo>
                  <a:cubicBezTo>
                    <a:pt x="2207" y="548"/>
                    <a:pt x="2268" y="538"/>
                    <a:pt x="2342" y="538"/>
                  </a:cubicBezTo>
                  <a:cubicBezTo>
                    <a:pt x="2379" y="538"/>
                    <a:pt x="2420" y="541"/>
                    <a:pt x="2466" y="548"/>
                  </a:cubicBezTo>
                  <a:cubicBezTo>
                    <a:pt x="2740" y="548"/>
                    <a:pt x="3105" y="594"/>
                    <a:pt x="3470" y="639"/>
                  </a:cubicBezTo>
                  <a:cubicBezTo>
                    <a:pt x="3835" y="685"/>
                    <a:pt x="4223" y="685"/>
                    <a:pt x="4497" y="685"/>
                  </a:cubicBezTo>
                  <a:cubicBezTo>
                    <a:pt x="4794" y="662"/>
                    <a:pt x="4976" y="617"/>
                    <a:pt x="4976" y="571"/>
                  </a:cubicBezTo>
                  <a:cubicBezTo>
                    <a:pt x="4976" y="548"/>
                    <a:pt x="4771" y="503"/>
                    <a:pt x="4520" y="480"/>
                  </a:cubicBezTo>
                  <a:cubicBezTo>
                    <a:pt x="4246" y="411"/>
                    <a:pt x="3881" y="343"/>
                    <a:pt x="3538" y="251"/>
                  </a:cubicBezTo>
                  <a:cubicBezTo>
                    <a:pt x="3173" y="183"/>
                    <a:pt x="2808" y="92"/>
                    <a:pt x="2511" y="46"/>
                  </a:cubicBezTo>
                  <a:cubicBezTo>
                    <a:pt x="2374" y="23"/>
                    <a:pt x="2260" y="23"/>
                    <a:pt x="2169" y="23"/>
                  </a:cubicBezTo>
                  <a:cubicBezTo>
                    <a:pt x="2078" y="0"/>
                    <a:pt x="2032" y="0"/>
                    <a:pt x="203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0" name="Google Shape;3627;p43">
              <a:extLst>
                <a:ext uri="{FF2B5EF4-FFF2-40B4-BE49-F238E27FC236}">
                  <a16:creationId xmlns:a16="http://schemas.microsoft.com/office/drawing/2014/main" id="{2FAAF1E9-59A0-56B9-C1D0-041E64505E5B}"/>
                </a:ext>
              </a:extLst>
            </p:cNvPr>
            <p:cNvSpPr/>
            <p:nvPr/>
          </p:nvSpPr>
          <p:spPr>
            <a:xfrm>
              <a:off x="6454853" y="4437967"/>
              <a:ext cx="145610" cy="130487"/>
            </a:xfrm>
            <a:custGeom>
              <a:avLst/>
              <a:gdLst/>
              <a:ahLst/>
              <a:cxnLst/>
              <a:rect l="l" t="t" r="r" b="b"/>
              <a:pathLst>
                <a:path w="5411" h="4849" extrusionOk="0">
                  <a:moveTo>
                    <a:pt x="5388" y="1"/>
                  </a:moveTo>
                  <a:cubicBezTo>
                    <a:pt x="5342" y="1"/>
                    <a:pt x="5251" y="297"/>
                    <a:pt x="5045" y="708"/>
                  </a:cubicBezTo>
                  <a:cubicBezTo>
                    <a:pt x="4840" y="1119"/>
                    <a:pt x="4452" y="1621"/>
                    <a:pt x="3927" y="1895"/>
                  </a:cubicBezTo>
                  <a:cubicBezTo>
                    <a:pt x="3676" y="2032"/>
                    <a:pt x="3402" y="2123"/>
                    <a:pt x="3082" y="2237"/>
                  </a:cubicBezTo>
                  <a:cubicBezTo>
                    <a:pt x="2785" y="2329"/>
                    <a:pt x="2512" y="2534"/>
                    <a:pt x="2352" y="2762"/>
                  </a:cubicBezTo>
                  <a:cubicBezTo>
                    <a:pt x="2192" y="2991"/>
                    <a:pt x="2078" y="3219"/>
                    <a:pt x="2055" y="3356"/>
                  </a:cubicBezTo>
                  <a:cubicBezTo>
                    <a:pt x="2009" y="3516"/>
                    <a:pt x="1987" y="3584"/>
                    <a:pt x="1987" y="3584"/>
                  </a:cubicBezTo>
                  <a:cubicBezTo>
                    <a:pt x="1987" y="3584"/>
                    <a:pt x="1987" y="3675"/>
                    <a:pt x="1964" y="3812"/>
                  </a:cubicBezTo>
                  <a:cubicBezTo>
                    <a:pt x="1941" y="3927"/>
                    <a:pt x="1918" y="4132"/>
                    <a:pt x="1827" y="4246"/>
                  </a:cubicBezTo>
                  <a:cubicBezTo>
                    <a:pt x="1802" y="4335"/>
                    <a:pt x="1694" y="4378"/>
                    <a:pt x="1550" y="4378"/>
                  </a:cubicBezTo>
                  <a:cubicBezTo>
                    <a:pt x="1288" y="4378"/>
                    <a:pt x="906" y="4237"/>
                    <a:pt x="686" y="3972"/>
                  </a:cubicBezTo>
                  <a:cubicBezTo>
                    <a:pt x="480" y="3790"/>
                    <a:pt x="366" y="3516"/>
                    <a:pt x="320" y="3265"/>
                  </a:cubicBezTo>
                  <a:cubicBezTo>
                    <a:pt x="275" y="2991"/>
                    <a:pt x="297" y="2740"/>
                    <a:pt x="389" y="2534"/>
                  </a:cubicBezTo>
                  <a:cubicBezTo>
                    <a:pt x="549" y="2123"/>
                    <a:pt x="845" y="1941"/>
                    <a:pt x="822" y="1918"/>
                  </a:cubicBezTo>
                  <a:cubicBezTo>
                    <a:pt x="822" y="1916"/>
                    <a:pt x="819" y="1915"/>
                    <a:pt x="814" y="1915"/>
                  </a:cubicBezTo>
                  <a:cubicBezTo>
                    <a:pt x="757" y="1915"/>
                    <a:pt x="434" y="2028"/>
                    <a:pt x="206" y="2443"/>
                  </a:cubicBezTo>
                  <a:cubicBezTo>
                    <a:pt x="69" y="2671"/>
                    <a:pt x="1" y="2968"/>
                    <a:pt x="24" y="3287"/>
                  </a:cubicBezTo>
                  <a:cubicBezTo>
                    <a:pt x="46" y="3607"/>
                    <a:pt x="161" y="3949"/>
                    <a:pt x="389" y="4223"/>
                  </a:cubicBezTo>
                  <a:cubicBezTo>
                    <a:pt x="617" y="4520"/>
                    <a:pt x="937" y="4703"/>
                    <a:pt x="1256" y="4794"/>
                  </a:cubicBezTo>
                  <a:cubicBezTo>
                    <a:pt x="1373" y="4827"/>
                    <a:pt x="1502" y="4849"/>
                    <a:pt x="1635" y="4849"/>
                  </a:cubicBezTo>
                  <a:cubicBezTo>
                    <a:pt x="1683" y="4849"/>
                    <a:pt x="1732" y="4846"/>
                    <a:pt x="1781" y="4840"/>
                  </a:cubicBezTo>
                  <a:cubicBezTo>
                    <a:pt x="1964" y="4794"/>
                    <a:pt x="2146" y="4657"/>
                    <a:pt x="2238" y="4520"/>
                  </a:cubicBezTo>
                  <a:cubicBezTo>
                    <a:pt x="2420" y="4246"/>
                    <a:pt x="2443" y="4041"/>
                    <a:pt x="2466" y="3904"/>
                  </a:cubicBezTo>
                  <a:cubicBezTo>
                    <a:pt x="2512" y="3767"/>
                    <a:pt x="2512" y="3698"/>
                    <a:pt x="2512" y="3698"/>
                  </a:cubicBezTo>
                  <a:cubicBezTo>
                    <a:pt x="2512" y="3698"/>
                    <a:pt x="2534" y="3607"/>
                    <a:pt x="2557" y="3493"/>
                  </a:cubicBezTo>
                  <a:cubicBezTo>
                    <a:pt x="2580" y="3379"/>
                    <a:pt x="2626" y="3242"/>
                    <a:pt x="2740" y="3059"/>
                  </a:cubicBezTo>
                  <a:cubicBezTo>
                    <a:pt x="2854" y="2899"/>
                    <a:pt x="3014" y="2740"/>
                    <a:pt x="3265" y="2626"/>
                  </a:cubicBezTo>
                  <a:cubicBezTo>
                    <a:pt x="3516" y="2511"/>
                    <a:pt x="3835" y="2420"/>
                    <a:pt x="4132" y="2237"/>
                  </a:cubicBezTo>
                  <a:cubicBezTo>
                    <a:pt x="4703" y="1849"/>
                    <a:pt x="5068" y="1256"/>
                    <a:pt x="5228" y="799"/>
                  </a:cubicBezTo>
                  <a:cubicBezTo>
                    <a:pt x="5410" y="343"/>
                    <a:pt x="5410" y="1"/>
                    <a:pt x="53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1" name="Google Shape;3628;p43">
              <a:extLst>
                <a:ext uri="{FF2B5EF4-FFF2-40B4-BE49-F238E27FC236}">
                  <a16:creationId xmlns:a16="http://schemas.microsoft.com/office/drawing/2014/main" id="{85E3F2DE-6B38-D0BF-0090-FF7982049236}"/>
                </a:ext>
              </a:extLst>
            </p:cNvPr>
            <p:cNvSpPr/>
            <p:nvPr/>
          </p:nvSpPr>
          <p:spPr>
            <a:xfrm>
              <a:off x="6903254" y="3833811"/>
              <a:ext cx="412073" cy="336698"/>
            </a:xfrm>
            <a:custGeom>
              <a:avLst/>
              <a:gdLst/>
              <a:ahLst/>
              <a:cxnLst/>
              <a:rect l="l" t="t" r="r" b="b"/>
              <a:pathLst>
                <a:path w="15313" h="12512" extrusionOk="0">
                  <a:moveTo>
                    <a:pt x="10129" y="1"/>
                  </a:moveTo>
                  <a:cubicBezTo>
                    <a:pt x="8786" y="1"/>
                    <a:pt x="6853" y="427"/>
                    <a:pt x="4885" y="2320"/>
                  </a:cubicBezTo>
                  <a:cubicBezTo>
                    <a:pt x="1301" y="5766"/>
                    <a:pt x="0" y="8117"/>
                    <a:pt x="0" y="8117"/>
                  </a:cubicBezTo>
                  <a:cubicBezTo>
                    <a:pt x="0" y="8117"/>
                    <a:pt x="5501" y="10788"/>
                    <a:pt x="6323" y="12363"/>
                  </a:cubicBezTo>
                  <a:cubicBezTo>
                    <a:pt x="6377" y="12464"/>
                    <a:pt x="6462" y="12511"/>
                    <a:pt x="6573" y="12511"/>
                  </a:cubicBezTo>
                  <a:cubicBezTo>
                    <a:pt x="8193" y="12511"/>
                    <a:pt x="15313" y="2382"/>
                    <a:pt x="11938" y="288"/>
                  </a:cubicBezTo>
                  <a:cubicBezTo>
                    <a:pt x="11938" y="288"/>
                    <a:pt x="11232" y="1"/>
                    <a:pt x="1012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2" name="Google Shape;3629;p43">
              <a:extLst>
                <a:ext uri="{FF2B5EF4-FFF2-40B4-BE49-F238E27FC236}">
                  <a16:creationId xmlns:a16="http://schemas.microsoft.com/office/drawing/2014/main" id="{918EE3CF-7151-7AA5-2E69-452A4226FB4A}"/>
                </a:ext>
              </a:extLst>
            </p:cNvPr>
            <p:cNvSpPr/>
            <p:nvPr/>
          </p:nvSpPr>
          <p:spPr>
            <a:xfrm>
              <a:off x="6903254" y="3833865"/>
              <a:ext cx="412073" cy="336644"/>
            </a:xfrm>
            <a:custGeom>
              <a:avLst/>
              <a:gdLst/>
              <a:ahLst/>
              <a:cxnLst/>
              <a:rect l="l" t="t" r="r" b="b"/>
              <a:pathLst>
                <a:path w="15313" h="12510" extrusionOk="0">
                  <a:moveTo>
                    <a:pt x="10124" y="0"/>
                  </a:moveTo>
                  <a:cubicBezTo>
                    <a:pt x="9408" y="0"/>
                    <a:pt x="8524" y="120"/>
                    <a:pt x="7555" y="515"/>
                  </a:cubicBezTo>
                  <a:cubicBezTo>
                    <a:pt x="7647" y="629"/>
                    <a:pt x="7692" y="743"/>
                    <a:pt x="7738" y="857"/>
                  </a:cubicBezTo>
                  <a:cubicBezTo>
                    <a:pt x="8058" y="1884"/>
                    <a:pt x="5022" y="6449"/>
                    <a:pt x="2671" y="6883"/>
                  </a:cubicBezTo>
                  <a:cubicBezTo>
                    <a:pt x="2546" y="6906"/>
                    <a:pt x="2433" y="6917"/>
                    <a:pt x="2331" y="6917"/>
                  </a:cubicBezTo>
                  <a:cubicBezTo>
                    <a:pt x="1738" y="6917"/>
                    <a:pt x="1500" y="6544"/>
                    <a:pt x="1461" y="6038"/>
                  </a:cubicBezTo>
                  <a:cubicBezTo>
                    <a:pt x="434" y="7339"/>
                    <a:pt x="0" y="8115"/>
                    <a:pt x="0" y="8115"/>
                  </a:cubicBezTo>
                  <a:cubicBezTo>
                    <a:pt x="0" y="8115"/>
                    <a:pt x="5501" y="10786"/>
                    <a:pt x="6323" y="12361"/>
                  </a:cubicBezTo>
                  <a:cubicBezTo>
                    <a:pt x="6377" y="12462"/>
                    <a:pt x="6462" y="12509"/>
                    <a:pt x="6573" y="12509"/>
                  </a:cubicBezTo>
                  <a:cubicBezTo>
                    <a:pt x="8193" y="12509"/>
                    <a:pt x="15313" y="2380"/>
                    <a:pt x="11938" y="286"/>
                  </a:cubicBezTo>
                  <a:cubicBezTo>
                    <a:pt x="11938" y="286"/>
                    <a:pt x="11231" y="0"/>
                    <a:pt x="101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3" name="Google Shape;3630;p43">
              <a:extLst>
                <a:ext uri="{FF2B5EF4-FFF2-40B4-BE49-F238E27FC236}">
                  <a16:creationId xmlns:a16="http://schemas.microsoft.com/office/drawing/2014/main" id="{565AE0E1-6E74-5C33-6F57-1F14E87379BD}"/>
                </a:ext>
              </a:extLst>
            </p:cNvPr>
            <p:cNvSpPr/>
            <p:nvPr/>
          </p:nvSpPr>
          <p:spPr>
            <a:xfrm>
              <a:off x="6901559" y="4051809"/>
              <a:ext cx="125185" cy="74864"/>
            </a:xfrm>
            <a:custGeom>
              <a:avLst/>
              <a:gdLst/>
              <a:ahLst/>
              <a:cxnLst/>
              <a:rect l="l" t="t" r="r" b="b"/>
              <a:pathLst>
                <a:path w="4652" h="2782" extrusionOk="0">
                  <a:moveTo>
                    <a:pt x="271" y="1"/>
                  </a:moveTo>
                  <a:cubicBezTo>
                    <a:pt x="101" y="1"/>
                    <a:pt x="0" y="45"/>
                    <a:pt x="18" y="62"/>
                  </a:cubicBezTo>
                  <a:cubicBezTo>
                    <a:pt x="18" y="108"/>
                    <a:pt x="177" y="130"/>
                    <a:pt x="406" y="222"/>
                  </a:cubicBezTo>
                  <a:cubicBezTo>
                    <a:pt x="634" y="290"/>
                    <a:pt x="953" y="427"/>
                    <a:pt x="1250" y="564"/>
                  </a:cubicBezTo>
                  <a:cubicBezTo>
                    <a:pt x="1821" y="861"/>
                    <a:pt x="2369" y="1249"/>
                    <a:pt x="2369" y="1249"/>
                  </a:cubicBezTo>
                  <a:cubicBezTo>
                    <a:pt x="2369" y="1249"/>
                    <a:pt x="2962" y="1568"/>
                    <a:pt x="3487" y="1956"/>
                  </a:cubicBezTo>
                  <a:cubicBezTo>
                    <a:pt x="4032" y="2327"/>
                    <a:pt x="4473" y="2781"/>
                    <a:pt x="4571" y="2781"/>
                  </a:cubicBezTo>
                  <a:cubicBezTo>
                    <a:pt x="4576" y="2781"/>
                    <a:pt x="4580" y="2780"/>
                    <a:pt x="4583" y="2778"/>
                  </a:cubicBezTo>
                  <a:cubicBezTo>
                    <a:pt x="4651" y="2755"/>
                    <a:pt x="4263" y="2139"/>
                    <a:pt x="3738" y="1683"/>
                  </a:cubicBezTo>
                  <a:cubicBezTo>
                    <a:pt x="3236" y="1180"/>
                    <a:pt x="2665" y="792"/>
                    <a:pt x="2665" y="792"/>
                  </a:cubicBezTo>
                  <a:cubicBezTo>
                    <a:pt x="2665" y="792"/>
                    <a:pt x="2049" y="450"/>
                    <a:pt x="1387" y="222"/>
                  </a:cubicBezTo>
                  <a:cubicBezTo>
                    <a:pt x="1068" y="108"/>
                    <a:pt x="702" y="16"/>
                    <a:pt x="451" y="16"/>
                  </a:cubicBezTo>
                  <a:cubicBezTo>
                    <a:pt x="385" y="5"/>
                    <a:pt x="325"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4" name="Google Shape;3631;p43">
              <a:extLst>
                <a:ext uri="{FF2B5EF4-FFF2-40B4-BE49-F238E27FC236}">
                  <a16:creationId xmlns:a16="http://schemas.microsoft.com/office/drawing/2014/main" id="{9BA9F7D2-26D8-F803-F93C-3E482D06C8B3}"/>
                </a:ext>
              </a:extLst>
            </p:cNvPr>
            <p:cNvSpPr/>
            <p:nvPr/>
          </p:nvSpPr>
          <p:spPr>
            <a:xfrm>
              <a:off x="6956079" y="3781067"/>
              <a:ext cx="640646" cy="567263"/>
            </a:xfrm>
            <a:custGeom>
              <a:avLst/>
              <a:gdLst/>
              <a:ahLst/>
              <a:cxnLst/>
              <a:rect l="l" t="t" r="r" b="b"/>
              <a:pathLst>
                <a:path w="23807" h="21080" extrusionOk="0">
                  <a:moveTo>
                    <a:pt x="13412" y="1"/>
                  </a:moveTo>
                  <a:cubicBezTo>
                    <a:pt x="13277" y="1"/>
                    <a:pt x="13144" y="11"/>
                    <a:pt x="13011" y="34"/>
                  </a:cubicBezTo>
                  <a:cubicBezTo>
                    <a:pt x="12600" y="103"/>
                    <a:pt x="12189" y="217"/>
                    <a:pt x="11801" y="354"/>
                  </a:cubicBezTo>
                  <a:cubicBezTo>
                    <a:pt x="11344" y="514"/>
                    <a:pt x="10979" y="719"/>
                    <a:pt x="10591" y="947"/>
                  </a:cubicBezTo>
                  <a:cubicBezTo>
                    <a:pt x="10066" y="1267"/>
                    <a:pt x="9632" y="1312"/>
                    <a:pt x="9085" y="1472"/>
                  </a:cubicBezTo>
                  <a:cubicBezTo>
                    <a:pt x="8514" y="1632"/>
                    <a:pt x="7784" y="1837"/>
                    <a:pt x="7373" y="2294"/>
                  </a:cubicBezTo>
                  <a:cubicBezTo>
                    <a:pt x="6962" y="2728"/>
                    <a:pt x="6848" y="3390"/>
                    <a:pt x="6597" y="3937"/>
                  </a:cubicBezTo>
                  <a:cubicBezTo>
                    <a:pt x="6368" y="4417"/>
                    <a:pt x="6072" y="4850"/>
                    <a:pt x="5889" y="5353"/>
                  </a:cubicBezTo>
                  <a:cubicBezTo>
                    <a:pt x="5592" y="6106"/>
                    <a:pt x="5410" y="6950"/>
                    <a:pt x="4885" y="7589"/>
                  </a:cubicBezTo>
                  <a:cubicBezTo>
                    <a:pt x="4383" y="8160"/>
                    <a:pt x="4063" y="8731"/>
                    <a:pt x="3744" y="9415"/>
                  </a:cubicBezTo>
                  <a:cubicBezTo>
                    <a:pt x="2694" y="11629"/>
                    <a:pt x="1895" y="13958"/>
                    <a:pt x="1187" y="16309"/>
                  </a:cubicBezTo>
                  <a:cubicBezTo>
                    <a:pt x="1119" y="16537"/>
                    <a:pt x="365" y="19550"/>
                    <a:pt x="0" y="21079"/>
                  </a:cubicBezTo>
                  <a:lnTo>
                    <a:pt x="23510" y="21079"/>
                  </a:lnTo>
                  <a:cubicBezTo>
                    <a:pt x="23533" y="20828"/>
                    <a:pt x="23556" y="20645"/>
                    <a:pt x="23556" y="20577"/>
                  </a:cubicBezTo>
                  <a:cubicBezTo>
                    <a:pt x="23807" y="17450"/>
                    <a:pt x="23739" y="14300"/>
                    <a:pt x="23236" y="11196"/>
                  </a:cubicBezTo>
                  <a:cubicBezTo>
                    <a:pt x="22985" y="9689"/>
                    <a:pt x="22574" y="8251"/>
                    <a:pt x="22141" y="6768"/>
                  </a:cubicBezTo>
                  <a:cubicBezTo>
                    <a:pt x="21776" y="5444"/>
                    <a:pt x="22164" y="3869"/>
                    <a:pt x="21319" y="2682"/>
                  </a:cubicBezTo>
                  <a:cubicBezTo>
                    <a:pt x="20885" y="2089"/>
                    <a:pt x="19927" y="2180"/>
                    <a:pt x="19310" y="1906"/>
                  </a:cubicBezTo>
                  <a:cubicBezTo>
                    <a:pt x="18626" y="1632"/>
                    <a:pt x="17987" y="1335"/>
                    <a:pt x="17302" y="1084"/>
                  </a:cubicBezTo>
                  <a:cubicBezTo>
                    <a:pt x="16800" y="879"/>
                    <a:pt x="16320" y="651"/>
                    <a:pt x="15818" y="422"/>
                  </a:cubicBezTo>
                  <a:cubicBezTo>
                    <a:pt x="15544" y="285"/>
                    <a:pt x="15248" y="240"/>
                    <a:pt x="14928" y="217"/>
                  </a:cubicBezTo>
                  <a:cubicBezTo>
                    <a:pt x="14440" y="145"/>
                    <a:pt x="13923" y="1"/>
                    <a:pt x="134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5" name="Google Shape;3632;p43">
              <a:extLst>
                <a:ext uri="{FF2B5EF4-FFF2-40B4-BE49-F238E27FC236}">
                  <a16:creationId xmlns:a16="http://schemas.microsoft.com/office/drawing/2014/main" id="{68F51355-A7E2-C1CF-5B5F-B49B6C1C7D12}"/>
                </a:ext>
              </a:extLst>
            </p:cNvPr>
            <p:cNvSpPr/>
            <p:nvPr/>
          </p:nvSpPr>
          <p:spPr>
            <a:xfrm>
              <a:off x="7026098" y="3796702"/>
              <a:ext cx="570627" cy="551628"/>
            </a:xfrm>
            <a:custGeom>
              <a:avLst/>
              <a:gdLst/>
              <a:ahLst/>
              <a:cxnLst/>
              <a:rect l="l" t="t" r="r" b="b"/>
              <a:pathLst>
                <a:path w="21205" h="20499" extrusionOk="0">
                  <a:moveTo>
                    <a:pt x="13468" y="1"/>
                  </a:moveTo>
                  <a:cubicBezTo>
                    <a:pt x="9729" y="1"/>
                    <a:pt x="6644" y="1112"/>
                    <a:pt x="6802" y="2626"/>
                  </a:cubicBezTo>
                  <a:cubicBezTo>
                    <a:pt x="6906" y="3496"/>
                    <a:pt x="8190" y="3751"/>
                    <a:pt x="9658" y="3751"/>
                  </a:cubicBezTo>
                  <a:cubicBezTo>
                    <a:pt x="11733" y="3751"/>
                    <a:pt x="14175" y="3242"/>
                    <a:pt x="14175" y="3242"/>
                  </a:cubicBezTo>
                  <a:lnTo>
                    <a:pt x="14175" y="3242"/>
                  </a:lnTo>
                  <a:cubicBezTo>
                    <a:pt x="14472" y="3539"/>
                    <a:pt x="13650" y="13559"/>
                    <a:pt x="8035" y="13605"/>
                  </a:cubicBezTo>
                  <a:cubicBezTo>
                    <a:pt x="8022" y="13605"/>
                    <a:pt x="8010" y="13605"/>
                    <a:pt x="7997" y="13605"/>
                  </a:cubicBezTo>
                  <a:cubicBezTo>
                    <a:pt x="2449" y="13605"/>
                    <a:pt x="3903" y="3540"/>
                    <a:pt x="3903" y="3539"/>
                  </a:cubicBezTo>
                  <a:lnTo>
                    <a:pt x="3903" y="3539"/>
                  </a:lnTo>
                  <a:cubicBezTo>
                    <a:pt x="3698" y="3950"/>
                    <a:pt x="3447" y="4338"/>
                    <a:pt x="3287" y="4772"/>
                  </a:cubicBezTo>
                  <a:cubicBezTo>
                    <a:pt x="2990" y="5525"/>
                    <a:pt x="2808" y="6369"/>
                    <a:pt x="2283" y="7008"/>
                  </a:cubicBezTo>
                  <a:cubicBezTo>
                    <a:pt x="2146" y="7168"/>
                    <a:pt x="2009" y="7328"/>
                    <a:pt x="1895" y="7511"/>
                  </a:cubicBezTo>
                  <a:cubicBezTo>
                    <a:pt x="868" y="11071"/>
                    <a:pt x="69" y="16321"/>
                    <a:pt x="0" y="20498"/>
                  </a:cubicBezTo>
                  <a:lnTo>
                    <a:pt x="20908" y="20498"/>
                  </a:lnTo>
                  <a:cubicBezTo>
                    <a:pt x="20931" y="20247"/>
                    <a:pt x="20954" y="20064"/>
                    <a:pt x="20954" y="19996"/>
                  </a:cubicBezTo>
                  <a:cubicBezTo>
                    <a:pt x="21205" y="16869"/>
                    <a:pt x="21137" y="13719"/>
                    <a:pt x="20634" y="10615"/>
                  </a:cubicBezTo>
                  <a:cubicBezTo>
                    <a:pt x="20383" y="9108"/>
                    <a:pt x="19972" y="7670"/>
                    <a:pt x="19539" y="6187"/>
                  </a:cubicBezTo>
                  <a:cubicBezTo>
                    <a:pt x="19174" y="4863"/>
                    <a:pt x="19562" y="3288"/>
                    <a:pt x="18717" y="2101"/>
                  </a:cubicBezTo>
                  <a:cubicBezTo>
                    <a:pt x="18283" y="1508"/>
                    <a:pt x="17325" y="1599"/>
                    <a:pt x="16708" y="1325"/>
                  </a:cubicBezTo>
                  <a:cubicBezTo>
                    <a:pt x="16024" y="1051"/>
                    <a:pt x="15385" y="754"/>
                    <a:pt x="14700" y="503"/>
                  </a:cubicBezTo>
                  <a:cubicBezTo>
                    <a:pt x="14312" y="343"/>
                    <a:pt x="13947" y="184"/>
                    <a:pt x="13581" y="1"/>
                  </a:cubicBezTo>
                  <a:cubicBezTo>
                    <a:pt x="13543" y="1"/>
                    <a:pt x="13505" y="1"/>
                    <a:pt x="1346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6" name="Google Shape;3633;p43">
              <a:extLst>
                <a:ext uri="{FF2B5EF4-FFF2-40B4-BE49-F238E27FC236}">
                  <a16:creationId xmlns:a16="http://schemas.microsoft.com/office/drawing/2014/main" id="{AFF42475-3BCA-28B0-574C-DE323D2FA019}"/>
                </a:ext>
              </a:extLst>
            </p:cNvPr>
            <p:cNvSpPr/>
            <p:nvPr/>
          </p:nvSpPr>
          <p:spPr>
            <a:xfrm>
              <a:off x="7223887" y="3863600"/>
              <a:ext cx="231587" cy="47389"/>
            </a:xfrm>
            <a:custGeom>
              <a:avLst/>
              <a:gdLst/>
              <a:ahLst/>
              <a:cxnLst/>
              <a:rect l="l" t="t" r="r" b="b"/>
              <a:pathLst>
                <a:path w="8606" h="1761" extrusionOk="0">
                  <a:moveTo>
                    <a:pt x="8572" y="0"/>
                  </a:moveTo>
                  <a:cubicBezTo>
                    <a:pt x="8516" y="0"/>
                    <a:pt x="8275" y="110"/>
                    <a:pt x="7920" y="277"/>
                  </a:cubicBezTo>
                  <a:cubicBezTo>
                    <a:pt x="7532" y="460"/>
                    <a:pt x="6985" y="665"/>
                    <a:pt x="6460" y="825"/>
                  </a:cubicBezTo>
                  <a:cubicBezTo>
                    <a:pt x="5912" y="984"/>
                    <a:pt x="5364" y="1099"/>
                    <a:pt x="4953" y="1144"/>
                  </a:cubicBezTo>
                  <a:cubicBezTo>
                    <a:pt x="4748" y="1190"/>
                    <a:pt x="4565" y="1190"/>
                    <a:pt x="4451" y="1213"/>
                  </a:cubicBezTo>
                  <a:lnTo>
                    <a:pt x="4268" y="1213"/>
                  </a:lnTo>
                  <a:cubicBezTo>
                    <a:pt x="4268" y="1213"/>
                    <a:pt x="4200" y="1236"/>
                    <a:pt x="4063" y="1236"/>
                  </a:cubicBezTo>
                  <a:cubicBezTo>
                    <a:pt x="3949" y="1236"/>
                    <a:pt x="3789" y="1258"/>
                    <a:pt x="3561" y="1258"/>
                  </a:cubicBezTo>
                  <a:cubicBezTo>
                    <a:pt x="3150" y="1258"/>
                    <a:pt x="2602" y="1236"/>
                    <a:pt x="2054" y="1121"/>
                  </a:cubicBezTo>
                  <a:cubicBezTo>
                    <a:pt x="1529" y="984"/>
                    <a:pt x="1004" y="779"/>
                    <a:pt x="639" y="551"/>
                  </a:cubicBezTo>
                  <a:cubicBezTo>
                    <a:pt x="312" y="367"/>
                    <a:pt x="95" y="201"/>
                    <a:pt x="37" y="201"/>
                  </a:cubicBezTo>
                  <a:cubicBezTo>
                    <a:pt x="30" y="201"/>
                    <a:pt x="25" y="204"/>
                    <a:pt x="23" y="208"/>
                  </a:cubicBezTo>
                  <a:cubicBezTo>
                    <a:pt x="0" y="231"/>
                    <a:pt x="183" y="460"/>
                    <a:pt x="525" y="733"/>
                  </a:cubicBezTo>
                  <a:cubicBezTo>
                    <a:pt x="867" y="1007"/>
                    <a:pt x="1392" y="1281"/>
                    <a:pt x="1963" y="1487"/>
                  </a:cubicBezTo>
                  <a:cubicBezTo>
                    <a:pt x="2534" y="1669"/>
                    <a:pt x="3127" y="1738"/>
                    <a:pt x="3561" y="1761"/>
                  </a:cubicBezTo>
                  <a:lnTo>
                    <a:pt x="4314" y="1761"/>
                  </a:lnTo>
                  <a:cubicBezTo>
                    <a:pt x="4314" y="1761"/>
                    <a:pt x="4383" y="1738"/>
                    <a:pt x="4497" y="1738"/>
                  </a:cubicBezTo>
                  <a:cubicBezTo>
                    <a:pt x="4634" y="1715"/>
                    <a:pt x="4816" y="1692"/>
                    <a:pt x="5044" y="1646"/>
                  </a:cubicBezTo>
                  <a:cubicBezTo>
                    <a:pt x="5478" y="1555"/>
                    <a:pt x="6026" y="1395"/>
                    <a:pt x="6574" y="1190"/>
                  </a:cubicBezTo>
                  <a:cubicBezTo>
                    <a:pt x="7122" y="962"/>
                    <a:pt x="7647" y="688"/>
                    <a:pt x="8012" y="460"/>
                  </a:cubicBezTo>
                  <a:cubicBezTo>
                    <a:pt x="8377" y="231"/>
                    <a:pt x="8605" y="49"/>
                    <a:pt x="8582" y="3"/>
                  </a:cubicBezTo>
                  <a:cubicBezTo>
                    <a:pt x="8580" y="1"/>
                    <a:pt x="8577" y="0"/>
                    <a:pt x="857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7" name="Google Shape;3634;p43">
              <a:extLst>
                <a:ext uri="{FF2B5EF4-FFF2-40B4-BE49-F238E27FC236}">
                  <a16:creationId xmlns:a16="http://schemas.microsoft.com/office/drawing/2014/main" id="{2924C1C0-436D-179D-E832-F2B8B670BEBB}"/>
                </a:ext>
              </a:extLst>
            </p:cNvPr>
            <p:cNvSpPr/>
            <p:nvPr/>
          </p:nvSpPr>
          <p:spPr>
            <a:xfrm>
              <a:off x="7568469" y="4120618"/>
              <a:ext cx="761042" cy="612525"/>
            </a:xfrm>
            <a:custGeom>
              <a:avLst/>
              <a:gdLst/>
              <a:ahLst/>
              <a:cxnLst/>
              <a:rect l="l" t="t" r="r" b="b"/>
              <a:pathLst>
                <a:path w="28281" h="22762" extrusionOk="0">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8281" y="21745"/>
                    <a:pt x="26706" y="19805"/>
                    <a:pt x="26318" y="19417"/>
                  </a:cubicBezTo>
                  <a:cubicBezTo>
                    <a:pt x="26067" y="19189"/>
                    <a:pt x="25815" y="18961"/>
                    <a:pt x="25542" y="18755"/>
                  </a:cubicBezTo>
                  <a:cubicBezTo>
                    <a:pt x="24880" y="18230"/>
                    <a:pt x="24400" y="17660"/>
                    <a:pt x="23168" y="17591"/>
                  </a:cubicBezTo>
                  <a:cubicBezTo>
                    <a:pt x="23510" y="17431"/>
                    <a:pt x="24629" y="17180"/>
                    <a:pt x="23989" y="16884"/>
                  </a:cubicBezTo>
                  <a:cubicBezTo>
                    <a:pt x="22597" y="16176"/>
                    <a:pt x="20246" y="16724"/>
                    <a:pt x="19059" y="15583"/>
                  </a:cubicBezTo>
                  <a:cubicBezTo>
                    <a:pt x="16252" y="12889"/>
                    <a:pt x="13170" y="10538"/>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8" name="Google Shape;3635;p43">
              <a:extLst>
                <a:ext uri="{FF2B5EF4-FFF2-40B4-BE49-F238E27FC236}">
                  <a16:creationId xmlns:a16="http://schemas.microsoft.com/office/drawing/2014/main" id="{942E5F4E-08B2-1E92-BB8B-965854AC4D54}"/>
                </a:ext>
              </a:extLst>
            </p:cNvPr>
            <p:cNvSpPr/>
            <p:nvPr/>
          </p:nvSpPr>
          <p:spPr>
            <a:xfrm>
              <a:off x="7568469" y="4120618"/>
              <a:ext cx="746914" cy="612525"/>
            </a:xfrm>
            <a:custGeom>
              <a:avLst/>
              <a:gdLst/>
              <a:ahLst/>
              <a:cxnLst/>
              <a:rect l="l" t="t" r="r" b="b"/>
              <a:pathLst>
                <a:path w="27756" h="22762" extrusionOk="0">
                  <a:moveTo>
                    <a:pt x="10328" y="7980"/>
                  </a:moveTo>
                  <a:lnTo>
                    <a:pt x="10328" y="7980"/>
                  </a:lnTo>
                  <a:cubicBezTo>
                    <a:pt x="10332" y="7981"/>
                    <a:pt x="10336" y="7982"/>
                    <a:pt x="10340" y="7982"/>
                  </a:cubicBezTo>
                  <a:cubicBezTo>
                    <a:pt x="10336" y="7981"/>
                    <a:pt x="10332" y="7981"/>
                    <a:pt x="10328" y="7980"/>
                  </a:cubicBezTo>
                  <a:close/>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7756" y="21814"/>
                    <a:pt x="27641" y="21357"/>
                    <a:pt x="27368" y="20832"/>
                  </a:cubicBezTo>
                  <a:lnTo>
                    <a:pt x="27368" y="20832"/>
                  </a:lnTo>
                  <a:cubicBezTo>
                    <a:pt x="27262" y="21044"/>
                    <a:pt x="27097" y="21177"/>
                    <a:pt x="26892" y="21177"/>
                  </a:cubicBezTo>
                  <a:cubicBezTo>
                    <a:pt x="26875" y="21177"/>
                    <a:pt x="26859" y="21176"/>
                    <a:pt x="26843" y="21175"/>
                  </a:cubicBezTo>
                  <a:cubicBezTo>
                    <a:pt x="26135" y="21061"/>
                    <a:pt x="24287" y="19851"/>
                    <a:pt x="24286" y="19851"/>
                  </a:cubicBezTo>
                  <a:lnTo>
                    <a:pt x="24286" y="19851"/>
                  </a:lnTo>
                  <a:cubicBezTo>
                    <a:pt x="24286" y="19851"/>
                    <a:pt x="25741" y="21107"/>
                    <a:pt x="24925" y="21107"/>
                  </a:cubicBezTo>
                  <a:cubicBezTo>
                    <a:pt x="24910" y="21107"/>
                    <a:pt x="24895" y="21107"/>
                    <a:pt x="24880" y="21106"/>
                  </a:cubicBezTo>
                  <a:cubicBezTo>
                    <a:pt x="23967" y="21061"/>
                    <a:pt x="20817" y="19121"/>
                    <a:pt x="20817" y="19121"/>
                  </a:cubicBezTo>
                  <a:lnTo>
                    <a:pt x="20817" y="19121"/>
                  </a:lnTo>
                  <a:cubicBezTo>
                    <a:pt x="20817" y="19121"/>
                    <a:pt x="21821" y="21015"/>
                    <a:pt x="20611" y="21266"/>
                  </a:cubicBezTo>
                  <a:cubicBezTo>
                    <a:pt x="20572" y="21274"/>
                    <a:pt x="20532" y="21279"/>
                    <a:pt x="20492" y="21279"/>
                  </a:cubicBezTo>
                  <a:cubicBezTo>
                    <a:pt x="19324" y="21279"/>
                    <a:pt x="17906" y="17857"/>
                    <a:pt x="18877" y="16952"/>
                  </a:cubicBezTo>
                  <a:cubicBezTo>
                    <a:pt x="19287" y="16587"/>
                    <a:pt x="19721" y="16336"/>
                    <a:pt x="20109" y="16153"/>
                  </a:cubicBezTo>
                  <a:cubicBezTo>
                    <a:pt x="19721" y="16039"/>
                    <a:pt x="19356" y="15857"/>
                    <a:pt x="19059" y="15583"/>
                  </a:cubicBezTo>
                  <a:cubicBezTo>
                    <a:pt x="18603" y="15126"/>
                    <a:pt x="18123" y="14692"/>
                    <a:pt x="17644" y="14282"/>
                  </a:cubicBezTo>
                  <a:cubicBezTo>
                    <a:pt x="17556" y="15138"/>
                    <a:pt x="17109" y="15952"/>
                    <a:pt x="15654" y="15952"/>
                  </a:cubicBezTo>
                  <a:cubicBezTo>
                    <a:pt x="15596" y="15952"/>
                    <a:pt x="15537" y="15950"/>
                    <a:pt x="15476" y="15948"/>
                  </a:cubicBezTo>
                  <a:cubicBezTo>
                    <a:pt x="12280" y="15765"/>
                    <a:pt x="5113" y="10812"/>
                    <a:pt x="6277" y="8872"/>
                  </a:cubicBezTo>
                  <a:cubicBezTo>
                    <a:pt x="6749" y="8081"/>
                    <a:pt x="7768" y="7847"/>
                    <a:pt x="8815" y="7847"/>
                  </a:cubicBezTo>
                  <a:cubicBezTo>
                    <a:pt x="9334" y="7847"/>
                    <a:pt x="9859" y="7905"/>
                    <a:pt x="10328" y="7980"/>
                  </a:cubicBezTo>
                  <a:lnTo>
                    <a:pt x="10328" y="7980"/>
                  </a:lnTo>
                  <a:cubicBezTo>
                    <a:pt x="10309" y="7974"/>
                    <a:pt x="10290" y="7955"/>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9" name="Google Shape;3636;p43">
              <a:extLst>
                <a:ext uri="{FF2B5EF4-FFF2-40B4-BE49-F238E27FC236}">
                  <a16:creationId xmlns:a16="http://schemas.microsoft.com/office/drawing/2014/main" id="{EC7BDAED-156B-67D6-6073-FE529E401F15}"/>
                </a:ext>
              </a:extLst>
            </p:cNvPr>
            <p:cNvSpPr/>
            <p:nvPr/>
          </p:nvSpPr>
          <p:spPr>
            <a:xfrm>
              <a:off x="8156265" y="4636725"/>
              <a:ext cx="120422" cy="85359"/>
            </a:xfrm>
            <a:custGeom>
              <a:avLst/>
              <a:gdLst/>
              <a:ahLst/>
              <a:cxnLst/>
              <a:rect l="l" t="t" r="r" b="b"/>
              <a:pathLst>
                <a:path w="4475" h="3172" extrusionOk="0">
                  <a:moveTo>
                    <a:pt x="1235" y="0"/>
                  </a:moveTo>
                  <a:cubicBezTo>
                    <a:pt x="1222" y="0"/>
                    <a:pt x="1214" y="3"/>
                    <a:pt x="1211" y="10"/>
                  </a:cubicBezTo>
                  <a:cubicBezTo>
                    <a:pt x="1211" y="33"/>
                    <a:pt x="1416" y="215"/>
                    <a:pt x="1736" y="444"/>
                  </a:cubicBezTo>
                  <a:cubicBezTo>
                    <a:pt x="1895" y="581"/>
                    <a:pt x="2055" y="740"/>
                    <a:pt x="2261" y="900"/>
                  </a:cubicBezTo>
                  <a:cubicBezTo>
                    <a:pt x="2443" y="1083"/>
                    <a:pt x="2649" y="1265"/>
                    <a:pt x="2854" y="1448"/>
                  </a:cubicBezTo>
                  <a:cubicBezTo>
                    <a:pt x="3082" y="1608"/>
                    <a:pt x="3311" y="1790"/>
                    <a:pt x="3493" y="1927"/>
                  </a:cubicBezTo>
                  <a:cubicBezTo>
                    <a:pt x="3653" y="2087"/>
                    <a:pt x="3813" y="2247"/>
                    <a:pt x="3881" y="2384"/>
                  </a:cubicBezTo>
                  <a:cubicBezTo>
                    <a:pt x="3927" y="2452"/>
                    <a:pt x="3950" y="2521"/>
                    <a:pt x="3950" y="2566"/>
                  </a:cubicBezTo>
                  <a:cubicBezTo>
                    <a:pt x="3950" y="2578"/>
                    <a:pt x="3950" y="2585"/>
                    <a:pt x="3950" y="2589"/>
                  </a:cubicBezTo>
                  <a:lnTo>
                    <a:pt x="3904" y="2589"/>
                  </a:lnTo>
                  <a:cubicBezTo>
                    <a:pt x="3922" y="2589"/>
                    <a:pt x="3838" y="2648"/>
                    <a:pt x="3594" y="2648"/>
                  </a:cubicBezTo>
                  <a:cubicBezTo>
                    <a:pt x="3532" y="2648"/>
                    <a:pt x="3461" y="2644"/>
                    <a:pt x="3379" y="2635"/>
                  </a:cubicBezTo>
                  <a:cubicBezTo>
                    <a:pt x="3014" y="2635"/>
                    <a:pt x="2489" y="2521"/>
                    <a:pt x="2009" y="2338"/>
                  </a:cubicBezTo>
                  <a:cubicBezTo>
                    <a:pt x="1059" y="1993"/>
                    <a:pt x="170" y="1443"/>
                    <a:pt x="39" y="1443"/>
                  </a:cubicBezTo>
                  <a:cubicBezTo>
                    <a:pt x="31" y="1443"/>
                    <a:pt x="26" y="1444"/>
                    <a:pt x="24" y="1448"/>
                  </a:cubicBezTo>
                  <a:cubicBezTo>
                    <a:pt x="1" y="1516"/>
                    <a:pt x="845" y="2201"/>
                    <a:pt x="1850" y="2681"/>
                  </a:cubicBezTo>
                  <a:cubicBezTo>
                    <a:pt x="2352" y="2909"/>
                    <a:pt x="2900" y="3091"/>
                    <a:pt x="3333" y="3137"/>
                  </a:cubicBezTo>
                  <a:cubicBezTo>
                    <a:pt x="3451" y="3162"/>
                    <a:pt x="3564" y="3171"/>
                    <a:pt x="3666" y="3171"/>
                  </a:cubicBezTo>
                  <a:cubicBezTo>
                    <a:pt x="3940" y="3171"/>
                    <a:pt x="4138" y="3102"/>
                    <a:pt x="4155" y="3069"/>
                  </a:cubicBezTo>
                  <a:cubicBezTo>
                    <a:pt x="4155" y="3069"/>
                    <a:pt x="4178" y="3069"/>
                    <a:pt x="4224" y="3046"/>
                  </a:cubicBezTo>
                  <a:cubicBezTo>
                    <a:pt x="4246" y="3023"/>
                    <a:pt x="4338" y="2954"/>
                    <a:pt x="4406" y="2863"/>
                  </a:cubicBezTo>
                  <a:cubicBezTo>
                    <a:pt x="4452" y="2772"/>
                    <a:pt x="4475" y="2589"/>
                    <a:pt x="4452" y="2475"/>
                  </a:cubicBezTo>
                  <a:cubicBezTo>
                    <a:pt x="4429" y="2338"/>
                    <a:pt x="4361" y="2247"/>
                    <a:pt x="4315" y="2133"/>
                  </a:cubicBezTo>
                  <a:cubicBezTo>
                    <a:pt x="4178" y="1927"/>
                    <a:pt x="3972" y="1745"/>
                    <a:pt x="3767" y="1585"/>
                  </a:cubicBezTo>
                  <a:cubicBezTo>
                    <a:pt x="3516" y="1402"/>
                    <a:pt x="3311" y="1288"/>
                    <a:pt x="3082" y="1128"/>
                  </a:cubicBezTo>
                  <a:cubicBezTo>
                    <a:pt x="2854" y="991"/>
                    <a:pt x="2649" y="832"/>
                    <a:pt x="2443" y="672"/>
                  </a:cubicBezTo>
                  <a:cubicBezTo>
                    <a:pt x="2238" y="535"/>
                    <a:pt x="2032" y="398"/>
                    <a:pt x="1850" y="284"/>
                  </a:cubicBezTo>
                  <a:cubicBezTo>
                    <a:pt x="1538" y="109"/>
                    <a:pt x="1310" y="0"/>
                    <a:pt x="12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0" name="Google Shape;3637;p43">
              <a:extLst>
                <a:ext uri="{FF2B5EF4-FFF2-40B4-BE49-F238E27FC236}">
                  <a16:creationId xmlns:a16="http://schemas.microsoft.com/office/drawing/2014/main" id="{8EBAB7B8-3671-7CF4-98B4-D53D72495334}"/>
                </a:ext>
              </a:extLst>
            </p:cNvPr>
            <p:cNvSpPr/>
            <p:nvPr/>
          </p:nvSpPr>
          <p:spPr>
            <a:xfrm>
              <a:off x="8174698" y="4601042"/>
              <a:ext cx="141304" cy="113668"/>
            </a:xfrm>
            <a:custGeom>
              <a:avLst/>
              <a:gdLst/>
              <a:ahLst/>
              <a:cxnLst/>
              <a:rect l="l" t="t" r="r" b="b"/>
              <a:pathLst>
                <a:path w="5251" h="4224" extrusionOk="0">
                  <a:moveTo>
                    <a:pt x="54" y="0"/>
                  </a:moveTo>
                  <a:cubicBezTo>
                    <a:pt x="38" y="0"/>
                    <a:pt x="27" y="4"/>
                    <a:pt x="23" y="12"/>
                  </a:cubicBezTo>
                  <a:cubicBezTo>
                    <a:pt x="1" y="35"/>
                    <a:pt x="206" y="172"/>
                    <a:pt x="526" y="377"/>
                  </a:cubicBezTo>
                  <a:cubicBezTo>
                    <a:pt x="845" y="583"/>
                    <a:pt x="1279" y="811"/>
                    <a:pt x="1713" y="1062"/>
                  </a:cubicBezTo>
                  <a:cubicBezTo>
                    <a:pt x="2146" y="1290"/>
                    <a:pt x="2580" y="1519"/>
                    <a:pt x="2877" y="1724"/>
                  </a:cubicBezTo>
                  <a:cubicBezTo>
                    <a:pt x="3196" y="1907"/>
                    <a:pt x="3379" y="2066"/>
                    <a:pt x="3379" y="2066"/>
                  </a:cubicBezTo>
                  <a:cubicBezTo>
                    <a:pt x="3379" y="2066"/>
                    <a:pt x="3424" y="2089"/>
                    <a:pt x="3516" y="2158"/>
                  </a:cubicBezTo>
                  <a:cubicBezTo>
                    <a:pt x="3607" y="2203"/>
                    <a:pt x="3721" y="2295"/>
                    <a:pt x="3858" y="2409"/>
                  </a:cubicBezTo>
                  <a:cubicBezTo>
                    <a:pt x="3949" y="2454"/>
                    <a:pt x="4018" y="2523"/>
                    <a:pt x="4109" y="2591"/>
                  </a:cubicBezTo>
                  <a:lnTo>
                    <a:pt x="4155" y="2614"/>
                  </a:lnTo>
                  <a:lnTo>
                    <a:pt x="4200" y="2683"/>
                  </a:lnTo>
                  <a:cubicBezTo>
                    <a:pt x="4246" y="2706"/>
                    <a:pt x="4292" y="2751"/>
                    <a:pt x="4315" y="2797"/>
                  </a:cubicBezTo>
                  <a:cubicBezTo>
                    <a:pt x="4474" y="2957"/>
                    <a:pt x="4634" y="3139"/>
                    <a:pt x="4771" y="3322"/>
                  </a:cubicBezTo>
                  <a:cubicBezTo>
                    <a:pt x="4817" y="3413"/>
                    <a:pt x="4862" y="3504"/>
                    <a:pt x="4908" y="3596"/>
                  </a:cubicBezTo>
                  <a:cubicBezTo>
                    <a:pt x="4908" y="3687"/>
                    <a:pt x="4908" y="3755"/>
                    <a:pt x="4862" y="3801"/>
                  </a:cubicBezTo>
                  <a:cubicBezTo>
                    <a:pt x="4840" y="3870"/>
                    <a:pt x="4748" y="3915"/>
                    <a:pt x="4657" y="3961"/>
                  </a:cubicBezTo>
                  <a:cubicBezTo>
                    <a:pt x="4609" y="3977"/>
                    <a:pt x="4560" y="3993"/>
                    <a:pt x="4504" y="3993"/>
                  </a:cubicBezTo>
                  <a:cubicBezTo>
                    <a:pt x="4480" y="3993"/>
                    <a:pt x="4455" y="3990"/>
                    <a:pt x="4429" y="3984"/>
                  </a:cubicBezTo>
                  <a:cubicBezTo>
                    <a:pt x="4117" y="3963"/>
                    <a:pt x="3900" y="3867"/>
                    <a:pt x="3846" y="3867"/>
                  </a:cubicBezTo>
                  <a:cubicBezTo>
                    <a:pt x="3841" y="3867"/>
                    <a:pt x="3837" y="3868"/>
                    <a:pt x="3835" y="3870"/>
                  </a:cubicBezTo>
                  <a:cubicBezTo>
                    <a:pt x="3812" y="3892"/>
                    <a:pt x="4018" y="4075"/>
                    <a:pt x="4406" y="4189"/>
                  </a:cubicBezTo>
                  <a:cubicBezTo>
                    <a:pt x="4452" y="4212"/>
                    <a:pt x="4509" y="4223"/>
                    <a:pt x="4569" y="4223"/>
                  </a:cubicBezTo>
                  <a:cubicBezTo>
                    <a:pt x="4628" y="4223"/>
                    <a:pt x="4691" y="4212"/>
                    <a:pt x="4748" y="4189"/>
                  </a:cubicBezTo>
                  <a:cubicBezTo>
                    <a:pt x="4862" y="4166"/>
                    <a:pt x="4999" y="4121"/>
                    <a:pt x="5113" y="4007"/>
                  </a:cubicBezTo>
                  <a:cubicBezTo>
                    <a:pt x="5228" y="3870"/>
                    <a:pt x="5250" y="3687"/>
                    <a:pt x="5228" y="3527"/>
                  </a:cubicBezTo>
                  <a:cubicBezTo>
                    <a:pt x="5205" y="3390"/>
                    <a:pt x="5159" y="3253"/>
                    <a:pt x="5091" y="3139"/>
                  </a:cubicBezTo>
                  <a:cubicBezTo>
                    <a:pt x="4954" y="2888"/>
                    <a:pt x="4794" y="2683"/>
                    <a:pt x="4657" y="2500"/>
                  </a:cubicBezTo>
                  <a:cubicBezTo>
                    <a:pt x="4611" y="2454"/>
                    <a:pt x="4589" y="2409"/>
                    <a:pt x="4543" y="2363"/>
                  </a:cubicBezTo>
                  <a:lnTo>
                    <a:pt x="4497" y="2295"/>
                  </a:lnTo>
                  <a:cubicBezTo>
                    <a:pt x="4452" y="2272"/>
                    <a:pt x="4429" y="2249"/>
                    <a:pt x="4406" y="2226"/>
                  </a:cubicBezTo>
                  <a:cubicBezTo>
                    <a:pt x="4337" y="2158"/>
                    <a:pt x="4246" y="2089"/>
                    <a:pt x="4178" y="2021"/>
                  </a:cubicBezTo>
                  <a:cubicBezTo>
                    <a:pt x="4041" y="1884"/>
                    <a:pt x="3927" y="1793"/>
                    <a:pt x="3835" y="1724"/>
                  </a:cubicBezTo>
                  <a:cubicBezTo>
                    <a:pt x="3744" y="1656"/>
                    <a:pt x="3676" y="1633"/>
                    <a:pt x="3676" y="1633"/>
                  </a:cubicBezTo>
                  <a:cubicBezTo>
                    <a:pt x="3676" y="1633"/>
                    <a:pt x="3470" y="1473"/>
                    <a:pt x="3128" y="1290"/>
                  </a:cubicBezTo>
                  <a:cubicBezTo>
                    <a:pt x="2808" y="1108"/>
                    <a:pt x="2352" y="902"/>
                    <a:pt x="1872" y="720"/>
                  </a:cubicBezTo>
                  <a:cubicBezTo>
                    <a:pt x="1416" y="514"/>
                    <a:pt x="959" y="332"/>
                    <a:pt x="617" y="195"/>
                  </a:cubicBezTo>
                  <a:cubicBezTo>
                    <a:pt x="335" y="82"/>
                    <a:pt x="131" y="0"/>
                    <a:pt x="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1" name="Google Shape;3638;p43">
              <a:extLst>
                <a:ext uri="{FF2B5EF4-FFF2-40B4-BE49-F238E27FC236}">
                  <a16:creationId xmlns:a16="http://schemas.microsoft.com/office/drawing/2014/main" id="{B49BFFF9-4493-FBC4-55B7-79B074DA17DE}"/>
                </a:ext>
              </a:extLst>
            </p:cNvPr>
            <p:cNvSpPr/>
            <p:nvPr/>
          </p:nvSpPr>
          <p:spPr>
            <a:xfrm>
              <a:off x="8151367" y="4582609"/>
              <a:ext cx="145583" cy="83932"/>
            </a:xfrm>
            <a:custGeom>
              <a:avLst/>
              <a:gdLst/>
              <a:ahLst/>
              <a:cxnLst/>
              <a:rect l="l" t="t" r="r" b="b"/>
              <a:pathLst>
                <a:path w="5410" h="3119" extrusionOk="0">
                  <a:moveTo>
                    <a:pt x="102" y="1"/>
                  </a:moveTo>
                  <a:cubicBezTo>
                    <a:pt x="55" y="1"/>
                    <a:pt x="27" y="4"/>
                    <a:pt x="23" y="12"/>
                  </a:cubicBezTo>
                  <a:cubicBezTo>
                    <a:pt x="0" y="104"/>
                    <a:pt x="776" y="355"/>
                    <a:pt x="1552" y="583"/>
                  </a:cubicBezTo>
                  <a:cubicBezTo>
                    <a:pt x="1940" y="697"/>
                    <a:pt x="2306" y="834"/>
                    <a:pt x="2580" y="948"/>
                  </a:cubicBezTo>
                  <a:cubicBezTo>
                    <a:pt x="2853" y="1062"/>
                    <a:pt x="3036" y="1154"/>
                    <a:pt x="3036" y="1154"/>
                  </a:cubicBezTo>
                  <a:cubicBezTo>
                    <a:pt x="3036" y="1154"/>
                    <a:pt x="3082" y="1154"/>
                    <a:pt x="3150" y="1199"/>
                  </a:cubicBezTo>
                  <a:cubicBezTo>
                    <a:pt x="3241" y="1222"/>
                    <a:pt x="3356" y="1268"/>
                    <a:pt x="3470" y="1336"/>
                  </a:cubicBezTo>
                  <a:cubicBezTo>
                    <a:pt x="3744" y="1450"/>
                    <a:pt x="4063" y="1656"/>
                    <a:pt x="4360" y="1907"/>
                  </a:cubicBezTo>
                  <a:cubicBezTo>
                    <a:pt x="4657" y="2158"/>
                    <a:pt x="4885" y="2478"/>
                    <a:pt x="5067" y="2706"/>
                  </a:cubicBezTo>
                  <a:cubicBezTo>
                    <a:pt x="5218" y="2943"/>
                    <a:pt x="5328" y="3119"/>
                    <a:pt x="5359" y="3119"/>
                  </a:cubicBezTo>
                  <a:cubicBezTo>
                    <a:pt x="5361" y="3119"/>
                    <a:pt x="5363" y="3118"/>
                    <a:pt x="5364" y="3117"/>
                  </a:cubicBezTo>
                  <a:cubicBezTo>
                    <a:pt x="5410" y="3094"/>
                    <a:pt x="5364" y="2911"/>
                    <a:pt x="5250" y="2614"/>
                  </a:cubicBezTo>
                  <a:cubicBezTo>
                    <a:pt x="5113" y="2318"/>
                    <a:pt x="4908" y="1953"/>
                    <a:pt x="4611" y="1633"/>
                  </a:cubicBezTo>
                  <a:cubicBezTo>
                    <a:pt x="4337" y="1336"/>
                    <a:pt x="3995" y="1062"/>
                    <a:pt x="3721" y="903"/>
                  </a:cubicBezTo>
                  <a:cubicBezTo>
                    <a:pt x="3584" y="811"/>
                    <a:pt x="3470" y="766"/>
                    <a:pt x="3378" y="720"/>
                  </a:cubicBezTo>
                  <a:cubicBezTo>
                    <a:pt x="3287" y="674"/>
                    <a:pt x="3241" y="651"/>
                    <a:pt x="3241" y="651"/>
                  </a:cubicBezTo>
                  <a:cubicBezTo>
                    <a:pt x="3241" y="651"/>
                    <a:pt x="3059" y="583"/>
                    <a:pt x="2762" y="492"/>
                  </a:cubicBezTo>
                  <a:cubicBezTo>
                    <a:pt x="2465" y="378"/>
                    <a:pt x="2055" y="286"/>
                    <a:pt x="1644" y="218"/>
                  </a:cubicBezTo>
                  <a:cubicBezTo>
                    <a:pt x="984" y="86"/>
                    <a:pt x="324" y="1"/>
                    <a:pt x="1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2" name="Google Shape;3639;p43">
              <a:extLst>
                <a:ext uri="{FF2B5EF4-FFF2-40B4-BE49-F238E27FC236}">
                  <a16:creationId xmlns:a16="http://schemas.microsoft.com/office/drawing/2014/main" id="{FF1BC1F9-945B-FDCC-7903-6B01C0222E6D}"/>
                </a:ext>
              </a:extLst>
            </p:cNvPr>
            <p:cNvSpPr/>
            <p:nvPr/>
          </p:nvSpPr>
          <p:spPr>
            <a:xfrm>
              <a:off x="8089931" y="4552819"/>
              <a:ext cx="131482" cy="43648"/>
            </a:xfrm>
            <a:custGeom>
              <a:avLst/>
              <a:gdLst/>
              <a:ahLst/>
              <a:cxnLst/>
              <a:rect l="l" t="t" r="r" b="b"/>
              <a:pathLst>
                <a:path w="4886" h="1622" extrusionOk="0">
                  <a:moveTo>
                    <a:pt x="2512" y="1"/>
                  </a:moveTo>
                  <a:cubicBezTo>
                    <a:pt x="2215" y="1"/>
                    <a:pt x="1850" y="24"/>
                    <a:pt x="1484" y="47"/>
                  </a:cubicBezTo>
                  <a:cubicBezTo>
                    <a:pt x="1119" y="92"/>
                    <a:pt x="754" y="92"/>
                    <a:pt x="480" y="115"/>
                  </a:cubicBezTo>
                  <a:cubicBezTo>
                    <a:pt x="400" y="108"/>
                    <a:pt x="327" y="106"/>
                    <a:pt x="265" y="106"/>
                  </a:cubicBezTo>
                  <a:cubicBezTo>
                    <a:pt x="113" y="106"/>
                    <a:pt x="17" y="122"/>
                    <a:pt x="1" y="138"/>
                  </a:cubicBezTo>
                  <a:cubicBezTo>
                    <a:pt x="1" y="184"/>
                    <a:pt x="183" y="252"/>
                    <a:pt x="457" y="320"/>
                  </a:cubicBezTo>
                  <a:cubicBezTo>
                    <a:pt x="731" y="366"/>
                    <a:pt x="1119" y="412"/>
                    <a:pt x="1484" y="435"/>
                  </a:cubicBezTo>
                  <a:cubicBezTo>
                    <a:pt x="1850" y="457"/>
                    <a:pt x="2215" y="457"/>
                    <a:pt x="2489" y="503"/>
                  </a:cubicBezTo>
                  <a:cubicBezTo>
                    <a:pt x="2603" y="503"/>
                    <a:pt x="2717" y="526"/>
                    <a:pt x="2785" y="549"/>
                  </a:cubicBezTo>
                  <a:lnTo>
                    <a:pt x="2922" y="549"/>
                  </a:lnTo>
                  <a:cubicBezTo>
                    <a:pt x="2922" y="549"/>
                    <a:pt x="2968" y="549"/>
                    <a:pt x="3082" y="572"/>
                  </a:cubicBezTo>
                  <a:cubicBezTo>
                    <a:pt x="3196" y="594"/>
                    <a:pt x="3310" y="617"/>
                    <a:pt x="3539" y="663"/>
                  </a:cubicBezTo>
                  <a:cubicBezTo>
                    <a:pt x="3721" y="686"/>
                    <a:pt x="3927" y="731"/>
                    <a:pt x="4132" y="777"/>
                  </a:cubicBezTo>
                  <a:cubicBezTo>
                    <a:pt x="4338" y="800"/>
                    <a:pt x="4543" y="891"/>
                    <a:pt x="4543" y="937"/>
                  </a:cubicBezTo>
                  <a:lnTo>
                    <a:pt x="4543" y="960"/>
                  </a:lnTo>
                  <a:cubicBezTo>
                    <a:pt x="4611" y="1119"/>
                    <a:pt x="4429" y="1325"/>
                    <a:pt x="4315" y="1416"/>
                  </a:cubicBezTo>
                  <a:cubicBezTo>
                    <a:pt x="4155" y="1530"/>
                    <a:pt x="4064" y="1576"/>
                    <a:pt x="4064" y="1599"/>
                  </a:cubicBezTo>
                  <a:cubicBezTo>
                    <a:pt x="4064" y="1610"/>
                    <a:pt x="4098" y="1622"/>
                    <a:pt x="4155" y="1622"/>
                  </a:cubicBezTo>
                  <a:cubicBezTo>
                    <a:pt x="4212" y="1622"/>
                    <a:pt x="4292" y="1610"/>
                    <a:pt x="4383" y="1576"/>
                  </a:cubicBezTo>
                  <a:cubicBezTo>
                    <a:pt x="4474" y="1530"/>
                    <a:pt x="4589" y="1485"/>
                    <a:pt x="4680" y="1370"/>
                  </a:cubicBezTo>
                  <a:cubicBezTo>
                    <a:pt x="4794" y="1279"/>
                    <a:pt x="4885" y="1097"/>
                    <a:pt x="4840" y="891"/>
                  </a:cubicBezTo>
                  <a:lnTo>
                    <a:pt x="4840" y="891"/>
                  </a:lnTo>
                  <a:lnTo>
                    <a:pt x="4863" y="914"/>
                  </a:lnTo>
                  <a:cubicBezTo>
                    <a:pt x="4840" y="709"/>
                    <a:pt x="4680" y="594"/>
                    <a:pt x="4589" y="526"/>
                  </a:cubicBezTo>
                  <a:cubicBezTo>
                    <a:pt x="4474" y="457"/>
                    <a:pt x="4360" y="412"/>
                    <a:pt x="4246" y="389"/>
                  </a:cubicBezTo>
                  <a:cubicBezTo>
                    <a:pt x="4041" y="298"/>
                    <a:pt x="3813" y="252"/>
                    <a:pt x="3630" y="206"/>
                  </a:cubicBezTo>
                  <a:cubicBezTo>
                    <a:pt x="3493" y="138"/>
                    <a:pt x="3288" y="92"/>
                    <a:pt x="3173" y="69"/>
                  </a:cubicBezTo>
                  <a:cubicBezTo>
                    <a:pt x="3059" y="24"/>
                    <a:pt x="2991" y="24"/>
                    <a:pt x="2991" y="24"/>
                  </a:cubicBezTo>
                  <a:lnTo>
                    <a:pt x="2854" y="24"/>
                  </a:lnTo>
                  <a:cubicBezTo>
                    <a:pt x="2763" y="24"/>
                    <a:pt x="2648" y="1"/>
                    <a:pt x="25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3" name="Google Shape;3640;p43">
              <a:extLst>
                <a:ext uri="{FF2B5EF4-FFF2-40B4-BE49-F238E27FC236}">
                  <a16:creationId xmlns:a16="http://schemas.microsoft.com/office/drawing/2014/main" id="{9935A40B-5842-C3EF-74C9-67F9BA7E8F28}"/>
                </a:ext>
              </a:extLst>
            </p:cNvPr>
            <p:cNvSpPr/>
            <p:nvPr/>
          </p:nvSpPr>
          <p:spPr>
            <a:xfrm>
              <a:off x="8022360" y="4590305"/>
              <a:ext cx="133339" cy="145206"/>
            </a:xfrm>
            <a:custGeom>
              <a:avLst/>
              <a:gdLst/>
              <a:ahLst/>
              <a:cxnLst/>
              <a:rect l="l" t="t" r="r" b="b"/>
              <a:pathLst>
                <a:path w="4955" h="5396" extrusionOk="0">
                  <a:moveTo>
                    <a:pt x="69" y="0"/>
                  </a:moveTo>
                  <a:cubicBezTo>
                    <a:pt x="47" y="0"/>
                    <a:pt x="1" y="343"/>
                    <a:pt x="92" y="822"/>
                  </a:cubicBezTo>
                  <a:cubicBezTo>
                    <a:pt x="206" y="1301"/>
                    <a:pt x="457" y="1918"/>
                    <a:pt x="982" y="2397"/>
                  </a:cubicBezTo>
                  <a:cubicBezTo>
                    <a:pt x="1234" y="2625"/>
                    <a:pt x="1530" y="2785"/>
                    <a:pt x="1758" y="2922"/>
                  </a:cubicBezTo>
                  <a:cubicBezTo>
                    <a:pt x="1987" y="3082"/>
                    <a:pt x="2147" y="3241"/>
                    <a:pt x="2215" y="3424"/>
                  </a:cubicBezTo>
                  <a:cubicBezTo>
                    <a:pt x="2306" y="3607"/>
                    <a:pt x="2329" y="3766"/>
                    <a:pt x="2329" y="3881"/>
                  </a:cubicBezTo>
                  <a:cubicBezTo>
                    <a:pt x="2329" y="4018"/>
                    <a:pt x="2329" y="4086"/>
                    <a:pt x="2329" y="4086"/>
                  </a:cubicBezTo>
                  <a:cubicBezTo>
                    <a:pt x="2329" y="4086"/>
                    <a:pt x="2352" y="4177"/>
                    <a:pt x="2352" y="4314"/>
                  </a:cubicBezTo>
                  <a:cubicBezTo>
                    <a:pt x="2375" y="4451"/>
                    <a:pt x="2352" y="4657"/>
                    <a:pt x="2489" y="4953"/>
                  </a:cubicBezTo>
                  <a:cubicBezTo>
                    <a:pt x="2557" y="5113"/>
                    <a:pt x="2717" y="5273"/>
                    <a:pt x="2900" y="5319"/>
                  </a:cubicBezTo>
                  <a:cubicBezTo>
                    <a:pt x="3037" y="5370"/>
                    <a:pt x="3174" y="5396"/>
                    <a:pt x="3301" y="5396"/>
                  </a:cubicBezTo>
                  <a:cubicBezTo>
                    <a:pt x="3343" y="5396"/>
                    <a:pt x="3385" y="5393"/>
                    <a:pt x="3425" y="5387"/>
                  </a:cubicBezTo>
                  <a:cubicBezTo>
                    <a:pt x="3767" y="5341"/>
                    <a:pt x="4110" y="5182"/>
                    <a:pt x="4361" y="4953"/>
                  </a:cubicBezTo>
                  <a:cubicBezTo>
                    <a:pt x="4634" y="4702"/>
                    <a:pt x="4817" y="4406"/>
                    <a:pt x="4886" y="4086"/>
                  </a:cubicBezTo>
                  <a:cubicBezTo>
                    <a:pt x="4954" y="3766"/>
                    <a:pt x="4908" y="3447"/>
                    <a:pt x="4817" y="3219"/>
                  </a:cubicBezTo>
                  <a:cubicBezTo>
                    <a:pt x="4647" y="2751"/>
                    <a:pt x="4338" y="2600"/>
                    <a:pt x="4297" y="2600"/>
                  </a:cubicBezTo>
                  <a:cubicBezTo>
                    <a:pt x="4294" y="2600"/>
                    <a:pt x="4292" y="2601"/>
                    <a:pt x="4292" y="2602"/>
                  </a:cubicBezTo>
                  <a:cubicBezTo>
                    <a:pt x="4246" y="2625"/>
                    <a:pt x="4520" y="2831"/>
                    <a:pt x="4612" y="3264"/>
                  </a:cubicBezTo>
                  <a:cubicBezTo>
                    <a:pt x="4680" y="3493"/>
                    <a:pt x="4680" y="3744"/>
                    <a:pt x="4589" y="3995"/>
                  </a:cubicBezTo>
                  <a:cubicBezTo>
                    <a:pt x="4498" y="4246"/>
                    <a:pt x="4338" y="4497"/>
                    <a:pt x="4110" y="4657"/>
                  </a:cubicBezTo>
                  <a:cubicBezTo>
                    <a:pt x="3905" y="4849"/>
                    <a:pt x="3598" y="4934"/>
                    <a:pt x="3351" y="4934"/>
                  </a:cubicBezTo>
                  <a:cubicBezTo>
                    <a:pt x="3130" y="4934"/>
                    <a:pt x="2956" y="4866"/>
                    <a:pt x="2945" y="4748"/>
                  </a:cubicBezTo>
                  <a:cubicBezTo>
                    <a:pt x="2877" y="4611"/>
                    <a:pt x="2877" y="4406"/>
                    <a:pt x="2877" y="4291"/>
                  </a:cubicBezTo>
                  <a:cubicBezTo>
                    <a:pt x="2877" y="4154"/>
                    <a:pt x="2877" y="4063"/>
                    <a:pt x="2877" y="4063"/>
                  </a:cubicBezTo>
                  <a:cubicBezTo>
                    <a:pt x="2877" y="4063"/>
                    <a:pt x="2877" y="3995"/>
                    <a:pt x="2854" y="3835"/>
                  </a:cubicBezTo>
                  <a:cubicBezTo>
                    <a:pt x="2831" y="3675"/>
                    <a:pt x="2786" y="3447"/>
                    <a:pt x="2649" y="3196"/>
                  </a:cubicBezTo>
                  <a:cubicBezTo>
                    <a:pt x="2535" y="2945"/>
                    <a:pt x="2283" y="2716"/>
                    <a:pt x="2010" y="2557"/>
                  </a:cubicBezTo>
                  <a:cubicBezTo>
                    <a:pt x="1713" y="2397"/>
                    <a:pt x="1439" y="2260"/>
                    <a:pt x="1211" y="2100"/>
                  </a:cubicBezTo>
                  <a:cubicBezTo>
                    <a:pt x="754" y="1735"/>
                    <a:pt x="457" y="1187"/>
                    <a:pt x="298" y="754"/>
                  </a:cubicBezTo>
                  <a:cubicBezTo>
                    <a:pt x="161" y="320"/>
                    <a:pt x="115" y="0"/>
                    <a:pt x="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4" name="Google Shape;3641;p43">
              <a:extLst>
                <a:ext uri="{FF2B5EF4-FFF2-40B4-BE49-F238E27FC236}">
                  <a16:creationId xmlns:a16="http://schemas.microsoft.com/office/drawing/2014/main" id="{477CFB09-7A9E-27AF-8133-11A41936DC5F}"/>
                </a:ext>
              </a:extLst>
            </p:cNvPr>
            <p:cNvSpPr/>
            <p:nvPr/>
          </p:nvSpPr>
          <p:spPr>
            <a:xfrm>
              <a:off x="7417585" y="3868094"/>
              <a:ext cx="360971" cy="355508"/>
            </a:xfrm>
            <a:custGeom>
              <a:avLst/>
              <a:gdLst/>
              <a:ahLst/>
              <a:cxnLst/>
              <a:rect l="l" t="t" r="r" b="b"/>
              <a:pathLst>
                <a:path w="13414" h="13211" extrusionOk="0">
                  <a:moveTo>
                    <a:pt x="4247" y="0"/>
                  </a:moveTo>
                  <a:cubicBezTo>
                    <a:pt x="4008" y="0"/>
                    <a:pt x="3872" y="19"/>
                    <a:pt x="3872" y="19"/>
                  </a:cubicBezTo>
                  <a:cubicBezTo>
                    <a:pt x="1" y="1215"/>
                    <a:pt x="4544" y="13211"/>
                    <a:pt x="6027" y="13211"/>
                  </a:cubicBezTo>
                  <a:cubicBezTo>
                    <a:pt x="6101" y="13211"/>
                    <a:pt x="6166" y="13181"/>
                    <a:pt x="6223" y="13120"/>
                  </a:cubicBezTo>
                  <a:cubicBezTo>
                    <a:pt x="7433" y="11819"/>
                    <a:pt x="13413" y="10610"/>
                    <a:pt x="13413" y="10610"/>
                  </a:cubicBezTo>
                  <a:cubicBezTo>
                    <a:pt x="13413" y="10610"/>
                    <a:pt x="12751" y="8007"/>
                    <a:pt x="10172" y="3762"/>
                  </a:cubicBezTo>
                  <a:cubicBezTo>
                    <a:pt x="8086" y="329"/>
                    <a:pt x="5254" y="0"/>
                    <a:pt x="42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5" name="Google Shape;3642;p43">
              <a:extLst>
                <a:ext uri="{FF2B5EF4-FFF2-40B4-BE49-F238E27FC236}">
                  <a16:creationId xmlns:a16="http://schemas.microsoft.com/office/drawing/2014/main" id="{6F7A665B-D59C-ECD0-FB05-AD78265BAC63}"/>
                </a:ext>
              </a:extLst>
            </p:cNvPr>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6" name="Google Shape;3643;p43">
              <a:extLst>
                <a:ext uri="{FF2B5EF4-FFF2-40B4-BE49-F238E27FC236}">
                  <a16:creationId xmlns:a16="http://schemas.microsoft.com/office/drawing/2014/main" id="{D80531A5-8D28-5E75-E394-5FA7290A4856}"/>
                </a:ext>
              </a:extLst>
            </p:cNvPr>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7" name="Google Shape;3644;p43">
              <a:extLst>
                <a:ext uri="{FF2B5EF4-FFF2-40B4-BE49-F238E27FC236}">
                  <a16:creationId xmlns:a16="http://schemas.microsoft.com/office/drawing/2014/main" id="{24D4B806-5BB4-06D0-DB9C-3073EEC1C298}"/>
                </a:ext>
              </a:extLst>
            </p:cNvPr>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8" name="Google Shape;3645;p43">
              <a:extLst>
                <a:ext uri="{FF2B5EF4-FFF2-40B4-BE49-F238E27FC236}">
                  <a16:creationId xmlns:a16="http://schemas.microsoft.com/office/drawing/2014/main" id="{733B59B3-E50A-503E-CBD3-BAD675CE3D3C}"/>
                </a:ext>
              </a:extLst>
            </p:cNvPr>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9" name="Google Shape;3646;p43">
              <a:extLst>
                <a:ext uri="{FF2B5EF4-FFF2-40B4-BE49-F238E27FC236}">
                  <a16:creationId xmlns:a16="http://schemas.microsoft.com/office/drawing/2014/main" id="{298CF1F2-89FB-F28B-3F3C-01D71B9AE8A9}"/>
                </a:ext>
              </a:extLst>
            </p:cNvPr>
            <p:cNvSpPr/>
            <p:nvPr/>
          </p:nvSpPr>
          <p:spPr>
            <a:xfrm>
              <a:off x="7417585" y="3868148"/>
              <a:ext cx="360971" cy="355454"/>
            </a:xfrm>
            <a:custGeom>
              <a:avLst/>
              <a:gdLst/>
              <a:ahLst/>
              <a:cxnLst/>
              <a:rect l="l" t="t" r="r" b="b"/>
              <a:pathLst>
                <a:path w="13414" h="13209" extrusionOk="0">
                  <a:moveTo>
                    <a:pt x="4223" y="0"/>
                  </a:moveTo>
                  <a:cubicBezTo>
                    <a:pt x="3999" y="0"/>
                    <a:pt x="3872" y="17"/>
                    <a:pt x="3872" y="17"/>
                  </a:cubicBezTo>
                  <a:cubicBezTo>
                    <a:pt x="1" y="1213"/>
                    <a:pt x="4544" y="13209"/>
                    <a:pt x="6027" y="13209"/>
                  </a:cubicBezTo>
                  <a:cubicBezTo>
                    <a:pt x="6101" y="13209"/>
                    <a:pt x="6166" y="13179"/>
                    <a:pt x="6223" y="13118"/>
                  </a:cubicBezTo>
                  <a:cubicBezTo>
                    <a:pt x="7433" y="11817"/>
                    <a:pt x="13413" y="10608"/>
                    <a:pt x="13413" y="10608"/>
                  </a:cubicBezTo>
                  <a:cubicBezTo>
                    <a:pt x="13413" y="10608"/>
                    <a:pt x="13208" y="9763"/>
                    <a:pt x="12546" y="8257"/>
                  </a:cubicBezTo>
                  <a:cubicBezTo>
                    <a:pt x="11895" y="9101"/>
                    <a:pt x="11076" y="9475"/>
                    <a:pt x="10223" y="9475"/>
                  </a:cubicBezTo>
                  <a:cubicBezTo>
                    <a:pt x="8264" y="9475"/>
                    <a:pt x="6124" y="7501"/>
                    <a:pt x="5424" y="4719"/>
                  </a:cubicBezTo>
                  <a:cubicBezTo>
                    <a:pt x="4785" y="2162"/>
                    <a:pt x="5744" y="1044"/>
                    <a:pt x="6680" y="542"/>
                  </a:cubicBezTo>
                  <a:cubicBezTo>
                    <a:pt x="5622" y="75"/>
                    <a:pt x="4701" y="0"/>
                    <a:pt x="422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0" name="Google Shape;3647;p43">
              <a:extLst>
                <a:ext uri="{FF2B5EF4-FFF2-40B4-BE49-F238E27FC236}">
                  <a16:creationId xmlns:a16="http://schemas.microsoft.com/office/drawing/2014/main" id="{0ECC3D91-5205-A243-3F6E-00D58254C346}"/>
                </a:ext>
              </a:extLst>
            </p:cNvPr>
            <p:cNvSpPr/>
            <p:nvPr/>
          </p:nvSpPr>
          <p:spPr>
            <a:xfrm>
              <a:off x="6487414" y="3807762"/>
              <a:ext cx="1509194" cy="1190418"/>
            </a:xfrm>
            <a:custGeom>
              <a:avLst/>
              <a:gdLst/>
              <a:ahLst/>
              <a:cxnLst/>
              <a:rect l="l" t="t" r="r" b="b"/>
              <a:pathLst>
                <a:path w="56083" h="44237" extrusionOk="0">
                  <a:moveTo>
                    <a:pt x="28350" y="1"/>
                  </a:moveTo>
                  <a:cubicBezTo>
                    <a:pt x="28349" y="1"/>
                    <a:pt x="26980" y="343"/>
                    <a:pt x="26820" y="389"/>
                  </a:cubicBezTo>
                  <a:cubicBezTo>
                    <a:pt x="26455" y="526"/>
                    <a:pt x="25999" y="617"/>
                    <a:pt x="25656" y="845"/>
                  </a:cubicBezTo>
                  <a:cubicBezTo>
                    <a:pt x="24697" y="1507"/>
                    <a:pt x="24081" y="2603"/>
                    <a:pt x="23465" y="3584"/>
                  </a:cubicBezTo>
                  <a:cubicBezTo>
                    <a:pt x="22392" y="5274"/>
                    <a:pt x="21388" y="6985"/>
                    <a:pt x="20680" y="8880"/>
                  </a:cubicBezTo>
                  <a:cubicBezTo>
                    <a:pt x="19950" y="10843"/>
                    <a:pt x="19197" y="12783"/>
                    <a:pt x="18649" y="14837"/>
                  </a:cubicBezTo>
                  <a:cubicBezTo>
                    <a:pt x="18489" y="15453"/>
                    <a:pt x="17146" y="22308"/>
                    <a:pt x="17211" y="22324"/>
                  </a:cubicBezTo>
                  <a:lnTo>
                    <a:pt x="17211" y="22324"/>
                  </a:lnTo>
                  <a:cubicBezTo>
                    <a:pt x="13648" y="21849"/>
                    <a:pt x="10639" y="21522"/>
                    <a:pt x="8184" y="21522"/>
                  </a:cubicBezTo>
                  <a:cubicBezTo>
                    <a:pt x="2726" y="21522"/>
                    <a:pt x="1" y="23139"/>
                    <a:pt x="1" y="28350"/>
                  </a:cubicBezTo>
                  <a:cubicBezTo>
                    <a:pt x="1" y="35837"/>
                    <a:pt x="15362" y="43346"/>
                    <a:pt x="15613" y="43460"/>
                  </a:cubicBezTo>
                  <a:cubicBezTo>
                    <a:pt x="15476" y="43392"/>
                    <a:pt x="16891" y="40584"/>
                    <a:pt x="17051" y="40333"/>
                  </a:cubicBezTo>
                  <a:cubicBezTo>
                    <a:pt x="17941" y="38872"/>
                    <a:pt x="19037" y="37069"/>
                    <a:pt x="20726" y="36978"/>
                  </a:cubicBezTo>
                  <a:cubicBezTo>
                    <a:pt x="19995" y="35837"/>
                    <a:pt x="18535" y="35060"/>
                    <a:pt x="17644" y="34558"/>
                  </a:cubicBezTo>
                  <a:cubicBezTo>
                    <a:pt x="17944" y="34558"/>
                    <a:pt x="18250" y="34556"/>
                    <a:pt x="18559" y="34556"/>
                  </a:cubicBezTo>
                  <a:cubicBezTo>
                    <a:pt x="19642" y="34556"/>
                    <a:pt x="20764" y="34584"/>
                    <a:pt x="21776" y="34832"/>
                  </a:cubicBezTo>
                  <a:cubicBezTo>
                    <a:pt x="23739" y="35334"/>
                    <a:pt x="25519" y="35289"/>
                    <a:pt x="27459" y="35471"/>
                  </a:cubicBezTo>
                  <a:cubicBezTo>
                    <a:pt x="28555" y="35585"/>
                    <a:pt x="29628" y="35837"/>
                    <a:pt x="30723" y="35974"/>
                  </a:cubicBezTo>
                  <a:cubicBezTo>
                    <a:pt x="31565" y="36081"/>
                    <a:pt x="32434" y="36399"/>
                    <a:pt x="33299" y="36399"/>
                  </a:cubicBezTo>
                  <a:cubicBezTo>
                    <a:pt x="33537" y="36399"/>
                    <a:pt x="33774" y="36375"/>
                    <a:pt x="34010" y="36316"/>
                  </a:cubicBezTo>
                  <a:lnTo>
                    <a:pt x="34010" y="36316"/>
                  </a:lnTo>
                  <a:cubicBezTo>
                    <a:pt x="32915" y="37183"/>
                    <a:pt x="31294" y="37343"/>
                    <a:pt x="30449" y="38690"/>
                  </a:cubicBezTo>
                  <a:cubicBezTo>
                    <a:pt x="31614" y="39329"/>
                    <a:pt x="33211" y="40082"/>
                    <a:pt x="34193" y="41041"/>
                  </a:cubicBezTo>
                  <a:cubicBezTo>
                    <a:pt x="34467" y="41292"/>
                    <a:pt x="36087" y="44122"/>
                    <a:pt x="35791" y="44236"/>
                  </a:cubicBezTo>
                  <a:cubicBezTo>
                    <a:pt x="35791" y="44236"/>
                    <a:pt x="50878" y="38986"/>
                    <a:pt x="52613" y="37754"/>
                  </a:cubicBezTo>
                  <a:cubicBezTo>
                    <a:pt x="54348" y="36521"/>
                    <a:pt x="56082" y="32824"/>
                    <a:pt x="54211" y="28647"/>
                  </a:cubicBezTo>
                  <a:cubicBezTo>
                    <a:pt x="52991" y="25907"/>
                    <a:pt x="47346" y="25441"/>
                    <a:pt x="43641" y="25441"/>
                  </a:cubicBezTo>
                  <a:cubicBezTo>
                    <a:pt x="41728" y="25441"/>
                    <a:pt x="40333" y="25565"/>
                    <a:pt x="40333" y="25565"/>
                  </a:cubicBezTo>
                  <a:cubicBezTo>
                    <a:pt x="40721" y="23785"/>
                    <a:pt x="40972" y="21571"/>
                    <a:pt x="41063" y="19197"/>
                  </a:cubicBezTo>
                  <a:lnTo>
                    <a:pt x="41063" y="19197"/>
                  </a:lnTo>
                  <a:cubicBezTo>
                    <a:pt x="40541" y="19683"/>
                    <a:pt x="39947" y="20028"/>
                    <a:pt x="39316" y="20028"/>
                  </a:cubicBezTo>
                  <a:cubicBezTo>
                    <a:pt x="39148" y="20028"/>
                    <a:pt x="38977" y="20003"/>
                    <a:pt x="38804" y="19950"/>
                  </a:cubicBezTo>
                  <a:cubicBezTo>
                    <a:pt x="34923" y="18763"/>
                    <a:pt x="37776" y="4634"/>
                    <a:pt x="39625" y="2169"/>
                  </a:cubicBezTo>
                  <a:cubicBezTo>
                    <a:pt x="39499" y="1897"/>
                    <a:pt x="37179" y="912"/>
                    <a:pt x="36624" y="912"/>
                  </a:cubicBezTo>
                  <a:cubicBezTo>
                    <a:pt x="36575" y="912"/>
                    <a:pt x="36540" y="920"/>
                    <a:pt x="36521" y="937"/>
                  </a:cubicBezTo>
                  <a:cubicBezTo>
                    <a:pt x="33462" y="3836"/>
                    <a:pt x="33097" y="15111"/>
                    <a:pt x="33097" y="15111"/>
                  </a:cubicBezTo>
                  <a:lnTo>
                    <a:pt x="23830" y="14084"/>
                  </a:lnTo>
                  <a:cubicBezTo>
                    <a:pt x="23739" y="14084"/>
                    <a:pt x="24515" y="9314"/>
                    <a:pt x="24583" y="9040"/>
                  </a:cubicBezTo>
                  <a:cubicBezTo>
                    <a:pt x="25108" y="6985"/>
                    <a:pt x="25725" y="4977"/>
                    <a:pt x="26524" y="3059"/>
                  </a:cubicBezTo>
                  <a:cubicBezTo>
                    <a:pt x="26752" y="2512"/>
                    <a:pt x="26912" y="1895"/>
                    <a:pt x="27277" y="1416"/>
                  </a:cubicBezTo>
                  <a:cubicBezTo>
                    <a:pt x="27619" y="937"/>
                    <a:pt x="28053" y="526"/>
                    <a:pt x="283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1" name="Google Shape;3648;p43">
              <a:extLst>
                <a:ext uri="{FF2B5EF4-FFF2-40B4-BE49-F238E27FC236}">
                  <a16:creationId xmlns:a16="http://schemas.microsoft.com/office/drawing/2014/main" id="{1D85147D-DBA8-7429-1452-805688BCC9D9}"/>
                </a:ext>
              </a:extLst>
            </p:cNvPr>
            <p:cNvSpPr/>
            <p:nvPr/>
          </p:nvSpPr>
          <p:spPr>
            <a:xfrm>
              <a:off x="6723899" y="3084637"/>
              <a:ext cx="230511" cy="284493"/>
            </a:xfrm>
            <a:custGeom>
              <a:avLst/>
              <a:gdLst/>
              <a:ahLst/>
              <a:cxnLst/>
              <a:rect l="l" t="t" r="r" b="b"/>
              <a:pathLst>
                <a:path w="8566" h="10572" extrusionOk="0">
                  <a:moveTo>
                    <a:pt x="5531" y="0"/>
                  </a:moveTo>
                  <a:cubicBezTo>
                    <a:pt x="5172" y="0"/>
                    <a:pt x="4762" y="63"/>
                    <a:pt x="4291" y="213"/>
                  </a:cubicBezTo>
                  <a:cubicBezTo>
                    <a:pt x="0" y="1583"/>
                    <a:pt x="2146" y="9617"/>
                    <a:pt x="4269" y="10507"/>
                  </a:cubicBezTo>
                  <a:cubicBezTo>
                    <a:pt x="4372" y="10551"/>
                    <a:pt x="4476" y="10571"/>
                    <a:pt x="4579" y="10571"/>
                  </a:cubicBezTo>
                  <a:cubicBezTo>
                    <a:pt x="6600" y="10571"/>
                    <a:pt x="8565" y="2686"/>
                    <a:pt x="7784" y="1514"/>
                  </a:cubicBezTo>
                  <a:cubicBezTo>
                    <a:pt x="7784" y="1514"/>
                    <a:pt x="7295" y="0"/>
                    <a:pt x="5531"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2" name="Google Shape;3649;p43">
              <a:extLst>
                <a:ext uri="{FF2B5EF4-FFF2-40B4-BE49-F238E27FC236}">
                  <a16:creationId xmlns:a16="http://schemas.microsoft.com/office/drawing/2014/main" id="{34F19A94-EFBA-6089-673D-AFD57A024F56}"/>
                </a:ext>
              </a:extLst>
            </p:cNvPr>
            <p:cNvSpPr/>
            <p:nvPr/>
          </p:nvSpPr>
          <p:spPr>
            <a:xfrm>
              <a:off x="6723899" y="3084637"/>
              <a:ext cx="230296" cy="285273"/>
            </a:xfrm>
            <a:custGeom>
              <a:avLst/>
              <a:gdLst/>
              <a:ahLst/>
              <a:cxnLst/>
              <a:rect l="l" t="t" r="r" b="b"/>
              <a:pathLst>
                <a:path w="8558" h="10601" extrusionOk="0">
                  <a:moveTo>
                    <a:pt x="5531" y="0"/>
                  </a:moveTo>
                  <a:cubicBezTo>
                    <a:pt x="5172" y="0"/>
                    <a:pt x="4762" y="63"/>
                    <a:pt x="4291" y="213"/>
                  </a:cubicBezTo>
                  <a:cubicBezTo>
                    <a:pt x="0" y="1583"/>
                    <a:pt x="2077" y="9800"/>
                    <a:pt x="4269" y="10507"/>
                  </a:cubicBezTo>
                  <a:cubicBezTo>
                    <a:pt x="4463" y="10571"/>
                    <a:pt x="4650" y="10601"/>
                    <a:pt x="4829" y="10601"/>
                  </a:cubicBezTo>
                  <a:cubicBezTo>
                    <a:pt x="7732" y="10601"/>
                    <a:pt x="8558" y="2675"/>
                    <a:pt x="7784" y="1514"/>
                  </a:cubicBezTo>
                  <a:cubicBezTo>
                    <a:pt x="7784" y="1514"/>
                    <a:pt x="7295" y="0"/>
                    <a:pt x="553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3" name="Google Shape;3650;p43">
              <a:extLst>
                <a:ext uri="{FF2B5EF4-FFF2-40B4-BE49-F238E27FC236}">
                  <a16:creationId xmlns:a16="http://schemas.microsoft.com/office/drawing/2014/main" id="{DFB9BC71-F215-B632-A0F4-0CE2272E1AC2}"/>
                </a:ext>
              </a:extLst>
            </p:cNvPr>
            <p:cNvSpPr/>
            <p:nvPr/>
          </p:nvSpPr>
          <p:spPr>
            <a:xfrm>
              <a:off x="6831378" y="3129361"/>
              <a:ext cx="86650" cy="182853"/>
            </a:xfrm>
            <a:custGeom>
              <a:avLst/>
              <a:gdLst/>
              <a:ahLst/>
              <a:cxnLst/>
              <a:rect l="l" t="t" r="r" b="b"/>
              <a:pathLst>
                <a:path w="3220" h="6795" extrusionOk="0">
                  <a:moveTo>
                    <a:pt x="146" y="1"/>
                  </a:moveTo>
                  <a:cubicBezTo>
                    <a:pt x="126" y="1"/>
                    <a:pt x="115" y="4"/>
                    <a:pt x="115" y="12"/>
                  </a:cubicBezTo>
                  <a:cubicBezTo>
                    <a:pt x="92" y="35"/>
                    <a:pt x="434" y="194"/>
                    <a:pt x="822" y="491"/>
                  </a:cubicBezTo>
                  <a:cubicBezTo>
                    <a:pt x="1233" y="788"/>
                    <a:pt x="1667" y="1267"/>
                    <a:pt x="1941" y="1792"/>
                  </a:cubicBezTo>
                  <a:cubicBezTo>
                    <a:pt x="2238" y="2317"/>
                    <a:pt x="2375" y="2865"/>
                    <a:pt x="2397" y="3299"/>
                  </a:cubicBezTo>
                  <a:cubicBezTo>
                    <a:pt x="2397" y="3502"/>
                    <a:pt x="2387" y="3534"/>
                    <a:pt x="2380" y="3534"/>
                  </a:cubicBezTo>
                  <a:cubicBezTo>
                    <a:pt x="2377" y="3534"/>
                    <a:pt x="2375" y="3527"/>
                    <a:pt x="2375" y="3527"/>
                  </a:cubicBezTo>
                  <a:cubicBezTo>
                    <a:pt x="2367" y="3535"/>
                    <a:pt x="2362" y="3537"/>
                    <a:pt x="2358" y="3537"/>
                  </a:cubicBezTo>
                  <a:cubicBezTo>
                    <a:pt x="2349" y="3537"/>
                    <a:pt x="2344" y="3527"/>
                    <a:pt x="2329" y="3527"/>
                  </a:cubicBezTo>
                  <a:cubicBezTo>
                    <a:pt x="2329" y="3515"/>
                    <a:pt x="2335" y="3515"/>
                    <a:pt x="2335" y="3515"/>
                  </a:cubicBezTo>
                  <a:cubicBezTo>
                    <a:pt x="2335" y="3515"/>
                    <a:pt x="2329" y="3515"/>
                    <a:pt x="2306" y="3504"/>
                  </a:cubicBezTo>
                  <a:cubicBezTo>
                    <a:pt x="2283" y="3481"/>
                    <a:pt x="2260" y="3481"/>
                    <a:pt x="2238" y="3458"/>
                  </a:cubicBezTo>
                  <a:cubicBezTo>
                    <a:pt x="2238" y="3458"/>
                    <a:pt x="2146" y="3413"/>
                    <a:pt x="2101" y="3413"/>
                  </a:cubicBezTo>
                  <a:cubicBezTo>
                    <a:pt x="1918" y="3344"/>
                    <a:pt x="1895" y="3321"/>
                    <a:pt x="1895" y="3321"/>
                  </a:cubicBezTo>
                  <a:cubicBezTo>
                    <a:pt x="1895" y="3321"/>
                    <a:pt x="1827" y="3321"/>
                    <a:pt x="1576" y="3276"/>
                  </a:cubicBezTo>
                  <a:cubicBezTo>
                    <a:pt x="1528" y="3266"/>
                    <a:pt x="1469" y="3261"/>
                    <a:pt x="1400" y="3261"/>
                  </a:cubicBezTo>
                  <a:cubicBezTo>
                    <a:pt x="1302" y="3261"/>
                    <a:pt x="1184" y="3272"/>
                    <a:pt x="1051" y="3299"/>
                  </a:cubicBezTo>
                  <a:cubicBezTo>
                    <a:pt x="959" y="3321"/>
                    <a:pt x="845" y="3367"/>
                    <a:pt x="731" y="3436"/>
                  </a:cubicBezTo>
                  <a:cubicBezTo>
                    <a:pt x="640" y="3504"/>
                    <a:pt x="548" y="3573"/>
                    <a:pt x="480" y="3664"/>
                  </a:cubicBezTo>
                  <a:cubicBezTo>
                    <a:pt x="480" y="3664"/>
                    <a:pt x="480" y="3664"/>
                    <a:pt x="503" y="3641"/>
                  </a:cubicBezTo>
                  <a:lnTo>
                    <a:pt x="503" y="3641"/>
                  </a:lnTo>
                  <a:cubicBezTo>
                    <a:pt x="457" y="3732"/>
                    <a:pt x="275" y="3869"/>
                    <a:pt x="320" y="4189"/>
                  </a:cubicBezTo>
                  <a:cubicBezTo>
                    <a:pt x="389" y="4508"/>
                    <a:pt x="731" y="4759"/>
                    <a:pt x="982" y="4942"/>
                  </a:cubicBezTo>
                  <a:cubicBezTo>
                    <a:pt x="1256" y="5125"/>
                    <a:pt x="1507" y="5307"/>
                    <a:pt x="1621" y="5467"/>
                  </a:cubicBezTo>
                  <a:cubicBezTo>
                    <a:pt x="1758" y="5695"/>
                    <a:pt x="1827" y="5924"/>
                    <a:pt x="1758" y="6106"/>
                  </a:cubicBezTo>
                  <a:cubicBezTo>
                    <a:pt x="1713" y="6289"/>
                    <a:pt x="1507" y="6426"/>
                    <a:pt x="1233" y="6471"/>
                  </a:cubicBezTo>
                  <a:cubicBezTo>
                    <a:pt x="1166" y="6484"/>
                    <a:pt x="1097" y="6489"/>
                    <a:pt x="1028" y="6489"/>
                  </a:cubicBezTo>
                  <a:cubicBezTo>
                    <a:pt x="840" y="6489"/>
                    <a:pt x="653" y="6447"/>
                    <a:pt x="503" y="6380"/>
                  </a:cubicBezTo>
                  <a:cubicBezTo>
                    <a:pt x="106" y="6182"/>
                    <a:pt x="135" y="5877"/>
                    <a:pt x="55" y="5877"/>
                  </a:cubicBezTo>
                  <a:cubicBezTo>
                    <a:pt x="52" y="5877"/>
                    <a:pt x="49" y="5877"/>
                    <a:pt x="46" y="5878"/>
                  </a:cubicBezTo>
                  <a:cubicBezTo>
                    <a:pt x="24" y="5878"/>
                    <a:pt x="1" y="5924"/>
                    <a:pt x="1" y="6038"/>
                  </a:cubicBezTo>
                  <a:cubicBezTo>
                    <a:pt x="1" y="6152"/>
                    <a:pt x="69" y="6380"/>
                    <a:pt x="343" y="6540"/>
                  </a:cubicBezTo>
                  <a:cubicBezTo>
                    <a:pt x="569" y="6704"/>
                    <a:pt x="924" y="6794"/>
                    <a:pt x="1275" y="6794"/>
                  </a:cubicBezTo>
                  <a:cubicBezTo>
                    <a:pt x="1314" y="6794"/>
                    <a:pt x="1354" y="6793"/>
                    <a:pt x="1393" y="6791"/>
                  </a:cubicBezTo>
                  <a:cubicBezTo>
                    <a:pt x="1781" y="6791"/>
                    <a:pt x="2192" y="6608"/>
                    <a:pt x="2329" y="6312"/>
                  </a:cubicBezTo>
                  <a:cubicBezTo>
                    <a:pt x="2489" y="6015"/>
                    <a:pt x="2397" y="5672"/>
                    <a:pt x="2260" y="5376"/>
                  </a:cubicBezTo>
                  <a:cubicBezTo>
                    <a:pt x="2078" y="5011"/>
                    <a:pt x="1713" y="4782"/>
                    <a:pt x="1507" y="4600"/>
                  </a:cubicBezTo>
                  <a:cubicBezTo>
                    <a:pt x="1256" y="4417"/>
                    <a:pt x="1165" y="4280"/>
                    <a:pt x="1188" y="4234"/>
                  </a:cubicBezTo>
                  <a:cubicBezTo>
                    <a:pt x="1188" y="4212"/>
                    <a:pt x="1256" y="4143"/>
                    <a:pt x="1302" y="4098"/>
                  </a:cubicBezTo>
                  <a:lnTo>
                    <a:pt x="1325" y="4052"/>
                  </a:lnTo>
                  <a:cubicBezTo>
                    <a:pt x="1409" y="3954"/>
                    <a:pt x="1467" y="3942"/>
                    <a:pt x="1520" y="3942"/>
                  </a:cubicBezTo>
                  <a:cubicBezTo>
                    <a:pt x="1538" y="3942"/>
                    <a:pt x="1555" y="3943"/>
                    <a:pt x="1572" y="3943"/>
                  </a:cubicBezTo>
                  <a:cubicBezTo>
                    <a:pt x="1588" y="3943"/>
                    <a:pt x="1604" y="3942"/>
                    <a:pt x="1621" y="3938"/>
                  </a:cubicBezTo>
                  <a:cubicBezTo>
                    <a:pt x="1690" y="3961"/>
                    <a:pt x="1713" y="3961"/>
                    <a:pt x="1713" y="3961"/>
                  </a:cubicBezTo>
                  <a:cubicBezTo>
                    <a:pt x="1713" y="3961"/>
                    <a:pt x="1735" y="3961"/>
                    <a:pt x="1804" y="4006"/>
                  </a:cubicBezTo>
                  <a:cubicBezTo>
                    <a:pt x="1813" y="4006"/>
                    <a:pt x="1818" y="4003"/>
                    <a:pt x="1826" y="4003"/>
                  </a:cubicBezTo>
                  <a:cubicBezTo>
                    <a:pt x="1838" y="4003"/>
                    <a:pt x="1854" y="4011"/>
                    <a:pt x="1895" y="4052"/>
                  </a:cubicBezTo>
                  <a:cubicBezTo>
                    <a:pt x="1964" y="4075"/>
                    <a:pt x="2055" y="4143"/>
                    <a:pt x="2146" y="4189"/>
                  </a:cubicBezTo>
                  <a:cubicBezTo>
                    <a:pt x="2192" y="4234"/>
                    <a:pt x="2238" y="4234"/>
                    <a:pt x="2306" y="4303"/>
                  </a:cubicBezTo>
                  <a:cubicBezTo>
                    <a:pt x="2375" y="4371"/>
                    <a:pt x="2443" y="4440"/>
                    <a:pt x="2534" y="4508"/>
                  </a:cubicBezTo>
                  <a:cubicBezTo>
                    <a:pt x="2671" y="4645"/>
                    <a:pt x="2831" y="4782"/>
                    <a:pt x="3036" y="4965"/>
                  </a:cubicBezTo>
                  <a:cubicBezTo>
                    <a:pt x="3059" y="4828"/>
                    <a:pt x="3105" y="4600"/>
                    <a:pt x="3151" y="4326"/>
                  </a:cubicBezTo>
                  <a:cubicBezTo>
                    <a:pt x="3173" y="4166"/>
                    <a:pt x="3219" y="4006"/>
                    <a:pt x="3219" y="3824"/>
                  </a:cubicBezTo>
                  <a:cubicBezTo>
                    <a:pt x="3219" y="3595"/>
                    <a:pt x="3219" y="3527"/>
                    <a:pt x="3196" y="3367"/>
                  </a:cubicBezTo>
                  <a:cubicBezTo>
                    <a:pt x="3128" y="2865"/>
                    <a:pt x="2899" y="2249"/>
                    <a:pt x="2489" y="1678"/>
                  </a:cubicBezTo>
                  <a:cubicBezTo>
                    <a:pt x="2101" y="1107"/>
                    <a:pt x="1530" y="628"/>
                    <a:pt x="1028" y="331"/>
                  </a:cubicBezTo>
                  <a:cubicBezTo>
                    <a:pt x="607" y="102"/>
                    <a:pt x="251" y="1"/>
                    <a:pt x="1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4" name="Google Shape;3651;p43">
              <a:extLst>
                <a:ext uri="{FF2B5EF4-FFF2-40B4-BE49-F238E27FC236}">
                  <a16:creationId xmlns:a16="http://schemas.microsoft.com/office/drawing/2014/main" id="{EE07E0B4-E07A-E5B8-9203-ED16CB070423}"/>
                </a:ext>
              </a:extLst>
            </p:cNvPr>
            <p:cNvSpPr/>
            <p:nvPr/>
          </p:nvSpPr>
          <p:spPr>
            <a:xfrm>
              <a:off x="6787783" y="3133963"/>
              <a:ext cx="134738" cy="177633"/>
            </a:xfrm>
            <a:custGeom>
              <a:avLst/>
              <a:gdLst/>
              <a:ahLst/>
              <a:cxnLst/>
              <a:rect l="l" t="t" r="r" b="b"/>
              <a:pathLst>
                <a:path w="5007" h="6601" extrusionOk="0">
                  <a:moveTo>
                    <a:pt x="2071" y="1"/>
                  </a:moveTo>
                  <a:cubicBezTo>
                    <a:pt x="1969" y="1"/>
                    <a:pt x="1865" y="15"/>
                    <a:pt x="1758" y="46"/>
                  </a:cubicBezTo>
                  <a:cubicBezTo>
                    <a:pt x="342" y="457"/>
                    <a:pt x="0" y="5821"/>
                    <a:pt x="2579" y="6529"/>
                  </a:cubicBezTo>
                  <a:cubicBezTo>
                    <a:pt x="2750" y="6577"/>
                    <a:pt x="2904" y="6600"/>
                    <a:pt x="3045" y="6600"/>
                  </a:cubicBezTo>
                  <a:cubicBezTo>
                    <a:pt x="5006" y="6600"/>
                    <a:pt x="4131" y="2146"/>
                    <a:pt x="4131" y="2146"/>
                  </a:cubicBezTo>
                  <a:cubicBezTo>
                    <a:pt x="4131" y="2146"/>
                    <a:pt x="3312" y="1"/>
                    <a:pt x="207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5" name="Google Shape;3652;p43">
              <a:extLst>
                <a:ext uri="{FF2B5EF4-FFF2-40B4-BE49-F238E27FC236}">
                  <a16:creationId xmlns:a16="http://schemas.microsoft.com/office/drawing/2014/main" id="{5A97AF69-CF1E-921A-30EE-E07A50D51EE9}"/>
                </a:ext>
              </a:extLst>
            </p:cNvPr>
            <p:cNvSpPr/>
            <p:nvPr/>
          </p:nvSpPr>
          <p:spPr>
            <a:xfrm>
              <a:off x="7238015" y="3705208"/>
              <a:ext cx="191653" cy="189339"/>
            </a:xfrm>
            <a:custGeom>
              <a:avLst/>
              <a:gdLst/>
              <a:ahLst/>
              <a:cxnLst/>
              <a:rect l="l" t="t" r="r" b="b"/>
              <a:pathLst>
                <a:path w="7122" h="7036" extrusionOk="0">
                  <a:moveTo>
                    <a:pt x="7122" y="0"/>
                  </a:moveTo>
                  <a:lnTo>
                    <a:pt x="0" y="1643"/>
                  </a:lnTo>
                  <a:lnTo>
                    <a:pt x="251" y="5935"/>
                  </a:lnTo>
                  <a:cubicBezTo>
                    <a:pt x="251" y="5935"/>
                    <a:pt x="1644" y="7035"/>
                    <a:pt x="3564" y="7035"/>
                  </a:cubicBezTo>
                  <a:cubicBezTo>
                    <a:pt x="4583" y="7035"/>
                    <a:pt x="5751" y="6725"/>
                    <a:pt x="6939" y="5775"/>
                  </a:cubicBezTo>
                  <a:lnTo>
                    <a:pt x="7122" y="0"/>
                  </a:ln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6" name="Google Shape;3653;p43">
              <a:extLst>
                <a:ext uri="{FF2B5EF4-FFF2-40B4-BE49-F238E27FC236}">
                  <a16:creationId xmlns:a16="http://schemas.microsoft.com/office/drawing/2014/main" id="{8A165C15-51CC-7362-8978-3D39836F38EC}"/>
                </a:ext>
              </a:extLst>
            </p:cNvPr>
            <p:cNvSpPr/>
            <p:nvPr/>
          </p:nvSpPr>
          <p:spPr>
            <a:xfrm>
              <a:off x="7238015" y="3705208"/>
              <a:ext cx="191653" cy="181831"/>
            </a:xfrm>
            <a:custGeom>
              <a:avLst/>
              <a:gdLst/>
              <a:ahLst/>
              <a:cxnLst/>
              <a:rect l="l" t="t" r="r" b="b"/>
              <a:pathLst>
                <a:path w="7122" h="6757" extrusionOk="0">
                  <a:moveTo>
                    <a:pt x="7122" y="0"/>
                  </a:moveTo>
                  <a:lnTo>
                    <a:pt x="0" y="1643"/>
                  </a:lnTo>
                  <a:lnTo>
                    <a:pt x="69" y="3150"/>
                  </a:lnTo>
                  <a:cubicBezTo>
                    <a:pt x="685" y="3127"/>
                    <a:pt x="1301" y="3127"/>
                    <a:pt x="1917" y="3104"/>
                  </a:cubicBezTo>
                  <a:cubicBezTo>
                    <a:pt x="2585" y="3085"/>
                    <a:pt x="3270" y="3031"/>
                    <a:pt x="3942" y="3031"/>
                  </a:cubicBezTo>
                  <a:cubicBezTo>
                    <a:pt x="4051" y="3031"/>
                    <a:pt x="4160" y="3033"/>
                    <a:pt x="4268" y="3036"/>
                  </a:cubicBezTo>
                  <a:cubicBezTo>
                    <a:pt x="6026" y="3127"/>
                    <a:pt x="5706" y="5113"/>
                    <a:pt x="5204" y="6756"/>
                  </a:cubicBezTo>
                  <a:cubicBezTo>
                    <a:pt x="5775" y="6551"/>
                    <a:pt x="6345" y="6231"/>
                    <a:pt x="6939" y="5775"/>
                  </a:cubicBezTo>
                  <a:lnTo>
                    <a:pt x="712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7" name="Google Shape;3654;p43">
              <a:extLst>
                <a:ext uri="{FF2B5EF4-FFF2-40B4-BE49-F238E27FC236}">
                  <a16:creationId xmlns:a16="http://schemas.microsoft.com/office/drawing/2014/main" id="{F6B5078E-95A3-8D85-FB22-BD83CD9401A8}"/>
                </a:ext>
              </a:extLst>
            </p:cNvPr>
            <p:cNvSpPr/>
            <p:nvPr/>
          </p:nvSpPr>
          <p:spPr>
            <a:xfrm>
              <a:off x="6724518" y="2765403"/>
              <a:ext cx="1255486" cy="982942"/>
            </a:xfrm>
            <a:custGeom>
              <a:avLst/>
              <a:gdLst/>
              <a:ahLst/>
              <a:cxnLst/>
              <a:rect l="l" t="t" r="r" b="b"/>
              <a:pathLst>
                <a:path w="46655" h="36527" extrusionOk="0">
                  <a:moveTo>
                    <a:pt x="23779" y="1"/>
                  </a:moveTo>
                  <a:cubicBezTo>
                    <a:pt x="21924" y="1"/>
                    <a:pt x="19866" y="229"/>
                    <a:pt x="17621" y="800"/>
                  </a:cubicBezTo>
                  <a:cubicBezTo>
                    <a:pt x="8194" y="3174"/>
                    <a:pt x="8080" y="11574"/>
                    <a:pt x="6985" y="17326"/>
                  </a:cubicBezTo>
                  <a:cubicBezTo>
                    <a:pt x="0" y="27118"/>
                    <a:pt x="7122" y="34262"/>
                    <a:pt x="15019" y="36043"/>
                  </a:cubicBezTo>
                  <a:cubicBezTo>
                    <a:pt x="16515" y="36376"/>
                    <a:pt x="18019" y="36527"/>
                    <a:pt x="19495" y="36527"/>
                  </a:cubicBezTo>
                  <a:cubicBezTo>
                    <a:pt x="26307" y="36527"/>
                    <a:pt x="32511" y="33311"/>
                    <a:pt x="34443" y="29971"/>
                  </a:cubicBezTo>
                  <a:cubicBezTo>
                    <a:pt x="34443" y="29971"/>
                    <a:pt x="34988" y="32534"/>
                    <a:pt x="37781" y="32534"/>
                  </a:cubicBezTo>
                  <a:cubicBezTo>
                    <a:pt x="38322" y="32534"/>
                    <a:pt x="38948" y="32438"/>
                    <a:pt x="39670" y="32208"/>
                  </a:cubicBezTo>
                  <a:cubicBezTo>
                    <a:pt x="43186" y="31112"/>
                    <a:pt x="46655" y="25885"/>
                    <a:pt x="44418" y="23329"/>
                  </a:cubicBezTo>
                  <a:cubicBezTo>
                    <a:pt x="43390" y="22136"/>
                    <a:pt x="42296" y="21767"/>
                    <a:pt x="41336" y="21767"/>
                  </a:cubicBezTo>
                  <a:cubicBezTo>
                    <a:pt x="39779" y="21767"/>
                    <a:pt x="38575" y="22735"/>
                    <a:pt x="38575" y="22735"/>
                  </a:cubicBezTo>
                  <a:cubicBezTo>
                    <a:pt x="38575" y="22735"/>
                    <a:pt x="45674" y="11597"/>
                    <a:pt x="35265" y="3562"/>
                  </a:cubicBezTo>
                  <a:cubicBezTo>
                    <a:pt x="35265" y="3562"/>
                    <a:pt x="31108" y="1"/>
                    <a:pt x="23779"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8" name="Google Shape;3655;p43">
              <a:extLst>
                <a:ext uri="{FF2B5EF4-FFF2-40B4-BE49-F238E27FC236}">
                  <a16:creationId xmlns:a16="http://schemas.microsoft.com/office/drawing/2014/main" id="{8C815F7A-9749-BECA-39C5-EF2A8B062D2A}"/>
                </a:ext>
              </a:extLst>
            </p:cNvPr>
            <p:cNvSpPr/>
            <p:nvPr/>
          </p:nvSpPr>
          <p:spPr>
            <a:xfrm>
              <a:off x="6724518" y="2872317"/>
              <a:ext cx="910904" cy="876243"/>
            </a:xfrm>
            <a:custGeom>
              <a:avLst/>
              <a:gdLst/>
              <a:ahLst/>
              <a:cxnLst/>
              <a:rect l="l" t="t" r="r" b="b"/>
              <a:pathLst>
                <a:path w="33850" h="32562" extrusionOk="0">
                  <a:moveTo>
                    <a:pt x="11709" y="0"/>
                  </a:moveTo>
                  <a:lnTo>
                    <a:pt x="11709" y="0"/>
                  </a:lnTo>
                  <a:cubicBezTo>
                    <a:pt x="8057" y="3652"/>
                    <a:pt x="7761" y="9199"/>
                    <a:pt x="6985" y="13353"/>
                  </a:cubicBezTo>
                  <a:cubicBezTo>
                    <a:pt x="0" y="23145"/>
                    <a:pt x="7122" y="30289"/>
                    <a:pt x="15019" y="32070"/>
                  </a:cubicBezTo>
                  <a:cubicBezTo>
                    <a:pt x="16518" y="32408"/>
                    <a:pt x="18026" y="32561"/>
                    <a:pt x="19506" y="32561"/>
                  </a:cubicBezTo>
                  <a:cubicBezTo>
                    <a:pt x="25711" y="32561"/>
                    <a:pt x="31417" y="29869"/>
                    <a:pt x="33850" y="26865"/>
                  </a:cubicBezTo>
                  <a:lnTo>
                    <a:pt x="33850" y="26865"/>
                  </a:lnTo>
                  <a:cubicBezTo>
                    <a:pt x="31130" y="29549"/>
                    <a:pt x="25861" y="31800"/>
                    <a:pt x="20170" y="31800"/>
                  </a:cubicBezTo>
                  <a:cubicBezTo>
                    <a:pt x="18697" y="31800"/>
                    <a:pt x="17196" y="31649"/>
                    <a:pt x="15704" y="31316"/>
                  </a:cubicBezTo>
                  <a:cubicBezTo>
                    <a:pt x="7806" y="29536"/>
                    <a:pt x="685" y="22392"/>
                    <a:pt x="7669" y="12600"/>
                  </a:cubicBezTo>
                  <a:cubicBezTo>
                    <a:pt x="8400" y="8719"/>
                    <a:pt x="8697" y="3629"/>
                    <a:pt x="1170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9" name="Google Shape;3656;p43">
              <a:extLst>
                <a:ext uri="{FF2B5EF4-FFF2-40B4-BE49-F238E27FC236}">
                  <a16:creationId xmlns:a16="http://schemas.microsoft.com/office/drawing/2014/main" id="{0A7DEA34-C6D6-D635-70F1-D5D463821E0C}"/>
                </a:ext>
              </a:extLst>
            </p:cNvPr>
            <p:cNvSpPr/>
            <p:nvPr/>
          </p:nvSpPr>
          <p:spPr>
            <a:xfrm>
              <a:off x="7652617" y="3551633"/>
              <a:ext cx="238342" cy="89180"/>
            </a:xfrm>
            <a:custGeom>
              <a:avLst/>
              <a:gdLst/>
              <a:ahLst/>
              <a:cxnLst/>
              <a:rect l="l" t="t" r="r" b="b"/>
              <a:pathLst>
                <a:path w="8857" h="3314" extrusionOk="0">
                  <a:moveTo>
                    <a:pt x="639" y="1"/>
                  </a:moveTo>
                  <a:cubicBezTo>
                    <a:pt x="479" y="297"/>
                    <a:pt x="251" y="594"/>
                    <a:pt x="0" y="891"/>
                  </a:cubicBezTo>
                  <a:cubicBezTo>
                    <a:pt x="168" y="1449"/>
                    <a:pt x="912" y="3314"/>
                    <a:pt x="3298" y="3314"/>
                  </a:cubicBezTo>
                  <a:cubicBezTo>
                    <a:pt x="3838" y="3314"/>
                    <a:pt x="4462" y="3218"/>
                    <a:pt x="5181" y="2991"/>
                  </a:cubicBezTo>
                  <a:cubicBezTo>
                    <a:pt x="6528" y="2580"/>
                    <a:pt x="7852" y="1553"/>
                    <a:pt x="8856" y="320"/>
                  </a:cubicBezTo>
                  <a:lnTo>
                    <a:pt x="8856" y="320"/>
                  </a:lnTo>
                  <a:cubicBezTo>
                    <a:pt x="7966" y="1211"/>
                    <a:pt x="6916" y="1918"/>
                    <a:pt x="5866" y="2238"/>
                  </a:cubicBezTo>
                  <a:cubicBezTo>
                    <a:pt x="5144" y="2467"/>
                    <a:pt x="4518" y="2564"/>
                    <a:pt x="3977" y="2564"/>
                  </a:cubicBezTo>
                  <a:cubicBezTo>
                    <a:pt x="1184" y="2564"/>
                    <a:pt x="639" y="1"/>
                    <a:pt x="6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0" name="Google Shape;3657;p43">
              <a:extLst>
                <a:ext uri="{FF2B5EF4-FFF2-40B4-BE49-F238E27FC236}">
                  <a16:creationId xmlns:a16="http://schemas.microsoft.com/office/drawing/2014/main" id="{0FADCC9A-A2BE-3F3D-31BF-2B7C8204201A}"/>
                </a:ext>
              </a:extLst>
            </p:cNvPr>
            <p:cNvSpPr/>
            <p:nvPr/>
          </p:nvSpPr>
          <p:spPr>
            <a:xfrm>
              <a:off x="7718331" y="3410974"/>
              <a:ext cx="171955" cy="190846"/>
            </a:xfrm>
            <a:custGeom>
              <a:avLst/>
              <a:gdLst/>
              <a:ahLst/>
              <a:cxnLst/>
              <a:rect l="l" t="t" r="r" b="b"/>
              <a:pathLst>
                <a:path w="6390" h="7092" extrusionOk="0">
                  <a:moveTo>
                    <a:pt x="5133" y="1"/>
                  </a:moveTo>
                  <a:cubicBezTo>
                    <a:pt x="5126" y="1"/>
                    <a:pt x="5120" y="1"/>
                    <a:pt x="5113" y="1"/>
                  </a:cubicBezTo>
                  <a:cubicBezTo>
                    <a:pt x="3812" y="46"/>
                    <a:pt x="982" y="2694"/>
                    <a:pt x="982" y="2694"/>
                  </a:cubicBezTo>
                  <a:cubicBezTo>
                    <a:pt x="982" y="2694"/>
                    <a:pt x="997" y="2694"/>
                    <a:pt x="1024" y="2694"/>
                  </a:cubicBezTo>
                  <a:cubicBezTo>
                    <a:pt x="1276" y="2694"/>
                    <a:pt x="2558" y="2749"/>
                    <a:pt x="2146" y="3904"/>
                  </a:cubicBezTo>
                  <a:cubicBezTo>
                    <a:pt x="1667" y="5159"/>
                    <a:pt x="0" y="5707"/>
                    <a:pt x="0" y="5707"/>
                  </a:cubicBezTo>
                  <a:cubicBezTo>
                    <a:pt x="0" y="5707"/>
                    <a:pt x="184" y="7092"/>
                    <a:pt x="1339" y="7092"/>
                  </a:cubicBezTo>
                  <a:cubicBezTo>
                    <a:pt x="1406" y="7092"/>
                    <a:pt x="1478" y="7087"/>
                    <a:pt x="1553" y="7077"/>
                  </a:cubicBezTo>
                  <a:cubicBezTo>
                    <a:pt x="2922" y="6894"/>
                    <a:pt x="6140" y="4360"/>
                    <a:pt x="6209" y="2192"/>
                  </a:cubicBezTo>
                  <a:cubicBezTo>
                    <a:pt x="6209" y="2192"/>
                    <a:pt x="6390" y="1"/>
                    <a:pt x="513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1" name="Google Shape;3658;p43">
              <a:extLst>
                <a:ext uri="{FF2B5EF4-FFF2-40B4-BE49-F238E27FC236}">
                  <a16:creationId xmlns:a16="http://schemas.microsoft.com/office/drawing/2014/main" id="{8BA82F82-FA74-3C92-B48E-163CAE16F701}"/>
                </a:ext>
              </a:extLst>
            </p:cNvPr>
            <p:cNvSpPr/>
            <p:nvPr/>
          </p:nvSpPr>
          <p:spPr>
            <a:xfrm>
              <a:off x="7706033" y="3410893"/>
              <a:ext cx="178171" cy="191841"/>
            </a:xfrm>
            <a:custGeom>
              <a:avLst/>
              <a:gdLst/>
              <a:ahLst/>
              <a:cxnLst/>
              <a:rect l="l" t="t" r="r" b="b"/>
              <a:pathLst>
                <a:path w="6621" h="7129" extrusionOk="0">
                  <a:moveTo>
                    <a:pt x="5443" y="0"/>
                  </a:moveTo>
                  <a:cubicBezTo>
                    <a:pt x="5075" y="0"/>
                    <a:pt x="4709" y="86"/>
                    <a:pt x="4361" y="209"/>
                  </a:cubicBezTo>
                  <a:cubicBezTo>
                    <a:pt x="3562" y="506"/>
                    <a:pt x="2808" y="962"/>
                    <a:pt x="2146" y="1465"/>
                  </a:cubicBezTo>
                  <a:cubicBezTo>
                    <a:pt x="1987" y="1579"/>
                    <a:pt x="1827" y="1693"/>
                    <a:pt x="1667" y="1830"/>
                  </a:cubicBezTo>
                  <a:cubicBezTo>
                    <a:pt x="1576" y="1898"/>
                    <a:pt x="1530" y="1944"/>
                    <a:pt x="1416" y="2035"/>
                  </a:cubicBezTo>
                  <a:cubicBezTo>
                    <a:pt x="1302" y="2149"/>
                    <a:pt x="1188" y="2286"/>
                    <a:pt x="1074" y="2400"/>
                  </a:cubicBezTo>
                  <a:cubicBezTo>
                    <a:pt x="845" y="2629"/>
                    <a:pt x="709" y="2834"/>
                    <a:pt x="549" y="3040"/>
                  </a:cubicBezTo>
                  <a:cubicBezTo>
                    <a:pt x="366" y="3313"/>
                    <a:pt x="298" y="3405"/>
                    <a:pt x="206" y="3542"/>
                  </a:cubicBezTo>
                  <a:cubicBezTo>
                    <a:pt x="503" y="3473"/>
                    <a:pt x="800" y="3382"/>
                    <a:pt x="1074" y="3313"/>
                  </a:cubicBezTo>
                  <a:cubicBezTo>
                    <a:pt x="1233" y="3268"/>
                    <a:pt x="1370" y="3222"/>
                    <a:pt x="1530" y="3199"/>
                  </a:cubicBezTo>
                  <a:cubicBezTo>
                    <a:pt x="1587" y="3188"/>
                    <a:pt x="1633" y="3188"/>
                    <a:pt x="1676" y="3188"/>
                  </a:cubicBezTo>
                  <a:cubicBezTo>
                    <a:pt x="1719" y="3188"/>
                    <a:pt x="1758" y="3188"/>
                    <a:pt x="1804" y="3176"/>
                  </a:cubicBezTo>
                  <a:cubicBezTo>
                    <a:pt x="1941" y="3176"/>
                    <a:pt x="1895" y="3199"/>
                    <a:pt x="1941" y="3199"/>
                  </a:cubicBezTo>
                  <a:cubicBezTo>
                    <a:pt x="1964" y="3199"/>
                    <a:pt x="1987" y="3199"/>
                    <a:pt x="1987" y="3222"/>
                  </a:cubicBezTo>
                  <a:cubicBezTo>
                    <a:pt x="2010" y="3245"/>
                    <a:pt x="2055" y="3245"/>
                    <a:pt x="2055" y="3245"/>
                  </a:cubicBezTo>
                  <a:cubicBezTo>
                    <a:pt x="2124" y="3313"/>
                    <a:pt x="2146" y="3382"/>
                    <a:pt x="2146" y="3382"/>
                  </a:cubicBezTo>
                  <a:cubicBezTo>
                    <a:pt x="2146" y="3382"/>
                    <a:pt x="2146" y="3405"/>
                    <a:pt x="2169" y="3428"/>
                  </a:cubicBezTo>
                  <a:cubicBezTo>
                    <a:pt x="2169" y="3473"/>
                    <a:pt x="2192" y="3542"/>
                    <a:pt x="2192" y="3610"/>
                  </a:cubicBezTo>
                  <a:cubicBezTo>
                    <a:pt x="2215" y="3770"/>
                    <a:pt x="2169" y="4044"/>
                    <a:pt x="1987" y="4341"/>
                  </a:cubicBezTo>
                  <a:cubicBezTo>
                    <a:pt x="1827" y="4614"/>
                    <a:pt x="1530" y="4934"/>
                    <a:pt x="1119" y="5139"/>
                  </a:cubicBezTo>
                  <a:cubicBezTo>
                    <a:pt x="1028" y="5208"/>
                    <a:pt x="914" y="5231"/>
                    <a:pt x="800" y="5299"/>
                  </a:cubicBezTo>
                  <a:cubicBezTo>
                    <a:pt x="731" y="5322"/>
                    <a:pt x="686" y="5322"/>
                    <a:pt x="617" y="5345"/>
                  </a:cubicBezTo>
                  <a:lnTo>
                    <a:pt x="275" y="5436"/>
                  </a:lnTo>
                  <a:lnTo>
                    <a:pt x="115" y="5459"/>
                  </a:lnTo>
                  <a:lnTo>
                    <a:pt x="24" y="5482"/>
                  </a:lnTo>
                  <a:cubicBezTo>
                    <a:pt x="1" y="5505"/>
                    <a:pt x="24" y="5550"/>
                    <a:pt x="24" y="5573"/>
                  </a:cubicBezTo>
                  <a:lnTo>
                    <a:pt x="92" y="5916"/>
                  </a:lnTo>
                  <a:cubicBezTo>
                    <a:pt x="115" y="6167"/>
                    <a:pt x="184" y="6281"/>
                    <a:pt x="252" y="6418"/>
                  </a:cubicBezTo>
                  <a:cubicBezTo>
                    <a:pt x="435" y="6714"/>
                    <a:pt x="731" y="6988"/>
                    <a:pt x="1074" y="7057"/>
                  </a:cubicBezTo>
                  <a:cubicBezTo>
                    <a:pt x="1257" y="7106"/>
                    <a:pt x="1434" y="7128"/>
                    <a:pt x="1601" y="7128"/>
                  </a:cubicBezTo>
                  <a:cubicBezTo>
                    <a:pt x="1745" y="7128"/>
                    <a:pt x="1882" y="7111"/>
                    <a:pt x="2010" y="7080"/>
                  </a:cubicBezTo>
                  <a:cubicBezTo>
                    <a:pt x="2580" y="6988"/>
                    <a:pt x="3060" y="6760"/>
                    <a:pt x="3425" y="6555"/>
                  </a:cubicBezTo>
                  <a:cubicBezTo>
                    <a:pt x="4178" y="6144"/>
                    <a:pt x="4520" y="5710"/>
                    <a:pt x="4498" y="5664"/>
                  </a:cubicBezTo>
                  <a:cubicBezTo>
                    <a:pt x="4496" y="5664"/>
                    <a:pt x="4494" y="5663"/>
                    <a:pt x="4492" y="5663"/>
                  </a:cubicBezTo>
                  <a:cubicBezTo>
                    <a:pt x="4425" y="5663"/>
                    <a:pt x="4016" y="5994"/>
                    <a:pt x="3265" y="6304"/>
                  </a:cubicBezTo>
                  <a:cubicBezTo>
                    <a:pt x="2900" y="6463"/>
                    <a:pt x="2420" y="6623"/>
                    <a:pt x="1941" y="6669"/>
                  </a:cubicBezTo>
                  <a:cubicBezTo>
                    <a:pt x="1852" y="6685"/>
                    <a:pt x="1763" y="6693"/>
                    <a:pt x="1676" y="6693"/>
                  </a:cubicBezTo>
                  <a:cubicBezTo>
                    <a:pt x="1518" y="6693"/>
                    <a:pt x="1366" y="6667"/>
                    <a:pt x="1233" y="6623"/>
                  </a:cubicBezTo>
                  <a:cubicBezTo>
                    <a:pt x="1005" y="6555"/>
                    <a:pt x="868" y="6395"/>
                    <a:pt x="777" y="6212"/>
                  </a:cubicBezTo>
                  <a:cubicBezTo>
                    <a:pt x="754" y="6121"/>
                    <a:pt x="686" y="5984"/>
                    <a:pt x="709" y="5984"/>
                  </a:cubicBezTo>
                  <a:cubicBezTo>
                    <a:pt x="709" y="5938"/>
                    <a:pt x="686" y="5916"/>
                    <a:pt x="754" y="5916"/>
                  </a:cubicBezTo>
                  <a:cubicBezTo>
                    <a:pt x="777" y="5916"/>
                    <a:pt x="777" y="5916"/>
                    <a:pt x="823" y="5893"/>
                  </a:cubicBezTo>
                  <a:cubicBezTo>
                    <a:pt x="891" y="5893"/>
                    <a:pt x="982" y="5870"/>
                    <a:pt x="1051" y="5847"/>
                  </a:cubicBezTo>
                  <a:cubicBezTo>
                    <a:pt x="1188" y="5801"/>
                    <a:pt x="1325" y="5756"/>
                    <a:pt x="1462" y="5687"/>
                  </a:cubicBezTo>
                  <a:cubicBezTo>
                    <a:pt x="2010" y="5436"/>
                    <a:pt x="2398" y="5071"/>
                    <a:pt x="2649" y="4683"/>
                  </a:cubicBezTo>
                  <a:cubicBezTo>
                    <a:pt x="2900" y="4295"/>
                    <a:pt x="2991" y="3930"/>
                    <a:pt x="2991" y="3633"/>
                  </a:cubicBezTo>
                  <a:cubicBezTo>
                    <a:pt x="2991" y="3473"/>
                    <a:pt x="2968" y="3359"/>
                    <a:pt x="2968" y="3268"/>
                  </a:cubicBezTo>
                  <a:cubicBezTo>
                    <a:pt x="2923" y="3199"/>
                    <a:pt x="2900" y="3154"/>
                    <a:pt x="2900" y="3154"/>
                  </a:cubicBezTo>
                  <a:cubicBezTo>
                    <a:pt x="2900" y="3154"/>
                    <a:pt x="2877" y="3108"/>
                    <a:pt x="2854" y="3017"/>
                  </a:cubicBezTo>
                  <a:cubicBezTo>
                    <a:pt x="2831" y="2948"/>
                    <a:pt x="2694" y="2834"/>
                    <a:pt x="2580" y="2720"/>
                  </a:cubicBezTo>
                  <a:cubicBezTo>
                    <a:pt x="2512" y="2652"/>
                    <a:pt x="2420" y="2629"/>
                    <a:pt x="2306" y="2560"/>
                  </a:cubicBezTo>
                  <a:cubicBezTo>
                    <a:pt x="2261" y="2537"/>
                    <a:pt x="2192" y="2515"/>
                    <a:pt x="2146" y="2515"/>
                  </a:cubicBezTo>
                  <a:cubicBezTo>
                    <a:pt x="2101" y="2515"/>
                    <a:pt x="2010" y="2492"/>
                    <a:pt x="2032" y="2492"/>
                  </a:cubicBezTo>
                  <a:cubicBezTo>
                    <a:pt x="2010" y="2492"/>
                    <a:pt x="1987" y="2492"/>
                    <a:pt x="1964" y="2515"/>
                  </a:cubicBezTo>
                  <a:cubicBezTo>
                    <a:pt x="1952" y="2521"/>
                    <a:pt x="1943" y="2524"/>
                    <a:pt x="1937" y="2524"/>
                  </a:cubicBezTo>
                  <a:cubicBezTo>
                    <a:pt x="1920" y="2524"/>
                    <a:pt x="1924" y="2502"/>
                    <a:pt x="1941" y="2469"/>
                  </a:cubicBezTo>
                  <a:lnTo>
                    <a:pt x="1964" y="2446"/>
                  </a:lnTo>
                  <a:cubicBezTo>
                    <a:pt x="1987" y="2423"/>
                    <a:pt x="2078" y="2332"/>
                    <a:pt x="2146" y="2263"/>
                  </a:cubicBezTo>
                  <a:cubicBezTo>
                    <a:pt x="2283" y="2149"/>
                    <a:pt x="2420" y="2012"/>
                    <a:pt x="2580" y="1898"/>
                  </a:cubicBezTo>
                  <a:cubicBezTo>
                    <a:pt x="3174" y="1396"/>
                    <a:pt x="3858" y="917"/>
                    <a:pt x="4543" y="597"/>
                  </a:cubicBezTo>
                  <a:cubicBezTo>
                    <a:pt x="4886" y="460"/>
                    <a:pt x="5251" y="346"/>
                    <a:pt x="5547" y="323"/>
                  </a:cubicBezTo>
                  <a:cubicBezTo>
                    <a:pt x="5867" y="323"/>
                    <a:pt x="6095" y="460"/>
                    <a:pt x="6232" y="643"/>
                  </a:cubicBezTo>
                  <a:cubicBezTo>
                    <a:pt x="6506" y="1031"/>
                    <a:pt x="6506" y="1350"/>
                    <a:pt x="6575" y="1350"/>
                  </a:cubicBezTo>
                  <a:cubicBezTo>
                    <a:pt x="6597" y="1350"/>
                    <a:pt x="6620" y="1282"/>
                    <a:pt x="6620" y="1122"/>
                  </a:cubicBezTo>
                  <a:cubicBezTo>
                    <a:pt x="6597" y="985"/>
                    <a:pt x="6597" y="780"/>
                    <a:pt x="6460" y="529"/>
                  </a:cubicBezTo>
                  <a:cubicBezTo>
                    <a:pt x="6392" y="415"/>
                    <a:pt x="6278" y="278"/>
                    <a:pt x="6118" y="186"/>
                  </a:cubicBezTo>
                  <a:cubicBezTo>
                    <a:pt x="5958" y="95"/>
                    <a:pt x="5753" y="27"/>
                    <a:pt x="5570" y="4"/>
                  </a:cubicBezTo>
                  <a:cubicBezTo>
                    <a:pt x="5528" y="1"/>
                    <a:pt x="5485" y="0"/>
                    <a:pt x="5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2" name="Google Shape;3659;p43">
              <a:extLst>
                <a:ext uri="{FF2B5EF4-FFF2-40B4-BE49-F238E27FC236}">
                  <a16:creationId xmlns:a16="http://schemas.microsoft.com/office/drawing/2014/main" id="{337B2DDB-9903-6D52-3C1A-8405D344D759}"/>
                </a:ext>
              </a:extLst>
            </p:cNvPr>
            <p:cNvSpPr/>
            <p:nvPr/>
          </p:nvSpPr>
          <p:spPr>
            <a:xfrm>
              <a:off x="7829496" y="3369156"/>
              <a:ext cx="42410" cy="19752"/>
            </a:xfrm>
            <a:custGeom>
              <a:avLst/>
              <a:gdLst/>
              <a:ahLst/>
              <a:cxnLst/>
              <a:rect l="l" t="t" r="r" b="b"/>
              <a:pathLst>
                <a:path w="1576" h="734" extrusionOk="0">
                  <a:moveTo>
                    <a:pt x="787" y="0"/>
                  </a:moveTo>
                  <a:cubicBezTo>
                    <a:pt x="761" y="0"/>
                    <a:pt x="735" y="1"/>
                    <a:pt x="708" y="3"/>
                  </a:cubicBezTo>
                  <a:cubicBezTo>
                    <a:pt x="298" y="3"/>
                    <a:pt x="1" y="185"/>
                    <a:pt x="46" y="391"/>
                  </a:cubicBezTo>
                  <a:cubicBezTo>
                    <a:pt x="69" y="596"/>
                    <a:pt x="434" y="733"/>
                    <a:pt x="845" y="733"/>
                  </a:cubicBezTo>
                  <a:cubicBezTo>
                    <a:pt x="1256" y="710"/>
                    <a:pt x="1576" y="528"/>
                    <a:pt x="1530" y="322"/>
                  </a:cubicBezTo>
                  <a:cubicBezTo>
                    <a:pt x="1487" y="151"/>
                    <a:pt x="1165" y="0"/>
                    <a:pt x="78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3" name="Google Shape;3660;p43">
              <a:extLst>
                <a:ext uri="{FF2B5EF4-FFF2-40B4-BE49-F238E27FC236}">
                  <a16:creationId xmlns:a16="http://schemas.microsoft.com/office/drawing/2014/main" id="{3C4B0C4F-25FE-65AB-3541-C22F81C73145}"/>
                </a:ext>
              </a:extLst>
            </p:cNvPr>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4" name="Google Shape;3661;p43">
              <a:extLst>
                <a:ext uri="{FF2B5EF4-FFF2-40B4-BE49-F238E27FC236}">
                  <a16:creationId xmlns:a16="http://schemas.microsoft.com/office/drawing/2014/main" id="{436BCBF1-E77D-6AB9-881C-A19578CC19EB}"/>
                </a:ext>
              </a:extLst>
            </p:cNvPr>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5" name="Google Shape;3662;p43">
              <a:extLst>
                <a:ext uri="{FF2B5EF4-FFF2-40B4-BE49-F238E27FC236}">
                  <a16:creationId xmlns:a16="http://schemas.microsoft.com/office/drawing/2014/main" id="{F3390E98-5CBA-3E3B-D53C-11DE505FA2C4}"/>
                </a:ext>
              </a:extLst>
            </p:cNvPr>
            <p:cNvSpPr/>
            <p:nvPr/>
          </p:nvSpPr>
          <p:spPr>
            <a:xfrm>
              <a:off x="7018106" y="3098495"/>
              <a:ext cx="3418" cy="484"/>
            </a:xfrm>
            <a:custGeom>
              <a:avLst/>
              <a:gdLst/>
              <a:ahLst/>
              <a:cxnLst/>
              <a:rect l="l" t="t" r="r" b="b"/>
              <a:pathLst>
                <a:path w="127" h="18" extrusionOk="0">
                  <a:moveTo>
                    <a:pt x="123" y="0"/>
                  </a:moveTo>
                  <a:cubicBezTo>
                    <a:pt x="120" y="0"/>
                    <a:pt x="80" y="6"/>
                    <a:pt x="1" y="18"/>
                  </a:cubicBezTo>
                  <a:lnTo>
                    <a:pt x="23" y="18"/>
                  </a:lnTo>
                  <a:cubicBezTo>
                    <a:pt x="92" y="6"/>
                    <a:pt x="126" y="0"/>
                    <a:pt x="123"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6" name="Google Shape;3663;p43">
              <a:extLst>
                <a:ext uri="{FF2B5EF4-FFF2-40B4-BE49-F238E27FC236}">
                  <a16:creationId xmlns:a16="http://schemas.microsoft.com/office/drawing/2014/main" id="{97738280-9FE2-20CA-28D0-B9A99EAE1463}"/>
                </a:ext>
              </a:extLst>
            </p:cNvPr>
            <p:cNvSpPr/>
            <p:nvPr/>
          </p:nvSpPr>
          <p:spPr>
            <a:xfrm>
              <a:off x="7419415" y="3188859"/>
              <a:ext cx="2879" cy="1642"/>
            </a:xfrm>
            <a:custGeom>
              <a:avLst/>
              <a:gdLst/>
              <a:ahLst/>
              <a:cxnLst/>
              <a:rect l="l" t="t" r="r" b="b"/>
              <a:pathLst>
                <a:path w="107" h="61" extrusionOk="0">
                  <a:moveTo>
                    <a:pt x="1" y="0"/>
                  </a:moveTo>
                  <a:cubicBezTo>
                    <a:pt x="0" y="0"/>
                    <a:pt x="9" y="7"/>
                    <a:pt x="28" y="18"/>
                  </a:cubicBezTo>
                  <a:lnTo>
                    <a:pt x="28" y="18"/>
                  </a:lnTo>
                  <a:cubicBezTo>
                    <a:pt x="11" y="6"/>
                    <a:pt x="2" y="0"/>
                    <a:pt x="1" y="0"/>
                  </a:cubicBezTo>
                  <a:close/>
                  <a:moveTo>
                    <a:pt x="28" y="18"/>
                  </a:moveTo>
                  <a:cubicBezTo>
                    <a:pt x="42" y="28"/>
                    <a:pt x="60" y="42"/>
                    <a:pt x="84" y="61"/>
                  </a:cubicBezTo>
                  <a:lnTo>
                    <a:pt x="107" y="61"/>
                  </a:lnTo>
                  <a:cubicBezTo>
                    <a:pt x="72" y="43"/>
                    <a:pt x="46" y="29"/>
                    <a:pt x="28" y="18"/>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7" name="Google Shape;3664;p43">
              <a:extLst>
                <a:ext uri="{FF2B5EF4-FFF2-40B4-BE49-F238E27FC236}">
                  <a16:creationId xmlns:a16="http://schemas.microsoft.com/office/drawing/2014/main" id="{DDCB1F79-4119-2CFC-C77A-321172CF8072}"/>
                </a:ext>
              </a:extLst>
            </p:cNvPr>
            <p:cNvSpPr/>
            <p:nvPr/>
          </p:nvSpPr>
          <p:spPr>
            <a:xfrm>
              <a:off x="7433327" y="3195990"/>
              <a:ext cx="1265" cy="646"/>
            </a:xfrm>
            <a:custGeom>
              <a:avLst/>
              <a:gdLst/>
              <a:ahLst/>
              <a:cxnLst/>
              <a:rect l="l" t="t" r="r" b="b"/>
              <a:pathLst>
                <a:path w="47" h="24" extrusionOk="0">
                  <a:moveTo>
                    <a:pt x="0" y="1"/>
                  </a:moveTo>
                  <a:cubicBezTo>
                    <a:pt x="23" y="1"/>
                    <a:pt x="23" y="1"/>
                    <a:pt x="46" y="24"/>
                  </a:cubicBezTo>
                  <a:cubicBezTo>
                    <a:pt x="23" y="1"/>
                    <a:pt x="23" y="1"/>
                    <a:pt x="0" y="1"/>
                  </a:cubicBezTo>
                  <a:cubicBezTo>
                    <a:pt x="0" y="1"/>
                    <a:pt x="0"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8" name="Google Shape;3665;p43">
              <a:extLst>
                <a:ext uri="{FF2B5EF4-FFF2-40B4-BE49-F238E27FC236}">
                  <a16:creationId xmlns:a16="http://schemas.microsoft.com/office/drawing/2014/main" id="{F1811A14-9472-31B6-507D-3FADA858D504}"/>
                </a:ext>
              </a:extLst>
            </p:cNvPr>
            <p:cNvSpPr/>
            <p:nvPr/>
          </p:nvSpPr>
          <p:spPr>
            <a:xfrm>
              <a:off x="7004597" y="3098953"/>
              <a:ext cx="1265" cy="27"/>
            </a:xfrm>
            <a:custGeom>
              <a:avLst/>
              <a:gdLst/>
              <a:ahLst/>
              <a:cxnLst/>
              <a:rect l="l" t="t" r="r" b="b"/>
              <a:pathLst>
                <a:path w="47" h="1" extrusionOk="0">
                  <a:moveTo>
                    <a:pt x="0" y="1"/>
                  </a:moveTo>
                  <a:cubicBezTo>
                    <a:pt x="23" y="1"/>
                    <a:pt x="23" y="1"/>
                    <a:pt x="46" y="1"/>
                  </a:cubicBezTo>
                  <a:cubicBezTo>
                    <a:pt x="46" y="1"/>
                    <a:pt x="46" y="1"/>
                    <a:pt x="46" y="1"/>
                  </a:cubicBezTo>
                  <a:cubicBezTo>
                    <a:pt x="23" y="1"/>
                    <a:pt x="23"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9" name="Google Shape;3666;p43">
              <a:extLst>
                <a:ext uri="{FF2B5EF4-FFF2-40B4-BE49-F238E27FC236}">
                  <a16:creationId xmlns:a16="http://schemas.microsoft.com/office/drawing/2014/main" id="{85AEE097-A0A0-408A-2F01-6A474D75199D}"/>
                </a:ext>
              </a:extLst>
            </p:cNvPr>
            <p:cNvSpPr/>
            <p:nvPr/>
          </p:nvSpPr>
          <p:spPr>
            <a:xfrm>
              <a:off x="7062938" y="3420204"/>
              <a:ext cx="157612" cy="91682"/>
            </a:xfrm>
            <a:custGeom>
              <a:avLst/>
              <a:gdLst/>
              <a:ahLst/>
              <a:cxnLst/>
              <a:rect l="l" t="t" r="r" b="b"/>
              <a:pathLst>
                <a:path w="5857" h="3407" extrusionOk="0">
                  <a:moveTo>
                    <a:pt x="937" y="0"/>
                  </a:moveTo>
                  <a:cubicBezTo>
                    <a:pt x="1" y="160"/>
                    <a:pt x="891" y="3310"/>
                    <a:pt x="2283" y="3401"/>
                  </a:cubicBezTo>
                  <a:cubicBezTo>
                    <a:pt x="2327" y="3405"/>
                    <a:pt x="2371" y="3406"/>
                    <a:pt x="2416" y="3406"/>
                  </a:cubicBezTo>
                  <a:cubicBezTo>
                    <a:pt x="3810" y="3406"/>
                    <a:pt x="5856" y="1738"/>
                    <a:pt x="5525" y="1119"/>
                  </a:cubicBezTo>
                  <a:cubicBezTo>
                    <a:pt x="5387" y="879"/>
                    <a:pt x="5045" y="812"/>
                    <a:pt x="4613" y="812"/>
                  </a:cubicBezTo>
                  <a:cubicBezTo>
                    <a:pt x="4081" y="812"/>
                    <a:pt x="3414" y="913"/>
                    <a:pt x="2831" y="913"/>
                  </a:cubicBezTo>
                  <a:cubicBezTo>
                    <a:pt x="2628" y="913"/>
                    <a:pt x="2434" y="901"/>
                    <a:pt x="2261" y="868"/>
                  </a:cubicBezTo>
                  <a:cubicBezTo>
                    <a:pt x="1188" y="639"/>
                    <a:pt x="937" y="0"/>
                    <a:pt x="937"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0" name="Google Shape;3667;p43">
              <a:extLst>
                <a:ext uri="{FF2B5EF4-FFF2-40B4-BE49-F238E27FC236}">
                  <a16:creationId xmlns:a16="http://schemas.microsoft.com/office/drawing/2014/main" id="{A475E4BB-8B82-183E-B286-FC2E4CF34A67}"/>
                </a:ext>
              </a:extLst>
            </p:cNvPr>
            <p:cNvSpPr/>
            <p:nvPr/>
          </p:nvSpPr>
          <p:spPr>
            <a:xfrm>
              <a:off x="7073379" y="3390523"/>
              <a:ext cx="144372" cy="83394"/>
            </a:xfrm>
            <a:custGeom>
              <a:avLst/>
              <a:gdLst/>
              <a:ahLst/>
              <a:cxnLst/>
              <a:rect l="l" t="t" r="r" b="b"/>
              <a:pathLst>
                <a:path w="5365" h="3099" extrusionOk="0">
                  <a:moveTo>
                    <a:pt x="1692" y="1"/>
                  </a:moveTo>
                  <a:cubicBezTo>
                    <a:pt x="1595" y="1"/>
                    <a:pt x="1188" y="171"/>
                    <a:pt x="800" y="396"/>
                  </a:cubicBezTo>
                  <a:cubicBezTo>
                    <a:pt x="571" y="533"/>
                    <a:pt x="366" y="692"/>
                    <a:pt x="229" y="875"/>
                  </a:cubicBezTo>
                  <a:cubicBezTo>
                    <a:pt x="161" y="943"/>
                    <a:pt x="115" y="1035"/>
                    <a:pt x="92" y="1103"/>
                  </a:cubicBezTo>
                  <a:cubicBezTo>
                    <a:pt x="47" y="1149"/>
                    <a:pt x="47" y="1194"/>
                    <a:pt x="47" y="1194"/>
                  </a:cubicBezTo>
                  <a:cubicBezTo>
                    <a:pt x="47" y="1194"/>
                    <a:pt x="47" y="1240"/>
                    <a:pt x="24" y="1309"/>
                  </a:cubicBezTo>
                  <a:cubicBezTo>
                    <a:pt x="1" y="1377"/>
                    <a:pt x="24" y="1468"/>
                    <a:pt x="24" y="1582"/>
                  </a:cubicBezTo>
                  <a:cubicBezTo>
                    <a:pt x="69" y="1788"/>
                    <a:pt x="161" y="2039"/>
                    <a:pt x="320" y="2267"/>
                  </a:cubicBezTo>
                  <a:cubicBezTo>
                    <a:pt x="585" y="2686"/>
                    <a:pt x="956" y="2999"/>
                    <a:pt x="1002" y="2999"/>
                  </a:cubicBezTo>
                  <a:cubicBezTo>
                    <a:pt x="1003" y="2999"/>
                    <a:pt x="1004" y="2998"/>
                    <a:pt x="1005" y="2998"/>
                  </a:cubicBezTo>
                  <a:cubicBezTo>
                    <a:pt x="1074" y="2952"/>
                    <a:pt x="777" y="2541"/>
                    <a:pt x="571" y="2130"/>
                  </a:cubicBezTo>
                  <a:cubicBezTo>
                    <a:pt x="480" y="1902"/>
                    <a:pt x="412" y="1697"/>
                    <a:pt x="412" y="1537"/>
                  </a:cubicBezTo>
                  <a:cubicBezTo>
                    <a:pt x="412" y="1400"/>
                    <a:pt x="457" y="1309"/>
                    <a:pt x="457" y="1309"/>
                  </a:cubicBezTo>
                  <a:cubicBezTo>
                    <a:pt x="457" y="1309"/>
                    <a:pt x="457" y="1286"/>
                    <a:pt x="480" y="1263"/>
                  </a:cubicBezTo>
                  <a:cubicBezTo>
                    <a:pt x="480" y="1217"/>
                    <a:pt x="503" y="1149"/>
                    <a:pt x="549" y="1103"/>
                  </a:cubicBezTo>
                  <a:cubicBezTo>
                    <a:pt x="617" y="966"/>
                    <a:pt x="777" y="784"/>
                    <a:pt x="960" y="647"/>
                  </a:cubicBezTo>
                  <a:cubicBezTo>
                    <a:pt x="1325" y="350"/>
                    <a:pt x="1758" y="76"/>
                    <a:pt x="1713" y="8"/>
                  </a:cubicBezTo>
                  <a:cubicBezTo>
                    <a:pt x="1710" y="3"/>
                    <a:pt x="1703" y="1"/>
                    <a:pt x="1692" y="1"/>
                  </a:cubicBezTo>
                  <a:close/>
                  <a:moveTo>
                    <a:pt x="3562" y="2381"/>
                  </a:moveTo>
                  <a:cubicBezTo>
                    <a:pt x="3402" y="2381"/>
                    <a:pt x="3219" y="2427"/>
                    <a:pt x="3219" y="2427"/>
                  </a:cubicBezTo>
                  <a:cubicBezTo>
                    <a:pt x="3219" y="2427"/>
                    <a:pt x="3037" y="2518"/>
                    <a:pt x="2945" y="2678"/>
                  </a:cubicBezTo>
                  <a:cubicBezTo>
                    <a:pt x="2831" y="2838"/>
                    <a:pt x="2808" y="3020"/>
                    <a:pt x="2854" y="3043"/>
                  </a:cubicBezTo>
                  <a:cubicBezTo>
                    <a:pt x="2860" y="3045"/>
                    <a:pt x="2866" y="3046"/>
                    <a:pt x="2873" y="3046"/>
                  </a:cubicBezTo>
                  <a:cubicBezTo>
                    <a:pt x="2939" y="3046"/>
                    <a:pt x="3026" y="2948"/>
                    <a:pt x="3151" y="2906"/>
                  </a:cubicBezTo>
                  <a:cubicBezTo>
                    <a:pt x="3265" y="2838"/>
                    <a:pt x="3379" y="2815"/>
                    <a:pt x="3379" y="2815"/>
                  </a:cubicBezTo>
                  <a:cubicBezTo>
                    <a:pt x="3379" y="2815"/>
                    <a:pt x="3493" y="2747"/>
                    <a:pt x="3607" y="2678"/>
                  </a:cubicBezTo>
                  <a:cubicBezTo>
                    <a:pt x="3744" y="2632"/>
                    <a:pt x="3904" y="2587"/>
                    <a:pt x="3904" y="2518"/>
                  </a:cubicBezTo>
                  <a:cubicBezTo>
                    <a:pt x="3904" y="2473"/>
                    <a:pt x="3744" y="2404"/>
                    <a:pt x="3562" y="2381"/>
                  </a:cubicBezTo>
                  <a:close/>
                  <a:moveTo>
                    <a:pt x="4712" y="1352"/>
                  </a:moveTo>
                  <a:cubicBezTo>
                    <a:pt x="4708" y="1352"/>
                    <a:pt x="4705" y="1353"/>
                    <a:pt x="4703" y="1354"/>
                  </a:cubicBezTo>
                  <a:cubicBezTo>
                    <a:pt x="4634" y="1377"/>
                    <a:pt x="4703" y="1628"/>
                    <a:pt x="4794" y="1856"/>
                  </a:cubicBezTo>
                  <a:cubicBezTo>
                    <a:pt x="4840" y="1971"/>
                    <a:pt x="4885" y="2085"/>
                    <a:pt x="4908" y="2153"/>
                  </a:cubicBezTo>
                  <a:cubicBezTo>
                    <a:pt x="4908" y="2244"/>
                    <a:pt x="4931" y="2290"/>
                    <a:pt x="4931" y="2290"/>
                  </a:cubicBezTo>
                  <a:cubicBezTo>
                    <a:pt x="4931" y="2290"/>
                    <a:pt x="4954" y="2336"/>
                    <a:pt x="4954" y="2404"/>
                  </a:cubicBezTo>
                  <a:cubicBezTo>
                    <a:pt x="4977" y="2450"/>
                    <a:pt x="5000" y="2541"/>
                    <a:pt x="4977" y="2632"/>
                  </a:cubicBezTo>
                  <a:cubicBezTo>
                    <a:pt x="4931" y="2838"/>
                    <a:pt x="4794" y="3043"/>
                    <a:pt x="4840" y="3089"/>
                  </a:cubicBezTo>
                  <a:cubicBezTo>
                    <a:pt x="4843" y="3095"/>
                    <a:pt x="4851" y="3099"/>
                    <a:pt x="4861" y="3099"/>
                  </a:cubicBezTo>
                  <a:cubicBezTo>
                    <a:pt x="4926" y="3099"/>
                    <a:pt x="5114" y="2981"/>
                    <a:pt x="5251" y="2747"/>
                  </a:cubicBezTo>
                  <a:cubicBezTo>
                    <a:pt x="5319" y="2632"/>
                    <a:pt x="5365" y="2473"/>
                    <a:pt x="5342" y="2359"/>
                  </a:cubicBezTo>
                  <a:cubicBezTo>
                    <a:pt x="5342" y="2290"/>
                    <a:pt x="5342" y="2244"/>
                    <a:pt x="5342" y="2222"/>
                  </a:cubicBezTo>
                  <a:cubicBezTo>
                    <a:pt x="5342" y="2176"/>
                    <a:pt x="5319" y="2176"/>
                    <a:pt x="5319" y="2176"/>
                  </a:cubicBezTo>
                  <a:cubicBezTo>
                    <a:pt x="5319" y="2176"/>
                    <a:pt x="5296" y="2107"/>
                    <a:pt x="5251" y="2016"/>
                  </a:cubicBezTo>
                  <a:cubicBezTo>
                    <a:pt x="5205" y="1925"/>
                    <a:pt x="5137" y="1811"/>
                    <a:pt x="5045" y="1719"/>
                  </a:cubicBezTo>
                  <a:cubicBezTo>
                    <a:pt x="4895" y="1526"/>
                    <a:pt x="4764" y="1352"/>
                    <a:pt x="4712" y="135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1" name="Google Shape;3668;p43">
              <a:extLst>
                <a:ext uri="{FF2B5EF4-FFF2-40B4-BE49-F238E27FC236}">
                  <a16:creationId xmlns:a16="http://schemas.microsoft.com/office/drawing/2014/main" id="{7A7779D7-7C06-2BBD-4B1E-CF9481BAA18A}"/>
                </a:ext>
              </a:extLst>
            </p:cNvPr>
            <p:cNvSpPr/>
            <p:nvPr/>
          </p:nvSpPr>
          <p:spPr>
            <a:xfrm>
              <a:off x="7029785" y="3492619"/>
              <a:ext cx="221765" cy="127688"/>
            </a:xfrm>
            <a:custGeom>
              <a:avLst/>
              <a:gdLst/>
              <a:ahLst/>
              <a:cxnLst/>
              <a:rect l="l" t="t" r="r" b="b"/>
              <a:pathLst>
                <a:path w="8241" h="4745" extrusionOk="0">
                  <a:moveTo>
                    <a:pt x="967" y="0"/>
                  </a:moveTo>
                  <a:cubicBezTo>
                    <a:pt x="777" y="0"/>
                    <a:pt x="595" y="74"/>
                    <a:pt x="434" y="254"/>
                  </a:cubicBezTo>
                  <a:cubicBezTo>
                    <a:pt x="388" y="299"/>
                    <a:pt x="343" y="368"/>
                    <a:pt x="320" y="413"/>
                  </a:cubicBezTo>
                  <a:cubicBezTo>
                    <a:pt x="0" y="893"/>
                    <a:pt x="69" y="1737"/>
                    <a:pt x="320" y="2239"/>
                  </a:cubicBezTo>
                  <a:cubicBezTo>
                    <a:pt x="776" y="3221"/>
                    <a:pt x="1781" y="4134"/>
                    <a:pt x="2831" y="4476"/>
                  </a:cubicBezTo>
                  <a:cubicBezTo>
                    <a:pt x="3372" y="4655"/>
                    <a:pt x="3948" y="4745"/>
                    <a:pt x="4514" y="4745"/>
                  </a:cubicBezTo>
                  <a:cubicBezTo>
                    <a:pt x="6265" y="4745"/>
                    <a:pt x="7919" y="3885"/>
                    <a:pt x="8126" y="2125"/>
                  </a:cubicBezTo>
                  <a:cubicBezTo>
                    <a:pt x="8240" y="1252"/>
                    <a:pt x="7548" y="552"/>
                    <a:pt x="6760" y="552"/>
                  </a:cubicBezTo>
                  <a:cubicBezTo>
                    <a:pt x="6601" y="552"/>
                    <a:pt x="6438" y="580"/>
                    <a:pt x="6277" y="642"/>
                  </a:cubicBezTo>
                  <a:cubicBezTo>
                    <a:pt x="5501" y="938"/>
                    <a:pt x="4953" y="1988"/>
                    <a:pt x="4063" y="2011"/>
                  </a:cubicBezTo>
                  <a:cubicBezTo>
                    <a:pt x="4049" y="2012"/>
                    <a:pt x="4035" y="2012"/>
                    <a:pt x="4021" y="2012"/>
                  </a:cubicBezTo>
                  <a:cubicBezTo>
                    <a:pt x="3268" y="2012"/>
                    <a:pt x="2754" y="1408"/>
                    <a:pt x="2306" y="870"/>
                  </a:cubicBezTo>
                  <a:cubicBezTo>
                    <a:pt x="1978" y="476"/>
                    <a:pt x="1450" y="0"/>
                    <a:pt x="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2" name="Google Shape;3669;p43">
              <a:extLst>
                <a:ext uri="{FF2B5EF4-FFF2-40B4-BE49-F238E27FC236}">
                  <a16:creationId xmlns:a16="http://schemas.microsoft.com/office/drawing/2014/main" id="{C3A2BA8E-DA9E-1124-FDB3-232CE30C3B80}"/>
                </a:ext>
              </a:extLst>
            </p:cNvPr>
            <p:cNvSpPr/>
            <p:nvPr/>
          </p:nvSpPr>
          <p:spPr>
            <a:xfrm>
              <a:off x="7091194" y="3572246"/>
              <a:ext cx="142542" cy="48196"/>
            </a:xfrm>
            <a:custGeom>
              <a:avLst/>
              <a:gdLst/>
              <a:ahLst/>
              <a:cxnLst/>
              <a:rect l="l" t="t" r="r" b="b"/>
              <a:pathLst>
                <a:path w="5297" h="1791" extrusionOk="0">
                  <a:moveTo>
                    <a:pt x="3082" y="1"/>
                  </a:moveTo>
                  <a:cubicBezTo>
                    <a:pt x="1700" y="1"/>
                    <a:pt x="528" y="508"/>
                    <a:pt x="1" y="1289"/>
                  </a:cubicBezTo>
                  <a:cubicBezTo>
                    <a:pt x="183" y="1380"/>
                    <a:pt x="366" y="1472"/>
                    <a:pt x="549" y="1517"/>
                  </a:cubicBezTo>
                  <a:cubicBezTo>
                    <a:pt x="1093" y="1699"/>
                    <a:pt x="1672" y="1790"/>
                    <a:pt x="2240" y="1790"/>
                  </a:cubicBezTo>
                  <a:cubicBezTo>
                    <a:pt x="3458" y="1790"/>
                    <a:pt x="4627" y="1369"/>
                    <a:pt x="5296" y="513"/>
                  </a:cubicBezTo>
                  <a:cubicBezTo>
                    <a:pt x="4771" y="239"/>
                    <a:pt x="4132" y="56"/>
                    <a:pt x="3425" y="11"/>
                  </a:cubicBezTo>
                  <a:cubicBezTo>
                    <a:pt x="3309" y="4"/>
                    <a:pt x="3195" y="1"/>
                    <a:pt x="308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3" name="Google Shape;3670;p43">
              <a:extLst>
                <a:ext uri="{FF2B5EF4-FFF2-40B4-BE49-F238E27FC236}">
                  <a16:creationId xmlns:a16="http://schemas.microsoft.com/office/drawing/2014/main" id="{3D002B5B-FAD1-5704-7C87-F99CDDC92BD0}"/>
                </a:ext>
              </a:extLst>
            </p:cNvPr>
            <p:cNvSpPr/>
            <p:nvPr/>
          </p:nvSpPr>
          <p:spPr>
            <a:xfrm>
              <a:off x="7326441" y="3288130"/>
              <a:ext cx="223622" cy="159980"/>
            </a:xfrm>
            <a:custGeom>
              <a:avLst/>
              <a:gdLst/>
              <a:ahLst/>
              <a:cxnLst/>
              <a:rect l="l" t="t" r="r" b="b"/>
              <a:pathLst>
                <a:path w="8310" h="5945" extrusionOk="0">
                  <a:moveTo>
                    <a:pt x="3448" y="1"/>
                  </a:moveTo>
                  <a:cubicBezTo>
                    <a:pt x="3242" y="24"/>
                    <a:pt x="3014" y="46"/>
                    <a:pt x="2786" y="115"/>
                  </a:cubicBezTo>
                  <a:cubicBezTo>
                    <a:pt x="2557" y="206"/>
                    <a:pt x="2329" y="297"/>
                    <a:pt x="2101" y="434"/>
                  </a:cubicBezTo>
                  <a:cubicBezTo>
                    <a:pt x="1918" y="594"/>
                    <a:pt x="1690" y="754"/>
                    <a:pt x="1507" y="959"/>
                  </a:cubicBezTo>
                  <a:cubicBezTo>
                    <a:pt x="1348" y="1165"/>
                    <a:pt x="1142" y="1347"/>
                    <a:pt x="1005" y="1576"/>
                  </a:cubicBezTo>
                  <a:cubicBezTo>
                    <a:pt x="412" y="2489"/>
                    <a:pt x="206" y="3516"/>
                    <a:pt x="69" y="4246"/>
                  </a:cubicBezTo>
                  <a:cubicBezTo>
                    <a:pt x="1" y="4999"/>
                    <a:pt x="1" y="5479"/>
                    <a:pt x="92" y="5502"/>
                  </a:cubicBezTo>
                  <a:cubicBezTo>
                    <a:pt x="95" y="5502"/>
                    <a:pt x="98" y="5502"/>
                    <a:pt x="101" y="5502"/>
                  </a:cubicBezTo>
                  <a:cubicBezTo>
                    <a:pt x="216" y="5502"/>
                    <a:pt x="417" y="5053"/>
                    <a:pt x="640" y="4429"/>
                  </a:cubicBezTo>
                  <a:cubicBezTo>
                    <a:pt x="937" y="3813"/>
                    <a:pt x="1279" y="2945"/>
                    <a:pt x="1827" y="2375"/>
                  </a:cubicBezTo>
                  <a:cubicBezTo>
                    <a:pt x="2292" y="1849"/>
                    <a:pt x="2829" y="1610"/>
                    <a:pt x="3247" y="1610"/>
                  </a:cubicBezTo>
                  <a:cubicBezTo>
                    <a:pt x="3301" y="1610"/>
                    <a:pt x="3352" y="1614"/>
                    <a:pt x="3402" y="1621"/>
                  </a:cubicBezTo>
                  <a:cubicBezTo>
                    <a:pt x="3791" y="1686"/>
                    <a:pt x="4058" y="1874"/>
                    <a:pt x="4084" y="1874"/>
                  </a:cubicBezTo>
                  <a:cubicBezTo>
                    <a:pt x="4086" y="1874"/>
                    <a:pt x="4087" y="1874"/>
                    <a:pt x="4087" y="1872"/>
                  </a:cubicBezTo>
                  <a:cubicBezTo>
                    <a:pt x="4087" y="1872"/>
                    <a:pt x="4155" y="1895"/>
                    <a:pt x="4269" y="1987"/>
                  </a:cubicBezTo>
                  <a:cubicBezTo>
                    <a:pt x="4338" y="2009"/>
                    <a:pt x="4406" y="2055"/>
                    <a:pt x="4497" y="2123"/>
                  </a:cubicBezTo>
                  <a:cubicBezTo>
                    <a:pt x="4589" y="2169"/>
                    <a:pt x="4680" y="2260"/>
                    <a:pt x="4771" y="2352"/>
                  </a:cubicBezTo>
                  <a:cubicBezTo>
                    <a:pt x="4817" y="2397"/>
                    <a:pt x="4885" y="2443"/>
                    <a:pt x="4931" y="2489"/>
                  </a:cubicBezTo>
                  <a:cubicBezTo>
                    <a:pt x="4977" y="2557"/>
                    <a:pt x="5022" y="2603"/>
                    <a:pt x="5091" y="2671"/>
                  </a:cubicBezTo>
                  <a:cubicBezTo>
                    <a:pt x="5182" y="2808"/>
                    <a:pt x="5319" y="2922"/>
                    <a:pt x="5410" y="3082"/>
                  </a:cubicBezTo>
                  <a:cubicBezTo>
                    <a:pt x="5502" y="3242"/>
                    <a:pt x="5616" y="3425"/>
                    <a:pt x="5707" y="3584"/>
                  </a:cubicBezTo>
                  <a:lnTo>
                    <a:pt x="5844" y="3881"/>
                  </a:lnTo>
                  <a:cubicBezTo>
                    <a:pt x="5867" y="3927"/>
                    <a:pt x="5890" y="3949"/>
                    <a:pt x="5913" y="4018"/>
                  </a:cubicBezTo>
                  <a:lnTo>
                    <a:pt x="6027" y="4315"/>
                  </a:lnTo>
                  <a:cubicBezTo>
                    <a:pt x="6141" y="4657"/>
                    <a:pt x="6278" y="4999"/>
                    <a:pt x="6392" y="5342"/>
                  </a:cubicBezTo>
                  <a:cubicBezTo>
                    <a:pt x="6460" y="5502"/>
                    <a:pt x="6506" y="5661"/>
                    <a:pt x="6575" y="5821"/>
                  </a:cubicBezTo>
                  <a:lnTo>
                    <a:pt x="6597" y="5935"/>
                  </a:lnTo>
                  <a:cubicBezTo>
                    <a:pt x="6604" y="5942"/>
                    <a:pt x="6609" y="5945"/>
                    <a:pt x="6613" y="5945"/>
                  </a:cubicBezTo>
                  <a:cubicBezTo>
                    <a:pt x="6622" y="5945"/>
                    <a:pt x="6627" y="5929"/>
                    <a:pt x="6643" y="5912"/>
                  </a:cubicBezTo>
                  <a:lnTo>
                    <a:pt x="6689" y="5867"/>
                  </a:lnTo>
                  <a:lnTo>
                    <a:pt x="6848" y="5639"/>
                  </a:lnTo>
                  <a:cubicBezTo>
                    <a:pt x="7282" y="5068"/>
                    <a:pt x="7670" y="4589"/>
                    <a:pt x="7898" y="4178"/>
                  </a:cubicBezTo>
                  <a:cubicBezTo>
                    <a:pt x="8127" y="3790"/>
                    <a:pt x="8195" y="3516"/>
                    <a:pt x="8241" y="3310"/>
                  </a:cubicBezTo>
                  <a:cubicBezTo>
                    <a:pt x="8309" y="3082"/>
                    <a:pt x="8309" y="2945"/>
                    <a:pt x="8264" y="2922"/>
                  </a:cubicBezTo>
                  <a:cubicBezTo>
                    <a:pt x="8258" y="2920"/>
                    <a:pt x="8252" y="2918"/>
                    <a:pt x="8244" y="2918"/>
                  </a:cubicBezTo>
                  <a:cubicBezTo>
                    <a:pt x="8194" y="2918"/>
                    <a:pt x="8110" y="2988"/>
                    <a:pt x="7990" y="3128"/>
                  </a:cubicBezTo>
                  <a:cubicBezTo>
                    <a:pt x="7853" y="3265"/>
                    <a:pt x="7670" y="3516"/>
                    <a:pt x="7465" y="3721"/>
                  </a:cubicBezTo>
                  <a:cubicBezTo>
                    <a:pt x="7328" y="3858"/>
                    <a:pt x="7168" y="3949"/>
                    <a:pt x="7054" y="4018"/>
                  </a:cubicBezTo>
                  <a:cubicBezTo>
                    <a:pt x="7038" y="4034"/>
                    <a:pt x="7025" y="4041"/>
                    <a:pt x="7016" y="4041"/>
                  </a:cubicBezTo>
                  <a:cubicBezTo>
                    <a:pt x="6969" y="4041"/>
                    <a:pt x="6981" y="3888"/>
                    <a:pt x="6963" y="3813"/>
                  </a:cubicBezTo>
                  <a:cubicBezTo>
                    <a:pt x="6963" y="3698"/>
                    <a:pt x="6940" y="3607"/>
                    <a:pt x="6940" y="3516"/>
                  </a:cubicBezTo>
                  <a:lnTo>
                    <a:pt x="6940" y="3470"/>
                  </a:lnTo>
                  <a:lnTo>
                    <a:pt x="6894" y="3310"/>
                  </a:lnTo>
                  <a:lnTo>
                    <a:pt x="6780" y="2945"/>
                  </a:lnTo>
                  <a:cubicBezTo>
                    <a:pt x="6689" y="2717"/>
                    <a:pt x="6575" y="2512"/>
                    <a:pt x="6483" y="2306"/>
                  </a:cubicBezTo>
                  <a:cubicBezTo>
                    <a:pt x="6529" y="2283"/>
                    <a:pt x="6552" y="2283"/>
                    <a:pt x="6575" y="2260"/>
                  </a:cubicBezTo>
                  <a:cubicBezTo>
                    <a:pt x="6848" y="2146"/>
                    <a:pt x="7054" y="1918"/>
                    <a:pt x="7054" y="1918"/>
                  </a:cubicBezTo>
                  <a:cubicBezTo>
                    <a:pt x="7054" y="1918"/>
                    <a:pt x="7100" y="1850"/>
                    <a:pt x="7145" y="1735"/>
                  </a:cubicBezTo>
                  <a:cubicBezTo>
                    <a:pt x="7214" y="1621"/>
                    <a:pt x="7237" y="1462"/>
                    <a:pt x="7282" y="1302"/>
                  </a:cubicBezTo>
                  <a:cubicBezTo>
                    <a:pt x="7305" y="959"/>
                    <a:pt x="7214" y="685"/>
                    <a:pt x="7168" y="685"/>
                  </a:cubicBezTo>
                  <a:cubicBezTo>
                    <a:pt x="7077" y="708"/>
                    <a:pt x="7031" y="982"/>
                    <a:pt x="6940" y="1188"/>
                  </a:cubicBezTo>
                  <a:cubicBezTo>
                    <a:pt x="6826" y="1393"/>
                    <a:pt x="6666" y="1530"/>
                    <a:pt x="6666" y="1530"/>
                  </a:cubicBezTo>
                  <a:cubicBezTo>
                    <a:pt x="6666" y="1530"/>
                    <a:pt x="6575" y="1735"/>
                    <a:pt x="6392" y="1918"/>
                  </a:cubicBezTo>
                  <a:cubicBezTo>
                    <a:pt x="6369" y="1941"/>
                    <a:pt x="6346" y="1964"/>
                    <a:pt x="6323" y="1987"/>
                  </a:cubicBezTo>
                  <a:cubicBezTo>
                    <a:pt x="6255" y="1872"/>
                    <a:pt x="6187" y="1758"/>
                    <a:pt x="6118" y="1644"/>
                  </a:cubicBezTo>
                  <a:cubicBezTo>
                    <a:pt x="6072" y="1553"/>
                    <a:pt x="6004" y="1462"/>
                    <a:pt x="5958" y="1370"/>
                  </a:cubicBezTo>
                  <a:cubicBezTo>
                    <a:pt x="5890" y="1302"/>
                    <a:pt x="5821" y="1210"/>
                    <a:pt x="5753" y="1142"/>
                  </a:cubicBezTo>
                  <a:cubicBezTo>
                    <a:pt x="5616" y="1005"/>
                    <a:pt x="5502" y="845"/>
                    <a:pt x="5388" y="754"/>
                  </a:cubicBezTo>
                  <a:cubicBezTo>
                    <a:pt x="5251" y="640"/>
                    <a:pt x="5137" y="549"/>
                    <a:pt x="5045" y="480"/>
                  </a:cubicBezTo>
                  <a:cubicBezTo>
                    <a:pt x="4954" y="412"/>
                    <a:pt x="4885" y="343"/>
                    <a:pt x="4840" y="320"/>
                  </a:cubicBezTo>
                  <a:cubicBezTo>
                    <a:pt x="4771" y="297"/>
                    <a:pt x="4749" y="275"/>
                    <a:pt x="4749" y="275"/>
                  </a:cubicBezTo>
                  <a:cubicBezTo>
                    <a:pt x="4749" y="275"/>
                    <a:pt x="4634" y="229"/>
                    <a:pt x="4406" y="138"/>
                  </a:cubicBezTo>
                  <a:cubicBezTo>
                    <a:pt x="4201" y="46"/>
                    <a:pt x="3836" y="1"/>
                    <a:pt x="34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4" name="Google Shape;3671;p43">
              <a:extLst>
                <a:ext uri="{FF2B5EF4-FFF2-40B4-BE49-F238E27FC236}">
                  <a16:creationId xmlns:a16="http://schemas.microsoft.com/office/drawing/2014/main" id="{9FD53927-116E-540A-A8A5-C827957F0E31}"/>
                </a:ext>
              </a:extLst>
            </p:cNvPr>
            <p:cNvSpPr/>
            <p:nvPr/>
          </p:nvSpPr>
          <p:spPr>
            <a:xfrm>
              <a:off x="6863939" y="3217114"/>
              <a:ext cx="194748" cy="160733"/>
            </a:xfrm>
            <a:custGeom>
              <a:avLst/>
              <a:gdLst/>
              <a:ahLst/>
              <a:cxnLst/>
              <a:rect l="l" t="t" r="r" b="b"/>
              <a:pathLst>
                <a:path w="7237" h="5973" extrusionOk="0">
                  <a:moveTo>
                    <a:pt x="4340" y="0"/>
                  </a:moveTo>
                  <a:cubicBezTo>
                    <a:pt x="4282" y="0"/>
                    <a:pt x="4227" y="5"/>
                    <a:pt x="4177" y="15"/>
                  </a:cubicBezTo>
                  <a:cubicBezTo>
                    <a:pt x="3972" y="38"/>
                    <a:pt x="3858" y="38"/>
                    <a:pt x="3858" y="38"/>
                  </a:cubicBezTo>
                  <a:cubicBezTo>
                    <a:pt x="3858" y="38"/>
                    <a:pt x="3812" y="38"/>
                    <a:pt x="3767" y="60"/>
                  </a:cubicBezTo>
                  <a:cubicBezTo>
                    <a:pt x="3698" y="83"/>
                    <a:pt x="3630" y="106"/>
                    <a:pt x="3516" y="152"/>
                  </a:cubicBezTo>
                  <a:cubicBezTo>
                    <a:pt x="3424" y="197"/>
                    <a:pt x="3310" y="243"/>
                    <a:pt x="3173" y="312"/>
                  </a:cubicBezTo>
                  <a:cubicBezTo>
                    <a:pt x="3036" y="380"/>
                    <a:pt x="2899" y="471"/>
                    <a:pt x="2739" y="585"/>
                  </a:cubicBezTo>
                  <a:cubicBezTo>
                    <a:pt x="2671" y="631"/>
                    <a:pt x="2603" y="677"/>
                    <a:pt x="2511" y="745"/>
                  </a:cubicBezTo>
                  <a:cubicBezTo>
                    <a:pt x="2443" y="814"/>
                    <a:pt x="2374" y="882"/>
                    <a:pt x="2283" y="951"/>
                  </a:cubicBezTo>
                  <a:cubicBezTo>
                    <a:pt x="2146" y="1088"/>
                    <a:pt x="1963" y="1225"/>
                    <a:pt x="1849" y="1407"/>
                  </a:cubicBezTo>
                  <a:cubicBezTo>
                    <a:pt x="1758" y="1521"/>
                    <a:pt x="1667" y="1635"/>
                    <a:pt x="1575" y="1750"/>
                  </a:cubicBezTo>
                  <a:cubicBezTo>
                    <a:pt x="1553" y="1727"/>
                    <a:pt x="1530" y="1681"/>
                    <a:pt x="1507" y="1658"/>
                  </a:cubicBezTo>
                  <a:cubicBezTo>
                    <a:pt x="1461" y="1544"/>
                    <a:pt x="1416" y="1453"/>
                    <a:pt x="1393" y="1362"/>
                  </a:cubicBezTo>
                  <a:cubicBezTo>
                    <a:pt x="1370" y="1293"/>
                    <a:pt x="1370" y="1247"/>
                    <a:pt x="1370" y="1247"/>
                  </a:cubicBezTo>
                  <a:cubicBezTo>
                    <a:pt x="1370" y="1247"/>
                    <a:pt x="1279" y="1042"/>
                    <a:pt x="1210" y="791"/>
                  </a:cubicBezTo>
                  <a:cubicBezTo>
                    <a:pt x="1142" y="563"/>
                    <a:pt x="1119" y="266"/>
                    <a:pt x="1050" y="266"/>
                  </a:cubicBezTo>
                  <a:cubicBezTo>
                    <a:pt x="982" y="266"/>
                    <a:pt x="891" y="540"/>
                    <a:pt x="868" y="837"/>
                  </a:cubicBezTo>
                  <a:cubicBezTo>
                    <a:pt x="845" y="1133"/>
                    <a:pt x="913" y="1453"/>
                    <a:pt x="913" y="1453"/>
                  </a:cubicBezTo>
                  <a:cubicBezTo>
                    <a:pt x="913" y="1453"/>
                    <a:pt x="959" y="1521"/>
                    <a:pt x="1005" y="1635"/>
                  </a:cubicBezTo>
                  <a:cubicBezTo>
                    <a:pt x="1073" y="1727"/>
                    <a:pt x="1165" y="1841"/>
                    <a:pt x="1279" y="1932"/>
                  </a:cubicBezTo>
                  <a:cubicBezTo>
                    <a:pt x="1301" y="1955"/>
                    <a:pt x="1347" y="1978"/>
                    <a:pt x="1393" y="2001"/>
                  </a:cubicBezTo>
                  <a:lnTo>
                    <a:pt x="1233" y="2252"/>
                  </a:lnTo>
                  <a:lnTo>
                    <a:pt x="1142" y="2411"/>
                  </a:lnTo>
                  <a:lnTo>
                    <a:pt x="1119" y="2457"/>
                  </a:lnTo>
                  <a:cubicBezTo>
                    <a:pt x="1096" y="2503"/>
                    <a:pt x="1073" y="2594"/>
                    <a:pt x="1028" y="2708"/>
                  </a:cubicBezTo>
                  <a:cubicBezTo>
                    <a:pt x="1010" y="2762"/>
                    <a:pt x="977" y="2902"/>
                    <a:pt x="942" y="2902"/>
                  </a:cubicBezTo>
                  <a:cubicBezTo>
                    <a:pt x="933" y="2902"/>
                    <a:pt x="923" y="2892"/>
                    <a:pt x="913" y="2868"/>
                  </a:cubicBezTo>
                  <a:cubicBezTo>
                    <a:pt x="822" y="2777"/>
                    <a:pt x="708" y="2663"/>
                    <a:pt x="617" y="2480"/>
                  </a:cubicBezTo>
                  <a:cubicBezTo>
                    <a:pt x="480" y="2252"/>
                    <a:pt x="366" y="1978"/>
                    <a:pt x="274" y="1818"/>
                  </a:cubicBezTo>
                  <a:cubicBezTo>
                    <a:pt x="192" y="1654"/>
                    <a:pt x="129" y="1563"/>
                    <a:pt x="83" y="1563"/>
                  </a:cubicBezTo>
                  <a:cubicBezTo>
                    <a:pt x="78" y="1563"/>
                    <a:pt x="74" y="1565"/>
                    <a:pt x="69" y="1567"/>
                  </a:cubicBezTo>
                  <a:cubicBezTo>
                    <a:pt x="23" y="1590"/>
                    <a:pt x="0" y="1704"/>
                    <a:pt x="0" y="1909"/>
                  </a:cubicBezTo>
                  <a:cubicBezTo>
                    <a:pt x="0" y="2138"/>
                    <a:pt x="0" y="2389"/>
                    <a:pt x="115" y="2777"/>
                  </a:cubicBezTo>
                  <a:cubicBezTo>
                    <a:pt x="229" y="3233"/>
                    <a:pt x="457" y="3758"/>
                    <a:pt x="708" y="4397"/>
                  </a:cubicBezTo>
                  <a:lnTo>
                    <a:pt x="822" y="4626"/>
                  </a:lnTo>
                  <a:lnTo>
                    <a:pt x="845" y="4694"/>
                  </a:lnTo>
                  <a:cubicBezTo>
                    <a:pt x="845" y="4710"/>
                    <a:pt x="856" y="4726"/>
                    <a:pt x="863" y="4726"/>
                  </a:cubicBezTo>
                  <a:cubicBezTo>
                    <a:pt x="866" y="4726"/>
                    <a:pt x="868" y="4724"/>
                    <a:pt x="868" y="4717"/>
                  </a:cubicBezTo>
                  <a:lnTo>
                    <a:pt x="936" y="4626"/>
                  </a:lnTo>
                  <a:cubicBezTo>
                    <a:pt x="1005" y="4489"/>
                    <a:pt x="1096" y="4374"/>
                    <a:pt x="1187" y="4237"/>
                  </a:cubicBezTo>
                  <a:cubicBezTo>
                    <a:pt x="1370" y="3964"/>
                    <a:pt x="1575" y="3690"/>
                    <a:pt x="1758" y="3393"/>
                  </a:cubicBezTo>
                  <a:lnTo>
                    <a:pt x="1918" y="3165"/>
                  </a:lnTo>
                  <a:cubicBezTo>
                    <a:pt x="1963" y="3096"/>
                    <a:pt x="1986" y="3073"/>
                    <a:pt x="2032" y="3028"/>
                  </a:cubicBezTo>
                  <a:lnTo>
                    <a:pt x="2214" y="2822"/>
                  </a:lnTo>
                  <a:cubicBezTo>
                    <a:pt x="2351" y="2685"/>
                    <a:pt x="2488" y="2548"/>
                    <a:pt x="2603" y="2434"/>
                  </a:cubicBezTo>
                  <a:cubicBezTo>
                    <a:pt x="3152" y="1925"/>
                    <a:pt x="3738" y="1598"/>
                    <a:pt x="4474" y="1598"/>
                  </a:cubicBezTo>
                  <a:cubicBezTo>
                    <a:pt x="4563" y="1598"/>
                    <a:pt x="4654" y="1603"/>
                    <a:pt x="4748" y="1613"/>
                  </a:cubicBezTo>
                  <a:cubicBezTo>
                    <a:pt x="5159" y="1658"/>
                    <a:pt x="5661" y="2023"/>
                    <a:pt x="5981" y="2685"/>
                  </a:cubicBezTo>
                  <a:cubicBezTo>
                    <a:pt x="6346" y="3347"/>
                    <a:pt x="6460" y="4215"/>
                    <a:pt x="6574" y="4854"/>
                  </a:cubicBezTo>
                  <a:cubicBezTo>
                    <a:pt x="6643" y="5516"/>
                    <a:pt x="6711" y="5972"/>
                    <a:pt x="6802" y="5972"/>
                  </a:cubicBezTo>
                  <a:cubicBezTo>
                    <a:pt x="6916" y="5972"/>
                    <a:pt x="7031" y="5539"/>
                    <a:pt x="7122" y="4831"/>
                  </a:cubicBezTo>
                  <a:cubicBezTo>
                    <a:pt x="7168" y="4123"/>
                    <a:pt x="7236" y="3142"/>
                    <a:pt x="6894" y="2183"/>
                  </a:cubicBezTo>
                  <a:cubicBezTo>
                    <a:pt x="6825" y="1932"/>
                    <a:pt x="6711" y="1704"/>
                    <a:pt x="6597" y="1476"/>
                  </a:cubicBezTo>
                  <a:cubicBezTo>
                    <a:pt x="6483" y="1247"/>
                    <a:pt x="6323" y="1065"/>
                    <a:pt x="6186" y="859"/>
                  </a:cubicBezTo>
                  <a:cubicBezTo>
                    <a:pt x="6003" y="677"/>
                    <a:pt x="5821" y="540"/>
                    <a:pt x="5638" y="403"/>
                  </a:cubicBezTo>
                  <a:cubicBezTo>
                    <a:pt x="5456" y="289"/>
                    <a:pt x="5273" y="197"/>
                    <a:pt x="5090" y="129"/>
                  </a:cubicBezTo>
                  <a:cubicBezTo>
                    <a:pt x="4805" y="58"/>
                    <a:pt x="4548" y="0"/>
                    <a:pt x="43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5" name="Google Shape;3672;p43">
              <a:extLst>
                <a:ext uri="{FF2B5EF4-FFF2-40B4-BE49-F238E27FC236}">
                  <a16:creationId xmlns:a16="http://schemas.microsoft.com/office/drawing/2014/main" id="{6645F0CF-EDB3-75D9-DBCC-5DD1E712C89B}"/>
                </a:ext>
              </a:extLst>
            </p:cNvPr>
            <p:cNvSpPr/>
            <p:nvPr/>
          </p:nvSpPr>
          <p:spPr>
            <a:xfrm>
              <a:off x="7637251" y="3579000"/>
              <a:ext cx="5543" cy="13832"/>
            </a:xfrm>
            <a:custGeom>
              <a:avLst/>
              <a:gdLst/>
              <a:ahLst/>
              <a:cxnLst/>
              <a:rect l="l" t="t" r="r" b="b"/>
              <a:pathLst>
                <a:path w="206" h="514" extrusionOk="0">
                  <a:moveTo>
                    <a:pt x="146" y="1"/>
                  </a:moveTo>
                  <a:cubicBezTo>
                    <a:pt x="101" y="1"/>
                    <a:pt x="46" y="257"/>
                    <a:pt x="0" y="513"/>
                  </a:cubicBezTo>
                  <a:cubicBezTo>
                    <a:pt x="69" y="422"/>
                    <a:pt x="137" y="330"/>
                    <a:pt x="206" y="239"/>
                  </a:cubicBezTo>
                  <a:cubicBezTo>
                    <a:pt x="190" y="69"/>
                    <a:pt x="170" y="1"/>
                    <a:pt x="146"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673;p43">
              <a:extLst>
                <a:ext uri="{FF2B5EF4-FFF2-40B4-BE49-F238E27FC236}">
                  <a16:creationId xmlns:a16="http://schemas.microsoft.com/office/drawing/2014/main" id="{75B5AB42-3E87-7515-FBE7-079F67C53B95}"/>
                </a:ext>
              </a:extLst>
            </p:cNvPr>
            <p:cNvSpPr/>
            <p:nvPr/>
          </p:nvSpPr>
          <p:spPr>
            <a:xfrm>
              <a:off x="6884821" y="3253739"/>
              <a:ext cx="12917" cy="20290"/>
            </a:xfrm>
            <a:custGeom>
              <a:avLst/>
              <a:gdLst/>
              <a:ahLst/>
              <a:cxnLst/>
              <a:rect l="l" t="t" r="r" b="b"/>
              <a:pathLst>
                <a:path w="480" h="754" extrusionOk="0">
                  <a:moveTo>
                    <a:pt x="480" y="1"/>
                  </a:moveTo>
                  <a:lnTo>
                    <a:pt x="480" y="1"/>
                  </a:lnTo>
                  <a:cubicBezTo>
                    <a:pt x="297" y="252"/>
                    <a:pt x="160" y="503"/>
                    <a:pt x="0" y="754"/>
                  </a:cubicBezTo>
                  <a:cubicBezTo>
                    <a:pt x="183" y="548"/>
                    <a:pt x="343" y="274"/>
                    <a:pt x="48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674;p43">
              <a:extLst>
                <a:ext uri="{FF2B5EF4-FFF2-40B4-BE49-F238E27FC236}">
                  <a16:creationId xmlns:a16="http://schemas.microsoft.com/office/drawing/2014/main" id="{217E1E3B-DD11-435F-4DFF-CD0828D158DE}"/>
                </a:ext>
              </a:extLst>
            </p:cNvPr>
            <p:cNvSpPr/>
            <p:nvPr/>
          </p:nvSpPr>
          <p:spPr>
            <a:xfrm>
              <a:off x="6943781" y="2765403"/>
              <a:ext cx="1015960" cy="806520"/>
            </a:xfrm>
            <a:custGeom>
              <a:avLst/>
              <a:gdLst/>
              <a:ahLst/>
              <a:cxnLst/>
              <a:rect l="l" t="t" r="r" b="b"/>
              <a:pathLst>
                <a:path w="37754" h="29971" extrusionOk="0">
                  <a:moveTo>
                    <a:pt x="15631" y="1"/>
                  </a:moveTo>
                  <a:cubicBezTo>
                    <a:pt x="13776" y="1"/>
                    <a:pt x="11718" y="229"/>
                    <a:pt x="9473" y="800"/>
                  </a:cubicBezTo>
                  <a:cubicBezTo>
                    <a:pt x="3242" y="2375"/>
                    <a:pt x="1073" y="6575"/>
                    <a:pt x="1" y="10912"/>
                  </a:cubicBezTo>
                  <a:cubicBezTo>
                    <a:pt x="183" y="10524"/>
                    <a:pt x="412" y="10136"/>
                    <a:pt x="685" y="9793"/>
                  </a:cubicBezTo>
                  <a:cubicBezTo>
                    <a:pt x="1553" y="8675"/>
                    <a:pt x="2626" y="7716"/>
                    <a:pt x="3767" y="6917"/>
                  </a:cubicBezTo>
                  <a:cubicBezTo>
                    <a:pt x="6529" y="5023"/>
                    <a:pt x="9785" y="4241"/>
                    <a:pt x="13066" y="4241"/>
                  </a:cubicBezTo>
                  <a:cubicBezTo>
                    <a:pt x="14016" y="4241"/>
                    <a:pt x="14968" y="4307"/>
                    <a:pt x="15910" y="4430"/>
                  </a:cubicBezTo>
                  <a:cubicBezTo>
                    <a:pt x="15910" y="4430"/>
                    <a:pt x="15339" y="15751"/>
                    <a:pt x="27414" y="19175"/>
                  </a:cubicBezTo>
                  <a:cubicBezTo>
                    <a:pt x="27414" y="19175"/>
                    <a:pt x="25223" y="22872"/>
                    <a:pt x="25976" y="24790"/>
                  </a:cubicBezTo>
                  <a:cubicBezTo>
                    <a:pt x="26168" y="25260"/>
                    <a:pt x="26589" y="25443"/>
                    <a:pt x="27140" y="25443"/>
                  </a:cubicBezTo>
                  <a:cubicBezTo>
                    <a:pt x="28813" y="25443"/>
                    <a:pt x="31696" y="23758"/>
                    <a:pt x="33120" y="23260"/>
                  </a:cubicBezTo>
                  <a:cubicBezTo>
                    <a:pt x="33312" y="23194"/>
                    <a:pt x="33496" y="23163"/>
                    <a:pt x="33673" y="23163"/>
                  </a:cubicBezTo>
                  <a:cubicBezTo>
                    <a:pt x="35435" y="23163"/>
                    <a:pt x="36434" y="26228"/>
                    <a:pt x="36019" y="27597"/>
                  </a:cubicBezTo>
                  <a:cubicBezTo>
                    <a:pt x="35791" y="28328"/>
                    <a:pt x="35380" y="29172"/>
                    <a:pt x="34832" y="29971"/>
                  </a:cubicBezTo>
                  <a:cubicBezTo>
                    <a:pt x="36727" y="27917"/>
                    <a:pt x="37754" y="25041"/>
                    <a:pt x="36270" y="23329"/>
                  </a:cubicBezTo>
                  <a:cubicBezTo>
                    <a:pt x="35242" y="22136"/>
                    <a:pt x="34148" y="21767"/>
                    <a:pt x="33188" y="21767"/>
                  </a:cubicBezTo>
                  <a:cubicBezTo>
                    <a:pt x="31631" y="21767"/>
                    <a:pt x="30427" y="22735"/>
                    <a:pt x="30427" y="22735"/>
                  </a:cubicBezTo>
                  <a:cubicBezTo>
                    <a:pt x="30427" y="22735"/>
                    <a:pt x="37526" y="11597"/>
                    <a:pt x="27117" y="3562"/>
                  </a:cubicBezTo>
                  <a:cubicBezTo>
                    <a:pt x="27117" y="3562"/>
                    <a:pt x="22960" y="1"/>
                    <a:pt x="15631"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675;p43">
              <a:extLst>
                <a:ext uri="{FF2B5EF4-FFF2-40B4-BE49-F238E27FC236}">
                  <a16:creationId xmlns:a16="http://schemas.microsoft.com/office/drawing/2014/main" id="{99C21C75-CCEF-1DFD-0833-448520C8B78F}"/>
                </a:ext>
              </a:extLst>
            </p:cNvPr>
            <p:cNvSpPr/>
            <p:nvPr/>
          </p:nvSpPr>
          <p:spPr>
            <a:xfrm>
              <a:off x="6803122" y="2636935"/>
              <a:ext cx="1853157" cy="1072202"/>
            </a:xfrm>
            <a:custGeom>
              <a:avLst/>
              <a:gdLst/>
              <a:ahLst/>
              <a:cxnLst/>
              <a:rect l="l" t="t" r="r" b="b"/>
              <a:pathLst>
                <a:path w="68865" h="39844" extrusionOk="0">
                  <a:moveTo>
                    <a:pt x="15558" y="1"/>
                  </a:moveTo>
                  <a:cubicBezTo>
                    <a:pt x="14688" y="1"/>
                    <a:pt x="13754" y="77"/>
                    <a:pt x="12760" y="256"/>
                  </a:cubicBezTo>
                  <a:cubicBezTo>
                    <a:pt x="6072" y="1466"/>
                    <a:pt x="1" y="10984"/>
                    <a:pt x="4474" y="17170"/>
                  </a:cubicBezTo>
                  <a:cubicBezTo>
                    <a:pt x="4459" y="17148"/>
                    <a:pt x="4440" y="17139"/>
                    <a:pt x="4417" y="17139"/>
                  </a:cubicBezTo>
                  <a:cubicBezTo>
                    <a:pt x="4073" y="17139"/>
                    <a:pt x="2965" y="19443"/>
                    <a:pt x="2922" y="19657"/>
                  </a:cubicBezTo>
                  <a:cubicBezTo>
                    <a:pt x="2740" y="20502"/>
                    <a:pt x="2375" y="22260"/>
                    <a:pt x="2991" y="22990"/>
                  </a:cubicBezTo>
                  <a:cubicBezTo>
                    <a:pt x="4315" y="22716"/>
                    <a:pt x="4611" y="20228"/>
                    <a:pt x="4840" y="19110"/>
                  </a:cubicBezTo>
                  <a:cubicBezTo>
                    <a:pt x="5022" y="18220"/>
                    <a:pt x="5136" y="17329"/>
                    <a:pt x="5319" y="16439"/>
                  </a:cubicBezTo>
                  <a:cubicBezTo>
                    <a:pt x="5524" y="15366"/>
                    <a:pt x="5867" y="14339"/>
                    <a:pt x="6574" y="13426"/>
                  </a:cubicBezTo>
                  <a:cubicBezTo>
                    <a:pt x="7442" y="12308"/>
                    <a:pt x="8515" y="11349"/>
                    <a:pt x="9679" y="10550"/>
                  </a:cubicBezTo>
                  <a:cubicBezTo>
                    <a:pt x="12423" y="8656"/>
                    <a:pt x="15675" y="7874"/>
                    <a:pt x="18956" y="7874"/>
                  </a:cubicBezTo>
                  <a:cubicBezTo>
                    <a:pt x="19905" y="7874"/>
                    <a:pt x="20856" y="7939"/>
                    <a:pt x="21799" y="8062"/>
                  </a:cubicBezTo>
                  <a:cubicBezTo>
                    <a:pt x="21799" y="8062"/>
                    <a:pt x="21228" y="19384"/>
                    <a:pt x="33303" y="22807"/>
                  </a:cubicBezTo>
                  <a:cubicBezTo>
                    <a:pt x="33303" y="22807"/>
                    <a:pt x="31112" y="26505"/>
                    <a:pt x="31888" y="28422"/>
                  </a:cubicBezTo>
                  <a:cubicBezTo>
                    <a:pt x="32073" y="28888"/>
                    <a:pt x="32481" y="29070"/>
                    <a:pt x="33020" y="29070"/>
                  </a:cubicBezTo>
                  <a:cubicBezTo>
                    <a:pt x="34675" y="29070"/>
                    <a:pt x="37563" y="27358"/>
                    <a:pt x="39009" y="26893"/>
                  </a:cubicBezTo>
                  <a:cubicBezTo>
                    <a:pt x="39146" y="26850"/>
                    <a:pt x="39282" y="26829"/>
                    <a:pt x="39416" y="26829"/>
                  </a:cubicBezTo>
                  <a:cubicBezTo>
                    <a:pt x="41037" y="26829"/>
                    <a:pt x="42330" y="29838"/>
                    <a:pt x="41908" y="31230"/>
                  </a:cubicBezTo>
                  <a:cubicBezTo>
                    <a:pt x="41315" y="33239"/>
                    <a:pt x="39215" y="35978"/>
                    <a:pt x="37206" y="36685"/>
                  </a:cubicBezTo>
                  <a:cubicBezTo>
                    <a:pt x="36397" y="36970"/>
                    <a:pt x="35660" y="37096"/>
                    <a:pt x="35010" y="37096"/>
                  </a:cubicBezTo>
                  <a:cubicBezTo>
                    <a:pt x="33057" y="37096"/>
                    <a:pt x="31888" y="35961"/>
                    <a:pt x="31888" y="34608"/>
                  </a:cubicBezTo>
                  <a:cubicBezTo>
                    <a:pt x="31888" y="34055"/>
                    <a:pt x="31858" y="33862"/>
                    <a:pt x="31817" y="33862"/>
                  </a:cubicBezTo>
                  <a:cubicBezTo>
                    <a:pt x="31723" y="33862"/>
                    <a:pt x="31568" y="34882"/>
                    <a:pt x="31568" y="34882"/>
                  </a:cubicBezTo>
                  <a:lnTo>
                    <a:pt x="28555" y="37553"/>
                  </a:lnTo>
                  <a:cubicBezTo>
                    <a:pt x="28555" y="37553"/>
                    <a:pt x="30919" y="39843"/>
                    <a:pt x="34892" y="39843"/>
                  </a:cubicBezTo>
                  <a:cubicBezTo>
                    <a:pt x="35353" y="39843"/>
                    <a:pt x="35836" y="39813"/>
                    <a:pt x="36339" y="39744"/>
                  </a:cubicBezTo>
                  <a:cubicBezTo>
                    <a:pt x="41200" y="39059"/>
                    <a:pt x="42616" y="34882"/>
                    <a:pt x="42616" y="34882"/>
                  </a:cubicBezTo>
                  <a:cubicBezTo>
                    <a:pt x="42616" y="34882"/>
                    <a:pt x="44362" y="38128"/>
                    <a:pt x="48202" y="38128"/>
                  </a:cubicBezTo>
                  <a:cubicBezTo>
                    <a:pt x="48572" y="38128"/>
                    <a:pt x="48962" y="38098"/>
                    <a:pt x="49372" y="38032"/>
                  </a:cubicBezTo>
                  <a:cubicBezTo>
                    <a:pt x="54028" y="37256"/>
                    <a:pt x="54599" y="35270"/>
                    <a:pt x="54599" y="35270"/>
                  </a:cubicBezTo>
                  <a:cubicBezTo>
                    <a:pt x="54599" y="35270"/>
                    <a:pt x="57249" y="36883"/>
                    <a:pt x="60387" y="36883"/>
                  </a:cubicBezTo>
                  <a:cubicBezTo>
                    <a:pt x="61199" y="36883"/>
                    <a:pt x="62044" y="36775"/>
                    <a:pt x="62884" y="36503"/>
                  </a:cubicBezTo>
                  <a:cubicBezTo>
                    <a:pt x="66970" y="35179"/>
                    <a:pt x="68865" y="29084"/>
                    <a:pt x="68865" y="29084"/>
                  </a:cubicBezTo>
                  <a:lnTo>
                    <a:pt x="68865" y="29084"/>
                  </a:lnTo>
                  <a:lnTo>
                    <a:pt x="65167" y="29472"/>
                  </a:lnTo>
                  <a:lnTo>
                    <a:pt x="65167" y="29472"/>
                  </a:lnTo>
                  <a:lnTo>
                    <a:pt x="67449" y="27943"/>
                  </a:lnTo>
                  <a:cubicBezTo>
                    <a:pt x="67449" y="27943"/>
                    <a:pt x="65829" y="27943"/>
                    <a:pt x="65167" y="27760"/>
                  </a:cubicBezTo>
                  <a:cubicBezTo>
                    <a:pt x="64595" y="27583"/>
                    <a:pt x="63511" y="25291"/>
                    <a:pt x="60649" y="25291"/>
                  </a:cubicBezTo>
                  <a:cubicBezTo>
                    <a:pt x="60200" y="25291"/>
                    <a:pt x="59706" y="25348"/>
                    <a:pt x="59164" y="25478"/>
                  </a:cubicBezTo>
                  <a:cubicBezTo>
                    <a:pt x="55169" y="26414"/>
                    <a:pt x="55169" y="30888"/>
                    <a:pt x="55169" y="30888"/>
                  </a:cubicBezTo>
                  <a:cubicBezTo>
                    <a:pt x="55169" y="30888"/>
                    <a:pt x="53208" y="23560"/>
                    <a:pt x="47582" y="23560"/>
                  </a:cubicBezTo>
                  <a:cubicBezTo>
                    <a:pt x="47547" y="23560"/>
                    <a:pt x="47512" y="23560"/>
                    <a:pt x="47477" y="23561"/>
                  </a:cubicBezTo>
                  <a:cubicBezTo>
                    <a:pt x="47477" y="23561"/>
                    <a:pt x="49098" y="17375"/>
                    <a:pt x="45195" y="14910"/>
                  </a:cubicBezTo>
                  <a:cubicBezTo>
                    <a:pt x="45195" y="14910"/>
                    <a:pt x="46336" y="6738"/>
                    <a:pt x="37868" y="2173"/>
                  </a:cubicBezTo>
                  <a:cubicBezTo>
                    <a:pt x="35230" y="751"/>
                    <a:pt x="32851" y="262"/>
                    <a:pt x="30826" y="262"/>
                  </a:cubicBezTo>
                  <a:cubicBezTo>
                    <a:pt x="26350" y="262"/>
                    <a:pt x="23602" y="2653"/>
                    <a:pt x="23602" y="2653"/>
                  </a:cubicBezTo>
                  <a:cubicBezTo>
                    <a:pt x="23602" y="2653"/>
                    <a:pt x="20683" y="1"/>
                    <a:pt x="155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676;p43">
              <a:extLst>
                <a:ext uri="{FF2B5EF4-FFF2-40B4-BE49-F238E27FC236}">
                  <a16:creationId xmlns:a16="http://schemas.microsoft.com/office/drawing/2014/main" id="{A568E4BC-2DB1-2E67-6400-3DC95B22DF5A}"/>
                </a:ext>
              </a:extLst>
            </p:cNvPr>
            <p:cNvSpPr/>
            <p:nvPr/>
          </p:nvSpPr>
          <p:spPr>
            <a:xfrm>
              <a:off x="6864558" y="2648721"/>
              <a:ext cx="1791722" cy="1060415"/>
            </a:xfrm>
            <a:custGeom>
              <a:avLst/>
              <a:gdLst/>
              <a:ahLst/>
              <a:cxnLst/>
              <a:rect l="l" t="t" r="r" b="b"/>
              <a:pathLst>
                <a:path w="66582" h="39406" extrusionOk="0">
                  <a:moveTo>
                    <a:pt x="26455" y="1"/>
                  </a:moveTo>
                  <a:cubicBezTo>
                    <a:pt x="23236" y="548"/>
                    <a:pt x="21319" y="2215"/>
                    <a:pt x="21319" y="2215"/>
                  </a:cubicBezTo>
                  <a:cubicBezTo>
                    <a:pt x="21319" y="2215"/>
                    <a:pt x="20246" y="1233"/>
                    <a:pt x="18238" y="457"/>
                  </a:cubicBezTo>
                  <a:lnTo>
                    <a:pt x="18238" y="457"/>
                  </a:lnTo>
                  <a:cubicBezTo>
                    <a:pt x="18991" y="2032"/>
                    <a:pt x="18922" y="4200"/>
                    <a:pt x="16480" y="4703"/>
                  </a:cubicBezTo>
                  <a:cubicBezTo>
                    <a:pt x="12851" y="5479"/>
                    <a:pt x="9747" y="8902"/>
                    <a:pt x="4542" y="9039"/>
                  </a:cubicBezTo>
                  <a:cubicBezTo>
                    <a:pt x="4501" y="9040"/>
                    <a:pt x="4460" y="9041"/>
                    <a:pt x="4420" y="9041"/>
                  </a:cubicBezTo>
                  <a:cubicBezTo>
                    <a:pt x="2467" y="9041"/>
                    <a:pt x="1965" y="7962"/>
                    <a:pt x="2032" y="6620"/>
                  </a:cubicBezTo>
                  <a:lnTo>
                    <a:pt x="2032" y="6620"/>
                  </a:lnTo>
                  <a:cubicBezTo>
                    <a:pt x="343" y="9884"/>
                    <a:pt x="0" y="13719"/>
                    <a:pt x="2191" y="16732"/>
                  </a:cubicBezTo>
                  <a:cubicBezTo>
                    <a:pt x="2176" y="16710"/>
                    <a:pt x="2157" y="16701"/>
                    <a:pt x="2134" y="16701"/>
                  </a:cubicBezTo>
                  <a:cubicBezTo>
                    <a:pt x="1790" y="16701"/>
                    <a:pt x="682" y="19005"/>
                    <a:pt x="639" y="19219"/>
                  </a:cubicBezTo>
                  <a:cubicBezTo>
                    <a:pt x="457" y="20064"/>
                    <a:pt x="92" y="21822"/>
                    <a:pt x="708" y="22552"/>
                  </a:cubicBezTo>
                  <a:cubicBezTo>
                    <a:pt x="2032" y="22278"/>
                    <a:pt x="2328" y="19790"/>
                    <a:pt x="2557" y="18672"/>
                  </a:cubicBezTo>
                  <a:cubicBezTo>
                    <a:pt x="2739" y="17782"/>
                    <a:pt x="2853" y="16891"/>
                    <a:pt x="3036" y="16001"/>
                  </a:cubicBezTo>
                  <a:cubicBezTo>
                    <a:pt x="3241" y="14928"/>
                    <a:pt x="3584" y="13901"/>
                    <a:pt x="4291" y="12988"/>
                  </a:cubicBezTo>
                  <a:cubicBezTo>
                    <a:pt x="5159" y="11870"/>
                    <a:pt x="6232" y="10911"/>
                    <a:pt x="7396" y="10112"/>
                  </a:cubicBezTo>
                  <a:cubicBezTo>
                    <a:pt x="10140" y="8218"/>
                    <a:pt x="13392" y="7436"/>
                    <a:pt x="16673" y="7436"/>
                  </a:cubicBezTo>
                  <a:cubicBezTo>
                    <a:pt x="17622" y="7436"/>
                    <a:pt x="18573" y="7501"/>
                    <a:pt x="19516" y="7624"/>
                  </a:cubicBezTo>
                  <a:cubicBezTo>
                    <a:pt x="19516" y="7624"/>
                    <a:pt x="18945" y="18946"/>
                    <a:pt x="31020" y="22369"/>
                  </a:cubicBezTo>
                  <a:cubicBezTo>
                    <a:pt x="31020" y="22369"/>
                    <a:pt x="28829" y="26067"/>
                    <a:pt x="29605" y="27984"/>
                  </a:cubicBezTo>
                  <a:cubicBezTo>
                    <a:pt x="29790" y="28450"/>
                    <a:pt x="30198" y="28632"/>
                    <a:pt x="30737" y="28632"/>
                  </a:cubicBezTo>
                  <a:cubicBezTo>
                    <a:pt x="32392" y="28632"/>
                    <a:pt x="35280" y="26920"/>
                    <a:pt x="36726" y="26455"/>
                  </a:cubicBezTo>
                  <a:cubicBezTo>
                    <a:pt x="36863" y="26412"/>
                    <a:pt x="36999" y="26391"/>
                    <a:pt x="37133" y="26391"/>
                  </a:cubicBezTo>
                  <a:cubicBezTo>
                    <a:pt x="38754" y="26391"/>
                    <a:pt x="40047" y="29400"/>
                    <a:pt x="39625" y="30792"/>
                  </a:cubicBezTo>
                  <a:cubicBezTo>
                    <a:pt x="39032" y="32801"/>
                    <a:pt x="36932" y="35540"/>
                    <a:pt x="34923" y="36247"/>
                  </a:cubicBezTo>
                  <a:cubicBezTo>
                    <a:pt x="34114" y="36532"/>
                    <a:pt x="33377" y="36658"/>
                    <a:pt x="32727" y="36658"/>
                  </a:cubicBezTo>
                  <a:cubicBezTo>
                    <a:pt x="30774" y="36658"/>
                    <a:pt x="29605" y="35523"/>
                    <a:pt x="29605" y="34170"/>
                  </a:cubicBezTo>
                  <a:cubicBezTo>
                    <a:pt x="29605" y="33617"/>
                    <a:pt x="29575" y="33424"/>
                    <a:pt x="29534" y="33424"/>
                  </a:cubicBezTo>
                  <a:cubicBezTo>
                    <a:pt x="29440" y="33424"/>
                    <a:pt x="29285" y="34444"/>
                    <a:pt x="29285" y="34444"/>
                  </a:cubicBezTo>
                  <a:lnTo>
                    <a:pt x="26272" y="37115"/>
                  </a:lnTo>
                  <a:cubicBezTo>
                    <a:pt x="26272" y="37115"/>
                    <a:pt x="28636" y="39405"/>
                    <a:pt x="32609" y="39405"/>
                  </a:cubicBezTo>
                  <a:cubicBezTo>
                    <a:pt x="33070" y="39405"/>
                    <a:pt x="33553" y="39375"/>
                    <a:pt x="34056" y="39306"/>
                  </a:cubicBezTo>
                  <a:cubicBezTo>
                    <a:pt x="38917" y="38621"/>
                    <a:pt x="40333" y="34444"/>
                    <a:pt x="40333" y="34444"/>
                  </a:cubicBezTo>
                  <a:cubicBezTo>
                    <a:pt x="40333" y="34444"/>
                    <a:pt x="42079" y="37690"/>
                    <a:pt x="45919" y="37690"/>
                  </a:cubicBezTo>
                  <a:cubicBezTo>
                    <a:pt x="46289" y="37690"/>
                    <a:pt x="46679" y="37660"/>
                    <a:pt x="47089" y="37594"/>
                  </a:cubicBezTo>
                  <a:cubicBezTo>
                    <a:pt x="51745" y="36818"/>
                    <a:pt x="52316" y="34832"/>
                    <a:pt x="52316" y="34832"/>
                  </a:cubicBezTo>
                  <a:cubicBezTo>
                    <a:pt x="52316" y="34832"/>
                    <a:pt x="54966" y="36445"/>
                    <a:pt x="58104" y="36445"/>
                  </a:cubicBezTo>
                  <a:cubicBezTo>
                    <a:pt x="58916" y="36445"/>
                    <a:pt x="59761" y="36337"/>
                    <a:pt x="60601" y="36065"/>
                  </a:cubicBezTo>
                  <a:cubicBezTo>
                    <a:pt x="64687" y="34741"/>
                    <a:pt x="66582" y="28646"/>
                    <a:pt x="66582" y="28646"/>
                  </a:cubicBezTo>
                  <a:lnTo>
                    <a:pt x="66582" y="28646"/>
                  </a:lnTo>
                  <a:lnTo>
                    <a:pt x="65669" y="28738"/>
                  </a:lnTo>
                  <a:cubicBezTo>
                    <a:pt x="63815" y="30362"/>
                    <a:pt x="61029" y="31856"/>
                    <a:pt x="58524" y="31856"/>
                  </a:cubicBezTo>
                  <a:cubicBezTo>
                    <a:pt x="57544" y="31856"/>
                    <a:pt x="56607" y="31628"/>
                    <a:pt x="55785" y="31089"/>
                  </a:cubicBezTo>
                  <a:cubicBezTo>
                    <a:pt x="53982" y="29902"/>
                    <a:pt x="54507" y="27596"/>
                    <a:pt x="55466" y="25611"/>
                  </a:cubicBezTo>
                  <a:lnTo>
                    <a:pt x="55466" y="25611"/>
                  </a:lnTo>
                  <a:cubicBezTo>
                    <a:pt x="52909" y="27117"/>
                    <a:pt x="52886" y="30450"/>
                    <a:pt x="52886" y="30450"/>
                  </a:cubicBezTo>
                  <a:cubicBezTo>
                    <a:pt x="52886" y="30450"/>
                    <a:pt x="52544" y="29126"/>
                    <a:pt x="51700" y="27619"/>
                  </a:cubicBezTo>
                  <a:lnTo>
                    <a:pt x="51700" y="27619"/>
                  </a:lnTo>
                  <a:cubicBezTo>
                    <a:pt x="51814" y="28281"/>
                    <a:pt x="51859" y="28966"/>
                    <a:pt x="51859" y="29628"/>
                  </a:cubicBezTo>
                  <a:cubicBezTo>
                    <a:pt x="51803" y="31786"/>
                    <a:pt x="49171" y="33457"/>
                    <a:pt x="47376" y="33457"/>
                  </a:cubicBezTo>
                  <a:cubicBezTo>
                    <a:pt x="47007" y="33457"/>
                    <a:pt x="46673" y="33386"/>
                    <a:pt x="46404" y="33234"/>
                  </a:cubicBezTo>
                  <a:cubicBezTo>
                    <a:pt x="44806" y="32344"/>
                    <a:pt x="46655" y="30335"/>
                    <a:pt x="47911" y="30061"/>
                  </a:cubicBezTo>
                  <a:cubicBezTo>
                    <a:pt x="49189" y="29810"/>
                    <a:pt x="50604" y="28783"/>
                    <a:pt x="50604" y="28783"/>
                  </a:cubicBezTo>
                  <a:lnTo>
                    <a:pt x="50604" y="28783"/>
                  </a:lnTo>
                  <a:cubicBezTo>
                    <a:pt x="50604" y="28783"/>
                    <a:pt x="50319" y="28808"/>
                    <a:pt x="49900" y="28808"/>
                  </a:cubicBezTo>
                  <a:cubicBezTo>
                    <a:pt x="49341" y="28808"/>
                    <a:pt x="48543" y="28764"/>
                    <a:pt x="47865" y="28555"/>
                  </a:cubicBezTo>
                  <a:cubicBezTo>
                    <a:pt x="46655" y="28167"/>
                    <a:pt x="46085" y="27345"/>
                    <a:pt x="46085" y="25884"/>
                  </a:cubicBezTo>
                  <a:cubicBezTo>
                    <a:pt x="46085" y="25063"/>
                    <a:pt x="46564" y="24081"/>
                    <a:pt x="46998" y="23374"/>
                  </a:cubicBezTo>
                  <a:cubicBezTo>
                    <a:pt x="46541" y="23237"/>
                    <a:pt x="46085" y="23168"/>
                    <a:pt x="45582" y="23145"/>
                  </a:cubicBezTo>
                  <a:cubicBezTo>
                    <a:pt x="44578" y="25474"/>
                    <a:pt x="41748" y="29696"/>
                    <a:pt x="40766" y="29765"/>
                  </a:cubicBezTo>
                  <a:cubicBezTo>
                    <a:pt x="40760" y="29765"/>
                    <a:pt x="40755" y="29765"/>
                    <a:pt x="40749" y="29765"/>
                  </a:cubicBezTo>
                  <a:cubicBezTo>
                    <a:pt x="39675" y="29765"/>
                    <a:pt x="40052" y="25492"/>
                    <a:pt x="38849" y="24561"/>
                  </a:cubicBezTo>
                  <a:cubicBezTo>
                    <a:pt x="38611" y="24380"/>
                    <a:pt x="38270" y="24314"/>
                    <a:pt x="37873" y="24314"/>
                  </a:cubicBezTo>
                  <a:cubicBezTo>
                    <a:pt x="36809" y="24314"/>
                    <a:pt x="35334" y="24785"/>
                    <a:pt x="34304" y="24785"/>
                  </a:cubicBezTo>
                  <a:cubicBezTo>
                    <a:pt x="33726" y="24785"/>
                    <a:pt x="33288" y="24636"/>
                    <a:pt x="33143" y="24173"/>
                  </a:cubicBezTo>
                  <a:cubicBezTo>
                    <a:pt x="32640" y="22598"/>
                    <a:pt x="38096" y="20680"/>
                    <a:pt x="39054" y="20680"/>
                  </a:cubicBezTo>
                  <a:cubicBezTo>
                    <a:pt x="39990" y="20680"/>
                    <a:pt x="40196" y="23488"/>
                    <a:pt x="40196" y="23488"/>
                  </a:cubicBezTo>
                  <a:cubicBezTo>
                    <a:pt x="40196" y="23488"/>
                    <a:pt x="41588" y="20247"/>
                    <a:pt x="43049" y="18398"/>
                  </a:cubicBezTo>
                  <a:cubicBezTo>
                    <a:pt x="43296" y="18082"/>
                    <a:pt x="43553" y="17952"/>
                    <a:pt x="43811" y="17952"/>
                  </a:cubicBezTo>
                  <a:cubicBezTo>
                    <a:pt x="44411" y="17952"/>
                    <a:pt x="45012" y="18654"/>
                    <a:pt x="45491" y="19356"/>
                  </a:cubicBezTo>
                  <a:cubicBezTo>
                    <a:pt x="45354" y="17599"/>
                    <a:pt x="44738" y="15636"/>
                    <a:pt x="42912" y="14472"/>
                  </a:cubicBezTo>
                  <a:cubicBezTo>
                    <a:pt x="42912" y="14472"/>
                    <a:pt x="43049" y="13399"/>
                    <a:pt x="42843" y="11801"/>
                  </a:cubicBezTo>
                  <a:cubicBezTo>
                    <a:pt x="42684" y="12463"/>
                    <a:pt x="42455" y="13011"/>
                    <a:pt x="42159" y="13331"/>
                  </a:cubicBezTo>
                  <a:cubicBezTo>
                    <a:pt x="41997" y="13498"/>
                    <a:pt x="41836" y="13571"/>
                    <a:pt x="41679" y="13571"/>
                  </a:cubicBezTo>
                  <a:cubicBezTo>
                    <a:pt x="40594" y="13571"/>
                    <a:pt x="39671" y="10090"/>
                    <a:pt x="39671" y="10089"/>
                  </a:cubicBezTo>
                  <a:lnTo>
                    <a:pt x="39671" y="10089"/>
                  </a:lnTo>
                  <a:cubicBezTo>
                    <a:pt x="39671" y="10091"/>
                    <a:pt x="41200" y="17576"/>
                    <a:pt x="37776" y="18603"/>
                  </a:cubicBezTo>
                  <a:cubicBezTo>
                    <a:pt x="37153" y="18786"/>
                    <a:pt x="36449" y="18887"/>
                    <a:pt x="35686" y="18887"/>
                  </a:cubicBezTo>
                  <a:cubicBezTo>
                    <a:pt x="32259" y="18887"/>
                    <a:pt x="27666" y="16843"/>
                    <a:pt x="24081" y="10980"/>
                  </a:cubicBezTo>
                  <a:cubicBezTo>
                    <a:pt x="20612" y="5296"/>
                    <a:pt x="24629" y="1370"/>
                    <a:pt x="2645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677;p43">
              <a:extLst>
                <a:ext uri="{FF2B5EF4-FFF2-40B4-BE49-F238E27FC236}">
                  <a16:creationId xmlns:a16="http://schemas.microsoft.com/office/drawing/2014/main" id="{BE550286-9FEC-27C6-5731-CEE387A205A4}"/>
                </a:ext>
              </a:extLst>
            </p:cNvPr>
            <p:cNvSpPr/>
            <p:nvPr/>
          </p:nvSpPr>
          <p:spPr>
            <a:xfrm>
              <a:off x="7642768" y="3242679"/>
              <a:ext cx="256506" cy="189823"/>
            </a:xfrm>
            <a:custGeom>
              <a:avLst/>
              <a:gdLst/>
              <a:ahLst/>
              <a:cxnLst/>
              <a:rect l="l" t="t" r="r" b="b"/>
              <a:pathLst>
                <a:path w="9532" h="7054" extrusionOk="0">
                  <a:moveTo>
                    <a:pt x="2101" y="1"/>
                  </a:moveTo>
                  <a:cubicBezTo>
                    <a:pt x="2078" y="1"/>
                    <a:pt x="1781" y="412"/>
                    <a:pt x="1393" y="1096"/>
                  </a:cubicBezTo>
                  <a:cubicBezTo>
                    <a:pt x="1028" y="1758"/>
                    <a:pt x="549" y="2694"/>
                    <a:pt x="252" y="3698"/>
                  </a:cubicBezTo>
                  <a:cubicBezTo>
                    <a:pt x="92" y="4201"/>
                    <a:pt x="1" y="4725"/>
                    <a:pt x="47" y="5250"/>
                  </a:cubicBezTo>
                  <a:cubicBezTo>
                    <a:pt x="69" y="5775"/>
                    <a:pt x="320" y="6300"/>
                    <a:pt x="686" y="6574"/>
                  </a:cubicBezTo>
                  <a:cubicBezTo>
                    <a:pt x="1028" y="6848"/>
                    <a:pt x="1370" y="6962"/>
                    <a:pt x="1622" y="7008"/>
                  </a:cubicBezTo>
                  <a:cubicBezTo>
                    <a:pt x="1736" y="7054"/>
                    <a:pt x="1850" y="7054"/>
                    <a:pt x="1918" y="7054"/>
                  </a:cubicBezTo>
                  <a:lnTo>
                    <a:pt x="2124" y="7054"/>
                  </a:lnTo>
                  <a:cubicBezTo>
                    <a:pt x="2192" y="7054"/>
                    <a:pt x="2283" y="7054"/>
                    <a:pt x="2398" y="7031"/>
                  </a:cubicBezTo>
                  <a:cubicBezTo>
                    <a:pt x="2649" y="7008"/>
                    <a:pt x="2991" y="6917"/>
                    <a:pt x="3356" y="6780"/>
                  </a:cubicBezTo>
                  <a:cubicBezTo>
                    <a:pt x="4109" y="6483"/>
                    <a:pt x="4977" y="5890"/>
                    <a:pt x="5844" y="5342"/>
                  </a:cubicBezTo>
                  <a:cubicBezTo>
                    <a:pt x="6689" y="4771"/>
                    <a:pt x="7579" y="4246"/>
                    <a:pt x="8286" y="3995"/>
                  </a:cubicBezTo>
                  <a:cubicBezTo>
                    <a:pt x="8994" y="3721"/>
                    <a:pt x="9519" y="3767"/>
                    <a:pt x="9519" y="3721"/>
                  </a:cubicBezTo>
                  <a:cubicBezTo>
                    <a:pt x="9532" y="3709"/>
                    <a:pt x="9374" y="3669"/>
                    <a:pt x="9102" y="3669"/>
                  </a:cubicBezTo>
                  <a:cubicBezTo>
                    <a:pt x="8875" y="3669"/>
                    <a:pt x="8570" y="3696"/>
                    <a:pt x="8218" y="3790"/>
                  </a:cubicBezTo>
                  <a:cubicBezTo>
                    <a:pt x="7465" y="3995"/>
                    <a:pt x="6529" y="4497"/>
                    <a:pt x="5639" y="5022"/>
                  </a:cubicBezTo>
                  <a:cubicBezTo>
                    <a:pt x="4749" y="5547"/>
                    <a:pt x="3881" y="6072"/>
                    <a:pt x="3174" y="6300"/>
                  </a:cubicBezTo>
                  <a:cubicBezTo>
                    <a:pt x="2831" y="6437"/>
                    <a:pt x="2535" y="6506"/>
                    <a:pt x="2352" y="6506"/>
                  </a:cubicBezTo>
                  <a:cubicBezTo>
                    <a:pt x="2238" y="6529"/>
                    <a:pt x="2169" y="6529"/>
                    <a:pt x="2101" y="6529"/>
                  </a:cubicBezTo>
                  <a:lnTo>
                    <a:pt x="2032" y="6529"/>
                  </a:lnTo>
                  <a:cubicBezTo>
                    <a:pt x="2032" y="6529"/>
                    <a:pt x="1918" y="6529"/>
                    <a:pt x="1713" y="6506"/>
                  </a:cubicBezTo>
                  <a:cubicBezTo>
                    <a:pt x="1530" y="6460"/>
                    <a:pt x="1256" y="6392"/>
                    <a:pt x="982" y="6186"/>
                  </a:cubicBezTo>
                  <a:cubicBezTo>
                    <a:pt x="731" y="6004"/>
                    <a:pt x="526" y="5638"/>
                    <a:pt x="480" y="5205"/>
                  </a:cubicBezTo>
                  <a:cubicBezTo>
                    <a:pt x="435" y="4771"/>
                    <a:pt x="503" y="4269"/>
                    <a:pt x="617" y="3790"/>
                  </a:cubicBezTo>
                  <a:cubicBezTo>
                    <a:pt x="845" y="2831"/>
                    <a:pt x="1279" y="1872"/>
                    <a:pt x="1599" y="1188"/>
                  </a:cubicBezTo>
                  <a:cubicBezTo>
                    <a:pt x="1918" y="503"/>
                    <a:pt x="2146" y="23"/>
                    <a:pt x="21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678;p43">
              <a:extLst>
                <a:ext uri="{FF2B5EF4-FFF2-40B4-BE49-F238E27FC236}">
                  <a16:creationId xmlns:a16="http://schemas.microsoft.com/office/drawing/2014/main" id="{70DE11DE-1230-39AD-BCDC-A84E6B30D161}"/>
                </a:ext>
              </a:extLst>
            </p:cNvPr>
            <p:cNvSpPr/>
            <p:nvPr/>
          </p:nvSpPr>
          <p:spPr>
            <a:xfrm>
              <a:off x="6870074" y="3092736"/>
              <a:ext cx="46097" cy="148812"/>
            </a:xfrm>
            <a:custGeom>
              <a:avLst/>
              <a:gdLst/>
              <a:ahLst/>
              <a:cxnLst/>
              <a:rect l="l" t="t" r="r" b="b"/>
              <a:pathLst>
                <a:path w="1713" h="5530" extrusionOk="0">
                  <a:moveTo>
                    <a:pt x="1682" y="1"/>
                  </a:moveTo>
                  <a:cubicBezTo>
                    <a:pt x="1641" y="1"/>
                    <a:pt x="1473" y="137"/>
                    <a:pt x="1325" y="391"/>
                  </a:cubicBezTo>
                  <a:cubicBezTo>
                    <a:pt x="1165" y="642"/>
                    <a:pt x="959" y="1008"/>
                    <a:pt x="800" y="1373"/>
                  </a:cubicBezTo>
                  <a:cubicBezTo>
                    <a:pt x="434" y="2126"/>
                    <a:pt x="206" y="2925"/>
                    <a:pt x="206" y="2925"/>
                  </a:cubicBezTo>
                  <a:cubicBezTo>
                    <a:pt x="206" y="2925"/>
                    <a:pt x="160" y="3130"/>
                    <a:pt x="92" y="3427"/>
                  </a:cubicBezTo>
                  <a:cubicBezTo>
                    <a:pt x="46" y="3747"/>
                    <a:pt x="1" y="4157"/>
                    <a:pt x="23" y="4591"/>
                  </a:cubicBezTo>
                  <a:cubicBezTo>
                    <a:pt x="46" y="4797"/>
                    <a:pt x="92" y="5025"/>
                    <a:pt x="206" y="5230"/>
                  </a:cubicBezTo>
                  <a:cubicBezTo>
                    <a:pt x="311" y="5418"/>
                    <a:pt x="530" y="5530"/>
                    <a:pt x="689" y="5530"/>
                  </a:cubicBezTo>
                  <a:cubicBezTo>
                    <a:pt x="703" y="5530"/>
                    <a:pt x="718" y="5529"/>
                    <a:pt x="731" y="5527"/>
                  </a:cubicBezTo>
                  <a:cubicBezTo>
                    <a:pt x="1096" y="5504"/>
                    <a:pt x="1256" y="5344"/>
                    <a:pt x="1233" y="5322"/>
                  </a:cubicBezTo>
                  <a:cubicBezTo>
                    <a:pt x="1233" y="5312"/>
                    <a:pt x="1224" y="5308"/>
                    <a:pt x="1207" y="5308"/>
                  </a:cubicBezTo>
                  <a:cubicBezTo>
                    <a:pt x="1160" y="5308"/>
                    <a:pt x="1055" y="5335"/>
                    <a:pt x="917" y="5335"/>
                  </a:cubicBezTo>
                  <a:cubicBezTo>
                    <a:pt x="867" y="5335"/>
                    <a:pt x="812" y="5331"/>
                    <a:pt x="754" y="5322"/>
                  </a:cubicBezTo>
                  <a:cubicBezTo>
                    <a:pt x="617" y="5299"/>
                    <a:pt x="526" y="5230"/>
                    <a:pt x="480" y="5093"/>
                  </a:cubicBezTo>
                  <a:cubicBezTo>
                    <a:pt x="412" y="4956"/>
                    <a:pt x="389" y="4774"/>
                    <a:pt x="412" y="4591"/>
                  </a:cubicBezTo>
                  <a:cubicBezTo>
                    <a:pt x="412" y="4203"/>
                    <a:pt x="503" y="3815"/>
                    <a:pt x="594" y="3541"/>
                  </a:cubicBezTo>
                  <a:cubicBezTo>
                    <a:pt x="663" y="3244"/>
                    <a:pt x="731" y="3062"/>
                    <a:pt x="731" y="3062"/>
                  </a:cubicBezTo>
                  <a:cubicBezTo>
                    <a:pt x="731" y="3062"/>
                    <a:pt x="891" y="2286"/>
                    <a:pt x="1142" y="1510"/>
                  </a:cubicBezTo>
                  <a:cubicBezTo>
                    <a:pt x="1279" y="1145"/>
                    <a:pt x="1393" y="757"/>
                    <a:pt x="1507" y="483"/>
                  </a:cubicBezTo>
                  <a:cubicBezTo>
                    <a:pt x="1621" y="209"/>
                    <a:pt x="1713" y="26"/>
                    <a:pt x="1690" y="3"/>
                  </a:cubicBezTo>
                  <a:cubicBezTo>
                    <a:pt x="1688" y="2"/>
                    <a:pt x="1686" y="1"/>
                    <a:pt x="16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679;p43">
              <a:extLst>
                <a:ext uri="{FF2B5EF4-FFF2-40B4-BE49-F238E27FC236}">
                  <a16:creationId xmlns:a16="http://schemas.microsoft.com/office/drawing/2014/main" id="{C67511CE-9D9C-7D28-D302-8235C03E0D3F}"/>
                </a:ext>
              </a:extLst>
            </p:cNvPr>
            <p:cNvSpPr/>
            <p:nvPr/>
          </p:nvSpPr>
          <p:spPr>
            <a:xfrm>
              <a:off x="6924136" y="2780580"/>
              <a:ext cx="127177" cy="151961"/>
            </a:xfrm>
            <a:custGeom>
              <a:avLst/>
              <a:gdLst/>
              <a:ahLst/>
              <a:cxnLst/>
              <a:rect l="l" t="t" r="r" b="b"/>
              <a:pathLst>
                <a:path w="4726" h="5647" extrusionOk="0">
                  <a:moveTo>
                    <a:pt x="4660" y="0"/>
                  </a:moveTo>
                  <a:cubicBezTo>
                    <a:pt x="4524" y="0"/>
                    <a:pt x="3728" y="371"/>
                    <a:pt x="2990" y="898"/>
                  </a:cubicBezTo>
                  <a:cubicBezTo>
                    <a:pt x="2808" y="1035"/>
                    <a:pt x="2625" y="1195"/>
                    <a:pt x="2443" y="1332"/>
                  </a:cubicBezTo>
                  <a:cubicBezTo>
                    <a:pt x="2351" y="1400"/>
                    <a:pt x="2283" y="1469"/>
                    <a:pt x="2192" y="1537"/>
                  </a:cubicBezTo>
                  <a:cubicBezTo>
                    <a:pt x="2123" y="1606"/>
                    <a:pt x="2055" y="1674"/>
                    <a:pt x="1986" y="1743"/>
                  </a:cubicBezTo>
                  <a:cubicBezTo>
                    <a:pt x="1735" y="1994"/>
                    <a:pt x="1575" y="2176"/>
                    <a:pt x="1575" y="2176"/>
                  </a:cubicBezTo>
                  <a:cubicBezTo>
                    <a:pt x="1575" y="2176"/>
                    <a:pt x="1438" y="2382"/>
                    <a:pt x="1233" y="2679"/>
                  </a:cubicBezTo>
                  <a:cubicBezTo>
                    <a:pt x="1119" y="2816"/>
                    <a:pt x="1005" y="2998"/>
                    <a:pt x="913" y="3204"/>
                  </a:cubicBezTo>
                  <a:cubicBezTo>
                    <a:pt x="799" y="3409"/>
                    <a:pt x="685" y="3614"/>
                    <a:pt x="594" y="3820"/>
                  </a:cubicBezTo>
                  <a:cubicBezTo>
                    <a:pt x="206" y="4710"/>
                    <a:pt x="0" y="5623"/>
                    <a:pt x="46" y="5646"/>
                  </a:cubicBezTo>
                  <a:cubicBezTo>
                    <a:pt x="47" y="5646"/>
                    <a:pt x="48" y="5646"/>
                    <a:pt x="50" y="5646"/>
                  </a:cubicBezTo>
                  <a:cubicBezTo>
                    <a:pt x="146" y="5646"/>
                    <a:pt x="486" y="4791"/>
                    <a:pt x="936" y="4002"/>
                  </a:cubicBezTo>
                  <a:cubicBezTo>
                    <a:pt x="1050" y="3797"/>
                    <a:pt x="1187" y="3614"/>
                    <a:pt x="1301" y="3432"/>
                  </a:cubicBezTo>
                  <a:cubicBezTo>
                    <a:pt x="1393" y="3249"/>
                    <a:pt x="1530" y="3089"/>
                    <a:pt x="1644" y="2953"/>
                  </a:cubicBezTo>
                  <a:cubicBezTo>
                    <a:pt x="1849" y="2701"/>
                    <a:pt x="1986" y="2519"/>
                    <a:pt x="1986" y="2519"/>
                  </a:cubicBezTo>
                  <a:cubicBezTo>
                    <a:pt x="1986" y="2519"/>
                    <a:pt x="2123" y="2336"/>
                    <a:pt x="2351" y="2085"/>
                  </a:cubicBezTo>
                  <a:cubicBezTo>
                    <a:pt x="2420" y="2017"/>
                    <a:pt x="2465" y="1948"/>
                    <a:pt x="2534" y="1880"/>
                  </a:cubicBezTo>
                  <a:cubicBezTo>
                    <a:pt x="2602" y="1811"/>
                    <a:pt x="2671" y="1720"/>
                    <a:pt x="2762" y="1651"/>
                  </a:cubicBezTo>
                  <a:cubicBezTo>
                    <a:pt x="2899" y="1515"/>
                    <a:pt x="3059" y="1332"/>
                    <a:pt x="3241" y="1195"/>
                  </a:cubicBezTo>
                  <a:cubicBezTo>
                    <a:pt x="3926" y="579"/>
                    <a:pt x="4725" y="77"/>
                    <a:pt x="4679" y="8"/>
                  </a:cubicBezTo>
                  <a:cubicBezTo>
                    <a:pt x="4678" y="3"/>
                    <a:pt x="4671" y="0"/>
                    <a:pt x="466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680;p43">
              <a:extLst>
                <a:ext uri="{FF2B5EF4-FFF2-40B4-BE49-F238E27FC236}">
                  <a16:creationId xmlns:a16="http://schemas.microsoft.com/office/drawing/2014/main" id="{DF68619C-54D1-0D9E-D14A-3C5EAB2D7CC2}"/>
                </a:ext>
              </a:extLst>
            </p:cNvPr>
            <p:cNvSpPr/>
            <p:nvPr/>
          </p:nvSpPr>
          <p:spPr>
            <a:xfrm>
              <a:off x="6946256" y="2875788"/>
              <a:ext cx="54062" cy="56780"/>
            </a:xfrm>
            <a:custGeom>
              <a:avLst/>
              <a:gdLst/>
              <a:ahLst/>
              <a:cxnLst/>
              <a:rect l="l" t="t" r="r" b="b"/>
              <a:pathLst>
                <a:path w="2009" h="2110" extrusionOk="0">
                  <a:moveTo>
                    <a:pt x="1936" y="0"/>
                  </a:moveTo>
                  <a:cubicBezTo>
                    <a:pt x="1842" y="0"/>
                    <a:pt x="1560" y="144"/>
                    <a:pt x="1278" y="305"/>
                  </a:cubicBezTo>
                  <a:cubicBezTo>
                    <a:pt x="959" y="510"/>
                    <a:pt x="685" y="761"/>
                    <a:pt x="685" y="761"/>
                  </a:cubicBezTo>
                  <a:cubicBezTo>
                    <a:pt x="685" y="761"/>
                    <a:pt x="457" y="1058"/>
                    <a:pt x="274" y="1377"/>
                  </a:cubicBezTo>
                  <a:cubicBezTo>
                    <a:pt x="114" y="1743"/>
                    <a:pt x="0" y="2085"/>
                    <a:pt x="68" y="2108"/>
                  </a:cubicBezTo>
                  <a:cubicBezTo>
                    <a:pt x="70" y="2109"/>
                    <a:pt x="72" y="2109"/>
                    <a:pt x="75" y="2109"/>
                  </a:cubicBezTo>
                  <a:cubicBezTo>
                    <a:pt x="134" y="2109"/>
                    <a:pt x="373" y="1847"/>
                    <a:pt x="571" y="1606"/>
                  </a:cubicBezTo>
                  <a:cubicBezTo>
                    <a:pt x="822" y="1355"/>
                    <a:pt x="1073" y="1126"/>
                    <a:pt x="1073" y="1126"/>
                  </a:cubicBezTo>
                  <a:cubicBezTo>
                    <a:pt x="1073" y="1126"/>
                    <a:pt x="1301" y="875"/>
                    <a:pt x="1506" y="601"/>
                  </a:cubicBezTo>
                  <a:cubicBezTo>
                    <a:pt x="1758" y="350"/>
                    <a:pt x="2009" y="76"/>
                    <a:pt x="1963" y="8"/>
                  </a:cubicBezTo>
                  <a:cubicBezTo>
                    <a:pt x="1958" y="3"/>
                    <a:pt x="1949" y="0"/>
                    <a:pt x="19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681;p43">
              <a:extLst>
                <a:ext uri="{FF2B5EF4-FFF2-40B4-BE49-F238E27FC236}">
                  <a16:creationId xmlns:a16="http://schemas.microsoft.com/office/drawing/2014/main" id="{3B56D440-9630-5019-F30D-70C710313711}"/>
                </a:ext>
              </a:extLst>
            </p:cNvPr>
            <p:cNvSpPr/>
            <p:nvPr/>
          </p:nvSpPr>
          <p:spPr>
            <a:xfrm>
              <a:off x="7171063" y="2689033"/>
              <a:ext cx="216222" cy="71042"/>
            </a:xfrm>
            <a:custGeom>
              <a:avLst/>
              <a:gdLst/>
              <a:ahLst/>
              <a:cxnLst/>
              <a:rect l="l" t="t" r="r" b="b"/>
              <a:pathLst>
                <a:path w="8035" h="2640" extrusionOk="0">
                  <a:moveTo>
                    <a:pt x="1763" y="1"/>
                  </a:moveTo>
                  <a:cubicBezTo>
                    <a:pt x="1356" y="1"/>
                    <a:pt x="976" y="31"/>
                    <a:pt x="662" y="100"/>
                  </a:cubicBezTo>
                  <a:cubicBezTo>
                    <a:pt x="251" y="169"/>
                    <a:pt x="0" y="260"/>
                    <a:pt x="0" y="306"/>
                  </a:cubicBezTo>
                  <a:cubicBezTo>
                    <a:pt x="8" y="313"/>
                    <a:pt x="43" y="316"/>
                    <a:pt x="102" y="316"/>
                  </a:cubicBezTo>
                  <a:cubicBezTo>
                    <a:pt x="218" y="316"/>
                    <a:pt x="426" y="306"/>
                    <a:pt x="685" y="306"/>
                  </a:cubicBezTo>
                  <a:cubicBezTo>
                    <a:pt x="782" y="300"/>
                    <a:pt x="887" y="297"/>
                    <a:pt x="999" y="297"/>
                  </a:cubicBezTo>
                  <a:cubicBezTo>
                    <a:pt x="1335" y="297"/>
                    <a:pt x="1729" y="323"/>
                    <a:pt x="2123" y="374"/>
                  </a:cubicBezTo>
                  <a:cubicBezTo>
                    <a:pt x="2648" y="466"/>
                    <a:pt x="3150" y="580"/>
                    <a:pt x="3515" y="694"/>
                  </a:cubicBezTo>
                  <a:cubicBezTo>
                    <a:pt x="3721" y="740"/>
                    <a:pt x="3858" y="808"/>
                    <a:pt x="3972" y="831"/>
                  </a:cubicBezTo>
                  <a:cubicBezTo>
                    <a:pt x="4086" y="876"/>
                    <a:pt x="4154" y="899"/>
                    <a:pt x="4154" y="899"/>
                  </a:cubicBezTo>
                  <a:cubicBezTo>
                    <a:pt x="4154" y="899"/>
                    <a:pt x="4405" y="968"/>
                    <a:pt x="4771" y="1105"/>
                  </a:cubicBezTo>
                  <a:cubicBezTo>
                    <a:pt x="5136" y="1219"/>
                    <a:pt x="5615" y="1424"/>
                    <a:pt x="6094" y="1653"/>
                  </a:cubicBezTo>
                  <a:cubicBezTo>
                    <a:pt x="7002" y="2085"/>
                    <a:pt x="7848" y="2639"/>
                    <a:pt x="7974" y="2639"/>
                  </a:cubicBezTo>
                  <a:cubicBezTo>
                    <a:pt x="7982" y="2639"/>
                    <a:pt x="7986" y="2638"/>
                    <a:pt x="7989" y="2634"/>
                  </a:cubicBezTo>
                  <a:cubicBezTo>
                    <a:pt x="8035" y="2588"/>
                    <a:pt x="7213" y="1881"/>
                    <a:pt x="6277" y="1333"/>
                  </a:cubicBezTo>
                  <a:cubicBezTo>
                    <a:pt x="5821" y="1036"/>
                    <a:pt x="5318" y="808"/>
                    <a:pt x="4953" y="625"/>
                  </a:cubicBezTo>
                  <a:cubicBezTo>
                    <a:pt x="4565" y="466"/>
                    <a:pt x="4314" y="374"/>
                    <a:pt x="4314" y="374"/>
                  </a:cubicBezTo>
                  <a:cubicBezTo>
                    <a:pt x="4314" y="374"/>
                    <a:pt x="4246" y="351"/>
                    <a:pt x="4131" y="329"/>
                  </a:cubicBezTo>
                  <a:cubicBezTo>
                    <a:pt x="4017" y="306"/>
                    <a:pt x="3858" y="237"/>
                    <a:pt x="3652" y="215"/>
                  </a:cubicBezTo>
                  <a:cubicBezTo>
                    <a:pt x="3241" y="123"/>
                    <a:pt x="2693" y="32"/>
                    <a:pt x="2146" y="9"/>
                  </a:cubicBezTo>
                  <a:cubicBezTo>
                    <a:pt x="2016" y="4"/>
                    <a:pt x="1888" y="1"/>
                    <a:pt x="17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682;p43">
              <a:extLst>
                <a:ext uri="{FF2B5EF4-FFF2-40B4-BE49-F238E27FC236}">
                  <a16:creationId xmlns:a16="http://schemas.microsoft.com/office/drawing/2014/main" id="{D0412CC2-D231-817A-4F96-7DCDD8DD1915}"/>
                </a:ext>
              </a:extLst>
            </p:cNvPr>
            <p:cNvSpPr/>
            <p:nvPr/>
          </p:nvSpPr>
          <p:spPr>
            <a:xfrm>
              <a:off x="7300042" y="2757438"/>
              <a:ext cx="55300" cy="23627"/>
            </a:xfrm>
            <a:custGeom>
              <a:avLst/>
              <a:gdLst/>
              <a:ahLst/>
              <a:cxnLst/>
              <a:rect l="l" t="t" r="r" b="b"/>
              <a:pathLst>
                <a:path w="2055" h="878" extrusionOk="0">
                  <a:moveTo>
                    <a:pt x="226" y="1"/>
                  </a:moveTo>
                  <a:cubicBezTo>
                    <a:pt x="126" y="1"/>
                    <a:pt x="57" y="12"/>
                    <a:pt x="46" y="46"/>
                  </a:cubicBezTo>
                  <a:cubicBezTo>
                    <a:pt x="0" y="115"/>
                    <a:pt x="251" y="275"/>
                    <a:pt x="503" y="389"/>
                  </a:cubicBezTo>
                  <a:cubicBezTo>
                    <a:pt x="731" y="503"/>
                    <a:pt x="982" y="617"/>
                    <a:pt x="982" y="617"/>
                  </a:cubicBezTo>
                  <a:cubicBezTo>
                    <a:pt x="982" y="617"/>
                    <a:pt x="1233" y="663"/>
                    <a:pt x="1484" y="731"/>
                  </a:cubicBezTo>
                  <a:cubicBezTo>
                    <a:pt x="1680" y="770"/>
                    <a:pt x="1877" y="877"/>
                    <a:pt x="1971" y="877"/>
                  </a:cubicBezTo>
                  <a:cubicBezTo>
                    <a:pt x="1987" y="877"/>
                    <a:pt x="1999" y="874"/>
                    <a:pt x="2009" y="868"/>
                  </a:cubicBezTo>
                  <a:cubicBezTo>
                    <a:pt x="2055" y="822"/>
                    <a:pt x="1895" y="571"/>
                    <a:pt x="1644" y="389"/>
                  </a:cubicBezTo>
                  <a:cubicBezTo>
                    <a:pt x="1416" y="206"/>
                    <a:pt x="1142" y="92"/>
                    <a:pt x="1142" y="92"/>
                  </a:cubicBezTo>
                  <a:cubicBezTo>
                    <a:pt x="1142" y="92"/>
                    <a:pt x="868" y="46"/>
                    <a:pt x="594" y="24"/>
                  </a:cubicBezTo>
                  <a:cubicBezTo>
                    <a:pt x="457" y="12"/>
                    <a:pt x="326" y="1"/>
                    <a:pt x="2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683;p43">
              <a:extLst>
                <a:ext uri="{FF2B5EF4-FFF2-40B4-BE49-F238E27FC236}">
                  <a16:creationId xmlns:a16="http://schemas.microsoft.com/office/drawing/2014/main" id="{9C874237-99DC-2981-8E99-FE37F4292150}"/>
                </a:ext>
              </a:extLst>
            </p:cNvPr>
            <p:cNvSpPr/>
            <p:nvPr/>
          </p:nvSpPr>
          <p:spPr>
            <a:xfrm>
              <a:off x="8306153" y="3406319"/>
              <a:ext cx="72496" cy="85762"/>
            </a:xfrm>
            <a:custGeom>
              <a:avLst/>
              <a:gdLst/>
              <a:ahLst/>
              <a:cxnLst/>
              <a:rect l="l" t="t" r="r" b="b"/>
              <a:pathLst>
                <a:path w="2694" h="3187" extrusionOk="0">
                  <a:moveTo>
                    <a:pt x="2616" y="1"/>
                  </a:moveTo>
                  <a:cubicBezTo>
                    <a:pt x="2494" y="1"/>
                    <a:pt x="2060" y="190"/>
                    <a:pt x="1644" y="448"/>
                  </a:cubicBezTo>
                  <a:cubicBezTo>
                    <a:pt x="1415" y="607"/>
                    <a:pt x="1187" y="744"/>
                    <a:pt x="1027" y="904"/>
                  </a:cubicBezTo>
                  <a:cubicBezTo>
                    <a:pt x="890" y="1041"/>
                    <a:pt x="776" y="1132"/>
                    <a:pt x="776" y="1132"/>
                  </a:cubicBezTo>
                  <a:cubicBezTo>
                    <a:pt x="776" y="1132"/>
                    <a:pt x="708" y="1247"/>
                    <a:pt x="571" y="1429"/>
                  </a:cubicBezTo>
                  <a:cubicBezTo>
                    <a:pt x="457" y="1589"/>
                    <a:pt x="343" y="1840"/>
                    <a:pt x="206" y="2091"/>
                  </a:cubicBezTo>
                  <a:cubicBezTo>
                    <a:pt x="0" y="2616"/>
                    <a:pt x="0" y="3187"/>
                    <a:pt x="46" y="3187"/>
                  </a:cubicBezTo>
                  <a:cubicBezTo>
                    <a:pt x="137" y="3187"/>
                    <a:pt x="274" y="2685"/>
                    <a:pt x="548" y="2274"/>
                  </a:cubicBezTo>
                  <a:cubicBezTo>
                    <a:pt x="708" y="2068"/>
                    <a:pt x="822" y="1863"/>
                    <a:pt x="982" y="1726"/>
                  </a:cubicBezTo>
                  <a:cubicBezTo>
                    <a:pt x="1096" y="1589"/>
                    <a:pt x="1187" y="1498"/>
                    <a:pt x="1187" y="1498"/>
                  </a:cubicBezTo>
                  <a:cubicBezTo>
                    <a:pt x="1187" y="1498"/>
                    <a:pt x="1256" y="1384"/>
                    <a:pt x="1393" y="1247"/>
                  </a:cubicBezTo>
                  <a:cubicBezTo>
                    <a:pt x="1507" y="1087"/>
                    <a:pt x="1689" y="927"/>
                    <a:pt x="1872" y="744"/>
                  </a:cubicBezTo>
                  <a:cubicBezTo>
                    <a:pt x="2260" y="402"/>
                    <a:pt x="2694" y="82"/>
                    <a:pt x="2648" y="14"/>
                  </a:cubicBezTo>
                  <a:cubicBezTo>
                    <a:pt x="2645" y="5"/>
                    <a:pt x="2634" y="1"/>
                    <a:pt x="26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684;p43">
              <a:extLst>
                <a:ext uri="{FF2B5EF4-FFF2-40B4-BE49-F238E27FC236}">
                  <a16:creationId xmlns:a16="http://schemas.microsoft.com/office/drawing/2014/main" id="{489AAC20-1BE7-3913-44A3-374A2900A491}"/>
                </a:ext>
              </a:extLst>
            </p:cNvPr>
            <p:cNvSpPr/>
            <p:nvPr/>
          </p:nvSpPr>
          <p:spPr>
            <a:xfrm>
              <a:off x="8305534" y="3516004"/>
              <a:ext cx="213773" cy="47335"/>
            </a:xfrm>
            <a:custGeom>
              <a:avLst/>
              <a:gdLst/>
              <a:ahLst/>
              <a:cxnLst/>
              <a:rect l="l" t="t" r="r" b="b"/>
              <a:pathLst>
                <a:path w="7944" h="1759" extrusionOk="0">
                  <a:moveTo>
                    <a:pt x="23" y="1"/>
                  </a:moveTo>
                  <a:cubicBezTo>
                    <a:pt x="0" y="1"/>
                    <a:pt x="23" y="69"/>
                    <a:pt x="69" y="184"/>
                  </a:cubicBezTo>
                  <a:cubicBezTo>
                    <a:pt x="137" y="275"/>
                    <a:pt x="206" y="457"/>
                    <a:pt x="366" y="594"/>
                  </a:cubicBezTo>
                  <a:cubicBezTo>
                    <a:pt x="617" y="914"/>
                    <a:pt x="1119" y="1211"/>
                    <a:pt x="1644" y="1416"/>
                  </a:cubicBezTo>
                  <a:cubicBezTo>
                    <a:pt x="2169" y="1621"/>
                    <a:pt x="2717" y="1667"/>
                    <a:pt x="3127" y="1736"/>
                  </a:cubicBezTo>
                  <a:cubicBezTo>
                    <a:pt x="3538" y="1758"/>
                    <a:pt x="3812" y="1758"/>
                    <a:pt x="3812" y="1758"/>
                  </a:cubicBezTo>
                  <a:cubicBezTo>
                    <a:pt x="3812" y="1758"/>
                    <a:pt x="4086" y="1758"/>
                    <a:pt x="4497" y="1713"/>
                  </a:cubicBezTo>
                  <a:cubicBezTo>
                    <a:pt x="4885" y="1644"/>
                    <a:pt x="5433" y="1576"/>
                    <a:pt x="5958" y="1439"/>
                  </a:cubicBezTo>
                  <a:cubicBezTo>
                    <a:pt x="6483" y="1302"/>
                    <a:pt x="7008" y="1119"/>
                    <a:pt x="7373" y="937"/>
                  </a:cubicBezTo>
                  <a:cubicBezTo>
                    <a:pt x="7738" y="754"/>
                    <a:pt x="7944" y="594"/>
                    <a:pt x="7944" y="572"/>
                  </a:cubicBezTo>
                  <a:cubicBezTo>
                    <a:pt x="7940" y="564"/>
                    <a:pt x="7931" y="561"/>
                    <a:pt x="7916" y="561"/>
                  </a:cubicBezTo>
                  <a:cubicBezTo>
                    <a:pt x="7839" y="561"/>
                    <a:pt x="7609" y="654"/>
                    <a:pt x="7282" y="731"/>
                  </a:cubicBezTo>
                  <a:cubicBezTo>
                    <a:pt x="6916" y="845"/>
                    <a:pt x="6392" y="982"/>
                    <a:pt x="5889" y="1051"/>
                  </a:cubicBezTo>
                  <a:cubicBezTo>
                    <a:pt x="5364" y="1142"/>
                    <a:pt x="4839" y="1188"/>
                    <a:pt x="4451" y="1211"/>
                  </a:cubicBezTo>
                  <a:lnTo>
                    <a:pt x="3789" y="1233"/>
                  </a:lnTo>
                  <a:lnTo>
                    <a:pt x="3150" y="1233"/>
                  </a:lnTo>
                  <a:cubicBezTo>
                    <a:pt x="2762" y="1211"/>
                    <a:pt x="2237" y="1188"/>
                    <a:pt x="1758" y="1051"/>
                  </a:cubicBezTo>
                  <a:cubicBezTo>
                    <a:pt x="1279" y="914"/>
                    <a:pt x="799" y="708"/>
                    <a:pt x="503" y="435"/>
                  </a:cubicBezTo>
                  <a:cubicBezTo>
                    <a:pt x="343" y="320"/>
                    <a:pt x="251" y="184"/>
                    <a:pt x="160" y="115"/>
                  </a:cubicBezTo>
                  <a:cubicBezTo>
                    <a:pt x="92" y="24"/>
                    <a:pt x="23"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685;p43">
              <a:extLst>
                <a:ext uri="{FF2B5EF4-FFF2-40B4-BE49-F238E27FC236}">
                  <a16:creationId xmlns:a16="http://schemas.microsoft.com/office/drawing/2014/main" id="{67D2B0E5-02A3-C7EC-98C0-35124034E271}"/>
                </a:ext>
              </a:extLst>
            </p:cNvPr>
            <p:cNvSpPr/>
            <p:nvPr/>
          </p:nvSpPr>
          <p:spPr>
            <a:xfrm>
              <a:off x="8051854" y="3418966"/>
              <a:ext cx="177552" cy="132747"/>
            </a:xfrm>
            <a:custGeom>
              <a:avLst/>
              <a:gdLst/>
              <a:ahLst/>
              <a:cxnLst/>
              <a:rect l="l" t="t" r="r" b="b"/>
              <a:pathLst>
                <a:path w="6598" h="4933" extrusionOk="0">
                  <a:moveTo>
                    <a:pt x="6597" y="1"/>
                  </a:moveTo>
                  <a:cubicBezTo>
                    <a:pt x="6574" y="1"/>
                    <a:pt x="6529" y="46"/>
                    <a:pt x="6483" y="160"/>
                  </a:cubicBezTo>
                  <a:cubicBezTo>
                    <a:pt x="6460" y="206"/>
                    <a:pt x="6414" y="252"/>
                    <a:pt x="6369" y="297"/>
                  </a:cubicBezTo>
                  <a:cubicBezTo>
                    <a:pt x="6300" y="366"/>
                    <a:pt x="6232" y="411"/>
                    <a:pt x="6141" y="457"/>
                  </a:cubicBezTo>
                  <a:cubicBezTo>
                    <a:pt x="5821" y="685"/>
                    <a:pt x="5296" y="822"/>
                    <a:pt x="4748" y="959"/>
                  </a:cubicBezTo>
                  <a:cubicBezTo>
                    <a:pt x="4223" y="1073"/>
                    <a:pt x="3675" y="1165"/>
                    <a:pt x="3265" y="1279"/>
                  </a:cubicBezTo>
                  <a:cubicBezTo>
                    <a:pt x="3059" y="1324"/>
                    <a:pt x="2877" y="1393"/>
                    <a:pt x="2740" y="1438"/>
                  </a:cubicBezTo>
                  <a:cubicBezTo>
                    <a:pt x="2625" y="1484"/>
                    <a:pt x="2557" y="1507"/>
                    <a:pt x="2557" y="1507"/>
                  </a:cubicBezTo>
                  <a:cubicBezTo>
                    <a:pt x="2557" y="1507"/>
                    <a:pt x="1530" y="2032"/>
                    <a:pt x="731" y="2876"/>
                  </a:cubicBezTo>
                  <a:cubicBezTo>
                    <a:pt x="343" y="3287"/>
                    <a:pt x="1" y="3812"/>
                    <a:pt x="1" y="4292"/>
                  </a:cubicBezTo>
                  <a:cubicBezTo>
                    <a:pt x="22" y="4745"/>
                    <a:pt x="268" y="4933"/>
                    <a:pt x="295" y="4933"/>
                  </a:cubicBezTo>
                  <a:cubicBezTo>
                    <a:pt x="296" y="4933"/>
                    <a:pt x="297" y="4932"/>
                    <a:pt x="297" y="4931"/>
                  </a:cubicBezTo>
                  <a:cubicBezTo>
                    <a:pt x="343" y="4908"/>
                    <a:pt x="160" y="4680"/>
                    <a:pt x="206" y="4292"/>
                  </a:cubicBezTo>
                  <a:cubicBezTo>
                    <a:pt x="252" y="3926"/>
                    <a:pt x="617" y="3493"/>
                    <a:pt x="1005" y="3150"/>
                  </a:cubicBezTo>
                  <a:cubicBezTo>
                    <a:pt x="1393" y="2785"/>
                    <a:pt x="1849" y="2488"/>
                    <a:pt x="2215" y="2306"/>
                  </a:cubicBezTo>
                  <a:cubicBezTo>
                    <a:pt x="2557" y="2100"/>
                    <a:pt x="2808" y="1986"/>
                    <a:pt x="2808" y="1986"/>
                  </a:cubicBezTo>
                  <a:cubicBezTo>
                    <a:pt x="2808" y="1986"/>
                    <a:pt x="2854" y="1963"/>
                    <a:pt x="2968" y="1918"/>
                  </a:cubicBezTo>
                  <a:cubicBezTo>
                    <a:pt x="3059" y="1872"/>
                    <a:pt x="3196" y="1804"/>
                    <a:pt x="3402" y="1758"/>
                  </a:cubicBezTo>
                  <a:cubicBezTo>
                    <a:pt x="3790" y="1621"/>
                    <a:pt x="4315" y="1484"/>
                    <a:pt x="4862" y="1324"/>
                  </a:cubicBezTo>
                  <a:cubicBezTo>
                    <a:pt x="5387" y="1142"/>
                    <a:pt x="5935" y="936"/>
                    <a:pt x="6278" y="640"/>
                  </a:cubicBezTo>
                  <a:cubicBezTo>
                    <a:pt x="6369" y="571"/>
                    <a:pt x="6414" y="480"/>
                    <a:pt x="6483" y="411"/>
                  </a:cubicBezTo>
                  <a:cubicBezTo>
                    <a:pt x="6529" y="320"/>
                    <a:pt x="6551" y="252"/>
                    <a:pt x="6597" y="206"/>
                  </a:cubicBezTo>
                  <a:cubicBezTo>
                    <a:pt x="6597" y="69"/>
                    <a:pt x="6597" y="1"/>
                    <a:pt x="65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686;p43">
              <a:extLst>
                <a:ext uri="{FF2B5EF4-FFF2-40B4-BE49-F238E27FC236}">
                  <a16:creationId xmlns:a16="http://schemas.microsoft.com/office/drawing/2014/main" id="{555AB3BE-3596-2A78-3203-7416F8ABC4D2}"/>
                </a:ext>
              </a:extLst>
            </p:cNvPr>
            <p:cNvSpPr/>
            <p:nvPr/>
          </p:nvSpPr>
          <p:spPr>
            <a:xfrm>
              <a:off x="8097305" y="3355674"/>
              <a:ext cx="43648" cy="105918"/>
            </a:xfrm>
            <a:custGeom>
              <a:avLst/>
              <a:gdLst/>
              <a:ahLst/>
              <a:cxnLst/>
              <a:rect l="l" t="t" r="r" b="b"/>
              <a:pathLst>
                <a:path w="1622" h="3936" extrusionOk="0">
                  <a:moveTo>
                    <a:pt x="452" y="1"/>
                  </a:moveTo>
                  <a:cubicBezTo>
                    <a:pt x="378" y="1"/>
                    <a:pt x="136" y="494"/>
                    <a:pt x="69" y="1074"/>
                  </a:cubicBezTo>
                  <a:cubicBezTo>
                    <a:pt x="1" y="1645"/>
                    <a:pt x="115" y="2238"/>
                    <a:pt x="115" y="2238"/>
                  </a:cubicBezTo>
                  <a:cubicBezTo>
                    <a:pt x="115" y="2238"/>
                    <a:pt x="138" y="2375"/>
                    <a:pt x="229" y="2581"/>
                  </a:cubicBezTo>
                  <a:cubicBezTo>
                    <a:pt x="320" y="2786"/>
                    <a:pt x="457" y="3060"/>
                    <a:pt x="640" y="3288"/>
                  </a:cubicBezTo>
                  <a:cubicBezTo>
                    <a:pt x="822" y="3517"/>
                    <a:pt x="1051" y="3722"/>
                    <a:pt x="1256" y="3813"/>
                  </a:cubicBezTo>
                  <a:cubicBezTo>
                    <a:pt x="1398" y="3902"/>
                    <a:pt x="1525" y="3935"/>
                    <a:pt x="1576" y="3935"/>
                  </a:cubicBezTo>
                  <a:cubicBezTo>
                    <a:pt x="1590" y="3935"/>
                    <a:pt x="1598" y="3933"/>
                    <a:pt x="1598" y="3927"/>
                  </a:cubicBezTo>
                  <a:cubicBezTo>
                    <a:pt x="1621" y="3882"/>
                    <a:pt x="1507" y="3790"/>
                    <a:pt x="1370" y="3654"/>
                  </a:cubicBezTo>
                  <a:cubicBezTo>
                    <a:pt x="1233" y="3517"/>
                    <a:pt x="1073" y="3311"/>
                    <a:pt x="959" y="3083"/>
                  </a:cubicBezTo>
                  <a:cubicBezTo>
                    <a:pt x="822" y="2855"/>
                    <a:pt x="754" y="2604"/>
                    <a:pt x="708" y="2421"/>
                  </a:cubicBezTo>
                  <a:cubicBezTo>
                    <a:pt x="640" y="2238"/>
                    <a:pt x="617" y="2124"/>
                    <a:pt x="617" y="2124"/>
                  </a:cubicBezTo>
                  <a:cubicBezTo>
                    <a:pt x="617" y="2124"/>
                    <a:pt x="480" y="1622"/>
                    <a:pt x="457" y="1097"/>
                  </a:cubicBezTo>
                  <a:cubicBezTo>
                    <a:pt x="411" y="549"/>
                    <a:pt x="526" y="24"/>
                    <a:pt x="457" y="2"/>
                  </a:cubicBezTo>
                  <a:cubicBezTo>
                    <a:pt x="456" y="1"/>
                    <a:pt x="454" y="1"/>
                    <a:pt x="4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687;p43">
              <a:extLst>
                <a:ext uri="{FF2B5EF4-FFF2-40B4-BE49-F238E27FC236}">
                  <a16:creationId xmlns:a16="http://schemas.microsoft.com/office/drawing/2014/main" id="{313DEFBC-F8AE-F050-6862-A5FBC3D1EADF}"/>
                </a:ext>
              </a:extLst>
            </p:cNvPr>
            <p:cNvSpPr/>
            <p:nvPr/>
          </p:nvSpPr>
          <p:spPr>
            <a:xfrm>
              <a:off x="7456066" y="2810262"/>
              <a:ext cx="299750" cy="340492"/>
            </a:xfrm>
            <a:custGeom>
              <a:avLst/>
              <a:gdLst/>
              <a:ahLst/>
              <a:cxnLst/>
              <a:rect l="l" t="t" r="r" b="b"/>
              <a:pathLst>
                <a:path w="11139" h="12653" extrusionOk="0">
                  <a:moveTo>
                    <a:pt x="205" y="1"/>
                  </a:moveTo>
                  <a:cubicBezTo>
                    <a:pt x="183" y="1"/>
                    <a:pt x="137" y="138"/>
                    <a:pt x="91" y="389"/>
                  </a:cubicBezTo>
                  <a:cubicBezTo>
                    <a:pt x="46" y="640"/>
                    <a:pt x="0" y="982"/>
                    <a:pt x="0" y="1416"/>
                  </a:cubicBezTo>
                  <a:cubicBezTo>
                    <a:pt x="23" y="2283"/>
                    <a:pt x="274" y="3424"/>
                    <a:pt x="708" y="4497"/>
                  </a:cubicBezTo>
                  <a:cubicBezTo>
                    <a:pt x="1141" y="5547"/>
                    <a:pt x="1689" y="6552"/>
                    <a:pt x="2191" y="7282"/>
                  </a:cubicBezTo>
                  <a:cubicBezTo>
                    <a:pt x="2693" y="7990"/>
                    <a:pt x="3104" y="8400"/>
                    <a:pt x="3104" y="8400"/>
                  </a:cubicBezTo>
                  <a:cubicBezTo>
                    <a:pt x="3104" y="8400"/>
                    <a:pt x="3492" y="8834"/>
                    <a:pt x="4177" y="9359"/>
                  </a:cubicBezTo>
                  <a:cubicBezTo>
                    <a:pt x="4862" y="9907"/>
                    <a:pt x="5866" y="10523"/>
                    <a:pt x="6893" y="11002"/>
                  </a:cubicBezTo>
                  <a:cubicBezTo>
                    <a:pt x="7920" y="11482"/>
                    <a:pt x="8993" y="11893"/>
                    <a:pt x="9792" y="12189"/>
                  </a:cubicBezTo>
                  <a:cubicBezTo>
                    <a:pt x="10509" y="12476"/>
                    <a:pt x="11006" y="12653"/>
                    <a:pt x="11116" y="12653"/>
                  </a:cubicBezTo>
                  <a:cubicBezTo>
                    <a:pt x="11129" y="12653"/>
                    <a:pt x="11136" y="12651"/>
                    <a:pt x="11139" y="12646"/>
                  </a:cubicBezTo>
                  <a:cubicBezTo>
                    <a:pt x="11139" y="12623"/>
                    <a:pt x="10637" y="12372"/>
                    <a:pt x="9861" y="12007"/>
                  </a:cubicBezTo>
                  <a:cubicBezTo>
                    <a:pt x="9107" y="11642"/>
                    <a:pt x="8057" y="11185"/>
                    <a:pt x="7076" y="10660"/>
                  </a:cubicBezTo>
                  <a:cubicBezTo>
                    <a:pt x="6072" y="10135"/>
                    <a:pt x="5136" y="9519"/>
                    <a:pt x="4497" y="8971"/>
                  </a:cubicBezTo>
                  <a:cubicBezTo>
                    <a:pt x="3857" y="8446"/>
                    <a:pt x="3492" y="8035"/>
                    <a:pt x="3492" y="8035"/>
                  </a:cubicBezTo>
                  <a:cubicBezTo>
                    <a:pt x="3492" y="8035"/>
                    <a:pt x="3081" y="7647"/>
                    <a:pt x="2602" y="6985"/>
                  </a:cubicBezTo>
                  <a:cubicBezTo>
                    <a:pt x="2100" y="6323"/>
                    <a:pt x="1506" y="5365"/>
                    <a:pt x="1050" y="4337"/>
                  </a:cubicBezTo>
                  <a:cubicBezTo>
                    <a:pt x="593" y="3333"/>
                    <a:pt x="274" y="2238"/>
                    <a:pt x="205" y="1416"/>
                  </a:cubicBezTo>
                  <a:cubicBezTo>
                    <a:pt x="114" y="571"/>
                    <a:pt x="251" y="23"/>
                    <a:pt x="2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688;p43">
              <a:extLst>
                <a:ext uri="{FF2B5EF4-FFF2-40B4-BE49-F238E27FC236}">
                  <a16:creationId xmlns:a16="http://schemas.microsoft.com/office/drawing/2014/main" id="{E7576C6C-5456-42FA-A72D-DFBE893C79C5}"/>
                </a:ext>
              </a:extLst>
            </p:cNvPr>
            <p:cNvSpPr/>
            <p:nvPr/>
          </p:nvSpPr>
          <p:spPr>
            <a:xfrm>
              <a:off x="7499661" y="2700927"/>
              <a:ext cx="310218" cy="99567"/>
            </a:xfrm>
            <a:custGeom>
              <a:avLst/>
              <a:gdLst/>
              <a:ahLst/>
              <a:cxnLst/>
              <a:rect l="l" t="t" r="r" b="b"/>
              <a:pathLst>
                <a:path w="11528" h="3700" extrusionOk="0">
                  <a:moveTo>
                    <a:pt x="4200" y="1"/>
                  </a:moveTo>
                  <a:cubicBezTo>
                    <a:pt x="4018" y="24"/>
                    <a:pt x="3812" y="46"/>
                    <a:pt x="3607" y="46"/>
                  </a:cubicBezTo>
                  <a:cubicBezTo>
                    <a:pt x="3424" y="92"/>
                    <a:pt x="3219" y="115"/>
                    <a:pt x="3014" y="161"/>
                  </a:cubicBezTo>
                  <a:cubicBezTo>
                    <a:pt x="2237" y="320"/>
                    <a:pt x="1507" y="549"/>
                    <a:pt x="936" y="708"/>
                  </a:cubicBezTo>
                  <a:cubicBezTo>
                    <a:pt x="366" y="891"/>
                    <a:pt x="1" y="982"/>
                    <a:pt x="1" y="1028"/>
                  </a:cubicBezTo>
                  <a:cubicBezTo>
                    <a:pt x="1" y="1033"/>
                    <a:pt x="21" y="1036"/>
                    <a:pt x="60" y="1036"/>
                  </a:cubicBezTo>
                  <a:cubicBezTo>
                    <a:pt x="193" y="1036"/>
                    <a:pt x="540" y="1002"/>
                    <a:pt x="982" y="914"/>
                  </a:cubicBezTo>
                  <a:cubicBezTo>
                    <a:pt x="1576" y="822"/>
                    <a:pt x="2329" y="640"/>
                    <a:pt x="3082" y="526"/>
                  </a:cubicBezTo>
                  <a:cubicBezTo>
                    <a:pt x="3417" y="476"/>
                    <a:pt x="3749" y="453"/>
                    <a:pt x="4061" y="453"/>
                  </a:cubicBezTo>
                  <a:cubicBezTo>
                    <a:pt x="4471" y="453"/>
                    <a:pt x="4848" y="494"/>
                    <a:pt x="5159" y="571"/>
                  </a:cubicBezTo>
                  <a:cubicBezTo>
                    <a:pt x="5707" y="663"/>
                    <a:pt x="6072" y="800"/>
                    <a:pt x="6072" y="800"/>
                  </a:cubicBezTo>
                  <a:cubicBezTo>
                    <a:pt x="6072" y="800"/>
                    <a:pt x="6163" y="822"/>
                    <a:pt x="6323" y="868"/>
                  </a:cubicBezTo>
                  <a:cubicBezTo>
                    <a:pt x="6415" y="891"/>
                    <a:pt x="6506" y="914"/>
                    <a:pt x="6620" y="937"/>
                  </a:cubicBezTo>
                  <a:cubicBezTo>
                    <a:pt x="6734" y="982"/>
                    <a:pt x="6848" y="1028"/>
                    <a:pt x="6985" y="1074"/>
                  </a:cubicBezTo>
                  <a:cubicBezTo>
                    <a:pt x="7122" y="1142"/>
                    <a:pt x="7259" y="1188"/>
                    <a:pt x="7419" y="1233"/>
                  </a:cubicBezTo>
                  <a:cubicBezTo>
                    <a:pt x="7579" y="1302"/>
                    <a:pt x="7738" y="1393"/>
                    <a:pt x="7898" y="1462"/>
                  </a:cubicBezTo>
                  <a:cubicBezTo>
                    <a:pt x="8058" y="1530"/>
                    <a:pt x="8241" y="1599"/>
                    <a:pt x="8400" y="1690"/>
                  </a:cubicBezTo>
                  <a:cubicBezTo>
                    <a:pt x="8560" y="1781"/>
                    <a:pt x="8743" y="1895"/>
                    <a:pt x="8902" y="1987"/>
                  </a:cubicBezTo>
                  <a:cubicBezTo>
                    <a:pt x="10242" y="2701"/>
                    <a:pt x="11408" y="3700"/>
                    <a:pt x="11500" y="3700"/>
                  </a:cubicBezTo>
                  <a:cubicBezTo>
                    <a:pt x="11502" y="3700"/>
                    <a:pt x="11504" y="3699"/>
                    <a:pt x="11505" y="3698"/>
                  </a:cubicBezTo>
                  <a:cubicBezTo>
                    <a:pt x="11527" y="3653"/>
                    <a:pt x="11253" y="3379"/>
                    <a:pt x="10820" y="2968"/>
                  </a:cubicBezTo>
                  <a:cubicBezTo>
                    <a:pt x="10592" y="2785"/>
                    <a:pt x="10340" y="2557"/>
                    <a:pt x="10044" y="2329"/>
                  </a:cubicBezTo>
                  <a:cubicBezTo>
                    <a:pt x="9747" y="2124"/>
                    <a:pt x="9450" y="1850"/>
                    <a:pt x="9108" y="1644"/>
                  </a:cubicBezTo>
                  <a:cubicBezTo>
                    <a:pt x="8925" y="1553"/>
                    <a:pt x="8766" y="1439"/>
                    <a:pt x="8606" y="1347"/>
                  </a:cubicBezTo>
                  <a:cubicBezTo>
                    <a:pt x="8423" y="1233"/>
                    <a:pt x="8263" y="1142"/>
                    <a:pt x="8081" y="1051"/>
                  </a:cubicBezTo>
                  <a:cubicBezTo>
                    <a:pt x="7921" y="982"/>
                    <a:pt x="7761" y="891"/>
                    <a:pt x="7601" y="822"/>
                  </a:cubicBezTo>
                  <a:cubicBezTo>
                    <a:pt x="7464" y="754"/>
                    <a:pt x="7305" y="686"/>
                    <a:pt x="7168" y="617"/>
                  </a:cubicBezTo>
                  <a:cubicBezTo>
                    <a:pt x="7031" y="571"/>
                    <a:pt x="6894" y="503"/>
                    <a:pt x="6780" y="457"/>
                  </a:cubicBezTo>
                  <a:cubicBezTo>
                    <a:pt x="6666" y="412"/>
                    <a:pt x="6574" y="389"/>
                    <a:pt x="6483" y="366"/>
                  </a:cubicBezTo>
                  <a:cubicBezTo>
                    <a:pt x="6323" y="320"/>
                    <a:pt x="6232" y="275"/>
                    <a:pt x="6232" y="275"/>
                  </a:cubicBezTo>
                  <a:cubicBezTo>
                    <a:pt x="6209" y="275"/>
                    <a:pt x="5844" y="161"/>
                    <a:pt x="5228" y="92"/>
                  </a:cubicBezTo>
                  <a:cubicBezTo>
                    <a:pt x="4931" y="24"/>
                    <a:pt x="4589" y="24"/>
                    <a:pt x="42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689;p43">
              <a:extLst>
                <a:ext uri="{FF2B5EF4-FFF2-40B4-BE49-F238E27FC236}">
                  <a16:creationId xmlns:a16="http://schemas.microsoft.com/office/drawing/2014/main" id="{9FE4AC4F-7567-0B03-D721-8CBEA40EFC04}"/>
                </a:ext>
              </a:extLst>
            </p:cNvPr>
            <p:cNvSpPr/>
            <p:nvPr/>
          </p:nvSpPr>
          <p:spPr>
            <a:xfrm>
              <a:off x="7532222" y="2748854"/>
              <a:ext cx="88480" cy="14397"/>
            </a:xfrm>
            <a:custGeom>
              <a:avLst/>
              <a:gdLst/>
              <a:ahLst/>
              <a:cxnLst/>
              <a:rect l="l" t="t" r="r" b="b"/>
              <a:pathLst>
                <a:path w="3288" h="535" extrusionOk="0">
                  <a:moveTo>
                    <a:pt x="1644" y="0"/>
                  </a:moveTo>
                  <a:cubicBezTo>
                    <a:pt x="1644" y="0"/>
                    <a:pt x="1210" y="46"/>
                    <a:pt x="799" y="137"/>
                  </a:cubicBezTo>
                  <a:cubicBezTo>
                    <a:pt x="388" y="274"/>
                    <a:pt x="0" y="411"/>
                    <a:pt x="23" y="479"/>
                  </a:cubicBezTo>
                  <a:cubicBezTo>
                    <a:pt x="36" y="517"/>
                    <a:pt x="166" y="534"/>
                    <a:pt x="345" y="534"/>
                  </a:cubicBezTo>
                  <a:cubicBezTo>
                    <a:pt x="491" y="534"/>
                    <a:pt x="670" y="523"/>
                    <a:pt x="845" y="502"/>
                  </a:cubicBezTo>
                  <a:cubicBezTo>
                    <a:pt x="1256" y="525"/>
                    <a:pt x="1644" y="525"/>
                    <a:pt x="1644" y="525"/>
                  </a:cubicBezTo>
                  <a:cubicBezTo>
                    <a:pt x="1644" y="525"/>
                    <a:pt x="2032" y="502"/>
                    <a:pt x="2443" y="479"/>
                  </a:cubicBezTo>
                  <a:cubicBezTo>
                    <a:pt x="2831" y="479"/>
                    <a:pt x="3242" y="457"/>
                    <a:pt x="3264" y="388"/>
                  </a:cubicBezTo>
                  <a:cubicBezTo>
                    <a:pt x="3287" y="320"/>
                    <a:pt x="2876" y="183"/>
                    <a:pt x="2465" y="91"/>
                  </a:cubicBezTo>
                  <a:cubicBezTo>
                    <a:pt x="2055" y="23"/>
                    <a:pt x="1644" y="0"/>
                    <a:pt x="16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690;p43">
              <a:extLst>
                <a:ext uri="{FF2B5EF4-FFF2-40B4-BE49-F238E27FC236}">
                  <a16:creationId xmlns:a16="http://schemas.microsoft.com/office/drawing/2014/main" id="{75898DD9-64B5-CF38-1BA2-7F2EE6C5C204}"/>
                </a:ext>
              </a:extLst>
            </p:cNvPr>
            <p:cNvSpPr/>
            <p:nvPr/>
          </p:nvSpPr>
          <p:spPr>
            <a:xfrm>
              <a:off x="7909957" y="2897451"/>
              <a:ext cx="68836" cy="271549"/>
            </a:xfrm>
            <a:custGeom>
              <a:avLst/>
              <a:gdLst/>
              <a:ahLst/>
              <a:cxnLst/>
              <a:rect l="l" t="t" r="r" b="b"/>
              <a:pathLst>
                <a:path w="2558" h="10091" extrusionOk="0">
                  <a:moveTo>
                    <a:pt x="73" y="0"/>
                  </a:moveTo>
                  <a:cubicBezTo>
                    <a:pt x="72" y="0"/>
                    <a:pt x="70" y="1"/>
                    <a:pt x="69" y="2"/>
                  </a:cubicBezTo>
                  <a:cubicBezTo>
                    <a:pt x="1" y="48"/>
                    <a:pt x="754" y="1143"/>
                    <a:pt x="1256" y="2376"/>
                  </a:cubicBezTo>
                  <a:cubicBezTo>
                    <a:pt x="1485" y="2969"/>
                    <a:pt x="1690" y="3608"/>
                    <a:pt x="1781" y="4065"/>
                  </a:cubicBezTo>
                  <a:cubicBezTo>
                    <a:pt x="1873" y="4544"/>
                    <a:pt x="1918" y="4864"/>
                    <a:pt x="1918" y="4864"/>
                  </a:cubicBezTo>
                  <a:cubicBezTo>
                    <a:pt x="1918" y="4864"/>
                    <a:pt x="1941" y="4955"/>
                    <a:pt x="1964" y="5092"/>
                  </a:cubicBezTo>
                  <a:cubicBezTo>
                    <a:pt x="1987" y="5229"/>
                    <a:pt x="2010" y="5434"/>
                    <a:pt x="2032" y="5685"/>
                  </a:cubicBezTo>
                  <a:cubicBezTo>
                    <a:pt x="2078" y="6165"/>
                    <a:pt x="2078" y="6804"/>
                    <a:pt x="2032" y="7466"/>
                  </a:cubicBezTo>
                  <a:cubicBezTo>
                    <a:pt x="1918" y="8790"/>
                    <a:pt x="1507" y="10068"/>
                    <a:pt x="1599" y="10091"/>
                  </a:cubicBezTo>
                  <a:cubicBezTo>
                    <a:pt x="1599" y="10091"/>
                    <a:pt x="1600" y="10091"/>
                    <a:pt x="1600" y="10091"/>
                  </a:cubicBezTo>
                  <a:cubicBezTo>
                    <a:pt x="1654" y="10091"/>
                    <a:pt x="2194" y="8846"/>
                    <a:pt x="2398" y="7511"/>
                  </a:cubicBezTo>
                  <a:cubicBezTo>
                    <a:pt x="2512" y="6849"/>
                    <a:pt x="2557" y="6165"/>
                    <a:pt x="2512" y="5640"/>
                  </a:cubicBezTo>
                  <a:cubicBezTo>
                    <a:pt x="2512" y="5389"/>
                    <a:pt x="2489" y="5183"/>
                    <a:pt x="2489" y="5023"/>
                  </a:cubicBezTo>
                  <a:cubicBezTo>
                    <a:pt x="2466" y="4886"/>
                    <a:pt x="2466" y="4795"/>
                    <a:pt x="2466" y="4795"/>
                  </a:cubicBezTo>
                  <a:cubicBezTo>
                    <a:pt x="2466" y="4795"/>
                    <a:pt x="2398" y="4453"/>
                    <a:pt x="2261" y="3951"/>
                  </a:cubicBezTo>
                  <a:cubicBezTo>
                    <a:pt x="2124" y="3471"/>
                    <a:pt x="1895" y="2832"/>
                    <a:pt x="1599" y="2216"/>
                  </a:cubicBezTo>
                  <a:cubicBezTo>
                    <a:pt x="996" y="1010"/>
                    <a:pt x="152"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691;p43">
              <a:extLst>
                <a:ext uri="{FF2B5EF4-FFF2-40B4-BE49-F238E27FC236}">
                  <a16:creationId xmlns:a16="http://schemas.microsoft.com/office/drawing/2014/main" id="{B15BDE10-0732-FF42-C569-BD983462247F}"/>
                </a:ext>
              </a:extLst>
            </p:cNvPr>
            <p:cNvSpPr/>
            <p:nvPr/>
          </p:nvSpPr>
          <p:spPr>
            <a:xfrm>
              <a:off x="7730010" y="3306160"/>
              <a:ext cx="194721" cy="58475"/>
            </a:xfrm>
            <a:custGeom>
              <a:avLst/>
              <a:gdLst/>
              <a:ahLst/>
              <a:cxnLst/>
              <a:rect l="l" t="t" r="r" b="b"/>
              <a:pathLst>
                <a:path w="7236" h="2173" extrusionOk="0">
                  <a:moveTo>
                    <a:pt x="5756" y="0"/>
                  </a:moveTo>
                  <a:cubicBezTo>
                    <a:pt x="5613" y="0"/>
                    <a:pt x="5465" y="12"/>
                    <a:pt x="5318" y="38"/>
                  </a:cubicBezTo>
                  <a:cubicBezTo>
                    <a:pt x="4816" y="130"/>
                    <a:pt x="4337" y="289"/>
                    <a:pt x="4017" y="449"/>
                  </a:cubicBezTo>
                  <a:cubicBezTo>
                    <a:pt x="3835" y="518"/>
                    <a:pt x="3698" y="586"/>
                    <a:pt x="3607" y="632"/>
                  </a:cubicBezTo>
                  <a:cubicBezTo>
                    <a:pt x="3515" y="677"/>
                    <a:pt x="3447" y="700"/>
                    <a:pt x="3447" y="700"/>
                  </a:cubicBezTo>
                  <a:cubicBezTo>
                    <a:pt x="3447" y="700"/>
                    <a:pt x="3241" y="814"/>
                    <a:pt x="2945" y="997"/>
                  </a:cubicBezTo>
                  <a:cubicBezTo>
                    <a:pt x="2625" y="1180"/>
                    <a:pt x="2214" y="1431"/>
                    <a:pt x="1803" y="1613"/>
                  </a:cubicBezTo>
                  <a:cubicBezTo>
                    <a:pt x="1392" y="1796"/>
                    <a:pt x="936" y="1933"/>
                    <a:pt x="594" y="1956"/>
                  </a:cubicBezTo>
                  <a:cubicBezTo>
                    <a:pt x="251" y="2001"/>
                    <a:pt x="0" y="1978"/>
                    <a:pt x="0" y="2024"/>
                  </a:cubicBezTo>
                  <a:cubicBezTo>
                    <a:pt x="0" y="2047"/>
                    <a:pt x="228" y="2138"/>
                    <a:pt x="594" y="2161"/>
                  </a:cubicBezTo>
                  <a:cubicBezTo>
                    <a:pt x="662" y="2169"/>
                    <a:pt x="734" y="2173"/>
                    <a:pt x="808" y="2173"/>
                  </a:cubicBezTo>
                  <a:cubicBezTo>
                    <a:pt x="1151" y="2173"/>
                    <a:pt x="1546" y="2091"/>
                    <a:pt x="1940" y="1978"/>
                  </a:cubicBezTo>
                  <a:cubicBezTo>
                    <a:pt x="2420" y="1819"/>
                    <a:pt x="2853" y="1590"/>
                    <a:pt x="3173" y="1431"/>
                  </a:cubicBezTo>
                  <a:lnTo>
                    <a:pt x="3698" y="1180"/>
                  </a:lnTo>
                  <a:cubicBezTo>
                    <a:pt x="3698" y="1180"/>
                    <a:pt x="3766" y="1134"/>
                    <a:pt x="3835" y="1088"/>
                  </a:cubicBezTo>
                  <a:cubicBezTo>
                    <a:pt x="3926" y="1043"/>
                    <a:pt x="4063" y="974"/>
                    <a:pt x="4223" y="883"/>
                  </a:cubicBezTo>
                  <a:cubicBezTo>
                    <a:pt x="4520" y="723"/>
                    <a:pt x="4953" y="540"/>
                    <a:pt x="5387" y="426"/>
                  </a:cubicBezTo>
                  <a:cubicBezTo>
                    <a:pt x="5657" y="341"/>
                    <a:pt x="5944" y="318"/>
                    <a:pt x="6205" y="318"/>
                  </a:cubicBezTo>
                  <a:cubicBezTo>
                    <a:pt x="6364" y="318"/>
                    <a:pt x="6513" y="326"/>
                    <a:pt x="6642" y="335"/>
                  </a:cubicBezTo>
                  <a:cubicBezTo>
                    <a:pt x="6889" y="384"/>
                    <a:pt x="7077" y="422"/>
                    <a:pt x="7171" y="422"/>
                  </a:cubicBezTo>
                  <a:cubicBezTo>
                    <a:pt x="7207" y="422"/>
                    <a:pt x="7229" y="416"/>
                    <a:pt x="7236" y="404"/>
                  </a:cubicBezTo>
                  <a:cubicBezTo>
                    <a:pt x="7236" y="381"/>
                    <a:pt x="7030" y="267"/>
                    <a:pt x="6688" y="130"/>
                  </a:cubicBezTo>
                  <a:cubicBezTo>
                    <a:pt x="6430" y="65"/>
                    <a:pt x="6103" y="0"/>
                    <a:pt x="57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692;p43">
              <a:extLst>
                <a:ext uri="{FF2B5EF4-FFF2-40B4-BE49-F238E27FC236}">
                  <a16:creationId xmlns:a16="http://schemas.microsoft.com/office/drawing/2014/main" id="{9D97A51A-6A6D-67F3-0F1E-78E66284BB75}"/>
                </a:ext>
              </a:extLst>
            </p:cNvPr>
            <p:cNvSpPr/>
            <p:nvPr/>
          </p:nvSpPr>
          <p:spPr>
            <a:xfrm>
              <a:off x="7971393" y="3173897"/>
              <a:ext cx="69428" cy="215011"/>
            </a:xfrm>
            <a:custGeom>
              <a:avLst/>
              <a:gdLst/>
              <a:ahLst/>
              <a:cxnLst/>
              <a:rect l="l" t="t" r="r" b="b"/>
              <a:pathLst>
                <a:path w="2580" h="7990" extrusionOk="0">
                  <a:moveTo>
                    <a:pt x="2351" y="0"/>
                  </a:moveTo>
                  <a:cubicBezTo>
                    <a:pt x="2260" y="0"/>
                    <a:pt x="2306" y="1073"/>
                    <a:pt x="2192" y="2100"/>
                  </a:cubicBezTo>
                  <a:cubicBezTo>
                    <a:pt x="2078" y="3150"/>
                    <a:pt x="1758" y="4132"/>
                    <a:pt x="1758" y="4132"/>
                  </a:cubicBezTo>
                  <a:lnTo>
                    <a:pt x="1553" y="4748"/>
                  </a:lnTo>
                  <a:cubicBezTo>
                    <a:pt x="1507" y="4930"/>
                    <a:pt x="1393" y="5136"/>
                    <a:pt x="1301" y="5364"/>
                  </a:cubicBezTo>
                  <a:cubicBezTo>
                    <a:pt x="1210" y="5592"/>
                    <a:pt x="1119" y="5843"/>
                    <a:pt x="982" y="6072"/>
                  </a:cubicBezTo>
                  <a:cubicBezTo>
                    <a:pt x="548" y="7030"/>
                    <a:pt x="0" y="7943"/>
                    <a:pt x="69" y="7989"/>
                  </a:cubicBezTo>
                  <a:cubicBezTo>
                    <a:pt x="70" y="7989"/>
                    <a:pt x="70" y="7990"/>
                    <a:pt x="71" y="7990"/>
                  </a:cubicBezTo>
                  <a:cubicBezTo>
                    <a:pt x="132" y="7990"/>
                    <a:pt x="784" y="7155"/>
                    <a:pt x="1324" y="6254"/>
                  </a:cubicBezTo>
                  <a:cubicBezTo>
                    <a:pt x="1484" y="6026"/>
                    <a:pt x="1575" y="5775"/>
                    <a:pt x="1712" y="5547"/>
                  </a:cubicBezTo>
                  <a:cubicBezTo>
                    <a:pt x="1826" y="5319"/>
                    <a:pt x="1941" y="5113"/>
                    <a:pt x="2009" y="4930"/>
                  </a:cubicBezTo>
                  <a:cubicBezTo>
                    <a:pt x="2169" y="4542"/>
                    <a:pt x="2260" y="4291"/>
                    <a:pt x="2260" y="4291"/>
                  </a:cubicBezTo>
                  <a:cubicBezTo>
                    <a:pt x="2260" y="4291"/>
                    <a:pt x="2283" y="4223"/>
                    <a:pt x="2306" y="4109"/>
                  </a:cubicBezTo>
                  <a:cubicBezTo>
                    <a:pt x="2329" y="3995"/>
                    <a:pt x="2374" y="3812"/>
                    <a:pt x="2420" y="3629"/>
                  </a:cubicBezTo>
                  <a:cubicBezTo>
                    <a:pt x="2420" y="3515"/>
                    <a:pt x="2443" y="3401"/>
                    <a:pt x="2488" y="3287"/>
                  </a:cubicBezTo>
                  <a:cubicBezTo>
                    <a:pt x="2488" y="3173"/>
                    <a:pt x="2511" y="3059"/>
                    <a:pt x="2511" y="2922"/>
                  </a:cubicBezTo>
                  <a:cubicBezTo>
                    <a:pt x="2534" y="2671"/>
                    <a:pt x="2580" y="2397"/>
                    <a:pt x="2580" y="2146"/>
                  </a:cubicBezTo>
                  <a:cubicBezTo>
                    <a:pt x="2580" y="1598"/>
                    <a:pt x="2557" y="1050"/>
                    <a:pt x="2488" y="662"/>
                  </a:cubicBezTo>
                  <a:cubicBezTo>
                    <a:pt x="2443" y="251"/>
                    <a:pt x="2397" y="0"/>
                    <a:pt x="23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693;p43">
              <a:extLst>
                <a:ext uri="{FF2B5EF4-FFF2-40B4-BE49-F238E27FC236}">
                  <a16:creationId xmlns:a16="http://schemas.microsoft.com/office/drawing/2014/main" id="{559426B6-6D29-3B11-088C-4DB408C09DE8}"/>
                </a:ext>
              </a:extLst>
            </p:cNvPr>
            <p:cNvSpPr/>
            <p:nvPr/>
          </p:nvSpPr>
          <p:spPr>
            <a:xfrm>
              <a:off x="7650141" y="3626496"/>
              <a:ext cx="213800" cy="43110"/>
            </a:xfrm>
            <a:custGeom>
              <a:avLst/>
              <a:gdLst/>
              <a:ahLst/>
              <a:cxnLst/>
              <a:rect l="l" t="t" r="r" b="b"/>
              <a:pathLst>
                <a:path w="7945" h="1602" extrusionOk="0">
                  <a:moveTo>
                    <a:pt x="7913" y="1"/>
                  </a:moveTo>
                  <a:cubicBezTo>
                    <a:pt x="7864" y="1"/>
                    <a:pt x="7645" y="131"/>
                    <a:pt x="7328" y="300"/>
                  </a:cubicBezTo>
                  <a:cubicBezTo>
                    <a:pt x="6985" y="460"/>
                    <a:pt x="6529" y="688"/>
                    <a:pt x="6027" y="825"/>
                  </a:cubicBezTo>
                  <a:cubicBezTo>
                    <a:pt x="5547" y="939"/>
                    <a:pt x="5068" y="1031"/>
                    <a:pt x="4680" y="1031"/>
                  </a:cubicBezTo>
                  <a:cubicBezTo>
                    <a:pt x="4497" y="1053"/>
                    <a:pt x="4338" y="1053"/>
                    <a:pt x="4223" y="1053"/>
                  </a:cubicBezTo>
                  <a:lnTo>
                    <a:pt x="3425" y="1053"/>
                  </a:lnTo>
                  <a:cubicBezTo>
                    <a:pt x="3059" y="1031"/>
                    <a:pt x="2557" y="985"/>
                    <a:pt x="2055" y="894"/>
                  </a:cubicBezTo>
                  <a:cubicBezTo>
                    <a:pt x="1152" y="729"/>
                    <a:pt x="248" y="473"/>
                    <a:pt x="59" y="473"/>
                  </a:cubicBezTo>
                  <a:cubicBezTo>
                    <a:pt x="38" y="473"/>
                    <a:pt x="26" y="476"/>
                    <a:pt x="24" y="483"/>
                  </a:cubicBezTo>
                  <a:cubicBezTo>
                    <a:pt x="1" y="551"/>
                    <a:pt x="959" y="985"/>
                    <a:pt x="1964" y="1259"/>
                  </a:cubicBezTo>
                  <a:cubicBezTo>
                    <a:pt x="2466" y="1396"/>
                    <a:pt x="2991" y="1510"/>
                    <a:pt x="3402" y="1533"/>
                  </a:cubicBezTo>
                  <a:cubicBezTo>
                    <a:pt x="3790" y="1578"/>
                    <a:pt x="4064" y="1601"/>
                    <a:pt x="4064" y="1601"/>
                  </a:cubicBezTo>
                  <a:cubicBezTo>
                    <a:pt x="4064" y="1601"/>
                    <a:pt x="4132" y="1578"/>
                    <a:pt x="4246" y="1578"/>
                  </a:cubicBezTo>
                  <a:cubicBezTo>
                    <a:pt x="4360" y="1578"/>
                    <a:pt x="4520" y="1578"/>
                    <a:pt x="4726" y="1533"/>
                  </a:cubicBezTo>
                  <a:cubicBezTo>
                    <a:pt x="5137" y="1487"/>
                    <a:pt x="5661" y="1373"/>
                    <a:pt x="6164" y="1168"/>
                  </a:cubicBezTo>
                  <a:cubicBezTo>
                    <a:pt x="6666" y="985"/>
                    <a:pt x="7122" y="711"/>
                    <a:pt x="7442" y="460"/>
                  </a:cubicBezTo>
                  <a:cubicBezTo>
                    <a:pt x="7761" y="232"/>
                    <a:pt x="7944" y="49"/>
                    <a:pt x="7921" y="3"/>
                  </a:cubicBezTo>
                  <a:cubicBezTo>
                    <a:pt x="7920" y="2"/>
                    <a:pt x="7917" y="1"/>
                    <a:pt x="7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694;p43">
              <a:extLst>
                <a:ext uri="{FF2B5EF4-FFF2-40B4-BE49-F238E27FC236}">
                  <a16:creationId xmlns:a16="http://schemas.microsoft.com/office/drawing/2014/main" id="{95927222-D6CB-2BD7-7188-D4EF1CE95B8A}"/>
                </a:ext>
              </a:extLst>
            </p:cNvPr>
            <p:cNvSpPr/>
            <p:nvPr/>
          </p:nvSpPr>
          <p:spPr>
            <a:xfrm>
              <a:off x="8252710" y="3434305"/>
              <a:ext cx="27045" cy="124190"/>
            </a:xfrm>
            <a:custGeom>
              <a:avLst/>
              <a:gdLst/>
              <a:ahLst/>
              <a:cxnLst/>
              <a:rect l="l" t="t" r="r" b="b"/>
              <a:pathLst>
                <a:path w="1005" h="4615" extrusionOk="0">
                  <a:moveTo>
                    <a:pt x="75" y="0"/>
                  </a:moveTo>
                  <a:cubicBezTo>
                    <a:pt x="73" y="0"/>
                    <a:pt x="71" y="1"/>
                    <a:pt x="69" y="1"/>
                  </a:cubicBezTo>
                  <a:cubicBezTo>
                    <a:pt x="0" y="1"/>
                    <a:pt x="92" y="617"/>
                    <a:pt x="229" y="1188"/>
                  </a:cubicBezTo>
                  <a:cubicBezTo>
                    <a:pt x="366" y="1782"/>
                    <a:pt x="434" y="2329"/>
                    <a:pt x="434" y="2329"/>
                  </a:cubicBezTo>
                  <a:cubicBezTo>
                    <a:pt x="434" y="2329"/>
                    <a:pt x="457" y="2489"/>
                    <a:pt x="480" y="2695"/>
                  </a:cubicBezTo>
                  <a:cubicBezTo>
                    <a:pt x="503" y="2786"/>
                    <a:pt x="525" y="2923"/>
                    <a:pt x="525" y="3037"/>
                  </a:cubicBezTo>
                  <a:cubicBezTo>
                    <a:pt x="525" y="3174"/>
                    <a:pt x="548" y="3311"/>
                    <a:pt x="525" y="3471"/>
                  </a:cubicBezTo>
                  <a:cubicBezTo>
                    <a:pt x="503" y="3608"/>
                    <a:pt x="480" y="3744"/>
                    <a:pt x="480" y="3881"/>
                  </a:cubicBezTo>
                  <a:cubicBezTo>
                    <a:pt x="457" y="4018"/>
                    <a:pt x="411" y="4133"/>
                    <a:pt x="388" y="4247"/>
                  </a:cubicBezTo>
                  <a:cubicBezTo>
                    <a:pt x="320" y="4452"/>
                    <a:pt x="297" y="4612"/>
                    <a:pt x="320" y="4612"/>
                  </a:cubicBezTo>
                  <a:cubicBezTo>
                    <a:pt x="324" y="4614"/>
                    <a:pt x="328" y="4615"/>
                    <a:pt x="333" y="4615"/>
                  </a:cubicBezTo>
                  <a:cubicBezTo>
                    <a:pt x="381" y="4615"/>
                    <a:pt x="467" y="4503"/>
                    <a:pt x="571" y="4315"/>
                  </a:cubicBezTo>
                  <a:cubicBezTo>
                    <a:pt x="617" y="4224"/>
                    <a:pt x="731" y="4110"/>
                    <a:pt x="754" y="3973"/>
                  </a:cubicBezTo>
                  <a:cubicBezTo>
                    <a:pt x="799" y="3813"/>
                    <a:pt x="845" y="3676"/>
                    <a:pt x="891" y="3516"/>
                  </a:cubicBezTo>
                  <a:cubicBezTo>
                    <a:pt x="936" y="3356"/>
                    <a:pt x="936" y="3197"/>
                    <a:pt x="959" y="3060"/>
                  </a:cubicBezTo>
                  <a:cubicBezTo>
                    <a:pt x="1005" y="2900"/>
                    <a:pt x="982" y="2763"/>
                    <a:pt x="982" y="2649"/>
                  </a:cubicBezTo>
                  <a:cubicBezTo>
                    <a:pt x="982" y="2421"/>
                    <a:pt x="959" y="2261"/>
                    <a:pt x="959" y="2261"/>
                  </a:cubicBezTo>
                  <a:cubicBezTo>
                    <a:pt x="959" y="2261"/>
                    <a:pt x="822" y="1645"/>
                    <a:pt x="594" y="1074"/>
                  </a:cubicBezTo>
                  <a:cubicBezTo>
                    <a:pt x="370" y="537"/>
                    <a:pt x="169" y="0"/>
                    <a:pt x="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8" name="Google Shape;3695;p43">
              <a:extLst>
                <a:ext uri="{FF2B5EF4-FFF2-40B4-BE49-F238E27FC236}">
                  <a16:creationId xmlns:a16="http://schemas.microsoft.com/office/drawing/2014/main" id="{873693AA-5F83-7786-732D-0E5C8B71E0CF}"/>
                </a:ext>
              </a:extLst>
            </p:cNvPr>
            <p:cNvSpPr/>
            <p:nvPr/>
          </p:nvSpPr>
          <p:spPr>
            <a:xfrm>
              <a:off x="8298780" y="3355916"/>
              <a:ext cx="147440" cy="101827"/>
            </a:xfrm>
            <a:custGeom>
              <a:avLst/>
              <a:gdLst/>
              <a:ahLst/>
              <a:cxnLst/>
              <a:rect l="l" t="t" r="r" b="b"/>
              <a:pathLst>
                <a:path w="5479" h="3784" extrusionOk="0">
                  <a:moveTo>
                    <a:pt x="4393" y="1"/>
                  </a:moveTo>
                  <a:cubicBezTo>
                    <a:pt x="4165" y="1"/>
                    <a:pt x="3920" y="23"/>
                    <a:pt x="3675" y="84"/>
                  </a:cubicBezTo>
                  <a:cubicBezTo>
                    <a:pt x="3219" y="175"/>
                    <a:pt x="2785" y="335"/>
                    <a:pt x="2488" y="517"/>
                  </a:cubicBezTo>
                  <a:cubicBezTo>
                    <a:pt x="2192" y="677"/>
                    <a:pt x="1986" y="814"/>
                    <a:pt x="1986" y="814"/>
                  </a:cubicBezTo>
                  <a:cubicBezTo>
                    <a:pt x="1986" y="814"/>
                    <a:pt x="1963" y="860"/>
                    <a:pt x="1872" y="906"/>
                  </a:cubicBezTo>
                  <a:cubicBezTo>
                    <a:pt x="1804" y="974"/>
                    <a:pt x="1689" y="1065"/>
                    <a:pt x="1575" y="1202"/>
                  </a:cubicBezTo>
                  <a:cubicBezTo>
                    <a:pt x="1324" y="1430"/>
                    <a:pt x="1050" y="1796"/>
                    <a:pt x="799" y="2161"/>
                  </a:cubicBezTo>
                  <a:cubicBezTo>
                    <a:pt x="297" y="2914"/>
                    <a:pt x="0" y="3759"/>
                    <a:pt x="69" y="3781"/>
                  </a:cubicBezTo>
                  <a:cubicBezTo>
                    <a:pt x="71" y="3783"/>
                    <a:pt x="73" y="3783"/>
                    <a:pt x="75" y="3783"/>
                  </a:cubicBezTo>
                  <a:cubicBezTo>
                    <a:pt x="161" y="3783"/>
                    <a:pt x="564" y="3032"/>
                    <a:pt x="1096" y="2389"/>
                  </a:cubicBezTo>
                  <a:cubicBezTo>
                    <a:pt x="1370" y="2070"/>
                    <a:pt x="1667" y="1750"/>
                    <a:pt x="1918" y="1567"/>
                  </a:cubicBezTo>
                  <a:cubicBezTo>
                    <a:pt x="2032" y="1453"/>
                    <a:pt x="2146" y="1385"/>
                    <a:pt x="2214" y="1316"/>
                  </a:cubicBezTo>
                  <a:cubicBezTo>
                    <a:pt x="2283" y="1271"/>
                    <a:pt x="2329" y="1248"/>
                    <a:pt x="2329" y="1248"/>
                  </a:cubicBezTo>
                  <a:cubicBezTo>
                    <a:pt x="2329" y="1248"/>
                    <a:pt x="2488" y="1111"/>
                    <a:pt x="2739" y="928"/>
                  </a:cubicBezTo>
                  <a:cubicBezTo>
                    <a:pt x="2990" y="769"/>
                    <a:pt x="3378" y="586"/>
                    <a:pt x="3767" y="449"/>
                  </a:cubicBezTo>
                  <a:cubicBezTo>
                    <a:pt x="4177" y="312"/>
                    <a:pt x="4588" y="266"/>
                    <a:pt x="4908" y="244"/>
                  </a:cubicBezTo>
                  <a:cubicBezTo>
                    <a:pt x="5227" y="221"/>
                    <a:pt x="5456" y="221"/>
                    <a:pt x="5456" y="175"/>
                  </a:cubicBezTo>
                  <a:cubicBezTo>
                    <a:pt x="5478" y="152"/>
                    <a:pt x="5250" y="84"/>
                    <a:pt x="4931" y="38"/>
                  </a:cubicBezTo>
                  <a:cubicBezTo>
                    <a:pt x="4772" y="17"/>
                    <a:pt x="4589" y="1"/>
                    <a:pt x="43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9" name="Google Shape;3696;p43">
              <a:extLst>
                <a:ext uri="{FF2B5EF4-FFF2-40B4-BE49-F238E27FC236}">
                  <a16:creationId xmlns:a16="http://schemas.microsoft.com/office/drawing/2014/main" id="{BE808A32-093A-0E36-0C4F-B7BA075017A1}"/>
                </a:ext>
              </a:extLst>
            </p:cNvPr>
            <p:cNvSpPr/>
            <p:nvPr/>
          </p:nvSpPr>
          <p:spPr>
            <a:xfrm>
              <a:off x="8404429" y="3555077"/>
              <a:ext cx="129625" cy="47577"/>
            </a:xfrm>
            <a:custGeom>
              <a:avLst/>
              <a:gdLst/>
              <a:ahLst/>
              <a:cxnLst/>
              <a:rect l="l" t="t" r="r" b="b"/>
              <a:pathLst>
                <a:path w="4817" h="1768" extrusionOk="0">
                  <a:moveTo>
                    <a:pt x="4745" y="0"/>
                  </a:moveTo>
                  <a:cubicBezTo>
                    <a:pt x="4619" y="0"/>
                    <a:pt x="4101" y="286"/>
                    <a:pt x="3584" y="535"/>
                  </a:cubicBezTo>
                  <a:cubicBezTo>
                    <a:pt x="3013" y="809"/>
                    <a:pt x="2443" y="1014"/>
                    <a:pt x="2443" y="1014"/>
                  </a:cubicBezTo>
                  <a:cubicBezTo>
                    <a:pt x="2443" y="1014"/>
                    <a:pt x="2283" y="1083"/>
                    <a:pt x="2077" y="1151"/>
                  </a:cubicBezTo>
                  <a:cubicBezTo>
                    <a:pt x="1872" y="1242"/>
                    <a:pt x="1575" y="1334"/>
                    <a:pt x="1279" y="1379"/>
                  </a:cubicBezTo>
                  <a:cubicBezTo>
                    <a:pt x="959" y="1448"/>
                    <a:pt x="662" y="1448"/>
                    <a:pt x="434" y="1448"/>
                  </a:cubicBezTo>
                  <a:cubicBezTo>
                    <a:pt x="308" y="1448"/>
                    <a:pt x="206" y="1442"/>
                    <a:pt x="134" y="1442"/>
                  </a:cubicBezTo>
                  <a:cubicBezTo>
                    <a:pt x="63" y="1442"/>
                    <a:pt x="23" y="1448"/>
                    <a:pt x="23" y="1471"/>
                  </a:cubicBezTo>
                  <a:cubicBezTo>
                    <a:pt x="0" y="1493"/>
                    <a:pt x="160" y="1585"/>
                    <a:pt x="388" y="1653"/>
                  </a:cubicBezTo>
                  <a:cubicBezTo>
                    <a:pt x="639" y="1722"/>
                    <a:pt x="959" y="1767"/>
                    <a:pt x="1301" y="1767"/>
                  </a:cubicBezTo>
                  <a:cubicBezTo>
                    <a:pt x="1644" y="1744"/>
                    <a:pt x="1986" y="1699"/>
                    <a:pt x="2214" y="1630"/>
                  </a:cubicBezTo>
                  <a:cubicBezTo>
                    <a:pt x="2465" y="1562"/>
                    <a:pt x="2625" y="1516"/>
                    <a:pt x="2625" y="1516"/>
                  </a:cubicBezTo>
                  <a:cubicBezTo>
                    <a:pt x="2625" y="1516"/>
                    <a:pt x="2785" y="1448"/>
                    <a:pt x="3013" y="1334"/>
                  </a:cubicBezTo>
                  <a:cubicBezTo>
                    <a:pt x="3219" y="1219"/>
                    <a:pt x="3515" y="1037"/>
                    <a:pt x="3789" y="854"/>
                  </a:cubicBezTo>
                  <a:cubicBezTo>
                    <a:pt x="4314" y="489"/>
                    <a:pt x="4816" y="55"/>
                    <a:pt x="4771" y="10"/>
                  </a:cubicBezTo>
                  <a:cubicBezTo>
                    <a:pt x="4767" y="3"/>
                    <a:pt x="4758" y="0"/>
                    <a:pt x="4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0" name="Google Shape;3697;p43">
              <a:extLst>
                <a:ext uri="{FF2B5EF4-FFF2-40B4-BE49-F238E27FC236}">
                  <a16:creationId xmlns:a16="http://schemas.microsoft.com/office/drawing/2014/main" id="{996ADE35-107E-4643-7C5D-341FAD84E4CD}"/>
                </a:ext>
              </a:extLst>
            </p:cNvPr>
            <p:cNvSpPr/>
            <p:nvPr/>
          </p:nvSpPr>
          <p:spPr>
            <a:xfrm>
              <a:off x="7984283" y="3555292"/>
              <a:ext cx="205808" cy="78308"/>
            </a:xfrm>
            <a:custGeom>
              <a:avLst/>
              <a:gdLst/>
              <a:ahLst/>
              <a:cxnLst/>
              <a:rect l="l" t="t" r="r" b="b"/>
              <a:pathLst>
                <a:path w="7648" h="2910" extrusionOk="0">
                  <a:moveTo>
                    <a:pt x="31" y="0"/>
                  </a:moveTo>
                  <a:cubicBezTo>
                    <a:pt x="28" y="0"/>
                    <a:pt x="26" y="1"/>
                    <a:pt x="24" y="2"/>
                  </a:cubicBezTo>
                  <a:cubicBezTo>
                    <a:pt x="1" y="2"/>
                    <a:pt x="92" y="276"/>
                    <a:pt x="298" y="618"/>
                  </a:cubicBezTo>
                  <a:cubicBezTo>
                    <a:pt x="503" y="983"/>
                    <a:pt x="868" y="1417"/>
                    <a:pt x="1302" y="1759"/>
                  </a:cubicBezTo>
                  <a:cubicBezTo>
                    <a:pt x="1758" y="2102"/>
                    <a:pt x="2260" y="2353"/>
                    <a:pt x="2649" y="2512"/>
                  </a:cubicBezTo>
                  <a:cubicBezTo>
                    <a:pt x="3037" y="2649"/>
                    <a:pt x="3310" y="2718"/>
                    <a:pt x="3310" y="2718"/>
                  </a:cubicBezTo>
                  <a:cubicBezTo>
                    <a:pt x="3310" y="2718"/>
                    <a:pt x="3379" y="2741"/>
                    <a:pt x="3493" y="2764"/>
                  </a:cubicBezTo>
                  <a:cubicBezTo>
                    <a:pt x="3607" y="2786"/>
                    <a:pt x="3790" y="2809"/>
                    <a:pt x="3995" y="2832"/>
                  </a:cubicBezTo>
                  <a:cubicBezTo>
                    <a:pt x="4303" y="2883"/>
                    <a:pt x="4689" y="2909"/>
                    <a:pt x="5093" y="2909"/>
                  </a:cubicBezTo>
                  <a:cubicBezTo>
                    <a:pt x="5228" y="2909"/>
                    <a:pt x="5365" y="2906"/>
                    <a:pt x="5502" y="2901"/>
                  </a:cubicBezTo>
                  <a:cubicBezTo>
                    <a:pt x="6597" y="2855"/>
                    <a:pt x="7647" y="2604"/>
                    <a:pt x="7647" y="2535"/>
                  </a:cubicBezTo>
                  <a:cubicBezTo>
                    <a:pt x="7642" y="2518"/>
                    <a:pt x="7570" y="2512"/>
                    <a:pt x="7450" y="2512"/>
                  </a:cubicBezTo>
                  <a:cubicBezTo>
                    <a:pt x="7210" y="2512"/>
                    <a:pt x="6774" y="2535"/>
                    <a:pt x="6277" y="2535"/>
                  </a:cubicBezTo>
                  <a:cubicBezTo>
                    <a:pt x="6028" y="2535"/>
                    <a:pt x="5764" y="2530"/>
                    <a:pt x="5502" y="2512"/>
                  </a:cubicBezTo>
                  <a:cubicBezTo>
                    <a:pt x="4977" y="2490"/>
                    <a:pt x="4452" y="2421"/>
                    <a:pt x="4064" y="2353"/>
                  </a:cubicBezTo>
                  <a:cubicBezTo>
                    <a:pt x="3881" y="2307"/>
                    <a:pt x="3721" y="2261"/>
                    <a:pt x="3607" y="2239"/>
                  </a:cubicBezTo>
                  <a:cubicBezTo>
                    <a:pt x="3493" y="2216"/>
                    <a:pt x="3447" y="2193"/>
                    <a:pt x="3447" y="2193"/>
                  </a:cubicBezTo>
                  <a:cubicBezTo>
                    <a:pt x="3447" y="2193"/>
                    <a:pt x="3196" y="2147"/>
                    <a:pt x="2808" y="2033"/>
                  </a:cubicBezTo>
                  <a:cubicBezTo>
                    <a:pt x="2443" y="1919"/>
                    <a:pt x="1964" y="1714"/>
                    <a:pt x="1530" y="1440"/>
                  </a:cubicBezTo>
                  <a:cubicBezTo>
                    <a:pt x="1096" y="1166"/>
                    <a:pt x="731" y="801"/>
                    <a:pt x="480" y="504"/>
                  </a:cubicBezTo>
                  <a:cubicBezTo>
                    <a:pt x="241" y="221"/>
                    <a:pt x="84" y="0"/>
                    <a:pt x="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1" name="Google Shape;3698;p43">
              <a:extLst>
                <a:ext uri="{FF2B5EF4-FFF2-40B4-BE49-F238E27FC236}">
                  <a16:creationId xmlns:a16="http://schemas.microsoft.com/office/drawing/2014/main" id="{ACFD9E1C-9B9B-C85D-B1B3-95466AAC92B5}"/>
                </a:ext>
              </a:extLst>
            </p:cNvPr>
            <p:cNvSpPr/>
            <p:nvPr/>
          </p:nvSpPr>
          <p:spPr>
            <a:xfrm>
              <a:off x="8100373" y="3295692"/>
              <a:ext cx="118592" cy="78550"/>
            </a:xfrm>
            <a:custGeom>
              <a:avLst/>
              <a:gdLst/>
              <a:ahLst/>
              <a:cxnLst/>
              <a:rect l="l" t="t" r="r" b="b"/>
              <a:pathLst>
                <a:path w="4407" h="2919" extrusionOk="0">
                  <a:moveTo>
                    <a:pt x="80" y="0"/>
                  </a:moveTo>
                  <a:cubicBezTo>
                    <a:pt x="47" y="0"/>
                    <a:pt x="27" y="6"/>
                    <a:pt x="24" y="16"/>
                  </a:cubicBezTo>
                  <a:cubicBezTo>
                    <a:pt x="1" y="85"/>
                    <a:pt x="594" y="359"/>
                    <a:pt x="1165" y="678"/>
                  </a:cubicBezTo>
                  <a:cubicBezTo>
                    <a:pt x="1735" y="998"/>
                    <a:pt x="2283" y="1363"/>
                    <a:pt x="2283" y="1363"/>
                  </a:cubicBezTo>
                  <a:cubicBezTo>
                    <a:pt x="2283" y="1363"/>
                    <a:pt x="2420" y="1432"/>
                    <a:pt x="2626" y="1569"/>
                  </a:cubicBezTo>
                  <a:cubicBezTo>
                    <a:pt x="2831" y="1683"/>
                    <a:pt x="3082" y="1888"/>
                    <a:pt x="3333" y="2071"/>
                  </a:cubicBezTo>
                  <a:cubicBezTo>
                    <a:pt x="3813" y="2463"/>
                    <a:pt x="4230" y="2918"/>
                    <a:pt x="4326" y="2918"/>
                  </a:cubicBezTo>
                  <a:cubicBezTo>
                    <a:pt x="4331" y="2918"/>
                    <a:pt x="4335" y="2917"/>
                    <a:pt x="4338" y="2915"/>
                  </a:cubicBezTo>
                  <a:cubicBezTo>
                    <a:pt x="4406" y="2892"/>
                    <a:pt x="4064" y="2299"/>
                    <a:pt x="3607" y="1797"/>
                  </a:cubicBezTo>
                  <a:cubicBezTo>
                    <a:pt x="3356" y="1546"/>
                    <a:pt x="3105" y="1317"/>
                    <a:pt x="2900" y="1158"/>
                  </a:cubicBezTo>
                  <a:cubicBezTo>
                    <a:pt x="2694" y="998"/>
                    <a:pt x="2557" y="907"/>
                    <a:pt x="2557" y="907"/>
                  </a:cubicBezTo>
                  <a:cubicBezTo>
                    <a:pt x="2557" y="907"/>
                    <a:pt x="1964" y="564"/>
                    <a:pt x="1325" y="336"/>
                  </a:cubicBezTo>
                  <a:cubicBezTo>
                    <a:pt x="806" y="144"/>
                    <a:pt x="256" y="0"/>
                    <a:pt x="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699;p43">
              <a:extLst>
                <a:ext uri="{FF2B5EF4-FFF2-40B4-BE49-F238E27FC236}">
                  <a16:creationId xmlns:a16="http://schemas.microsoft.com/office/drawing/2014/main" id="{CD050278-AD1A-17CD-D79A-94FD57BAEB1F}"/>
                </a:ext>
              </a:extLst>
            </p:cNvPr>
            <p:cNvSpPr/>
            <p:nvPr/>
          </p:nvSpPr>
          <p:spPr>
            <a:xfrm>
              <a:off x="7545731" y="3115502"/>
              <a:ext cx="122252" cy="76263"/>
            </a:xfrm>
            <a:custGeom>
              <a:avLst/>
              <a:gdLst/>
              <a:ahLst/>
              <a:cxnLst/>
              <a:rect l="l" t="t" r="r" b="b"/>
              <a:pathLst>
                <a:path w="4543" h="2834" extrusionOk="0">
                  <a:moveTo>
                    <a:pt x="632" y="1"/>
                  </a:moveTo>
                  <a:cubicBezTo>
                    <a:pt x="379" y="1"/>
                    <a:pt x="188" y="92"/>
                    <a:pt x="115" y="276"/>
                  </a:cubicBezTo>
                  <a:cubicBezTo>
                    <a:pt x="1" y="595"/>
                    <a:pt x="389" y="1120"/>
                    <a:pt x="982" y="1417"/>
                  </a:cubicBezTo>
                  <a:cubicBezTo>
                    <a:pt x="1251" y="1552"/>
                    <a:pt x="1516" y="1616"/>
                    <a:pt x="1736" y="1616"/>
                  </a:cubicBezTo>
                  <a:cubicBezTo>
                    <a:pt x="1999" y="1616"/>
                    <a:pt x="2198" y="1523"/>
                    <a:pt x="2260" y="1349"/>
                  </a:cubicBezTo>
                  <a:cubicBezTo>
                    <a:pt x="2374" y="1006"/>
                    <a:pt x="1986" y="504"/>
                    <a:pt x="1393" y="207"/>
                  </a:cubicBezTo>
                  <a:cubicBezTo>
                    <a:pt x="1117" y="69"/>
                    <a:pt x="852" y="1"/>
                    <a:pt x="632" y="1"/>
                  </a:cubicBezTo>
                  <a:close/>
                  <a:moveTo>
                    <a:pt x="3295" y="1670"/>
                  </a:moveTo>
                  <a:cubicBezTo>
                    <a:pt x="3112" y="1670"/>
                    <a:pt x="2971" y="1739"/>
                    <a:pt x="2922" y="1873"/>
                  </a:cubicBezTo>
                  <a:cubicBezTo>
                    <a:pt x="2831" y="2102"/>
                    <a:pt x="3105" y="2467"/>
                    <a:pt x="3538" y="2695"/>
                  </a:cubicBezTo>
                  <a:cubicBezTo>
                    <a:pt x="3734" y="2788"/>
                    <a:pt x="3920" y="2834"/>
                    <a:pt x="4073" y="2834"/>
                  </a:cubicBezTo>
                  <a:cubicBezTo>
                    <a:pt x="4261" y="2834"/>
                    <a:pt x="4401" y="2765"/>
                    <a:pt x="4451" y="2627"/>
                  </a:cubicBezTo>
                  <a:cubicBezTo>
                    <a:pt x="4543" y="2398"/>
                    <a:pt x="4269" y="2033"/>
                    <a:pt x="3835" y="1828"/>
                  </a:cubicBezTo>
                  <a:cubicBezTo>
                    <a:pt x="3644" y="1722"/>
                    <a:pt x="3454" y="1670"/>
                    <a:pt x="3295" y="1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700;p43">
              <a:extLst>
                <a:ext uri="{FF2B5EF4-FFF2-40B4-BE49-F238E27FC236}">
                  <a16:creationId xmlns:a16="http://schemas.microsoft.com/office/drawing/2014/main" id="{1BFEE506-9074-E9AC-C4A3-BBC62709DD50}"/>
                </a:ext>
              </a:extLst>
            </p:cNvPr>
            <p:cNvSpPr/>
            <p:nvPr/>
          </p:nvSpPr>
          <p:spPr>
            <a:xfrm>
              <a:off x="6997224" y="2684216"/>
              <a:ext cx="122871" cy="77689"/>
            </a:xfrm>
            <a:custGeom>
              <a:avLst/>
              <a:gdLst/>
              <a:ahLst/>
              <a:cxnLst/>
              <a:rect l="l" t="t" r="r" b="b"/>
              <a:pathLst>
                <a:path w="4566" h="2887" extrusionOk="0">
                  <a:moveTo>
                    <a:pt x="3925" y="1"/>
                  </a:moveTo>
                  <a:cubicBezTo>
                    <a:pt x="3635" y="1"/>
                    <a:pt x="3261" y="122"/>
                    <a:pt x="2922" y="348"/>
                  </a:cubicBezTo>
                  <a:cubicBezTo>
                    <a:pt x="2374" y="713"/>
                    <a:pt x="2123" y="1238"/>
                    <a:pt x="2352" y="1512"/>
                  </a:cubicBezTo>
                  <a:cubicBezTo>
                    <a:pt x="2447" y="1608"/>
                    <a:pt x="2599" y="1654"/>
                    <a:pt x="2780" y="1654"/>
                  </a:cubicBezTo>
                  <a:cubicBezTo>
                    <a:pt x="3073" y="1654"/>
                    <a:pt x="3442" y="1533"/>
                    <a:pt x="3767" y="1307"/>
                  </a:cubicBezTo>
                  <a:cubicBezTo>
                    <a:pt x="4314" y="941"/>
                    <a:pt x="4566" y="416"/>
                    <a:pt x="4337" y="142"/>
                  </a:cubicBezTo>
                  <a:cubicBezTo>
                    <a:pt x="4250" y="47"/>
                    <a:pt x="4104" y="1"/>
                    <a:pt x="3925" y="1"/>
                  </a:cubicBezTo>
                  <a:close/>
                  <a:moveTo>
                    <a:pt x="1281" y="1706"/>
                  </a:moveTo>
                  <a:cubicBezTo>
                    <a:pt x="1075" y="1706"/>
                    <a:pt x="810" y="1791"/>
                    <a:pt x="571" y="1946"/>
                  </a:cubicBezTo>
                  <a:cubicBezTo>
                    <a:pt x="183" y="2220"/>
                    <a:pt x="1" y="2585"/>
                    <a:pt x="160" y="2767"/>
                  </a:cubicBezTo>
                  <a:cubicBezTo>
                    <a:pt x="223" y="2848"/>
                    <a:pt x="333" y="2887"/>
                    <a:pt x="465" y="2887"/>
                  </a:cubicBezTo>
                  <a:cubicBezTo>
                    <a:pt x="670" y="2887"/>
                    <a:pt x="930" y="2796"/>
                    <a:pt x="1165" y="2630"/>
                  </a:cubicBezTo>
                  <a:cubicBezTo>
                    <a:pt x="1575" y="2379"/>
                    <a:pt x="1735" y="1991"/>
                    <a:pt x="1575" y="1809"/>
                  </a:cubicBezTo>
                  <a:cubicBezTo>
                    <a:pt x="1514" y="1739"/>
                    <a:pt x="1409" y="1706"/>
                    <a:pt x="1281" y="17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4" name="Google Shape;3701;p43">
              <a:extLst>
                <a:ext uri="{FF2B5EF4-FFF2-40B4-BE49-F238E27FC236}">
                  <a16:creationId xmlns:a16="http://schemas.microsoft.com/office/drawing/2014/main" id="{D3D113C6-1FEA-4777-1244-E2495F70B466}"/>
                </a:ext>
              </a:extLst>
            </p:cNvPr>
            <p:cNvSpPr/>
            <p:nvPr/>
          </p:nvSpPr>
          <p:spPr>
            <a:xfrm>
              <a:off x="6599198" y="3850764"/>
              <a:ext cx="1342109" cy="1147415"/>
            </a:xfrm>
            <a:custGeom>
              <a:avLst/>
              <a:gdLst/>
              <a:ahLst/>
              <a:cxnLst/>
              <a:rect l="l" t="t" r="r" b="b"/>
              <a:pathLst>
                <a:path w="49874" h="42639" extrusionOk="0">
                  <a:moveTo>
                    <a:pt x="34513" y="1"/>
                  </a:moveTo>
                  <a:cubicBezTo>
                    <a:pt x="34490" y="1279"/>
                    <a:pt x="33394" y="3607"/>
                    <a:pt x="32504" y="5661"/>
                  </a:cubicBezTo>
                  <a:cubicBezTo>
                    <a:pt x="31363" y="8332"/>
                    <a:pt x="31363" y="14312"/>
                    <a:pt x="30336" y="15750"/>
                  </a:cubicBezTo>
                  <a:cubicBezTo>
                    <a:pt x="30180" y="15957"/>
                    <a:pt x="30030" y="16045"/>
                    <a:pt x="29888" y="16045"/>
                  </a:cubicBezTo>
                  <a:cubicBezTo>
                    <a:pt x="29261" y="16045"/>
                    <a:pt x="28787" y="14324"/>
                    <a:pt x="28601" y="13468"/>
                  </a:cubicBezTo>
                  <a:lnTo>
                    <a:pt x="28441" y="13468"/>
                  </a:lnTo>
                  <a:cubicBezTo>
                    <a:pt x="28190" y="16001"/>
                    <a:pt x="30609" y="18307"/>
                    <a:pt x="30609" y="18307"/>
                  </a:cubicBezTo>
                  <a:cubicBezTo>
                    <a:pt x="30609" y="18307"/>
                    <a:pt x="29468" y="25907"/>
                    <a:pt x="21776" y="25907"/>
                  </a:cubicBezTo>
                  <a:cubicBezTo>
                    <a:pt x="14860" y="25907"/>
                    <a:pt x="14221" y="16709"/>
                    <a:pt x="14175" y="14837"/>
                  </a:cubicBezTo>
                  <a:cubicBezTo>
                    <a:pt x="13719" y="17048"/>
                    <a:pt x="13013" y="20715"/>
                    <a:pt x="13057" y="20726"/>
                  </a:cubicBezTo>
                  <a:lnTo>
                    <a:pt x="13057" y="20726"/>
                  </a:lnTo>
                  <a:cubicBezTo>
                    <a:pt x="9488" y="20250"/>
                    <a:pt x="6469" y="19920"/>
                    <a:pt x="4004" y="19920"/>
                  </a:cubicBezTo>
                  <a:cubicBezTo>
                    <a:pt x="2448" y="19920"/>
                    <a:pt x="1113" y="20052"/>
                    <a:pt x="1" y="20361"/>
                  </a:cubicBezTo>
                  <a:cubicBezTo>
                    <a:pt x="2078" y="20817"/>
                    <a:pt x="3721" y="23351"/>
                    <a:pt x="4657" y="24675"/>
                  </a:cubicBezTo>
                  <a:cubicBezTo>
                    <a:pt x="5798" y="26295"/>
                    <a:pt x="10158" y="30290"/>
                    <a:pt x="9793" y="34764"/>
                  </a:cubicBezTo>
                  <a:cubicBezTo>
                    <a:pt x="9678" y="36098"/>
                    <a:pt x="8640" y="36577"/>
                    <a:pt x="7234" y="36577"/>
                  </a:cubicBezTo>
                  <a:cubicBezTo>
                    <a:pt x="5273" y="36577"/>
                    <a:pt x="2596" y="35647"/>
                    <a:pt x="708" y="34809"/>
                  </a:cubicBezTo>
                  <a:lnTo>
                    <a:pt x="708" y="34809"/>
                  </a:lnTo>
                  <a:cubicBezTo>
                    <a:pt x="5251" y="38826"/>
                    <a:pt x="11299" y="41794"/>
                    <a:pt x="11459" y="41862"/>
                  </a:cubicBezTo>
                  <a:cubicBezTo>
                    <a:pt x="11322" y="41794"/>
                    <a:pt x="12737" y="38986"/>
                    <a:pt x="12897" y="38735"/>
                  </a:cubicBezTo>
                  <a:cubicBezTo>
                    <a:pt x="13787" y="37274"/>
                    <a:pt x="14883" y="35471"/>
                    <a:pt x="16572" y="35380"/>
                  </a:cubicBezTo>
                  <a:cubicBezTo>
                    <a:pt x="15841" y="34239"/>
                    <a:pt x="14381" y="33462"/>
                    <a:pt x="13490" y="32960"/>
                  </a:cubicBezTo>
                  <a:cubicBezTo>
                    <a:pt x="13790" y="32960"/>
                    <a:pt x="14096" y="32958"/>
                    <a:pt x="14405" y="32958"/>
                  </a:cubicBezTo>
                  <a:cubicBezTo>
                    <a:pt x="15488" y="32958"/>
                    <a:pt x="16610" y="32986"/>
                    <a:pt x="17622" y="33234"/>
                  </a:cubicBezTo>
                  <a:cubicBezTo>
                    <a:pt x="19585" y="33736"/>
                    <a:pt x="21365" y="33691"/>
                    <a:pt x="23305" y="33873"/>
                  </a:cubicBezTo>
                  <a:cubicBezTo>
                    <a:pt x="24401" y="33987"/>
                    <a:pt x="25474" y="34239"/>
                    <a:pt x="26569" y="34376"/>
                  </a:cubicBezTo>
                  <a:cubicBezTo>
                    <a:pt x="27411" y="34483"/>
                    <a:pt x="28280" y="34801"/>
                    <a:pt x="29145" y="34801"/>
                  </a:cubicBezTo>
                  <a:cubicBezTo>
                    <a:pt x="29383" y="34801"/>
                    <a:pt x="29620" y="34777"/>
                    <a:pt x="29856" y="34718"/>
                  </a:cubicBezTo>
                  <a:lnTo>
                    <a:pt x="29856" y="34718"/>
                  </a:lnTo>
                  <a:cubicBezTo>
                    <a:pt x="28761" y="35585"/>
                    <a:pt x="27140" y="35745"/>
                    <a:pt x="26295" y="37092"/>
                  </a:cubicBezTo>
                  <a:cubicBezTo>
                    <a:pt x="27460" y="37731"/>
                    <a:pt x="29057" y="38484"/>
                    <a:pt x="30039" y="39443"/>
                  </a:cubicBezTo>
                  <a:cubicBezTo>
                    <a:pt x="30313" y="39694"/>
                    <a:pt x="31933" y="42524"/>
                    <a:pt x="31637" y="42638"/>
                  </a:cubicBezTo>
                  <a:cubicBezTo>
                    <a:pt x="31637" y="42638"/>
                    <a:pt x="37001" y="40767"/>
                    <a:pt x="41703" y="39009"/>
                  </a:cubicBezTo>
                  <a:lnTo>
                    <a:pt x="41703" y="39009"/>
                  </a:lnTo>
                  <a:cubicBezTo>
                    <a:pt x="41050" y="39043"/>
                    <a:pt x="40362" y="39067"/>
                    <a:pt x="39671" y="39067"/>
                  </a:cubicBezTo>
                  <a:cubicBezTo>
                    <a:pt x="37125" y="39067"/>
                    <a:pt x="34541" y="38745"/>
                    <a:pt x="33554" y="37434"/>
                  </a:cubicBezTo>
                  <a:cubicBezTo>
                    <a:pt x="31363" y="34467"/>
                    <a:pt x="43163" y="28669"/>
                    <a:pt x="43163" y="28669"/>
                  </a:cubicBezTo>
                  <a:lnTo>
                    <a:pt x="43163" y="28669"/>
                  </a:lnTo>
                  <a:cubicBezTo>
                    <a:pt x="43163" y="28669"/>
                    <a:pt x="41178" y="28875"/>
                    <a:pt x="40493" y="28875"/>
                  </a:cubicBezTo>
                  <a:cubicBezTo>
                    <a:pt x="39831" y="28875"/>
                    <a:pt x="39922" y="28760"/>
                    <a:pt x="41543" y="26957"/>
                  </a:cubicBezTo>
                  <a:cubicBezTo>
                    <a:pt x="42051" y="26396"/>
                    <a:pt x="43271" y="26203"/>
                    <a:pt x="44715" y="26203"/>
                  </a:cubicBezTo>
                  <a:cubicBezTo>
                    <a:pt x="46385" y="26203"/>
                    <a:pt x="48356" y="26461"/>
                    <a:pt x="49874" y="26706"/>
                  </a:cubicBezTo>
                  <a:cubicBezTo>
                    <a:pt x="48329" y="24270"/>
                    <a:pt x="42995" y="23845"/>
                    <a:pt x="39457" y="23845"/>
                  </a:cubicBezTo>
                  <a:cubicBezTo>
                    <a:pt x="37559" y="23845"/>
                    <a:pt x="36179" y="23967"/>
                    <a:pt x="36179" y="23967"/>
                  </a:cubicBezTo>
                  <a:cubicBezTo>
                    <a:pt x="36567" y="22187"/>
                    <a:pt x="36818" y="19973"/>
                    <a:pt x="36909" y="17599"/>
                  </a:cubicBezTo>
                  <a:lnTo>
                    <a:pt x="36909" y="17599"/>
                  </a:lnTo>
                  <a:cubicBezTo>
                    <a:pt x="36387" y="18085"/>
                    <a:pt x="35793" y="18430"/>
                    <a:pt x="35162" y="18430"/>
                  </a:cubicBezTo>
                  <a:cubicBezTo>
                    <a:pt x="34994" y="18430"/>
                    <a:pt x="34823" y="18405"/>
                    <a:pt x="34650" y="18352"/>
                  </a:cubicBezTo>
                  <a:cubicBezTo>
                    <a:pt x="30769" y="17165"/>
                    <a:pt x="33622" y="3036"/>
                    <a:pt x="35471" y="571"/>
                  </a:cubicBezTo>
                  <a:cubicBezTo>
                    <a:pt x="35426" y="457"/>
                    <a:pt x="35015" y="229"/>
                    <a:pt x="3451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5" name="Google Shape;3702;p43">
              <a:extLst>
                <a:ext uri="{FF2B5EF4-FFF2-40B4-BE49-F238E27FC236}">
                  <a16:creationId xmlns:a16="http://schemas.microsoft.com/office/drawing/2014/main" id="{7BB1865B-40D7-2959-BD21-D65EF96EAC51}"/>
                </a:ext>
              </a:extLst>
            </p:cNvPr>
            <p:cNvSpPr/>
            <p:nvPr/>
          </p:nvSpPr>
          <p:spPr>
            <a:xfrm>
              <a:off x="7105321" y="4275808"/>
              <a:ext cx="297059" cy="193187"/>
            </a:xfrm>
            <a:custGeom>
              <a:avLst/>
              <a:gdLst/>
              <a:ahLst/>
              <a:cxnLst/>
              <a:rect l="l" t="t" r="r" b="b"/>
              <a:pathLst>
                <a:path w="11039" h="7179" extrusionOk="0">
                  <a:moveTo>
                    <a:pt x="5930" y="0"/>
                  </a:moveTo>
                  <a:cubicBezTo>
                    <a:pt x="5612" y="0"/>
                    <a:pt x="5456" y="35"/>
                    <a:pt x="5570" y="115"/>
                  </a:cubicBezTo>
                  <a:cubicBezTo>
                    <a:pt x="6095" y="480"/>
                    <a:pt x="8857" y="3173"/>
                    <a:pt x="5616" y="5182"/>
                  </a:cubicBezTo>
                  <a:cubicBezTo>
                    <a:pt x="5192" y="5443"/>
                    <a:pt x="4801" y="5557"/>
                    <a:pt x="4441" y="5557"/>
                  </a:cubicBezTo>
                  <a:cubicBezTo>
                    <a:pt x="2066" y="5557"/>
                    <a:pt x="1051" y="617"/>
                    <a:pt x="1051" y="617"/>
                  </a:cubicBezTo>
                  <a:lnTo>
                    <a:pt x="1051" y="617"/>
                  </a:lnTo>
                  <a:cubicBezTo>
                    <a:pt x="1" y="4794"/>
                    <a:pt x="2968" y="6894"/>
                    <a:pt x="5433" y="7168"/>
                  </a:cubicBezTo>
                  <a:cubicBezTo>
                    <a:pt x="5493" y="7175"/>
                    <a:pt x="5554" y="7179"/>
                    <a:pt x="5615" y="7179"/>
                  </a:cubicBezTo>
                  <a:cubicBezTo>
                    <a:pt x="8050" y="7179"/>
                    <a:pt x="11038" y="1538"/>
                    <a:pt x="10637" y="937"/>
                  </a:cubicBezTo>
                  <a:cubicBezTo>
                    <a:pt x="10316" y="454"/>
                    <a:pt x="7075" y="0"/>
                    <a:pt x="593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6" name="Google Shape;3703;p43">
              <a:extLst>
                <a:ext uri="{FF2B5EF4-FFF2-40B4-BE49-F238E27FC236}">
                  <a16:creationId xmlns:a16="http://schemas.microsoft.com/office/drawing/2014/main" id="{9820F0BB-71D7-14AF-D318-397D2D7C5FDA}"/>
                </a:ext>
              </a:extLst>
            </p:cNvPr>
            <p:cNvSpPr/>
            <p:nvPr/>
          </p:nvSpPr>
          <p:spPr>
            <a:xfrm>
              <a:off x="6990470" y="3807762"/>
              <a:ext cx="259843" cy="469553"/>
            </a:xfrm>
            <a:custGeom>
              <a:avLst/>
              <a:gdLst/>
              <a:ahLst/>
              <a:cxnLst/>
              <a:rect l="l" t="t" r="r" b="b"/>
              <a:pathLst>
                <a:path w="9656" h="17449" extrusionOk="0">
                  <a:moveTo>
                    <a:pt x="9656" y="1"/>
                  </a:moveTo>
                  <a:cubicBezTo>
                    <a:pt x="9655" y="1"/>
                    <a:pt x="8286" y="343"/>
                    <a:pt x="8126" y="389"/>
                  </a:cubicBezTo>
                  <a:cubicBezTo>
                    <a:pt x="8058" y="412"/>
                    <a:pt x="7966" y="435"/>
                    <a:pt x="7898" y="480"/>
                  </a:cubicBezTo>
                  <a:cubicBezTo>
                    <a:pt x="7944" y="549"/>
                    <a:pt x="7989" y="594"/>
                    <a:pt x="8035" y="640"/>
                  </a:cubicBezTo>
                  <a:cubicBezTo>
                    <a:pt x="8423" y="982"/>
                    <a:pt x="7031" y="3082"/>
                    <a:pt x="5752" y="5319"/>
                  </a:cubicBezTo>
                  <a:cubicBezTo>
                    <a:pt x="4474" y="7533"/>
                    <a:pt x="3652" y="15066"/>
                    <a:pt x="1712" y="15476"/>
                  </a:cubicBezTo>
                  <a:cubicBezTo>
                    <a:pt x="1617" y="15498"/>
                    <a:pt x="1529" y="15508"/>
                    <a:pt x="1447" y="15508"/>
                  </a:cubicBezTo>
                  <a:cubicBezTo>
                    <a:pt x="489" y="15508"/>
                    <a:pt x="418" y="14103"/>
                    <a:pt x="503" y="12988"/>
                  </a:cubicBezTo>
                  <a:lnTo>
                    <a:pt x="503" y="12988"/>
                  </a:lnTo>
                  <a:cubicBezTo>
                    <a:pt x="320" y="13559"/>
                    <a:pt x="137" y="14153"/>
                    <a:pt x="0" y="14746"/>
                  </a:cubicBezTo>
                  <a:cubicBezTo>
                    <a:pt x="86" y="16780"/>
                    <a:pt x="1637" y="17448"/>
                    <a:pt x="2752" y="17448"/>
                  </a:cubicBezTo>
                  <a:cubicBezTo>
                    <a:pt x="2826" y="17448"/>
                    <a:pt x="2898" y="17445"/>
                    <a:pt x="2968" y="17439"/>
                  </a:cubicBezTo>
                  <a:cubicBezTo>
                    <a:pt x="4497" y="17280"/>
                    <a:pt x="4954" y="13924"/>
                    <a:pt x="4954" y="13924"/>
                  </a:cubicBezTo>
                  <a:cubicBezTo>
                    <a:pt x="4954" y="13924"/>
                    <a:pt x="5022" y="13765"/>
                    <a:pt x="5182" y="13491"/>
                  </a:cubicBezTo>
                  <a:cubicBezTo>
                    <a:pt x="5342" y="12212"/>
                    <a:pt x="5844" y="9268"/>
                    <a:pt x="5889" y="9040"/>
                  </a:cubicBezTo>
                  <a:cubicBezTo>
                    <a:pt x="6414" y="6985"/>
                    <a:pt x="7031" y="4977"/>
                    <a:pt x="7830" y="3059"/>
                  </a:cubicBezTo>
                  <a:cubicBezTo>
                    <a:pt x="8058" y="2512"/>
                    <a:pt x="8218" y="1895"/>
                    <a:pt x="8583" y="1416"/>
                  </a:cubicBezTo>
                  <a:cubicBezTo>
                    <a:pt x="8925" y="937"/>
                    <a:pt x="9359" y="526"/>
                    <a:pt x="965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7" name="Google Shape;3704;p43">
              <a:extLst>
                <a:ext uri="{FF2B5EF4-FFF2-40B4-BE49-F238E27FC236}">
                  <a16:creationId xmlns:a16="http://schemas.microsoft.com/office/drawing/2014/main" id="{83881E9F-744A-6D0C-34CC-1261223A31BE}"/>
                </a:ext>
              </a:extLst>
            </p:cNvPr>
            <p:cNvSpPr/>
            <p:nvPr/>
          </p:nvSpPr>
          <p:spPr>
            <a:xfrm>
              <a:off x="6952392" y="4415094"/>
              <a:ext cx="143753" cy="167299"/>
            </a:xfrm>
            <a:custGeom>
              <a:avLst/>
              <a:gdLst/>
              <a:ahLst/>
              <a:cxnLst/>
              <a:rect l="l" t="t" r="r" b="b"/>
              <a:pathLst>
                <a:path w="5342" h="6217" extrusionOk="0">
                  <a:moveTo>
                    <a:pt x="44" y="0"/>
                  </a:moveTo>
                  <a:cubicBezTo>
                    <a:pt x="30" y="0"/>
                    <a:pt x="23" y="2"/>
                    <a:pt x="23" y="6"/>
                  </a:cubicBezTo>
                  <a:cubicBezTo>
                    <a:pt x="0" y="52"/>
                    <a:pt x="251" y="166"/>
                    <a:pt x="571" y="348"/>
                  </a:cubicBezTo>
                  <a:cubicBezTo>
                    <a:pt x="890" y="554"/>
                    <a:pt x="1278" y="873"/>
                    <a:pt x="1644" y="1216"/>
                  </a:cubicBezTo>
                  <a:cubicBezTo>
                    <a:pt x="2009" y="1581"/>
                    <a:pt x="2328" y="1969"/>
                    <a:pt x="2557" y="2266"/>
                  </a:cubicBezTo>
                  <a:cubicBezTo>
                    <a:pt x="2785" y="2585"/>
                    <a:pt x="2945" y="2791"/>
                    <a:pt x="2945" y="2791"/>
                  </a:cubicBezTo>
                  <a:cubicBezTo>
                    <a:pt x="2945" y="2791"/>
                    <a:pt x="3082" y="2996"/>
                    <a:pt x="3310" y="3316"/>
                  </a:cubicBezTo>
                  <a:cubicBezTo>
                    <a:pt x="3538" y="3635"/>
                    <a:pt x="3835" y="4046"/>
                    <a:pt x="4109" y="4480"/>
                  </a:cubicBezTo>
                  <a:cubicBezTo>
                    <a:pt x="4643" y="5348"/>
                    <a:pt x="5177" y="6216"/>
                    <a:pt x="5267" y="6216"/>
                  </a:cubicBezTo>
                  <a:cubicBezTo>
                    <a:pt x="5269" y="6216"/>
                    <a:pt x="5271" y="6216"/>
                    <a:pt x="5273" y="6215"/>
                  </a:cubicBezTo>
                  <a:cubicBezTo>
                    <a:pt x="5341" y="6192"/>
                    <a:pt x="4908" y="5233"/>
                    <a:pt x="4428" y="4297"/>
                  </a:cubicBezTo>
                  <a:cubicBezTo>
                    <a:pt x="4200" y="3841"/>
                    <a:pt x="3926" y="3384"/>
                    <a:pt x="3721" y="3042"/>
                  </a:cubicBezTo>
                  <a:cubicBezTo>
                    <a:pt x="3515" y="2699"/>
                    <a:pt x="3378" y="2471"/>
                    <a:pt x="3378" y="2471"/>
                  </a:cubicBezTo>
                  <a:cubicBezTo>
                    <a:pt x="3378" y="2471"/>
                    <a:pt x="3219" y="2266"/>
                    <a:pt x="2945" y="1969"/>
                  </a:cubicBezTo>
                  <a:cubicBezTo>
                    <a:pt x="2694" y="1672"/>
                    <a:pt x="2328" y="1284"/>
                    <a:pt x="1918" y="942"/>
                  </a:cubicBezTo>
                  <a:cubicBezTo>
                    <a:pt x="1484" y="600"/>
                    <a:pt x="1027" y="326"/>
                    <a:pt x="662" y="166"/>
                  </a:cubicBezTo>
                  <a:cubicBezTo>
                    <a:pt x="356" y="51"/>
                    <a:pt x="114" y="0"/>
                    <a:pt x="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8" name="Google Shape;3705;p43">
              <a:extLst>
                <a:ext uri="{FF2B5EF4-FFF2-40B4-BE49-F238E27FC236}">
                  <a16:creationId xmlns:a16="http://schemas.microsoft.com/office/drawing/2014/main" id="{EAB151AD-1F80-F81D-CD7A-12123B0BA578}"/>
                </a:ext>
              </a:extLst>
            </p:cNvPr>
            <p:cNvSpPr/>
            <p:nvPr/>
          </p:nvSpPr>
          <p:spPr>
            <a:xfrm>
              <a:off x="7349180" y="4492595"/>
              <a:ext cx="229758" cy="122360"/>
            </a:xfrm>
            <a:custGeom>
              <a:avLst/>
              <a:gdLst/>
              <a:ahLst/>
              <a:cxnLst/>
              <a:rect l="l" t="t" r="r" b="b"/>
              <a:pathLst>
                <a:path w="8538" h="4547" extrusionOk="0">
                  <a:moveTo>
                    <a:pt x="8224" y="0"/>
                  </a:moveTo>
                  <a:cubicBezTo>
                    <a:pt x="8101" y="0"/>
                    <a:pt x="7944" y="7"/>
                    <a:pt x="7761" y="25"/>
                  </a:cubicBezTo>
                  <a:cubicBezTo>
                    <a:pt x="7305" y="71"/>
                    <a:pt x="6688" y="207"/>
                    <a:pt x="6095" y="390"/>
                  </a:cubicBezTo>
                  <a:cubicBezTo>
                    <a:pt x="5501" y="573"/>
                    <a:pt x="4931" y="824"/>
                    <a:pt x="4497" y="1029"/>
                  </a:cubicBezTo>
                  <a:cubicBezTo>
                    <a:pt x="4086" y="1235"/>
                    <a:pt x="3812" y="1372"/>
                    <a:pt x="3812" y="1372"/>
                  </a:cubicBezTo>
                  <a:cubicBezTo>
                    <a:pt x="3812" y="1372"/>
                    <a:pt x="2739" y="2034"/>
                    <a:pt x="1804" y="2810"/>
                  </a:cubicBezTo>
                  <a:cubicBezTo>
                    <a:pt x="845" y="3608"/>
                    <a:pt x="0" y="4499"/>
                    <a:pt x="46" y="4544"/>
                  </a:cubicBezTo>
                  <a:cubicBezTo>
                    <a:pt x="47" y="4546"/>
                    <a:pt x="49" y="4546"/>
                    <a:pt x="52" y="4546"/>
                  </a:cubicBezTo>
                  <a:cubicBezTo>
                    <a:pt x="145" y="4546"/>
                    <a:pt x="1056" y="3795"/>
                    <a:pt x="2032" y="3129"/>
                  </a:cubicBezTo>
                  <a:cubicBezTo>
                    <a:pt x="3013" y="2422"/>
                    <a:pt x="4086" y="1851"/>
                    <a:pt x="4086" y="1851"/>
                  </a:cubicBezTo>
                  <a:cubicBezTo>
                    <a:pt x="4086" y="1851"/>
                    <a:pt x="4337" y="1691"/>
                    <a:pt x="4725" y="1463"/>
                  </a:cubicBezTo>
                  <a:cubicBezTo>
                    <a:pt x="5136" y="1235"/>
                    <a:pt x="5661" y="984"/>
                    <a:pt x="6232" y="755"/>
                  </a:cubicBezTo>
                  <a:cubicBezTo>
                    <a:pt x="6780" y="527"/>
                    <a:pt x="7350" y="344"/>
                    <a:pt x="7807" y="253"/>
                  </a:cubicBezTo>
                  <a:cubicBezTo>
                    <a:pt x="8240" y="139"/>
                    <a:pt x="8537" y="71"/>
                    <a:pt x="8537" y="48"/>
                  </a:cubicBezTo>
                  <a:cubicBezTo>
                    <a:pt x="8537" y="19"/>
                    <a:pt x="8424" y="0"/>
                    <a:pt x="822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9" name="Google Shape;3706;p43">
              <a:extLst>
                <a:ext uri="{FF2B5EF4-FFF2-40B4-BE49-F238E27FC236}">
                  <a16:creationId xmlns:a16="http://schemas.microsoft.com/office/drawing/2014/main" id="{640FA1F7-702E-D02B-DB3B-C6FD30404AD0}"/>
                </a:ext>
              </a:extLst>
            </p:cNvPr>
            <p:cNvSpPr/>
            <p:nvPr/>
          </p:nvSpPr>
          <p:spPr>
            <a:xfrm>
              <a:off x="7317857" y="4622247"/>
              <a:ext cx="453945" cy="221200"/>
            </a:xfrm>
            <a:custGeom>
              <a:avLst/>
              <a:gdLst/>
              <a:ahLst/>
              <a:cxnLst/>
              <a:rect l="l" t="t" r="r" b="b"/>
              <a:pathLst>
                <a:path w="16869" h="8220" extrusionOk="0">
                  <a:moveTo>
                    <a:pt x="16457" y="0"/>
                  </a:moveTo>
                  <a:cubicBezTo>
                    <a:pt x="16320" y="0"/>
                    <a:pt x="16161" y="0"/>
                    <a:pt x="15978" y="23"/>
                  </a:cubicBezTo>
                  <a:cubicBezTo>
                    <a:pt x="15795" y="46"/>
                    <a:pt x="15590" y="46"/>
                    <a:pt x="15385" y="114"/>
                  </a:cubicBezTo>
                  <a:cubicBezTo>
                    <a:pt x="14494" y="251"/>
                    <a:pt x="13353" y="685"/>
                    <a:pt x="12280" y="1233"/>
                  </a:cubicBezTo>
                  <a:cubicBezTo>
                    <a:pt x="11755" y="1484"/>
                    <a:pt x="11208" y="1735"/>
                    <a:pt x="10728" y="1986"/>
                  </a:cubicBezTo>
                  <a:cubicBezTo>
                    <a:pt x="10203" y="2214"/>
                    <a:pt x="9724" y="2420"/>
                    <a:pt x="9336" y="2602"/>
                  </a:cubicBezTo>
                  <a:cubicBezTo>
                    <a:pt x="8925" y="2785"/>
                    <a:pt x="8583" y="2945"/>
                    <a:pt x="8354" y="3059"/>
                  </a:cubicBezTo>
                  <a:cubicBezTo>
                    <a:pt x="8103" y="3173"/>
                    <a:pt x="7966" y="3241"/>
                    <a:pt x="7966" y="3241"/>
                  </a:cubicBezTo>
                  <a:cubicBezTo>
                    <a:pt x="7966" y="3241"/>
                    <a:pt x="7852" y="3310"/>
                    <a:pt x="7624" y="3447"/>
                  </a:cubicBezTo>
                  <a:cubicBezTo>
                    <a:pt x="7487" y="3515"/>
                    <a:pt x="7350" y="3584"/>
                    <a:pt x="7190" y="3675"/>
                  </a:cubicBezTo>
                  <a:cubicBezTo>
                    <a:pt x="7053" y="3766"/>
                    <a:pt x="6871" y="3880"/>
                    <a:pt x="6688" y="3995"/>
                  </a:cubicBezTo>
                  <a:cubicBezTo>
                    <a:pt x="5935" y="4497"/>
                    <a:pt x="4953" y="5136"/>
                    <a:pt x="3903" y="5661"/>
                  </a:cubicBezTo>
                  <a:cubicBezTo>
                    <a:pt x="3378" y="5889"/>
                    <a:pt x="2853" y="6117"/>
                    <a:pt x="2306" y="6323"/>
                  </a:cubicBezTo>
                  <a:cubicBezTo>
                    <a:pt x="1804" y="6528"/>
                    <a:pt x="1324" y="6802"/>
                    <a:pt x="982" y="7076"/>
                  </a:cubicBezTo>
                  <a:cubicBezTo>
                    <a:pt x="776" y="7213"/>
                    <a:pt x="639" y="7373"/>
                    <a:pt x="502" y="7487"/>
                  </a:cubicBezTo>
                  <a:cubicBezTo>
                    <a:pt x="388" y="7624"/>
                    <a:pt x="274" y="7738"/>
                    <a:pt x="206" y="7852"/>
                  </a:cubicBezTo>
                  <a:cubicBezTo>
                    <a:pt x="69" y="8080"/>
                    <a:pt x="0" y="8217"/>
                    <a:pt x="0" y="8217"/>
                  </a:cubicBezTo>
                  <a:cubicBezTo>
                    <a:pt x="2" y="8219"/>
                    <a:pt x="4" y="8220"/>
                    <a:pt x="7" y="8220"/>
                  </a:cubicBezTo>
                  <a:cubicBezTo>
                    <a:pt x="70" y="8220"/>
                    <a:pt x="372" y="7697"/>
                    <a:pt x="1096" y="7259"/>
                  </a:cubicBezTo>
                  <a:cubicBezTo>
                    <a:pt x="1461" y="7008"/>
                    <a:pt x="1918" y="6779"/>
                    <a:pt x="2420" y="6597"/>
                  </a:cubicBezTo>
                  <a:cubicBezTo>
                    <a:pt x="2945" y="6414"/>
                    <a:pt x="3515" y="6209"/>
                    <a:pt x="4063" y="6003"/>
                  </a:cubicBezTo>
                  <a:cubicBezTo>
                    <a:pt x="5159" y="5524"/>
                    <a:pt x="6209" y="4885"/>
                    <a:pt x="6939" y="4428"/>
                  </a:cubicBezTo>
                  <a:cubicBezTo>
                    <a:pt x="7145" y="4314"/>
                    <a:pt x="7304" y="4200"/>
                    <a:pt x="7464" y="4109"/>
                  </a:cubicBezTo>
                  <a:cubicBezTo>
                    <a:pt x="7624" y="4017"/>
                    <a:pt x="7761" y="3949"/>
                    <a:pt x="7875" y="3903"/>
                  </a:cubicBezTo>
                  <a:cubicBezTo>
                    <a:pt x="8103" y="3789"/>
                    <a:pt x="8217" y="3721"/>
                    <a:pt x="8217" y="3721"/>
                  </a:cubicBezTo>
                  <a:cubicBezTo>
                    <a:pt x="8217" y="3721"/>
                    <a:pt x="8354" y="3652"/>
                    <a:pt x="8583" y="3515"/>
                  </a:cubicBezTo>
                  <a:cubicBezTo>
                    <a:pt x="8811" y="3401"/>
                    <a:pt x="9130" y="3241"/>
                    <a:pt x="9541" y="3059"/>
                  </a:cubicBezTo>
                  <a:cubicBezTo>
                    <a:pt x="9929" y="2853"/>
                    <a:pt x="10409" y="2625"/>
                    <a:pt x="10911" y="2374"/>
                  </a:cubicBezTo>
                  <a:cubicBezTo>
                    <a:pt x="11413" y="2123"/>
                    <a:pt x="11938" y="1849"/>
                    <a:pt x="12463" y="1575"/>
                  </a:cubicBezTo>
                  <a:cubicBezTo>
                    <a:pt x="13490" y="1005"/>
                    <a:pt x="14563" y="525"/>
                    <a:pt x="15430" y="320"/>
                  </a:cubicBezTo>
                  <a:cubicBezTo>
                    <a:pt x="16275" y="91"/>
                    <a:pt x="16868" y="91"/>
                    <a:pt x="16868" y="46"/>
                  </a:cubicBezTo>
                  <a:cubicBezTo>
                    <a:pt x="16868" y="23"/>
                    <a:pt x="16731" y="0"/>
                    <a:pt x="164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0" name="Google Shape;3707;p43">
              <a:extLst>
                <a:ext uri="{FF2B5EF4-FFF2-40B4-BE49-F238E27FC236}">
                  <a16:creationId xmlns:a16="http://schemas.microsoft.com/office/drawing/2014/main" id="{2C7BE116-00A1-39F0-2646-DA1BC749CA1F}"/>
                </a:ext>
              </a:extLst>
            </p:cNvPr>
            <p:cNvSpPr/>
            <p:nvPr/>
          </p:nvSpPr>
          <p:spPr>
            <a:xfrm>
              <a:off x="6786546" y="4593938"/>
              <a:ext cx="224833" cy="201583"/>
            </a:xfrm>
            <a:custGeom>
              <a:avLst/>
              <a:gdLst/>
              <a:ahLst/>
              <a:cxnLst/>
              <a:rect l="l" t="t" r="r" b="b"/>
              <a:pathLst>
                <a:path w="8355" h="7491" extrusionOk="0">
                  <a:moveTo>
                    <a:pt x="53" y="0"/>
                  </a:moveTo>
                  <a:cubicBezTo>
                    <a:pt x="50" y="0"/>
                    <a:pt x="47" y="1"/>
                    <a:pt x="46" y="2"/>
                  </a:cubicBezTo>
                  <a:cubicBezTo>
                    <a:pt x="0" y="71"/>
                    <a:pt x="1142" y="915"/>
                    <a:pt x="2260" y="1760"/>
                  </a:cubicBezTo>
                  <a:cubicBezTo>
                    <a:pt x="2831" y="2171"/>
                    <a:pt x="3379" y="2604"/>
                    <a:pt x="3789" y="2947"/>
                  </a:cubicBezTo>
                  <a:cubicBezTo>
                    <a:pt x="4200" y="3266"/>
                    <a:pt x="4474" y="3494"/>
                    <a:pt x="4474" y="3494"/>
                  </a:cubicBezTo>
                  <a:lnTo>
                    <a:pt x="5159" y="4042"/>
                  </a:lnTo>
                  <a:cubicBezTo>
                    <a:pt x="5547" y="4362"/>
                    <a:pt x="6072" y="4841"/>
                    <a:pt x="6574" y="5321"/>
                  </a:cubicBezTo>
                  <a:cubicBezTo>
                    <a:pt x="7053" y="5823"/>
                    <a:pt x="7510" y="6370"/>
                    <a:pt x="7807" y="6781"/>
                  </a:cubicBezTo>
                  <a:cubicBezTo>
                    <a:pt x="8115" y="7199"/>
                    <a:pt x="8295" y="7490"/>
                    <a:pt x="8329" y="7490"/>
                  </a:cubicBezTo>
                  <a:cubicBezTo>
                    <a:pt x="8330" y="7490"/>
                    <a:pt x="8331" y="7490"/>
                    <a:pt x="8332" y="7489"/>
                  </a:cubicBezTo>
                  <a:cubicBezTo>
                    <a:pt x="8354" y="7489"/>
                    <a:pt x="8240" y="7147"/>
                    <a:pt x="7989" y="6667"/>
                  </a:cubicBezTo>
                  <a:cubicBezTo>
                    <a:pt x="7738" y="6211"/>
                    <a:pt x="7305" y="5617"/>
                    <a:pt x="6848" y="5069"/>
                  </a:cubicBezTo>
                  <a:cubicBezTo>
                    <a:pt x="6392" y="4522"/>
                    <a:pt x="5867" y="4019"/>
                    <a:pt x="5479" y="3654"/>
                  </a:cubicBezTo>
                  <a:cubicBezTo>
                    <a:pt x="5090" y="3312"/>
                    <a:pt x="4817" y="3084"/>
                    <a:pt x="4817" y="3084"/>
                  </a:cubicBezTo>
                  <a:cubicBezTo>
                    <a:pt x="4817" y="3084"/>
                    <a:pt x="4520" y="2855"/>
                    <a:pt x="4086" y="2536"/>
                  </a:cubicBezTo>
                  <a:cubicBezTo>
                    <a:pt x="3675" y="2239"/>
                    <a:pt x="3082" y="1828"/>
                    <a:pt x="2488" y="1440"/>
                  </a:cubicBezTo>
                  <a:cubicBezTo>
                    <a:pt x="1337" y="709"/>
                    <a:pt x="164" y="0"/>
                    <a:pt x="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1" name="Google Shape;3708;p43">
              <a:extLst>
                <a:ext uri="{FF2B5EF4-FFF2-40B4-BE49-F238E27FC236}">
                  <a16:creationId xmlns:a16="http://schemas.microsoft.com/office/drawing/2014/main" id="{69EA976E-CB91-E535-6A6B-657B9FB85293}"/>
                </a:ext>
              </a:extLst>
            </p:cNvPr>
            <p:cNvSpPr/>
            <p:nvPr/>
          </p:nvSpPr>
          <p:spPr>
            <a:xfrm>
              <a:off x="6801292" y="4547841"/>
              <a:ext cx="38723" cy="65337"/>
            </a:xfrm>
            <a:custGeom>
              <a:avLst/>
              <a:gdLst/>
              <a:ahLst/>
              <a:cxnLst/>
              <a:rect l="l" t="t" r="r" b="b"/>
              <a:pathLst>
                <a:path w="1439" h="2428" extrusionOk="0">
                  <a:moveTo>
                    <a:pt x="127" y="0"/>
                  </a:moveTo>
                  <a:cubicBezTo>
                    <a:pt x="123" y="0"/>
                    <a:pt x="118" y="1"/>
                    <a:pt x="114" y="3"/>
                  </a:cubicBezTo>
                  <a:cubicBezTo>
                    <a:pt x="0" y="95"/>
                    <a:pt x="480" y="1327"/>
                    <a:pt x="480" y="1327"/>
                  </a:cubicBezTo>
                  <a:cubicBezTo>
                    <a:pt x="480" y="1327"/>
                    <a:pt x="1136" y="2428"/>
                    <a:pt x="1307" y="2428"/>
                  </a:cubicBezTo>
                  <a:cubicBezTo>
                    <a:pt x="1313" y="2428"/>
                    <a:pt x="1319" y="2426"/>
                    <a:pt x="1324" y="2423"/>
                  </a:cubicBezTo>
                  <a:cubicBezTo>
                    <a:pt x="1438" y="2354"/>
                    <a:pt x="959" y="1099"/>
                    <a:pt x="959" y="1099"/>
                  </a:cubicBezTo>
                  <a:cubicBezTo>
                    <a:pt x="959" y="1099"/>
                    <a:pt x="291" y="0"/>
                    <a:pt x="1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2" name="Google Shape;3709;p43">
              <a:extLst>
                <a:ext uri="{FF2B5EF4-FFF2-40B4-BE49-F238E27FC236}">
                  <a16:creationId xmlns:a16="http://schemas.microsoft.com/office/drawing/2014/main" id="{A7C3B8C1-282D-C147-882B-7FD56A6BA4D8}"/>
                </a:ext>
              </a:extLst>
            </p:cNvPr>
            <p:cNvSpPr/>
            <p:nvPr/>
          </p:nvSpPr>
          <p:spPr>
            <a:xfrm>
              <a:off x="7624954" y="4617323"/>
              <a:ext cx="63911" cy="50537"/>
            </a:xfrm>
            <a:custGeom>
              <a:avLst/>
              <a:gdLst/>
              <a:ahLst/>
              <a:cxnLst/>
              <a:rect l="l" t="t" r="r" b="b"/>
              <a:pathLst>
                <a:path w="2375" h="1878" extrusionOk="0">
                  <a:moveTo>
                    <a:pt x="2284" y="0"/>
                  </a:moveTo>
                  <a:cubicBezTo>
                    <a:pt x="2154" y="0"/>
                    <a:pt x="1863" y="83"/>
                    <a:pt x="1599" y="206"/>
                  </a:cubicBezTo>
                  <a:cubicBezTo>
                    <a:pt x="1234" y="343"/>
                    <a:pt x="914" y="571"/>
                    <a:pt x="914" y="571"/>
                  </a:cubicBezTo>
                  <a:cubicBezTo>
                    <a:pt x="914" y="571"/>
                    <a:pt x="617" y="845"/>
                    <a:pt x="389" y="1142"/>
                  </a:cubicBezTo>
                  <a:cubicBezTo>
                    <a:pt x="161" y="1461"/>
                    <a:pt x="1" y="1849"/>
                    <a:pt x="69" y="1872"/>
                  </a:cubicBezTo>
                  <a:cubicBezTo>
                    <a:pt x="75" y="1876"/>
                    <a:pt x="81" y="1877"/>
                    <a:pt x="88" y="1877"/>
                  </a:cubicBezTo>
                  <a:cubicBezTo>
                    <a:pt x="176" y="1877"/>
                    <a:pt x="409" y="1627"/>
                    <a:pt x="663" y="1416"/>
                  </a:cubicBezTo>
                  <a:cubicBezTo>
                    <a:pt x="937" y="1188"/>
                    <a:pt x="1234" y="1005"/>
                    <a:pt x="1234" y="1005"/>
                  </a:cubicBezTo>
                  <a:cubicBezTo>
                    <a:pt x="1234" y="1005"/>
                    <a:pt x="1507" y="754"/>
                    <a:pt x="1781" y="526"/>
                  </a:cubicBezTo>
                  <a:cubicBezTo>
                    <a:pt x="2055" y="297"/>
                    <a:pt x="2375" y="115"/>
                    <a:pt x="2352" y="23"/>
                  </a:cubicBezTo>
                  <a:cubicBezTo>
                    <a:pt x="2347" y="8"/>
                    <a:pt x="2322" y="0"/>
                    <a:pt x="228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3" name="Google Shape;3710;p43">
              <a:extLst>
                <a:ext uri="{FF2B5EF4-FFF2-40B4-BE49-F238E27FC236}">
                  <a16:creationId xmlns:a16="http://schemas.microsoft.com/office/drawing/2014/main" id="{1B152C37-DC97-80F8-285C-BDDD2852D867}"/>
                </a:ext>
              </a:extLst>
            </p:cNvPr>
            <p:cNvSpPr/>
            <p:nvPr/>
          </p:nvSpPr>
          <p:spPr>
            <a:xfrm>
              <a:off x="7132958" y="4250620"/>
              <a:ext cx="246953" cy="220985"/>
            </a:xfrm>
            <a:custGeom>
              <a:avLst/>
              <a:gdLst/>
              <a:ahLst/>
              <a:cxnLst/>
              <a:rect l="l" t="t" r="r" b="b"/>
              <a:pathLst>
                <a:path w="9177" h="8212" extrusionOk="0">
                  <a:moveTo>
                    <a:pt x="252" y="1"/>
                  </a:moveTo>
                  <a:cubicBezTo>
                    <a:pt x="229" y="275"/>
                    <a:pt x="184" y="526"/>
                    <a:pt x="161" y="800"/>
                  </a:cubicBezTo>
                  <a:cubicBezTo>
                    <a:pt x="69" y="1553"/>
                    <a:pt x="1" y="2261"/>
                    <a:pt x="1" y="2877"/>
                  </a:cubicBezTo>
                  <a:cubicBezTo>
                    <a:pt x="1" y="3516"/>
                    <a:pt x="47" y="4018"/>
                    <a:pt x="92" y="4383"/>
                  </a:cubicBezTo>
                  <a:cubicBezTo>
                    <a:pt x="161" y="4749"/>
                    <a:pt x="206" y="4954"/>
                    <a:pt x="206" y="4954"/>
                  </a:cubicBezTo>
                  <a:cubicBezTo>
                    <a:pt x="206" y="4954"/>
                    <a:pt x="275" y="5159"/>
                    <a:pt x="389" y="5525"/>
                  </a:cubicBezTo>
                  <a:cubicBezTo>
                    <a:pt x="526" y="5867"/>
                    <a:pt x="754" y="6369"/>
                    <a:pt x="1188" y="6848"/>
                  </a:cubicBezTo>
                  <a:cubicBezTo>
                    <a:pt x="1599" y="7351"/>
                    <a:pt x="2238" y="7807"/>
                    <a:pt x="3014" y="8035"/>
                  </a:cubicBezTo>
                  <a:cubicBezTo>
                    <a:pt x="3355" y="8149"/>
                    <a:pt x="3734" y="8211"/>
                    <a:pt x="4119" y="8211"/>
                  </a:cubicBezTo>
                  <a:cubicBezTo>
                    <a:pt x="4583" y="8211"/>
                    <a:pt x="5055" y="8121"/>
                    <a:pt x="5479" y="7921"/>
                  </a:cubicBezTo>
                  <a:cubicBezTo>
                    <a:pt x="6255" y="7556"/>
                    <a:pt x="6871" y="6963"/>
                    <a:pt x="7351" y="6346"/>
                  </a:cubicBezTo>
                  <a:cubicBezTo>
                    <a:pt x="7830" y="5730"/>
                    <a:pt x="8172" y="5114"/>
                    <a:pt x="8446" y="4566"/>
                  </a:cubicBezTo>
                  <a:cubicBezTo>
                    <a:pt x="8720" y="3995"/>
                    <a:pt x="8903" y="3516"/>
                    <a:pt x="9017" y="3196"/>
                  </a:cubicBezTo>
                  <a:cubicBezTo>
                    <a:pt x="9131" y="2854"/>
                    <a:pt x="9177" y="2649"/>
                    <a:pt x="9154" y="2649"/>
                  </a:cubicBezTo>
                  <a:cubicBezTo>
                    <a:pt x="9153" y="2648"/>
                    <a:pt x="9152" y="2648"/>
                    <a:pt x="9152" y="2648"/>
                  </a:cubicBezTo>
                  <a:cubicBezTo>
                    <a:pt x="9101" y="2648"/>
                    <a:pt x="8849" y="3417"/>
                    <a:pt x="8264" y="4452"/>
                  </a:cubicBezTo>
                  <a:cubicBezTo>
                    <a:pt x="7967" y="4977"/>
                    <a:pt x="7602" y="5593"/>
                    <a:pt x="7122" y="6164"/>
                  </a:cubicBezTo>
                  <a:cubicBezTo>
                    <a:pt x="6643" y="6734"/>
                    <a:pt x="6050" y="7282"/>
                    <a:pt x="5319" y="7579"/>
                  </a:cubicBezTo>
                  <a:cubicBezTo>
                    <a:pt x="4958" y="7730"/>
                    <a:pt x="4572" y="7799"/>
                    <a:pt x="4194" y="7799"/>
                  </a:cubicBezTo>
                  <a:cubicBezTo>
                    <a:pt x="3831" y="7799"/>
                    <a:pt x="3475" y="7736"/>
                    <a:pt x="3151" y="7625"/>
                  </a:cubicBezTo>
                  <a:cubicBezTo>
                    <a:pt x="2466" y="7373"/>
                    <a:pt x="1918" y="6963"/>
                    <a:pt x="1553" y="6529"/>
                  </a:cubicBezTo>
                  <a:cubicBezTo>
                    <a:pt x="1188" y="6095"/>
                    <a:pt x="1005" y="5639"/>
                    <a:pt x="891" y="5342"/>
                  </a:cubicBezTo>
                  <a:cubicBezTo>
                    <a:pt x="777" y="5022"/>
                    <a:pt x="731" y="4817"/>
                    <a:pt x="731" y="4817"/>
                  </a:cubicBezTo>
                  <a:cubicBezTo>
                    <a:pt x="731" y="4817"/>
                    <a:pt x="686" y="4634"/>
                    <a:pt x="617" y="4315"/>
                  </a:cubicBezTo>
                  <a:cubicBezTo>
                    <a:pt x="572" y="3973"/>
                    <a:pt x="503" y="3493"/>
                    <a:pt x="503" y="2877"/>
                  </a:cubicBezTo>
                  <a:cubicBezTo>
                    <a:pt x="480" y="2283"/>
                    <a:pt x="526" y="1599"/>
                    <a:pt x="594" y="845"/>
                  </a:cubicBezTo>
                  <a:cubicBezTo>
                    <a:pt x="617" y="754"/>
                    <a:pt x="617" y="663"/>
                    <a:pt x="617" y="549"/>
                  </a:cubicBezTo>
                  <a:lnTo>
                    <a:pt x="640" y="480"/>
                  </a:lnTo>
                  <a:lnTo>
                    <a:pt x="708" y="480"/>
                  </a:lnTo>
                  <a:lnTo>
                    <a:pt x="1005" y="526"/>
                  </a:lnTo>
                  <a:cubicBezTo>
                    <a:pt x="1393" y="549"/>
                    <a:pt x="1781" y="617"/>
                    <a:pt x="2192" y="686"/>
                  </a:cubicBezTo>
                  <a:cubicBezTo>
                    <a:pt x="2580" y="777"/>
                    <a:pt x="2968" y="845"/>
                    <a:pt x="3379" y="914"/>
                  </a:cubicBezTo>
                  <a:cubicBezTo>
                    <a:pt x="3767" y="982"/>
                    <a:pt x="4178" y="1005"/>
                    <a:pt x="4543" y="1051"/>
                  </a:cubicBezTo>
                  <a:cubicBezTo>
                    <a:pt x="5319" y="1097"/>
                    <a:pt x="6027" y="1097"/>
                    <a:pt x="6620" y="1119"/>
                  </a:cubicBezTo>
                  <a:cubicBezTo>
                    <a:pt x="7697" y="1160"/>
                    <a:pt x="8449" y="1309"/>
                    <a:pt x="8601" y="1309"/>
                  </a:cubicBezTo>
                  <a:cubicBezTo>
                    <a:pt x="8619" y="1309"/>
                    <a:pt x="8629" y="1307"/>
                    <a:pt x="8629" y="1302"/>
                  </a:cubicBezTo>
                  <a:cubicBezTo>
                    <a:pt x="8629" y="1279"/>
                    <a:pt x="8446" y="1233"/>
                    <a:pt x="8104" y="1142"/>
                  </a:cubicBezTo>
                  <a:cubicBezTo>
                    <a:pt x="7762" y="1051"/>
                    <a:pt x="7237" y="982"/>
                    <a:pt x="6643" y="914"/>
                  </a:cubicBezTo>
                  <a:cubicBezTo>
                    <a:pt x="6027" y="868"/>
                    <a:pt x="5319" y="823"/>
                    <a:pt x="4566" y="754"/>
                  </a:cubicBezTo>
                  <a:cubicBezTo>
                    <a:pt x="4201" y="686"/>
                    <a:pt x="3813" y="663"/>
                    <a:pt x="3425" y="572"/>
                  </a:cubicBezTo>
                  <a:cubicBezTo>
                    <a:pt x="3037" y="503"/>
                    <a:pt x="2649" y="412"/>
                    <a:pt x="2261" y="320"/>
                  </a:cubicBezTo>
                  <a:cubicBezTo>
                    <a:pt x="1850" y="229"/>
                    <a:pt x="1462" y="138"/>
                    <a:pt x="1051" y="115"/>
                  </a:cubicBezTo>
                  <a:cubicBezTo>
                    <a:pt x="777" y="69"/>
                    <a:pt x="503" y="47"/>
                    <a:pt x="2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4" name="Google Shape;3711;p43">
              <a:extLst>
                <a:ext uri="{FF2B5EF4-FFF2-40B4-BE49-F238E27FC236}">
                  <a16:creationId xmlns:a16="http://schemas.microsoft.com/office/drawing/2014/main" id="{E7B1F30C-FEDB-3808-D2AC-1FDA0EFC0912}"/>
                </a:ext>
              </a:extLst>
            </p:cNvPr>
            <p:cNvSpPr/>
            <p:nvPr/>
          </p:nvSpPr>
          <p:spPr>
            <a:xfrm>
              <a:off x="6990470" y="3823074"/>
              <a:ext cx="254326" cy="457039"/>
            </a:xfrm>
            <a:custGeom>
              <a:avLst/>
              <a:gdLst/>
              <a:ahLst/>
              <a:cxnLst/>
              <a:rect l="l" t="t" r="r" b="b"/>
              <a:pathLst>
                <a:path w="9451" h="16984" extrusionOk="0">
                  <a:moveTo>
                    <a:pt x="9443" y="0"/>
                  </a:moveTo>
                  <a:cubicBezTo>
                    <a:pt x="9407" y="0"/>
                    <a:pt x="9274" y="135"/>
                    <a:pt x="9062" y="368"/>
                  </a:cubicBezTo>
                  <a:cubicBezTo>
                    <a:pt x="8834" y="619"/>
                    <a:pt x="8491" y="938"/>
                    <a:pt x="8172" y="1418"/>
                  </a:cubicBezTo>
                  <a:cubicBezTo>
                    <a:pt x="7464" y="2331"/>
                    <a:pt x="6780" y="3723"/>
                    <a:pt x="6300" y="5184"/>
                  </a:cubicBezTo>
                  <a:cubicBezTo>
                    <a:pt x="5798" y="6622"/>
                    <a:pt x="5433" y="8128"/>
                    <a:pt x="5205" y="9224"/>
                  </a:cubicBezTo>
                  <a:cubicBezTo>
                    <a:pt x="4954" y="10342"/>
                    <a:pt x="4794" y="11073"/>
                    <a:pt x="4794" y="11073"/>
                  </a:cubicBezTo>
                  <a:cubicBezTo>
                    <a:pt x="4794" y="11073"/>
                    <a:pt x="4748" y="11278"/>
                    <a:pt x="4680" y="11598"/>
                  </a:cubicBezTo>
                  <a:cubicBezTo>
                    <a:pt x="4611" y="11917"/>
                    <a:pt x="4520" y="12374"/>
                    <a:pt x="4360" y="12922"/>
                  </a:cubicBezTo>
                  <a:cubicBezTo>
                    <a:pt x="4246" y="13492"/>
                    <a:pt x="4041" y="14109"/>
                    <a:pt x="3835" y="14793"/>
                  </a:cubicBezTo>
                  <a:cubicBezTo>
                    <a:pt x="3721" y="15136"/>
                    <a:pt x="3630" y="15478"/>
                    <a:pt x="3470" y="15798"/>
                  </a:cubicBezTo>
                  <a:cubicBezTo>
                    <a:pt x="3333" y="16117"/>
                    <a:pt x="3128" y="16391"/>
                    <a:pt x="2831" y="16505"/>
                  </a:cubicBezTo>
                  <a:cubicBezTo>
                    <a:pt x="2628" y="16592"/>
                    <a:pt x="2407" y="16624"/>
                    <a:pt x="2185" y="16624"/>
                  </a:cubicBezTo>
                  <a:cubicBezTo>
                    <a:pt x="2057" y="16624"/>
                    <a:pt x="1929" y="16613"/>
                    <a:pt x="1804" y="16596"/>
                  </a:cubicBezTo>
                  <a:cubicBezTo>
                    <a:pt x="1461" y="16528"/>
                    <a:pt x="1119" y="16414"/>
                    <a:pt x="868" y="16231"/>
                  </a:cubicBezTo>
                  <a:lnTo>
                    <a:pt x="708" y="16072"/>
                  </a:lnTo>
                  <a:cubicBezTo>
                    <a:pt x="662" y="16003"/>
                    <a:pt x="617" y="15935"/>
                    <a:pt x="571" y="15866"/>
                  </a:cubicBezTo>
                  <a:cubicBezTo>
                    <a:pt x="480" y="15729"/>
                    <a:pt x="434" y="15569"/>
                    <a:pt x="366" y="15432"/>
                  </a:cubicBezTo>
                  <a:cubicBezTo>
                    <a:pt x="274" y="15136"/>
                    <a:pt x="252" y="14839"/>
                    <a:pt x="252" y="14565"/>
                  </a:cubicBezTo>
                  <a:cubicBezTo>
                    <a:pt x="274" y="13994"/>
                    <a:pt x="388" y="13538"/>
                    <a:pt x="480" y="13218"/>
                  </a:cubicBezTo>
                  <a:cubicBezTo>
                    <a:pt x="548" y="12899"/>
                    <a:pt x="594" y="12716"/>
                    <a:pt x="571" y="12716"/>
                  </a:cubicBezTo>
                  <a:cubicBezTo>
                    <a:pt x="571" y="12715"/>
                    <a:pt x="571" y="12714"/>
                    <a:pt x="570" y="12714"/>
                  </a:cubicBezTo>
                  <a:cubicBezTo>
                    <a:pt x="561" y="12714"/>
                    <a:pt x="473" y="12894"/>
                    <a:pt x="366" y="13196"/>
                  </a:cubicBezTo>
                  <a:cubicBezTo>
                    <a:pt x="252" y="13515"/>
                    <a:pt x="92" y="13972"/>
                    <a:pt x="46" y="14542"/>
                  </a:cubicBezTo>
                  <a:cubicBezTo>
                    <a:pt x="0" y="15136"/>
                    <a:pt x="115" y="15889"/>
                    <a:pt x="685" y="16460"/>
                  </a:cubicBezTo>
                  <a:cubicBezTo>
                    <a:pt x="982" y="16711"/>
                    <a:pt x="1347" y="16848"/>
                    <a:pt x="1758" y="16939"/>
                  </a:cubicBezTo>
                  <a:cubicBezTo>
                    <a:pt x="1919" y="16967"/>
                    <a:pt x="2083" y="16984"/>
                    <a:pt x="2250" y="16984"/>
                  </a:cubicBezTo>
                  <a:cubicBezTo>
                    <a:pt x="2486" y="16984"/>
                    <a:pt x="2727" y="16951"/>
                    <a:pt x="2968" y="16870"/>
                  </a:cubicBezTo>
                  <a:cubicBezTo>
                    <a:pt x="3401" y="16711"/>
                    <a:pt x="3675" y="16323"/>
                    <a:pt x="3858" y="15980"/>
                  </a:cubicBezTo>
                  <a:cubicBezTo>
                    <a:pt x="4041" y="15615"/>
                    <a:pt x="4132" y="15250"/>
                    <a:pt x="4246" y="14930"/>
                  </a:cubicBezTo>
                  <a:cubicBezTo>
                    <a:pt x="4474" y="14245"/>
                    <a:pt x="4702" y="13606"/>
                    <a:pt x="4839" y="13059"/>
                  </a:cubicBezTo>
                  <a:cubicBezTo>
                    <a:pt x="4999" y="12511"/>
                    <a:pt x="5113" y="12031"/>
                    <a:pt x="5182" y="11712"/>
                  </a:cubicBezTo>
                  <a:cubicBezTo>
                    <a:pt x="5273" y="11392"/>
                    <a:pt x="5319" y="11187"/>
                    <a:pt x="5319" y="11187"/>
                  </a:cubicBezTo>
                  <a:cubicBezTo>
                    <a:pt x="5319" y="11187"/>
                    <a:pt x="5456" y="10456"/>
                    <a:pt x="5684" y="9338"/>
                  </a:cubicBezTo>
                  <a:cubicBezTo>
                    <a:pt x="5889" y="8220"/>
                    <a:pt x="6209" y="6736"/>
                    <a:pt x="6643" y="5298"/>
                  </a:cubicBezTo>
                  <a:cubicBezTo>
                    <a:pt x="7099" y="3860"/>
                    <a:pt x="7693" y="2468"/>
                    <a:pt x="8354" y="1532"/>
                  </a:cubicBezTo>
                  <a:cubicBezTo>
                    <a:pt x="8628" y="1052"/>
                    <a:pt x="8948" y="710"/>
                    <a:pt x="9153" y="436"/>
                  </a:cubicBezTo>
                  <a:cubicBezTo>
                    <a:pt x="9359" y="162"/>
                    <a:pt x="9450" y="3"/>
                    <a:pt x="9450" y="3"/>
                  </a:cubicBezTo>
                  <a:cubicBezTo>
                    <a:pt x="9448" y="1"/>
                    <a:pt x="9446" y="0"/>
                    <a:pt x="9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5" name="Google Shape;3712;p43">
              <a:extLst>
                <a:ext uri="{FF2B5EF4-FFF2-40B4-BE49-F238E27FC236}">
                  <a16:creationId xmlns:a16="http://schemas.microsoft.com/office/drawing/2014/main" id="{24D1A419-B323-B66A-200D-826BC6B2D16B}"/>
                </a:ext>
              </a:extLst>
            </p:cNvPr>
            <p:cNvSpPr/>
            <p:nvPr/>
          </p:nvSpPr>
          <p:spPr>
            <a:xfrm>
              <a:off x="7366375" y="3836636"/>
              <a:ext cx="116117" cy="494014"/>
            </a:xfrm>
            <a:custGeom>
              <a:avLst/>
              <a:gdLst/>
              <a:ahLst/>
              <a:cxnLst/>
              <a:rect l="l" t="t" r="r" b="b"/>
              <a:pathLst>
                <a:path w="4315" h="18358" extrusionOk="0">
                  <a:moveTo>
                    <a:pt x="3972" y="1"/>
                  </a:moveTo>
                  <a:lnTo>
                    <a:pt x="3972" y="1"/>
                  </a:lnTo>
                  <a:cubicBezTo>
                    <a:pt x="3972" y="1"/>
                    <a:pt x="3812" y="138"/>
                    <a:pt x="3561" y="434"/>
                  </a:cubicBezTo>
                  <a:cubicBezTo>
                    <a:pt x="3333" y="731"/>
                    <a:pt x="3036" y="1188"/>
                    <a:pt x="2740" y="1758"/>
                  </a:cubicBezTo>
                  <a:cubicBezTo>
                    <a:pt x="2169" y="2922"/>
                    <a:pt x="1667" y="4566"/>
                    <a:pt x="1233" y="6209"/>
                  </a:cubicBezTo>
                  <a:cubicBezTo>
                    <a:pt x="1028" y="7031"/>
                    <a:pt x="799" y="7853"/>
                    <a:pt x="617" y="8651"/>
                  </a:cubicBezTo>
                  <a:cubicBezTo>
                    <a:pt x="434" y="9428"/>
                    <a:pt x="297" y="10158"/>
                    <a:pt x="206" y="10797"/>
                  </a:cubicBezTo>
                  <a:cubicBezTo>
                    <a:pt x="1" y="12075"/>
                    <a:pt x="1" y="12943"/>
                    <a:pt x="1" y="12943"/>
                  </a:cubicBezTo>
                  <a:cubicBezTo>
                    <a:pt x="1" y="12943"/>
                    <a:pt x="1" y="13171"/>
                    <a:pt x="1" y="13559"/>
                  </a:cubicBezTo>
                  <a:cubicBezTo>
                    <a:pt x="1" y="13741"/>
                    <a:pt x="23" y="13970"/>
                    <a:pt x="46" y="14244"/>
                  </a:cubicBezTo>
                  <a:cubicBezTo>
                    <a:pt x="46" y="14381"/>
                    <a:pt x="69" y="14518"/>
                    <a:pt x="69" y="14655"/>
                  </a:cubicBezTo>
                  <a:cubicBezTo>
                    <a:pt x="115" y="14814"/>
                    <a:pt x="137" y="14974"/>
                    <a:pt x="160" y="15134"/>
                  </a:cubicBezTo>
                  <a:cubicBezTo>
                    <a:pt x="206" y="15294"/>
                    <a:pt x="229" y="15453"/>
                    <a:pt x="252" y="15636"/>
                  </a:cubicBezTo>
                  <a:cubicBezTo>
                    <a:pt x="297" y="15796"/>
                    <a:pt x="366" y="15978"/>
                    <a:pt x="411" y="16161"/>
                  </a:cubicBezTo>
                  <a:cubicBezTo>
                    <a:pt x="548" y="16526"/>
                    <a:pt x="708" y="16891"/>
                    <a:pt x="936" y="17257"/>
                  </a:cubicBezTo>
                  <a:cubicBezTo>
                    <a:pt x="1165" y="17622"/>
                    <a:pt x="1507" y="17941"/>
                    <a:pt x="1918" y="18147"/>
                  </a:cubicBezTo>
                  <a:cubicBezTo>
                    <a:pt x="2123" y="18261"/>
                    <a:pt x="2352" y="18329"/>
                    <a:pt x="2603" y="18352"/>
                  </a:cubicBezTo>
                  <a:cubicBezTo>
                    <a:pt x="2640" y="18356"/>
                    <a:pt x="2678" y="18358"/>
                    <a:pt x="2717" y="18358"/>
                  </a:cubicBezTo>
                  <a:cubicBezTo>
                    <a:pt x="2919" y="18358"/>
                    <a:pt x="3142" y="18307"/>
                    <a:pt x="3333" y="18192"/>
                  </a:cubicBezTo>
                  <a:cubicBezTo>
                    <a:pt x="3767" y="17896"/>
                    <a:pt x="3926" y="17416"/>
                    <a:pt x="3995" y="16960"/>
                  </a:cubicBezTo>
                  <a:cubicBezTo>
                    <a:pt x="4041" y="16526"/>
                    <a:pt x="4018" y="16115"/>
                    <a:pt x="3995" y="15704"/>
                  </a:cubicBezTo>
                  <a:cubicBezTo>
                    <a:pt x="3972" y="15316"/>
                    <a:pt x="3972" y="14951"/>
                    <a:pt x="4018" y="14586"/>
                  </a:cubicBezTo>
                  <a:cubicBezTo>
                    <a:pt x="4063" y="14221"/>
                    <a:pt x="4086" y="13856"/>
                    <a:pt x="4132" y="13536"/>
                  </a:cubicBezTo>
                  <a:cubicBezTo>
                    <a:pt x="4178" y="12920"/>
                    <a:pt x="4246" y="12372"/>
                    <a:pt x="4269" y="12007"/>
                  </a:cubicBezTo>
                  <a:cubicBezTo>
                    <a:pt x="4292" y="11642"/>
                    <a:pt x="4315" y="11413"/>
                    <a:pt x="4292" y="11413"/>
                  </a:cubicBezTo>
                  <a:cubicBezTo>
                    <a:pt x="4269" y="11413"/>
                    <a:pt x="4223" y="11619"/>
                    <a:pt x="4155" y="11984"/>
                  </a:cubicBezTo>
                  <a:cubicBezTo>
                    <a:pt x="4109" y="12372"/>
                    <a:pt x="4018" y="12897"/>
                    <a:pt x="3926" y="13536"/>
                  </a:cubicBezTo>
                  <a:cubicBezTo>
                    <a:pt x="3881" y="13833"/>
                    <a:pt x="3835" y="14175"/>
                    <a:pt x="3767" y="14540"/>
                  </a:cubicBezTo>
                  <a:cubicBezTo>
                    <a:pt x="3698" y="14906"/>
                    <a:pt x="3675" y="15316"/>
                    <a:pt x="3698" y="15727"/>
                  </a:cubicBezTo>
                  <a:cubicBezTo>
                    <a:pt x="3698" y="16115"/>
                    <a:pt x="3721" y="16526"/>
                    <a:pt x="3653" y="16914"/>
                  </a:cubicBezTo>
                  <a:cubicBezTo>
                    <a:pt x="3607" y="17302"/>
                    <a:pt x="3424" y="17690"/>
                    <a:pt x="3128" y="17873"/>
                  </a:cubicBezTo>
                  <a:cubicBezTo>
                    <a:pt x="3014" y="17943"/>
                    <a:pt x="2888" y="17972"/>
                    <a:pt x="2757" y="17972"/>
                  </a:cubicBezTo>
                  <a:cubicBezTo>
                    <a:pt x="2544" y="17972"/>
                    <a:pt x="2321" y="17894"/>
                    <a:pt x="2123" y="17782"/>
                  </a:cubicBezTo>
                  <a:cubicBezTo>
                    <a:pt x="1781" y="17599"/>
                    <a:pt x="1507" y="17325"/>
                    <a:pt x="1302" y="17006"/>
                  </a:cubicBezTo>
                  <a:cubicBezTo>
                    <a:pt x="1119" y="16709"/>
                    <a:pt x="982" y="16344"/>
                    <a:pt x="868" y="16024"/>
                  </a:cubicBezTo>
                  <a:cubicBezTo>
                    <a:pt x="822" y="15841"/>
                    <a:pt x="777" y="15682"/>
                    <a:pt x="731" y="15522"/>
                  </a:cubicBezTo>
                  <a:cubicBezTo>
                    <a:pt x="708" y="15362"/>
                    <a:pt x="685" y="15202"/>
                    <a:pt x="662" y="15043"/>
                  </a:cubicBezTo>
                  <a:cubicBezTo>
                    <a:pt x="617" y="14883"/>
                    <a:pt x="594" y="14746"/>
                    <a:pt x="571" y="14609"/>
                  </a:cubicBezTo>
                  <a:cubicBezTo>
                    <a:pt x="571" y="14449"/>
                    <a:pt x="571" y="14312"/>
                    <a:pt x="548" y="14198"/>
                  </a:cubicBezTo>
                  <a:cubicBezTo>
                    <a:pt x="548" y="13947"/>
                    <a:pt x="526" y="13719"/>
                    <a:pt x="526" y="13536"/>
                  </a:cubicBezTo>
                  <a:cubicBezTo>
                    <a:pt x="526" y="13171"/>
                    <a:pt x="526" y="12965"/>
                    <a:pt x="526" y="12965"/>
                  </a:cubicBezTo>
                  <a:cubicBezTo>
                    <a:pt x="526" y="12965"/>
                    <a:pt x="526" y="12121"/>
                    <a:pt x="685" y="10866"/>
                  </a:cubicBezTo>
                  <a:cubicBezTo>
                    <a:pt x="754" y="10249"/>
                    <a:pt x="891" y="9519"/>
                    <a:pt x="1050" y="8743"/>
                  </a:cubicBezTo>
                  <a:cubicBezTo>
                    <a:pt x="1210" y="7967"/>
                    <a:pt x="1416" y="7145"/>
                    <a:pt x="1621" y="6300"/>
                  </a:cubicBezTo>
                  <a:cubicBezTo>
                    <a:pt x="1986" y="4657"/>
                    <a:pt x="2420" y="3014"/>
                    <a:pt x="2945" y="1850"/>
                  </a:cubicBezTo>
                  <a:cubicBezTo>
                    <a:pt x="3424" y="663"/>
                    <a:pt x="4018" y="24"/>
                    <a:pt x="39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6" name="Google Shape;3713;p43">
              <a:extLst>
                <a:ext uri="{FF2B5EF4-FFF2-40B4-BE49-F238E27FC236}">
                  <a16:creationId xmlns:a16="http://schemas.microsoft.com/office/drawing/2014/main" id="{50D5967B-4421-BE8C-EF43-40E8F6D7CBE7}"/>
                </a:ext>
              </a:extLst>
            </p:cNvPr>
            <p:cNvSpPr/>
            <p:nvPr/>
          </p:nvSpPr>
          <p:spPr>
            <a:xfrm>
              <a:off x="7035921" y="4065022"/>
              <a:ext cx="52232" cy="90471"/>
            </a:xfrm>
            <a:custGeom>
              <a:avLst/>
              <a:gdLst/>
              <a:ahLst/>
              <a:cxnLst/>
              <a:rect l="l" t="t" r="r" b="b"/>
              <a:pathLst>
                <a:path w="1941" h="3362" extrusionOk="0">
                  <a:moveTo>
                    <a:pt x="1549" y="0"/>
                  </a:moveTo>
                  <a:cubicBezTo>
                    <a:pt x="1307" y="0"/>
                    <a:pt x="1016" y="308"/>
                    <a:pt x="845" y="735"/>
                  </a:cubicBezTo>
                  <a:cubicBezTo>
                    <a:pt x="685" y="1192"/>
                    <a:pt x="754" y="1602"/>
                    <a:pt x="1005" y="1671"/>
                  </a:cubicBezTo>
                  <a:cubicBezTo>
                    <a:pt x="1021" y="1674"/>
                    <a:pt x="1037" y="1675"/>
                    <a:pt x="1054" y="1675"/>
                  </a:cubicBezTo>
                  <a:cubicBezTo>
                    <a:pt x="1299" y="1675"/>
                    <a:pt x="1608" y="1368"/>
                    <a:pt x="1758" y="941"/>
                  </a:cubicBezTo>
                  <a:cubicBezTo>
                    <a:pt x="1941" y="484"/>
                    <a:pt x="1872" y="73"/>
                    <a:pt x="1598" y="5"/>
                  </a:cubicBezTo>
                  <a:cubicBezTo>
                    <a:pt x="1582" y="2"/>
                    <a:pt x="1566" y="0"/>
                    <a:pt x="1549" y="0"/>
                  </a:cubicBezTo>
                  <a:close/>
                  <a:moveTo>
                    <a:pt x="615" y="2167"/>
                  </a:moveTo>
                  <a:cubicBezTo>
                    <a:pt x="441" y="2167"/>
                    <a:pt x="240" y="2385"/>
                    <a:pt x="115" y="2698"/>
                  </a:cubicBezTo>
                  <a:cubicBezTo>
                    <a:pt x="1" y="3018"/>
                    <a:pt x="46" y="3314"/>
                    <a:pt x="229" y="3360"/>
                  </a:cubicBezTo>
                  <a:cubicBezTo>
                    <a:pt x="237" y="3361"/>
                    <a:pt x="246" y="3362"/>
                    <a:pt x="254" y="3362"/>
                  </a:cubicBezTo>
                  <a:cubicBezTo>
                    <a:pt x="434" y="3362"/>
                    <a:pt x="668" y="3140"/>
                    <a:pt x="777" y="2835"/>
                  </a:cubicBezTo>
                  <a:cubicBezTo>
                    <a:pt x="891" y="2515"/>
                    <a:pt x="845" y="2219"/>
                    <a:pt x="662" y="2173"/>
                  </a:cubicBezTo>
                  <a:cubicBezTo>
                    <a:pt x="647" y="2169"/>
                    <a:pt x="631" y="2167"/>
                    <a:pt x="615" y="216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7" name="Google Shape;3714;p43">
              <a:extLst>
                <a:ext uri="{FF2B5EF4-FFF2-40B4-BE49-F238E27FC236}">
                  <a16:creationId xmlns:a16="http://schemas.microsoft.com/office/drawing/2014/main" id="{8837E8D3-3666-1731-CDB2-C66C8CD22B03}"/>
                </a:ext>
              </a:extLst>
            </p:cNvPr>
            <p:cNvSpPr/>
            <p:nvPr/>
          </p:nvSpPr>
          <p:spPr>
            <a:xfrm>
              <a:off x="6515051" y="4454302"/>
              <a:ext cx="52232" cy="90122"/>
            </a:xfrm>
            <a:custGeom>
              <a:avLst/>
              <a:gdLst/>
              <a:ahLst/>
              <a:cxnLst/>
              <a:rect l="l" t="t" r="r" b="b"/>
              <a:pathLst>
                <a:path w="1941" h="3349" extrusionOk="0">
                  <a:moveTo>
                    <a:pt x="1551" y="1"/>
                  </a:moveTo>
                  <a:cubicBezTo>
                    <a:pt x="1309" y="1"/>
                    <a:pt x="1011" y="302"/>
                    <a:pt x="845" y="717"/>
                  </a:cubicBezTo>
                  <a:cubicBezTo>
                    <a:pt x="685" y="1174"/>
                    <a:pt x="754" y="1585"/>
                    <a:pt x="1005" y="1653"/>
                  </a:cubicBezTo>
                  <a:cubicBezTo>
                    <a:pt x="1021" y="1656"/>
                    <a:pt x="1037" y="1658"/>
                    <a:pt x="1054" y="1658"/>
                  </a:cubicBezTo>
                  <a:cubicBezTo>
                    <a:pt x="1299" y="1658"/>
                    <a:pt x="1609" y="1350"/>
                    <a:pt x="1758" y="923"/>
                  </a:cubicBezTo>
                  <a:cubicBezTo>
                    <a:pt x="1941" y="489"/>
                    <a:pt x="1872" y="78"/>
                    <a:pt x="1621" y="10"/>
                  </a:cubicBezTo>
                  <a:cubicBezTo>
                    <a:pt x="1598" y="4"/>
                    <a:pt x="1575" y="1"/>
                    <a:pt x="1551" y="1"/>
                  </a:cubicBezTo>
                  <a:close/>
                  <a:moveTo>
                    <a:pt x="615" y="2172"/>
                  </a:moveTo>
                  <a:cubicBezTo>
                    <a:pt x="441" y="2172"/>
                    <a:pt x="240" y="2388"/>
                    <a:pt x="115" y="2680"/>
                  </a:cubicBezTo>
                  <a:cubicBezTo>
                    <a:pt x="1" y="3000"/>
                    <a:pt x="46" y="3297"/>
                    <a:pt x="229" y="3342"/>
                  </a:cubicBezTo>
                  <a:cubicBezTo>
                    <a:pt x="245" y="3346"/>
                    <a:pt x="261" y="3348"/>
                    <a:pt x="277" y="3348"/>
                  </a:cubicBezTo>
                  <a:cubicBezTo>
                    <a:pt x="454" y="3348"/>
                    <a:pt x="672" y="3132"/>
                    <a:pt x="777" y="2840"/>
                  </a:cubicBezTo>
                  <a:cubicBezTo>
                    <a:pt x="891" y="2498"/>
                    <a:pt x="845" y="2201"/>
                    <a:pt x="663" y="2178"/>
                  </a:cubicBezTo>
                  <a:cubicBezTo>
                    <a:pt x="647" y="2174"/>
                    <a:pt x="631" y="2172"/>
                    <a:pt x="615" y="217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8" name="Google Shape;3715;p43">
              <a:extLst>
                <a:ext uri="{FF2B5EF4-FFF2-40B4-BE49-F238E27FC236}">
                  <a16:creationId xmlns:a16="http://schemas.microsoft.com/office/drawing/2014/main" id="{D889A852-7272-B7E1-C8A7-5BDF0FC81EC3}"/>
                </a:ext>
              </a:extLst>
            </p:cNvPr>
            <p:cNvSpPr/>
            <p:nvPr/>
          </p:nvSpPr>
          <p:spPr>
            <a:xfrm>
              <a:off x="8164876" y="4464151"/>
              <a:ext cx="2960" cy="1480"/>
            </a:xfrm>
            <a:custGeom>
              <a:avLst/>
              <a:gdLst/>
              <a:ahLst/>
              <a:cxnLst/>
              <a:rect l="l" t="t" r="r" b="b"/>
              <a:pathLst>
                <a:path w="110" h="55" extrusionOk="0">
                  <a:moveTo>
                    <a:pt x="102" y="0"/>
                  </a:moveTo>
                  <a:cubicBezTo>
                    <a:pt x="96" y="0"/>
                    <a:pt x="62" y="11"/>
                    <a:pt x="0" y="32"/>
                  </a:cubicBezTo>
                  <a:cubicBezTo>
                    <a:pt x="0" y="55"/>
                    <a:pt x="0" y="55"/>
                    <a:pt x="0" y="55"/>
                  </a:cubicBezTo>
                  <a:cubicBezTo>
                    <a:pt x="76" y="17"/>
                    <a:pt x="110" y="0"/>
                    <a:pt x="102"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4083" name="Table 4082">
            <a:extLst>
              <a:ext uri="{FF2B5EF4-FFF2-40B4-BE49-F238E27FC236}">
                <a16:creationId xmlns:a16="http://schemas.microsoft.com/office/drawing/2014/main" id="{C500F202-BE93-4256-7A51-8C49C863A53E}"/>
              </a:ext>
            </a:extLst>
          </p:cNvPr>
          <p:cNvGraphicFramePr>
            <a:graphicFrameLocks noGrp="1"/>
          </p:cNvGraphicFramePr>
          <p:nvPr>
            <p:extLst>
              <p:ext uri="{D42A27DB-BD31-4B8C-83A1-F6EECF244321}">
                <p14:modId xmlns:p14="http://schemas.microsoft.com/office/powerpoint/2010/main" val="4007262536"/>
              </p:ext>
            </p:extLst>
          </p:nvPr>
        </p:nvGraphicFramePr>
        <p:xfrm>
          <a:off x="9341006" y="826909"/>
          <a:ext cx="812800" cy="4356304"/>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568590494"/>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3955251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84440453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770462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3838270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77107571"/>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2522774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7193191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62915581"/>
                  </a:ext>
                </a:extLst>
              </a:tr>
            </a:tbl>
          </a:graphicData>
        </a:graphic>
      </p:graphicFrame>
      <p:graphicFrame>
        <p:nvGraphicFramePr>
          <p:cNvPr id="4085" name="Table 4084">
            <a:extLst>
              <a:ext uri="{FF2B5EF4-FFF2-40B4-BE49-F238E27FC236}">
                <a16:creationId xmlns:a16="http://schemas.microsoft.com/office/drawing/2014/main" id="{F39935B7-A588-A875-BF0F-56E274CAA29C}"/>
              </a:ext>
            </a:extLst>
          </p:cNvPr>
          <p:cNvGraphicFramePr>
            <a:graphicFrameLocks noGrp="1"/>
          </p:cNvGraphicFramePr>
          <p:nvPr>
            <p:extLst>
              <p:ext uri="{D42A27DB-BD31-4B8C-83A1-F6EECF244321}">
                <p14:modId xmlns:p14="http://schemas.microsoft.com/office/powerpoint/2010/main" val="709141344"/>
              </p:ext>
            </p:extLst>
          </p:nvPr>
        </p:nvGraphicFramePr>
        <p:xfrm>
          <a:off x="8517223" y="828934"/>
          <a:ext cx="812800" cy="4356304"/>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754890263"/>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8046838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Â</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4146881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U</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50509083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88624253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819643956"/>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Ủ</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81631434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4242039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Ề</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2940719"/>
                  </a:ext>
                </a:extLst>
              </a:tr>
            </a:tbl>
          </a:graphicData>
        </a:graphic>
      </p:graphicFrame>
      <p:graphicFrame>
        <p:nvGraphicFramePr>
          <p:cNvPr id="4086" name="Table 4085">
            <a:extLst>
              <a:ext uri="{FF2B5EF4-FFF2-40B4-BE49-F238E27FC236}">
                <a16:creationId xmlns:a16="http://schemas.microsoft.com/office/drawing/2014/main" id="{8E0B515A-24D4-35EE-9C00-77F97837E3A4}"/>
              </a:ext>
            </a:extLst>
          </p:cNvPr>
          <p:cNvGraphicFramePr>
            <a:graphicFrameLocks noGrp="1"/>
          </p:cNvGraphicFramePr>
          <p:nvPr>
            <p:extLst>
              <p:ext uri="{D42A27DB-BD31-4B8C-83A1-F6EECF244321}">
                <p14:modId xmlns:p14="http://schemas.microsoft.com/office/powerpoint/2010/main" val="2825275349"/>
              </p:ext>
            </p:extLst>
          </p:nvPr>
        </p:nvGraphicFramePr>
        <p:xfrm>
          <a:off x="7716910" y="823986"/>
          <a:ext cx="812800" cy="3811766"/>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58104302"/>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1304631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Ă</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25423963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37650701"/>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7039205"/>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Ạ</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77618773"/>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26174901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625434929"/>
                  </a:ext>
                </a:extLst>
              </a:tr>
            </a:tbl>
          </a:graphicData>
        </a:graphic>
      </p:graphicFrame>
      <p:graphicFrame>
        <p:nvGraphicFramePr>
          <p:cNvPr id="4087" name="Table 4086">
            <a:extLst>
              <a:ext uri="{FF2B5EF4-FFF2-40B4-BE49-F238E27FC236}">
                <a16:creationId xmlns:a16="http://schemas.microsoft.com/office/drawing/2014/main" id="{9974684C-083E-3B63-179F-63D7341C890C}"/>
              </a:ext>
            </a:extLst>
          </p:cNvPr>
          <p:cNvGraphicFramePr>
            <a:graphicFrameLocks noGrp="1"/>
          </p:cNvGraphicFramePr>
          <p:nvPr>
            <p:extLst>
              <p:ext uri="{D42A27DB-BD31-4B8C-83A1-F6EECF244321}">
                <p14:modId xmlns:p14="http://schemas.microsoft.com/office/powerpoint/2010/main" val="3552492562"/>
              </p:ext>
            </p:extLst>
          </p:nvPr>
        </p:nvGraphicFramePr>
        <p:xfrm>
          <a:off x="3650803" y="5155698"/>
          <a:ext cx="6502400" cy="544538"/>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205214792"/>
                    </a:ext>
                  </a:extLst>
                </a:gridCol>
                <a:gridCol w="812800">
                  <a:extLst>
                    <a:ext uri="{9D8B030D-6E8A-4147-A177-3AD203B41FA5}">
                      <a16:colId xmlns:a16="http://schemas.microsoft.com/office/drawing/2014/main" val="2139539989"/>
                    </a:ext>
                  </a:extLst>
                </a:gridCol>
                <a:gridCol w="812800">
                  <a:extLst>
                    <a:ext uri="{9D8B030D-6E8A-4147-A177-3AD203B41FA5}">
                      <a16:colId xmlns:a16="http://schemas.microsoft.com/office/drawing/2014/main" val="1502215915"/>
                    </a:ext>
                  </a:extLst>
                </a:gridCol>
                <a:gridCol w="812800">
                  <a:extLst>
                    <a:ext uri="{9D8B030D-6E8A-4147-A177-3AD203B41FA5}">
                      <a16:colId xmlns:a16="http://schemas.microsoft.com/office/drawing/2014/main" val="435904238"/>
                    </a:ext>
                  </a:extLst>
                </a:gridCol>
                <a:gridCol w="812800">
                  <a:extLst>
                    <a:ext uri="{9D8B030D-6E8A-4147-A177-3AD203B41FA5}">
                      <a16:colId xmlns:a16="http://schemas.microsoft.com/office/drawing/2014/main" val="474627858"/>
                    </a:ext>
                  </a:extLst>
                </a:gridCol>
                <a:gridCol w="812800">
                  <a:extLst>
                    <a:ext uri="{9D8B030D-6E8A-4147-A177-3AD203B41FA5}">
                      <a16:colId xmlns:a16="http://schemas.microsoft.com/office/drawing/2014/main" val="1959750905"/>
                    </a:ext>
                  </a:extLst>
                </a:gridCol>
                <a:gridCol w="812800">
                  <a:extLst>
                    <a:ext uri="{9D8B030D-6E8A-4147-A177-3AD203B41FA5}">
                      <a16:colId xmlns:a16="http://schemas.microsoft.com/office/drawing/2014/main" val="1298190669"/>
                    </a:ext>
                  </a:extLst>
                </a:gridCol>
                <a:gridCol w="812800">
                  <a:extLst>
                    <a:ext uri="{9D8B030D-6E8A-4147-A177-3AD203B41FA5}">
                      <a16:colId xmlns:a16="http://schemas.microsoft.com/office/drawing/2014/main" val="905102255"/>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Ị</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Ễ</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I</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54806411"/>
                  </a:ext>
                </a:extLst>
              </a:tr>
            </a:tbl>
          </a:graphicData>
        </a:graphic>
      </p:graphicFrame>
      <p:pic>
        <p:nvPicPr>
          <p:cNvPr id="4101" name="Picture 4100">
            <a:extLst>
              <a:ext uri="{FF2B5EF4-FFF2-40B4-BE49-F238E27FC236}">
                <a16:creationId xmlns:a16="http://schemas.microsoft.com/office/drawing/2014/main" id="{513D6B0E-E2DB-699C-0CA9-15481D9CABFA}"/>
              </a:ext>
            </a:extLst>
          </p:cNvPr>
          <p:cNvPicPr>
            <a:picLocks noChangeAspect="1"/>
          </p:cNvPicPr>
          <p:nvPr/>
        </p:nvPicPr>
        <p:blipFill>
          <a:blip r:embed="rId3"/>
          <a:stretch>
            <a:fillRect/>
          </a:stretch>
        </p:blipFill>
        <p:spPr>
          <a:xfrm>
            <a:off x="2031471" y="748152"/>
            <a:ext cx="4919898" cy="3475021"/>
          </a:xfrm>
          <a:prstGeom prst="rect">
            <a:avLst/>
          </a:prstGeom>
        </p:spPr>
      </p:pic>
      <p:pic>
        <p:nvPicPr>
          <p:cNvPr id="4108" name="Picture 4107">
            <a:extLst>
              <a:ext uri="{FF2B5EF4-FFF2-40B4-BE49-F238E27FC236}">
                <a16:creationId xmlns:a16="http://schemas.microsoft.com/office/drawing/2014/main" id="{AEAB8898-0170-D0AD-1CBA-168E98AD5697}"/>
              </a:ext>
            </a:extLst>
          </p:cNvPr>
          <p:cNvPicPr>
            <a:picLocks noChangeAspect="1"/>
          </p:cNvPicPr>
          <p:nvPr/>
        </p:nvPicPr>
        <p:blipFill>
          <a:blip r:embed="rId4"/>
          <a:stretch>
            <a:fillRect/>
          </a:stretch>
        </p:blipFill>
        <p:spPr>
          <a:xfrm>
            <a:off x="2025344" y="1824124"/>
            <a:ext cx="5724640" cy="4029805"/>
          </a:xfrm>
          <a:prstGeom prst="rect">
            <a:avLst/>
          </a:prstGeom>
        </p:spPr>
      </p:pic>
      <p:grpSp>
        <p:nvGrpSpPr>
          <p:cNvPr id="4109" name="组合 10">
            <a:extLst>
              <a:ext uri="{FF2B5EF4-FFF2-40B4-BE49-F238E27FC236}">
                <a16:creationId xmlns:a16="http://schemas.microsoft.com/office/drawing/2014/main" id="{58CED8E5-229C-53DF-C612-36B2326D6DEC}"/>
              </a:ext>
            </a:extLst>
          </p:cNvPr>
          <p:cNvGrpSpPr/>
          <p:nvPr/>
        </p:nvGrpSpPr>
        <p:grpSpPr>
          <a:xfrm>
            <a:off x="4621524" y="2562377"/>
            <a:ext cx="3638996" cy="2135883"/>
            <a:chOff x="2870033" y="544512"/>
            <a:chExt cx="6451934" cy="3601360"/>
          </a:xfrm>
        </p:grpSpPr>
        <p:sp>
          <p:nvSpPr>
            <p:cNvPr id="4110" name="思想气泡: 云 4">
              <a:extLst>
                <a:ext uri="{FF2B5EF4-FFF2-40B4-BE49-F238E27FC236}">
                  <a16:creationId xmlns:a16="http://schemas.microsoft.com/office/drawing/2014/main" id="{83113D46-1180-FF23-D37E-EADA442E3B1C}"/>
                </a:ext>
              </a:extLst>
            </p:cNvPr>
            <p:cNvSpPr/>
            <p:nvPr/>
          </p:nvSpPr>
          <p:spPr>
            <a:xfrm>
              <a:off x="2870033" y="544512"/>
              <a:ext cx="6451934" cy="3601360"/>
            </a:xfrm>
            <a:prstGeom prst="cloudCallout">
              <a:avLst>
                <a:gd name="adj1" fmla="val -16105"/>
                <a:gd name="adj2" fmla="val 68733"/>
              </a:avLst>
            </a:prstGeom>
            <a:solidFill>
              <a:srgbClr val="4F8D99"/>
            </a:solidFill>
            <a:ln w="25400" cap="flat" cmpd="sng" algn="ctr">
              <a:noFill/>
              <a:prstDash val="solid"/>
            </a:ln>
            <a:effectLst>
              <a:outerShdw blurRad="63500" algn="ctr" rotWithShape="0">
                <a:prstClr val="black">
                  <a:alpha val="40000"/>
                </a:prstClr>
              </a:outerShdw>
            </a:effectLst>
          </p:spPr>
          <p:txBody>
            <a:bodyPr rtlCol="0" anchor="ctr"/>
            <a:lstStyle/>
            <a:p>
              <a:pPr algn="ctr" defTabSz="685663">
                <a:defRPr/>
              </a:pPr>
              <a:endParaRPr lang="zh-CN" altLang="en-US" sz="1350" kern="0">
                <a:solidFill>
                  <a:prstClr val="white"/>
                </a:solidFill>
                <a:latin typeface="Arial"/>
                <a:ea typeface="微软雅黑" panose="020B0503020204020204" pitchFamily="34" charset="-122"/>
                <a:sym typeface="Arial"/>
              </a:endParaRPr>
            </a:p>
          </p:txBody>
        </p:sp>
        <p:sp>
          <p:nvSpPr>
            <p:cNvPr id="4111" name="文本框 7">
              <a:extLst>
                <a:ext uri="{FF2B5EF4-FFF2-40B4-BE49-F238E27FC236}">
                  <a16:creationId xmlns:a16="http://schemas.microsoft.com/office/drawing/2014/main" id="{207D2995-8388-E9E8-4E54-E10D2017C006}"/>
                </a:ext>
              </a:extLst>
            </p:cNvPr>
            <p:cNvSpPr txBox="1"/>
            <p:nvPr/>
          </p:nvSpPr>
          <p:spPr>
            <a:xfrm>
              <a:off x="3266537" y="1175496"/>
              <a:ext cx="5841173" cy="1973089"/>
            </a:xfrm>
            <a:prstGeom prst="rect">
              <a:avLst/>
            </a:prstGeom>
            <a:noFill/>
          </p:spPr>
          <p:txBody>
            <a:bodyPr wrap="square" rtlCol="0">
              <a:spAutoFit/>
            </a:bodyPr>
            <a:lstStyle/>
            <a:p>
              <a:pPr algn="ctr">
                <a:spcAft>
                  <a:spcPts val="800"/>
                </a:spcAft>
              </a:pPr>
              <a:r>
                <a:rPr lang="en-US" sz="3200" b="1" i="1">
                  <a:effectLst/>
                  <a:latin typeface="Times New Roman" panose="02020603050405020304" pitchFamily="18" charset="0"/>
                  <a:ea typeface="Times New Roman" panose="02020603050405020304" pitchFamily="18" charset="0"/>
                </a:rPr>
                <a:t>Các cách trình bày đoạn văn</a:t>
              </a:r>
              <a:endParaRPr lang="en-US" sz="3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22136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1000" fill="hold"/>
                                        <p:tgtEl>
                                          <p:spTgt spid="4109"/>
                                        </p:tgtEl>
                                        <p:attrNameLst>
                                          <p:attrName>ppt_w</p:attrName>
                                        </p:attrNameLst>
                                      </p:cBhvr>
                                      <p:tavLst>
                                        <p:tav tm="0">
                                          <p:val>
                                            <p:fltVal val="0"/>
                                          </p:val>
                                        </p:tav>
                                        <p:tav tm="100000">
                                          <p:val>
                                            <p:strVal val="#ppt_w"/>
                                          </p:val>
                                        </p:tav>
                                      </p:tavLst>
                                    </p:anim>
                                    <p:anim calcmode="lin" valueType="num">
                                      <p:cBhvr>
                                        <p:cTn id="8" dur="1000" fill="hold"/>
                                        <p:tgtEl>
                                          <p:spTgt spid="4109"/>
                                        </p:tgtEl>
                                        <p:attrNameLst>
                                          <p:attrName>ppt_h</p:attrName>
                                        </p:attrNameLst>
                                      </p:cBhvr>
                                      <p:tavLst>
                                        <p:tav tm="0">
                                          <p:val>
                                            <p:fltVal val="0"/>
                                          </p:val>
                                        </p:tav>
                                        <p:tav tm="100000">
                                          <p:val>
                                            <p:strVal val="#ppt_h"/>
                                          </p:val>
                                        </p:tav>
                                      </p:tavLst>
                                    </p:anim>
                                    <p:anim calcmode="lin" valueType="num">
                                      <p:cBhvr>
                                        <p:cTn id="9" dur="1000" fill="hold"/>
                                        <p:tgtEl>
                                          <p:spTgt spid="4109"/>
                                        </p:tgtEl>
                                        <p:attrNameLst>
                                          <p:attrName>style.rotation</p:attrName>
                                        </p:attrNameLst>
                                      </p:cBhvr>
                                      <p:tavLst>
                                        <p:tav tm="0">
                                          <p:val>
                                            <p:fltVal val="90"/>
                                          </p:val>
                                        </p:tav>
                                        <p:tav tm="100000">
                                          <p:val>
                                            <p:fltVal val="0"/>
                                          </p:val>
                                        </p:tav>
                                      </p:tavLst>
                                    </p:anim>
                                    <p:animEffect transition="in" filter="fade">
                                      <p:cBhvr>
                                        <p:cTn id="10" dur="10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086"/>
                    </p:tgtEl>
                  </p:cond>
                </p:stCondLst>
                <p:endSync evt="end" delay="0">
                  <p:rtn val="all"/>
                </p:endSync>
                <p:childTnLst>
                  <p:par>
                    <p:cTn id="12" fill="hold">
                      <p:stCondLst>
                        <p:cond delay="0"/>
                      </p:stCondLst>
                      <p:childTnLst>
                        <p:par>
                          <p:cTn id="13" fill="hold">
                            <p:stCondLst>
                              <p:cond delay="0"/>
                            </p:stCondLst>
                            <p:childTnLst>
                              <p:par>
                                <p:cTn id="14" presetID="16" presetClass="exit" presetSubtype="21" fill="hold" nodeType="clickEffect">
                                  <p:stCondLst>
                                    <p:cond delay="0"/>
                                  </p:stCondLst>
                                  <p:childTnLst>
                                    <p:animEffect transition="out" filter="barn(inVertical)">
                                      <p:cBhvr>
                                        <p:cTn id="15" dur="500"/>
                                        <p:tgtEl>
                                          <p:spTgt spid="4086"/>
                                        </p:tgtEl>
                                      </p:cBhvr>
                                    </p:animEffect>
                                    <p:set>
                                      <p:cBhvr>
                                        <p:cTn id="16" dur="1" fill="hold">
                                          <p:stCondLst>
                                            <p:cond delay="499"/>
                                          </p:stCondLst>
                                        </p:cTn>
                                        <p:tgtEl>
                                          <p:spTgt spid="4086"/>
                                        </p:tgtEl>
                                        <p:attrNameLst>
                                          <p:attrName>style.visibility</p:attrName>
                                        </p:attrNameLst>
                                      </p:cBhvr>
                                      <p:to>
                                        <p:strVal val="hidden"/>
                                      </p:to>
                                    </p:set>
                                  </p:childTnLst>
                                </p:cTn>
                              </p:par>
                            </p:childTnLst>
                          </p:cTn>
                        </p:par>
                      </p:childTnLst>
                    </p:cTn>
                  </p:par>
                </p:childTnLst>
              </p:cTn>
              <p:nextCondLst>
                <p:cond evt="onClick" delay="0">
                  <p:tgtEl>
                    <p:spTgt spid="4086"/>
                  </p:tgtEl>
                </p:cond>
              </p:nextCondLst>
            </p:seq>
            <p:seq concurrent="1" nextAc="seek">
              <p:cTn id="17" restart="whenNotActive" fill="hold" evtFilter="cancelBubble" nodeType="interactiveSeq">
                <p:stCondLst>
                  <p:cond evt="onClick" delay="0">
                    <p:tgtEl>
                      <p:spTgt spid="4085"/>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4085"/>
                                        </p:tgtEl>
                                      </p:cBhvr>
                                    </p:animEffect>
                                    <p:set>
                                      <p:cBhvr>
                                        <p:cTn id="22" dur="1" fill="hold">
                                          <p:stCondLst>
                                            <p:cond delay="499"/>
                                          </p:stCondLst>
                                        </p:cTn>
                                        <p:tgtEl>
                                          <p:spTgt spid="4085"/>
                                        </p:tgtEl>
                                        <p:attrNameLst>
                                          <p:attrName>style.visibility</p:attrName>
                                        </p:attrNameLst>
                                      </p:cBhvr>
                                      <p:to>
                                        <p:strVal val="hidden"/>
                                      </p:to>
                                    </p:set>
                                  </p:childTnLst>
                                </p:cTn>
                              </p:par>
                            </p:childTnLst>
                          </p:cTn>
                        </p:par>
                      </p:childTnLst>
                    </p:cTn>
                  </p:par>
                </p:childTnLst>
              </p:cTn>
              <p:nextCondLst>
                <p:cond evt="onClick" delay="0">
                  <p:tgtEl>
                    <p:spTgt spid="4085"/>
                  </p:tgtEl>
                </p:cond>
              </p:nextCondLst>
            </p:seq>
            <p:seq concurrent="1" nextAc="seek">
              <p:cTn id="23" restart="whenNotActive" fill="hold" evtFilter="cancelBubble" nodeType="interactiveSeq">
                <p:stCondLst>
                  <p:cond evt="onClick" delay="0">
                    <p:tgtEl>
                      <p:spTgt spid="4083"/>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4083"/>
                                        </p:tgtEl>
                                      </p:cBhvr>
                                    </p:animEffect>
                                    <p:set>
                                      <p:cBhvr>
                                        <p:cTn id="28" dur="1" fill="hold">
                                          <p:stCondLst>
                                            <p:cond delay="499"/>
                                          </p:stCondLst>
                                        </p:cTn>
                                        <p:tgtEl>
                                          <p:spTgt spid="4083"/>
                                        </p:tgtEl>
                                        <p:attrNameLst>
                                          <p:attrName>style.visibility</p:attrName>
                                        </p:attrNameLst>
                                      </p:cBhvr>
                                      <p:to>
                                        <p:strVal val="hidden"/>
                                      </p:to>
                                    </p:set>
                                  </p:childTnLst>
                                </p:cTn>
                              </p:par>
                            </p:childTnLst>
                          </p:cTn>
                        </p:par>
                      </p:childTnLst>
                    </p:cTn>
                  </p:par>
                </p:childTnLst>
              </p:cTn>
              <p:nextCondLst>
                <p:cond evt="onClick" delay="0">
                  <p:tgtEl>
                    <p:spTgt spid="4083"/>
                  </p:tgtEl>
                </p:cond>
              </p:nextCondLst>
            </p:seq>
            <p:seq concurrent="1" nextAc="seek">
              <p:cTn id="29" restart="whenNotActive" fill="hold" evtFilter="cancelBubble" nodeType="interactiveSeq">
                <p:stCondLst>
                  <p:cond evt="onClick" delay="0">
                    <p:tgtEl>
                      <p:spTgt spid="408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4087"/>
                                        </p:tgtEl>
                                      </p:cBhvr>
                                    </p:animEffect>
                                    <p:set>
                                      <p:cBhvr>
                                        <p:cTn id="34" dur="1" fill="hold">
                                          <p:stCondLst>
                                            <p:cond delay="499"/>
                                          </p:stCondLst>
                                        </p:cTn>
                                        <p:tgtEl>
                                          <p:spTgt spid="4087"/>
                                        </p:tgtEl>
                                        <p:attrNameLst>
                                          <p:attrName>style.visibility</p:attrName>
                                        </p:attrNameLst>
                                      </p:cBhvr>
                                      <p:to>
                                        <p:strVal val="hidden"/>
                                      </p:to>
                                    </p:set>
                                  </p:childTnLst>
                                </p:cTn>
                              </p:par>
                            </p:childTnLst>
                          </p:cTn>
                        </p:par>
                      </p:childTnLst>
                    </p:cTn>
                  </p:par>
                </p:childTnLst>
              </p:cTn>
              <p:nextCondLst>
                <p:cond evt="onClick" delay="0">
                  <p:tgtEl>
                    <p:spTgt spid="4087"/>
                  </p:tgtEl>
                </p:cond>
              </p:nextCondLst>
            </p:seq>
            <p:seq concurrent="1" nextAc="seek">
              <p:cTn id="35" restart="whenNotActive" fill="hold" evtFilter="cancelBubble" nodeType="interactiveSeq">
                <p:stCondLst>
                  <p:cond evt="onClick" delay="0">
                    <p:tgtEl>
                      <p:spTgt spid="4101"/>
                    </p:tgtEl>
                  </p:cond>
                </p:stCondLst>
                <p:endSync evt="end" delay="0">
                  <p:rtn val="all"/>
                </p:endSync>
                <p:childTnLst>
                  <p:par>
                    <p:cTn id="36" fill="hold">
                      <p:stCondLst>
                        <p:cond delay="0"/>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4101"/>
                                        </p:tgtEl>
                                      </p:cBhvr>
                                    </p:animEffect>
                                    <p:set>
                                      <p:cBhvr>
                                        <p:cTn id="40" dur="1" fill="hold">
                                          <p:stCondLst>
                                            <p:cond delay="499"/>
                                          </p:stCondLst>
                                        </p:cTn>
                                        <p:tgtEl>
                                          <p:spTgt spid="4101"/>
                                        </p:tgtEl>
                                        <p:attrNameLst>
                                          <p:attrName>style.visibility</p:attrName>
                                        </p:attrNameLst>
                                      </p:cBhvr>
                                      <p:to>
                                        <p:strVal val="hidden"/>
                                      </p:to>
                                    </p:set>
                                  </p:childTnLst>
                                </p:cTn>
                              </p:par>
                            </p:childTnLst>
                          </p:cTn>
                        </p:par>
                      </p:childTnLst>
                    </p:cTn>
                  </p:par>
                </p:childTnLst>
              </p:cTn>
              <p:nextCondLst>
                <p:cond evt="onClick" delay="0">
                  <p:tgtEl>
                    <p:spTgt spid="4101"/>
                  </p:tgtEl>
                </p:cond>
              </p:nextCondLst>
            </p:seq>
            <p:seq concurrent="1" nextAc="seek">
              <p:cTn id="41" restart="whenNotActive" fill="hold" evtFilter="cancelBubble" nodeType="interactiveSeq">
                <p:stCondLst>
                  <p:cond evt="onClick" delay="0">
                    <p:tgtEl>
                      <p:spTgt spid="4108"/>
                    </p:tgtEl>
                  </p:cond>
                </p:stCondLst>
                <p:endSync evt="end" delay="0">
                  <p:rtn val="all"/>
                </p:endSync>
                <p:childTnLst>
                  <p:par>
                    <p:cTn id="42" fill="hold">
                      <p:stCondLst>
                        <p:cond delay="0"/>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4108"/>
                                        </p:tgtEl>
                                      </p:cBhvr>
                                    </p:animEffect>
                                    <p:set>
                                      <p:cBhvr>
                                        <p:cTn id="46" dur="1" fill="hold">
                                          <p:stCondLst>
                                            <p:cond delay="499"/>
                                          </p:stCondLst>
                                        </p:cTn>
                                        <p:tgtEl>
                                          <p:spTgt spid="4108"/>
                                        </p:tgtEl>
                                        <p:attrNameLst>
                                          <p:attrName>style.visibility</p:attrName>
                                        </p:attrNameLst>
                                      </p:cBhvr>
                                      <p:to>
                                        <p:strVal val="hidden"/>
                                      </p:to>
                                    </p:set>
                                  </p:childTnLst>
                                </p:cTn>
                              </p:par>
                            </p:childTnLst>
                          </p:cTn>
                        </p:par>
                      </p:childTnLst>
                    </p:cTn>
                  </p:par>
                </p:childTnLst>
              </p:cTn>
              <p:nextCondLst>
                <p:cond evt="onClick" delay="0">
                  <p:tgtEl>
                    <p:spTgt spid="410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grpSp>
        <p:nvGrpSpPr>
          <p:cNvPr id="2490" name="Google Shape;2490;p40"/>
          <p:cNvGrpSpPr/>
          <p:nvPr/>
        </p:nvGrpSpPr>
        <p:grpSpPr>
          <a:xfrm>
            <a:off x="7590034" y="415500"/>
            <a:ext cx="1122700" cy="2364867"/>
            <a:chOff x="4458800" y="2953350"/>
            <a:chExt cx="842025" cy="1773650"/>
          </a:xfrm>
        </p:grpSpPr>
        <p:sp>
          <p:nvSpPr>
            <p:cNvPr id="2491" name="Google Shape;2491;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2" name="Google Shape;2512;p40"/>
          <p:cNvGrpSpPr/>
          <p:nvPr/>
        </p:nvGrpSpPr>
        <p:grpSpPr>
          <a:xfrm rot="2166950">
            <a:off x="4023704" y="441246"/>
            <a:ext cx="1855272" cy="2313356"/>
            <a:chOff x="2386975" y="3180875"/>
            <a:chExt cx="1391500" cy="1735075"/>
          </a:xfrm>
        </p:grpSpPr>
        <p:sp>
          <p:nvSpPr>
            <p:cNvPr id="2513" name="Google Shape;2513;p4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35" name="Google Shape;2535;p40"/>
          <p:cNvGrpSpPr/>
          <p:nvPr/>
        </p:nvGrpSpPr>
        <p:grpSpPr>
          <a:xfrm flipH="1">
            <a:off x="6473700" y="504367"/>
            <a:ext cx="1717933" cy="2187133"/>
            <a:chOff x="659300" y="3268175"/>
            <a:chExt cx="1288450" cy="1640350"/>
          </a:xfrm>
        </p:grpSpPr>
        <p:sp>
          <p:nvSpPr>
            <p:cNvPr id="2536" name="Google Shape;2536;p40"/>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0"/>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0"/>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0"/>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0"/>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0"/>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0"/>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0"/>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0"/>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0"/>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0"/>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0"/>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0"/>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0"/>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0"/>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0"/>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0"/>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0"/>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0"/>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0"/>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0"/>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0"/>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0"/>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59" name="Google Shape;2559;p40"/>
          <p:cNvGrpSpPr/>
          <p:nvPr/>
        </p:nvGrpSpPr>
        <p:grpSpPr>
          <a:xfrm rot="-1063801" flipH="1">
            <a:off x="2628102" y="397274"/>
            <a:ext cx="2093957" cy="2401316"/>
            <a:chOff x="3056825" y="-2290075"/>
            <a:chExt cx="1465250" cy="1680325"/>
          </a:xfrm>
        </p:grpSpPr>
        <p:sp>
          <p:nvSpPr>
            <p:cNvPr id="2560" name="Google Shape;2560;p4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75" name="Google Shape;2575;p40"/>
          <p:cNvGrpSpPr/>
          <p:nvPr/>
        </p:nvGrpSpPr>
        <p:grpSpPr>
          <a:xfrm>
            <a:off x="560889" y="1471258"/>
            <a:ext cx="10969479" cy="4619505"/>
            <a:chOff x="420666" y="1103443"/>
            <a:chExt cx="8227109" cy="3464629"/>
          </a:xfrm>
        </p:grpSpPr>
        <p:grpSp>
          <p:nvGrpSpPr>
            <p:cNvPr id="2576" name="Google Shape;2576;p40"/>
            <p:cNvGrpSpPr/>
            <p:nvPr/>
          </p:nvGrpSpPr>
          <p:grpSpPr>
            <a:xfrm>
              <a:off x="7297181" y="2942147"/>
              <a:ext cx="802830" cy="1583248"/>
              <a:chOff x="7224150" y="2889425"/>
              <a:chExt cx="717325" cy="1414625"/>
            </a:xfrm>
          </p:grpSpPr>
          <p:sp>
            <p:nvSpPr>
              <p:cNvPr id="2577" name="Google Shape;2577;p40"/>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0"/>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0"/>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0"/>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0"/>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0"/>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0"/>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84" name="Google Shape;2584;p40"/>
            <p:cNvGrpSpPr/>
            <p:nvPr/>
          </p:nvGrpSpPr>
          <p:grpSpPr>
            <a:xfrm>
              <a:off x="420666" y="1978432"/>
              <a:ext cx="1668196" cy="2532917"/>
              <a:chOff x="639925" y="2028350"/>
              <a:chExt cx="1490525" cy="2263150"/>
            </a:xfrm>
          </p:grpSpPr>
          <p:sp>
            <p:nvSpPr>
              <p:cNvPr id="2585" name="Google Shape;2585;p40"/>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0"/>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0"/>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0"/>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0"/>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0"/>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0"/>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0"/>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93" name="Google Shape;2593;p40"/>
            <p:cNvGrpSpPr/>
            <p:nvPr/>
          </p:nvGrpSpPr>
          <p:grpSpPr>
            <a:xfrm>
              <a:off x="1533929" y="1103443"/>
              <a:ext cx="6076162" cy="3464629"/>
              <a:chOff x="1275600" y="1191775"/>
              <a:chExt cx="4346325" cy="3314800"/>
            </a:xfrm>
          </p:grpSpPr>
          <p:sp>
            <p:nvSpPr>
              <p:cNvPr id="2594" name="Google Shape;2594;p40"/>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0"/>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0"/>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0"/>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0"/>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0"/>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0"/>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0"/>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0"/>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0"/>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0"/>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0"/>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0"/>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0"/>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0"/>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0"/>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0"/>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11" name="Google Shape;2611;p40"/>
            <p:cNvGrpSpPr/>
            <p:nvPr/>
          </p:nvGrpSpPr>
          <p:grpSpPr>
            <a:xfrm>
              <a:off x="7220544" y="1708928"/>
              <a:ext cx="1427232" cy="1995478"/>
              <a:chOff x="7155675" y="1787550"/>
              <a:chExt cx="1275225" cy="1782950"/>
            </a:xfrm>
          </p:grpSpPr>
          <p:sp>
            <p:nvSpPr>
              <p:cNvPr id="2612" name="Google Shape;2612;p40"/>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0"/>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0"/>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0"/>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0"/>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0"/>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0"/>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0"/>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0"/>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0"/>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0"/>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0"/>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0"/>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0"/>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0"/>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0"/>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0"/>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0"/>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0"/>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0"/>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0"/>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0"/>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0"/>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0"/>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0"/>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0"/>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0"/>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0"/>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0"/>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0"/>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0"/>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0"/>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0"/>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0"/>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0"/>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40"/>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40"/>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0"/>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0"/>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0"/>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0"/>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0"/>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0"/>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0"/>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0"/>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0"/>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0"/>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0"/>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0"/>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0"/>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0"/>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0"/>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0"/>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0"/>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0"/>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0"/>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0"/>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0"/>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0"/>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0"/>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0"/>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0"/>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0"/>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0"/>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0"/>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0"/>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0"/>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0"/>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0"/>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0"/>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0"/>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83" name="Google Shape;2683;p40"/>
            <p:cNvGrpSpPr/>
            <p:nvPr/>
          </p:nvGrpSpPr>
          <p:grpSpPr>
            <a:xfrm>
              <a:off x="708077" y="1995024"/>
              <a:ext cx="1215367" cy="2064392"/>
              <a:chOff x="896725" y="2043175"/>
              <a:chExt cx="1085925" cy="1844525"/>
            </a:xfrm>
          </p:grpSpPr>
          <p:sp>
            <p:nvSpPr>
              <p:cNvPr id="2684" name="Google Shape;2684;p40"/>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0"/>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0"/>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0"/>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0"/>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0"/>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0"/>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0"/>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0"/>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0"/>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0"/>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0"/>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0"/>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0"/>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0"/>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0"/>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0"/>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0"/>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0"/>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0"/>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0"/>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0"/>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0"/>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0"/>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0"/>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0"/>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0"/>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0"/>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0"/>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0"/>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0"/>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0"/>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0"/>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0"/>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0"/>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0"/>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0"/>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0"/>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0"/>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0"/>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0"/>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0"/>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726" name="Google Shape;2726;p40"/>
          <p:cNvSpPr txBox="1">
            <a:spLocks noGrp="1"/>
          </p:cNvSpPr>
          <p:nvPr>
            <p:ph type="title"/>
          </p:nvPr>
        </p:nvSpPr>
        <p:spPr>
          <a:xfrm>
            <a:off x="3178281" y="1921933"/>
            <a:ext cx="5806400" cy="1846400"/>
          </a:xfrm>
          <a:prstGeom prst="rect">
            <a:avLst/>
          </a:prstGeom>
        </p:spPr>
        <p:txBody>
          <a:bodyPr spcFirstLastPara="1" wrap="square" lIns="121900" tIns="121900" rIns="121900" bIns="121900" anchor="t" anchorCtr="0">
            <a:noAutofit/>
          </a:bodyPr>
          <a:lstStyle/>
          <a:p>
            <a:r>
              <a:rPr lang="en-US" sz="8000" b="1">
                <a:latin typeface="Times New Roman" panose="02020603050405020304" pitchFamily="18" charset="0"/>
                <a:cs typeface="Times New Roman" panose="02020603050405020304" pitchFamily="18" charset="0"/>
              </a:rPr>
              <a:t>H</a:t>
            </a:r>
            <a:r>
              <a:rPr lang="en" sz="8000" b="1">
                <a:latin typeface="Times New Roman" panose="02020603050405020304" pitchFamily="18" charset="0"/>
                <a:cs typeface="Times New Roman" panose="02020603050405020304" pitchFamily="18" charset="0"/>
              </a:rPr>
              <a:t>ình thành kiến thức</a:t>
            </a:r>
            <a:endParaRPr sz="8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181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anim calcmode="lin" valueType="num">
                                      <p:cBhvr>
                                        <p:cTn id="7" dur="500" fill="hold"/>
                                        <p:tgtEl>
                                          <p:spTgt spid="2490"/>
                                        </p:tgtEl>
                                        <p:attrNameLst>
                                          <p:attrName>ppt_w</p:attrName>
                                        </p:attrNameLst>
                                      </p:cBhvr>
                                      <p:tavLst>
                                        <p:tav tm="0">
                                          <p:val>
                                            <p:fltVal val="0"/>
                                          </p:val>
                                        </p:tav>
                                        <p:tav tm="100000">
                                          <p:val>
                                            <p:strVal val="#ppt_w"/>
                                          </p:val>
                                        </p:tav>
                                      </p:tavLst>
                                    </p:anim>
                                    <p:anim calcmode="lin" valueType="num">
                                      <p:cBhvr>
                                        <p:cTn id="8" dur="500" fill="hold"/>
                                        <p:tgtEl>
                                          <p:spTgt spid="2490"/>
                                        </p:tgtEl>
                                        <p:attrNameLst>
                                          <p:attrName>ppt_h</p:attrName>
                                        </p:attrNameLst>
                                      </p:cBhvr>
                                      <p:tavLst>
                                        <p:tav tm="0">
                                          <p:val>
                                            <p:fltVal val="0"/>
                                          </p:val>
                                        </p:tav>
                                        <p:tav tm="100000">
                                          <p:val>
                                            <p:strVal val="#ppt_h"/>
                                          </p:val>
                                        </p:tav>
                                      </p:tavLst>
                                    </p:anim>
                                    <p:animEffect transition="in" filter="fade">
                                      <p:cBhvr>
                                        <p:cTn id="9" dur="500"/>
                                        <p:tgtEl>
                                          <p:spTgt spid="2490"/>
                                        </p:tgtEl>
                                      </p:cBhvr>
                                    </p:animEffect>
                                  </p:childTnLst>
                                </p:cTn>
                              </p:par>
                              <p:par>
                                <p:cTn id="10" presetID="53" presetClass="entr" presetSubtype="16" fill="hold" nodeType="withEffect">
                                  <p:stCondLst>
                                    <p:cond delay="0"/>
                                  </p:stCondLst>
                                  <p:childTnLst>
                                    <p:set>
                                      <p:cBhvr>
                                        <p:cTn id="11" dur="1" fill="hold">
                                          <p:stCondLst>
                                            <p:cond delay="0"/>
                                          </p:stCondLst>
                                        </p:cTn>
                                        <p:tgtEl>
                                          <p:spTgt spid="2512"/>
                                        </p:tgtEl>
                                        <p:attrNameLst>
                                          <p:attrName>style.visibility</p:attrName>
                                        </p:attrNameLst>
                                      </p:cBhvr>
                                      <p:to>
                                        <p:strVal val="visible"/>
                                      </p:to>
                                    </p:set>
                                    <p:anim calcmode="lin" valueType="num">
                                      <p:cBhvr>
                                        <p:cTn id="12" dur="500" fill="hold"/>
                                        <p:tgtEl>
                                          <p:spTgt spid="2512"/>
                                        </p:tgtEl>
                                        <p:attrNameLst>
                                          <p:attrName>ppt_w</p:attrName>
                                        </p:attrNameLst>
                                      </p:cBhvr>
                                      <p:tavLst>
                                        <p:tav tm="0">
                                          <p:val>
                                            <p:fltVal val="0"/>
                                          </p:val>
                                        </p:tav>
                                        <p:tav tm="100000">
                                          <p:val>
                                            <p:strVal val="#ppt_w"/>
                                          </p:val>
                                        </p:tav>
                                      </p:tavLst>
                                    </p:anim>
                                    <p:anim calcmode="lin" valueType="num">
                                      <p:cBhvr>
                                        <p:cTn id="13" dur="500" fill="hold"/>
                                        <p:tgtEl>
                                          <p:spTgt spid="2512"/>
                                        </p:tgtEl>
                                        <p:attrNameLst>
                                          <p:attrName>ppt_h</p:attrName>
                                        </p:attrNameLst>
                                      </p:cBhvr>
                                      <p:tavLst>
                                        <p:tav tm="0">
                                          <p:val>
                                            <p:fltVal val="0"/>
                                          </p:val>
                                        </p:tav>
                                        <p:tav tm="100000">
                                          <p:val>
                                            <p:strVal val="#ppt_h"/>
                                          </p:val>
                                        </p:tav>
                                      </p:tavLst>
                                    </p:anim>
                                    <p:animEffect transition="in" filter="fade">
                                      <p:cBhvr>
                                        <p:cTn id="14" dur="500"/>
                                        <p:tgtEl>
                                          <p:spTgt spid="2512"/>
                                        </p:tgtEl>
                                      </p:cBhvr>
                                    </p:animEffect>
                                  </p:childTnLst>
                                </p:cTn>
                              </p:par>
                              <p:par>
                                <p:cTn id="15" presetID="53" presetClass="entr" presetSubtype="16" fill="hold" nodeType="withEffect">
                                  <p:stCondLst>
                                    <p:cond delay="0"/>
                                  </p:stCondLst>
                                  <p:childTnLst>
                                    <p:set>
                                      <p:cBhvr>
                                        <p:cTn id="16" dur="1" fill="hold">
                                          <p:stCondLst>
                                            <p:cond delay="0"/>
                                          </p:stCondLst>
                                        </p:cTn>
                                        <p:tgtEl>
                                          <p:spTgt spid="2535"/>
                                        </p:tgtEl>
                                        <p:attrNameLst>
                                          <p:attrName>style.visibility</p:attrName>
                                        </p:attrNameLst>
                                      </p:cBhvr>
                                      <p:to>
                                        <p:strVal val="visible"/>
                                      </p:to>
                                    </p:set>
                                    <p:anim calcmode="lin" valueType="num">
                                      <p:cBhvr>
                                        <p:cTn id="17" dur="500" fill="hold"/>
                                        <p:tgtEl>
                                          <p:spTgt spid="2535"/>
                                        </p:tgtEl>
                                        <p:attrNameLst>
                                          <p:attrName>ppt_w</p:attrName>
                                        </p:attrNameLst>
                                      </p:cBhvr>
                                      <p:tavLst>
                                        <p:tav tm="0">
                                          <p:val>
                                            <p:fltVal val="0"/>
                                          </p:val>
                                        </p:tav>
                                        <p:tav tm="100000">
                                          <p:val>
                                            <p:strVal val="#ppt_w"/>
                                          </p:val>
                                        </p:tav>
                                      </p:tavLst>
                                    </p:anim>
                                    <p:anim calcmode="lin" valueType="num">
                                      <p:cBhvr>
                                        <p:cTn id="18" dur="500" fill="hold"/>
                                        <p:tgtEl>
                                          <p:spTgt spid="2535"/>
                                        </p:tgtEl>
                                        <p:attrNameLst>
                                          <p:attrName>ppt_h</p:attrName>
                                        </p:attrNameLst>
                                      </p:cBhvr>
                                      <p:tavLst>
                                        <p:tav tm="0">
                                          <p:val>
                                            <p:fltVal val="0"/>
                                          </p:val>
                                        </p:tav>
                                        <p:tav tm="100000">
                                          <p:val>
                                            <p:strVal val="#ppt_h"/>
                                          </p:val>
                                        </p:tav>
                                      </p:tavLst>
                                    </p:anim>
                                    <p:animEffect transition="in" filter="fade">
                                      <p:cBhvr>
                                        <p:cTn id="19" dur="500"/>
                                        <p:tgtEl>
                                          <p:spTgt spid="2535"/>
                                        </p:tgtEl>
                                      </p:cBhvr>
                                    </p:animEffect>
                                  </p:childTnLst>
                                </p:cTn>
                              </p:par>
                              <p:par>
                                <p:cTn id="20" presetID="53" presetClass="entr" presetSubtype="16" fill="hold" nodeType="with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par>
                                <p:cTn id="25" presetID="53" presetClass="entr" presetSubtype="16" fill="hold" nodeType="withEffect">
                                  <p:stCondLst>
                                    <p:cond delay="0"/>
                                  </p:stCondLst>
                                  <p:childTnLst>
                                    <p:set>
                                      <p:cBhvr>
                                        <p:cTn id="26" dur="1" fill="hold">
                                          <p:stCondLst>
                                            <p:cond delay="0"/>
                                          </p:stCondLst>
                                        </p:cTn>
                                        <p:tgtEl>
                                          <p:spTgt spid="2575"/>
                                        </p:tgtEl>
                                        <p:attrNameLst>
                                          <p:attrName>style.visibility</p:attrName>
                                        </p:attrNameLst>
                                      </p:cBhvr>
                                      <p:to>
                                        <p:strVal val="visible"/>
                                      </p:to>
                                    </p:set>
                                    <p:anim calcmode="lin" valueType="num">
                                      <p:cBhvr>
                                        <p:cTn id="27" dur="500" fill="hold"/>
                                        <p:tgtEl>
                                          <p:spTgt spid="2575"/>
                                        </p:tgtEl>
                                        <p:attrNameLst>
                                          <p:attrName>ppt_w</p:attrName>
                                        </p:attrNameLst>
                                      </p:cBhvr>
                                      <p:tavLst>
                                        <p:tav tm="0">
                                          <p:val>
                                            <p:fltVal val="0"/>
                                          </p:val>
                                        </p:tav>
                                        <p:tav tm="100000">
                                          <p:val>
                                            <p:strVal val="#ppt_w"/>
                                          </p:val>
                                        </p:tav>
                                      </p:tavLst>
                                    </p:anim>
                                    <p:anim calcmode="lin" valueType="num">
                                      <p:cBhvr>
                                        <p:cTn id="28" dur="500" fill="hold"/>
                                        <p:tgtEl>
                                          <p:spTgt spid="2575"/>
                                        </p:tgtEl>
                                        <p:attrNameLst>
                                          <p:attrName>ppt_h</p:attrName>
                                        </p:attrNameLst>
                                      </p:cBhvr>
                                      <p:tavLst>
                                        <p:tav tm="0">
                                          <p:val>
                                            <p:fltVal val="0"/>
                                          </p:val>
                                        </p:tav>
                                        <p:tav tm="100000">
                                          <p:val>
                                            <p:strVal val="#ppt_h"/>
                                          </p:val>
                                        </p:tav>
                                      </p:tavLst>
                                    </p:anim>
                                    <p:animEffect transition="in" filter="fade">
                                      <p:cBhvr>
                                        <p:cTn id="29" dur="500"/>
                                        <p:tgtEl>
                                          <p:spTgt spid="25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26"/>
                                        </p:tgtEl>
                                        <p:attrNameLst>
                                          <p:attrName>style.visibility</p:attrName>
                                        </p:attrNameLst>
                                      </p:cBhvr>
                                      <p:to>
                                        <p:strVal val="visible"/>
                                      </p:to>
                                    </p:set>
                                    <p:animEffect transition="in" filter="wipe(down)">
                                      <p:cBhvr>
                                        <p:cTn id="34"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2"/>
        <p:cNvGrpSpPr/>
        <p:nvPr/>
      </p:nvGrpSpPr>
      <p:grpSpPr>
        <a:xfrm>
          <a:off x="0" y="0"/>
          <a:ext cx="0" cy="0"/>
          <a:chOff x="0" y="0"/>
          <a:chExt cx="0" cy="0"/>
        </a:xfrm>
      </p:grpSpPr>
      <p:grpSp>
        <p:nvGrpSpPr>
          <p:cNvPr id="4793" name="Google Shape;4793;p56"/>
          <p:cNvGrpSpPr/>
          <p:nvPr/>
        </p:nvGrpSpPr>
        <p:grpSpPr>
          <a:xfrm rot="-1952464" flipH="1">
            <a:off x="5321046" y="-401018"/>
            <a:ext cx="1122692" cy="2364849"/>
            <a:chOff x="4458800" y="2953350"/>
            <a:chExt cx="842025" cy="1773650"/>
          </a:xfrm>
        </p:grpSpPr>
        <p:sp>
          <p:nvSpPr>
            <p:cNvPr id="4794" name="Google Shape;4794;p5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5" name="Google Shape;4795;p5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6" name="Google Shape;4796;p5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7" name="Google Shape;4797;p5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8" name="Google Shape;4798;p5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9" name="Google Shape;4799;p5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0" name="Google Shape;4800;p5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1" name="Google Shape;4801;p5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2" name="Google Shape;4802;p5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3" name="Google Shape;4803;p5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4" name="Google Shape;4804;p5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5" name="Google Shape;4805;p5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6" name="Google Shape;4806;p5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7" name="Google Shape;4807;p5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8" name="Google Shape;4808;p5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9" name="Google Shape;4809;p5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0" name="Google Shape;4810;p5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1" name="Google Shape;4811;p5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2" name="Google Shape;4812;p5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3" name="Google Shape;4813;p5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4" name="Google Shape;4814;p5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15" name="Google Shape;4815;p56"/>
          <p:cNvGrpSpPr/>
          <p:nvPr/>
        </p:nvGrpSpPr>
        <p:grpSpPr>
          <a:xfrm rot="-2166950" flipH="1">
            <a:off x="6335328" y="-325038"/>
            <a:ext cx="1855272" cy="2313356"/>
            <a:chOff x="2386975" y="3180875"/>
            <a:chExt cx="1391500" cy="1735075"/>
          </a:xfrm>
        </p:grpSpPr>
        <p:sp>
          <p:nvSpPr>
            <p:cNvPr id="4816" name="Google Shape;4816;p5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7" name="Google Shape;4817;p5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8" name="Google Shape;4818;p5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9" name="Google Shape;4819;p5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0" name="Google Shape;4820;p5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1" name="Google Shape;4821;p5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2" name="Google Shape;4822;p5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3" name="Google Shape;4823;p5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4" name="Google Shape;4824;p5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5" name="Google Shape;4825;p5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6" name="Google Shape;4826;p5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7" name="Google Shape;4827;p5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8" name="Google Shape;4828;p5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9" name="Google Shape;4829;p5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0" name="Google Shape;4830;p5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1" name="Google Shape;4831;p5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2" name="Google Shape;4832;p5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3" name="Google Shape;4833;p5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4" name="Google Shape;4834;p5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5" name="Google Shape;4835;p5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6" name="Google Shape;4836;p5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7" name="Google Shape;4837;p5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38" name="Google Shape;4838;p56"/>
          <p:cNvGrpSpPr/>
          <p:nvPr/>
        </p:nvGrpSpPr>
        <p:grpSpPr>
          <a:xfrm>
            <a:off x="1215103" y="67400"/>
            <a:ext cx="1717933" cy="2187133"/>
            <a:chOff x="659300" y="3268175"/>
            <a:chExt cx="1288450" cy="1640350"/>
          </a:xfrm>
        </p:grpSpPr>
        <p:sp>
          <p:nvSpPr>
            <p:cNvPr id="4839" name="Google Shape;4839;p5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0" name="Google Shape;4840;p5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1" name="Google Shape;4841;p5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2" name="Google Shape;4842;p5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3" name="Google Shape;4843;p5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4" name="Google Shape;4844;p5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5" name="Google Shape;4845;p5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6" name="Google Shape;4846;p5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7" name="Google Shape;4847;p5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8" name="Google Shape;4848;p5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9" name="Google Shape;4849;p5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0" name="Google Shape;4850;p5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1" name="Google Shape;4851;p5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2" name="Google Shape;4852;p5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3" name="Google Shape;4853;p5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4" name="Google Shape;4854;p5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5" name="Google Shape;4855;p5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6" name="Google Shape;4856;p5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7" name="Google Shape;4857;p5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8" name="Google Shape;4858;p5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9" name="Google Shape;4859;p5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0" name="Google Shape;4860;p5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1" name="Google Shape;4861;p5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62" name="Google Shape;4862;p56"/>
          <p:cNvGrpSpPr/>
          <p:nvPr/>
        </p:nvGrpSpPr>
        <p:grpSpPr>
          <a:xfrm rot="1063801">
            <a:off x="9268111" y="765890"/>
            <a:ext cx="2093957" cy="2401316"/>
            <a:chOff x="3056825" y="-2290075"/>
            <a:chExt cx="1465250" cy="1680325"/>
          </a:xfrm>
        </p:grpSpPr>
        <p:sp>
          <p:nvSpPr>
            <p:cNvPr id="4863" name="Google Shape;4863;p56"/>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4" name="Google Shape;4864;p56"/>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5" name="Google Shape;4865;p56"/>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6" name="Google Shape;4866;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7" name="Google Shape;4867;p56"/>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8" name="Google Shape;4868;p56"/>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9" name="Google Shape;4869;p56"/>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0" name="Google Shape;4870;p56"/>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1" name="Google Shape;4871;p56"/>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2" name="Google Shape;4872;p56"/>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3" name="Google Shape;4873;p56"/>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4" name="Google Shape;4874;p56"/>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5" name="Google Shape;4875;p56"/>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6" name="Google Shape;4876;p56"/>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7" name="Google Shape;4877;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78" name="Google Shape;4878;p56"/>
          <p:cNvGrpSpPr/>
          <p:nvPr/>
        </p:nvGrpSpPr>
        <p:grpSpPr>
          <a:xfrm>
            <a:off x="8694091" y="67390"/>
            <a:ext cx="1121995" cy="1140255"/>
            <a:chOff x="5967275" y="1212450"/>
            <a:chExt cx="1139775" cy="1158325"/>
          </a:xfrm>
        </p:grpSpPr>
        <p:sp>
          <p:nvSpPr>
            <p:cNvPr id="4879" name="Google Shape;4879;p5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0" name="Google Shape;4880;p5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1" name="Google Shape;4881;p5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2" name="Google Shape;4882;p5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3" name="Google Shape;4883;p5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4" name="Google Shape;4884;p5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5" name="Google Shape;4885;p5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86" name="Google Shape;4886;p56"/>
          <p:cNvGrpSpPr/>
          <p:nvPr/>
        </p:nvGrpSpPr>
        <p:grpSpPr>
          <a:xfrm rot="-3626901" flipH="1">
            <a:off x="1341430" y="2342245"/>
            <a:ext cx="894431" cy="1419255"/>
            <a:chOff x="4491600" y="1128725"/>
            <a:chExt cx="911950" cy="1447225"/>
          </a:xfrm>
        </p:grpSpPr>
        <p:sp>
          <p:nvSpPr>
            <p:cNvPr id="4887" name="Google Shape;4887;p5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8" name="Google Shape;4888;p5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89" name="Google Shape;4889;p56"/>
          <p:cNvGrpSpPr/>
          <p:nvPr/>
        </p:nvGrpSpPr>
        <p:grpSpPr>
          <a:xfrm>
            <a:off x="2983864" y="-90318"/>
            <a:ext cx="2298293" cy="2878681"/>
            <a:chOff x="610625" y="938625"/>
            <a:chExt cx="1230350" cy="1541050"/>
          </a:xfrm>
        </p:grpSpPr>
        <p:sp>
          <p:nvSpPr>
            <p:cNvPr id="4890" name="Google Shape;4890;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1" name="Google Shape;4891;p5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2" name="Google Shape;4892;p5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3" name="Google Shape;4893;p5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4" name="Google Shape;4894;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5" name="Google Shape;4895;p5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6" name="Google Shape;4896;p5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7" name="Google Shape;4897;p5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8" name="Google Shape;4898;p5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9" name="Google Shape;4899;p5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0" name="Google Shape;4900;p5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1" name="Google Shape;4901;p5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2" name="Google Shape;4902;p5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3" name="Google Shape;4903;p5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4" name="Google Shape;4904;p5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5" name="Google Shape;4905;p5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6" name="Google Shape;4906;p5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7" name="Google Shape;4907;p5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908" name="Google Shape;4908;p56"/>
          <p:cNvGrpSpPr/>
          <p:nvPr/>
        </p:nvGrpSpPr>
        <p:grpSpPr>
          <a:xfrm>
            <a:off x="1680018" y="719201"/>
            <a:ext cx="8831617" cy="4978900"/>
            <a:chOff x="1260013" y="631275"/>
            <a:chExt cx="6623713" cy="3734175"/>
          </a:xfrm>
        </p:grpSpPr>
        <p:sp>
          <p:nvSpPr>
            <p:cNvPr id="4909" name="Google Shape;4909;p56"/>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0" name="Google Shape;4910;p56"/>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1" name="Google Shape;4911;p56"/>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2" name="Google Shape;4912;p56"/>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13" name="Google Shape;4913;p56"/>
            <p:cNvGrpSpPr/>
            <p:nvPr/>
          </p:nvGrpSpPr>
          <p:grpSpPr>
            <a:xfrm>
              <a:off x="1260013" y="3960150"/>
              <a:ext cx="6623713" cy="405300"/>
              <a:chOff x="1260013" y="3960150"/>
              <a:chExt cx="6623713" cy="405300"/>
            </a:xfrm>
          </p:grpSpPr>
          <p:sp>
            <p:nvSpPr>
              <p:cNvPr id="4914" name="Google Shape;4914;p56"/>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5" name="Google Shape;4915;p56"/>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6" name="Google Shape;4916;p56"/>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4918" name="Google Shape;4918;p56"/>
          <p:cNvSpPr txBox="1">
            <a:spLocks noGrp="1"/>
          </p:cNvSpPr>
          <p:nvPr>
            <p:ph type="subTitle" idx="1"/>
          </p:nvPr>
        </p:nvSpPr>
        <p:spPr>
          <a:xfrm>
            <a:off x="2047483" y="3250552"/>
            <a:ext cx="7656900" cy="662800"/>
          </a:xfrm>
          <a:prstGeom prst="rect">
            <a:avLst/>
          </a:prstGeom>
        </p:spPr>
        <p:txBody>
          <a:bodyPr spcFirstLastPara="1" wrap="square" lIns="121900" tIns="121900" rIns="121900" bIns="121900" anchor="t" anchorCtr="0">
            <a:noAutofit/>
          </a:bodyPr>
          <a:lstStyle/>
          <a:p>
            <a:pPr marL="0" indent="0"/>
            <a:r>
              <a:rPr lang="en-US" sz="8800" b="1">
                <a:solidFill>
                  <a:schemeClr val="dk1"/>
                </a:solidFill>
                <a:latin typeface="Times New Roman" panose="02020603050405020304" pitchFamily="18" charset="0"/>
                <a:cs typeface="Times New Roman" panose="02020603050405020304" pitchFamily="18" charset="0"/>
              </a:rPr>
              <a:t>Lý</a:t>
            </a:r>
            <a:r>
              <a:rPr lang="en" sz="8800" b="1">
                <a:solidFill>
                  <a:schemeClr val="dk1"/>
                </a:solidFill>
                <a:latin typeface="Times New Roman" panose="02020603050405020304" pitchFamily="18" charset="0"/>
                <a:cs typeface="Times New Roman" panose="02020603050405020304" pitchFamily="18" charset="0"/>
              </a:rPr>
              <a:t> thuyết</a:t>
            </a:r>
            <a:endParaRPr sz="8800" b="1">
              <a:solidFill>
                <a:schemeClr val="dk1"/>
              </a:solidFill>
              <a:latin typeface="Times New Roman" panose="02020603050405020304" pitchFamily="18" charset="0"/>
              <a:cs typeface="Times New Roman" panose="02020603050405020304" pitchFamily="18" charset="0"/>
            </a:endParaRPr>
          </a:p>
        </p:txBody>
      </p:sp>
      <p:grpSp>
        <p:nvGrpSpPr>
          <p:cNvPr id="4919" name="Google Shape;4919;p56"/>
          <p:cNvGrpSpPr/>
          <p:nvPr/>
        </p:nvGrpSpPr>
        <p:grpSpPr>
          <a:xfrm>
            <a:off x="9057638" y="2419973"/>
            <a:ext cx="2076844" cy="4369456"/>
            <a:chOff x="3916975" y="1390900"/>
            <a:chExt cx="1509919" cy="3176708"/>
          </a:xfrm>
        </p:grpSpPr>
        <p:sp>
          <p:nvSpPr>
            <p:cNvPr id="4920" name="Google Shape;4920;p56"/>
            <p:cNvSpPr/>
            <p:nvPr/>
          </p:nvSpPr>
          <p:spPr>
            <a:xfrm>
              <a:off x="4057344" y="4238360"/>
              <a:ext cx="1369550" cy="329248"/>
            </a:xfrm>
            <a:custGeom>
              <a:avLst/>
              <a:gdLst/>
              <a:ahLst/>
              <a:cxnLst/>
              <a:rect l="l" t="t" r="r" b="b"/>
              <a:pathLst>
                <a:path w="54782" h="17439" extrusionOk="0">
                  <a:moveTo>
                    <a:pt x="27391" y="0"/>
                  </a:moveTo>
                  <a:cubicBezTo>
                    <a:pt x="12258" y="0"/>
                    <a:pt x="1" y="3903"/>
                    <a:pt x="1" y="8719"/>
                  </a:cubicBezTo>
                  <a:cubicBezTo>
                    <a:pt x="1" y="13536"/>
                    <a:pt x="12258" y="17439"/>
                    <a:pt x="27391" y="17439"/>
                  </a:cubicBezTo>
                  <a:cubicBezTo>
                    <a:pt x="42524" y="17439"/>
                    <a:pt x="54782" y="13536"/>
                    <a:pt x="54782" y="8719"/>
                  </a:cubicBezTo>
                  <a:cubicBezTo>
                    <a:pt x="54782"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1" name="Google Shape;4921;p56"/>
            <p:cNvSpPr/>
            <p:nvPr/>
          </p:nvSpPr>
          <p:spPr>
            <a:xfrm>
              <a:off x="4335250" y="2408075"/>
              <a:ext cx="1021150" cy="984675"/>
            </a:xfrm>
            <a:custGeom>
              <a:avLst/>
              <a:gdLst/>
              <a:ahLst/>
              <a:cxnLst/>
              <a:rect l="l" t="t" r="r" b="b"/>
              <a:pathLst>
                <a:path w="40846" h="39387" extrusionOk="0">
                  <a:moveTo>
                    <a:pt x="15687" y="1"/>
                  </a:moveTo>
                  <a:cubicBezTo>
                    <a:pt x="7527" y="1"/>
                    <a:pt x="5251" y="4248"/>
                    <a:pt x="5251" y="4248"/>
                  </a:cubicBezTo>
                  <a:cubicBezTo>
                    <a:pt x="2900" y="7352"/>
                    <a:pt x="1" y="33966"/>
                    <a:pt x="3858" y="37436"/>
                  </a:cubicBezTo>
                  <a:cubicBezTo>
                    <a:pt x="5413" y="38842"/>
                    <a:pt x="9760" y="39386"/>
                    <a:pt x="14730" y="39386"/>
                  </a:cubicBezTo>
                  <a:cubicBezTo>
                    <a:pt x="22016" y="39386"/>
                    <a:pt x="30638" y="38218"/>
                    <a:pt x="33759" y="36888"/>
                  </a:cubicBezTo>
                  <a:cubicBezTo>
                    <a:pt x="39009" y="34628"/>
                    <a:pt x="35814" y="18605"/>
                    <a:pt x="35814" y="18605"/>
                  </a:cubicBezTo>
                  <a:lnTo>
                    <a:pt x="35814" y="18605"/>
                  </a:lnTo>
                  <a:cubicBezTo>
                    <a:pt x="36018" y="18612"/>
                    <a:pt x="36212" y="18615"/>
                    <a:pt x="36396" y="18615"/>
                  </a:cubicBezTo>
                  <a:cubicBezTo>
                    <a:pt x="40845" y="18615"/>
                    <a:pt x="39304" y="16537"/>
                    <a:pt x="37594" y="14565"/>
                  </a:cubicBezTo>
                  <a:cubicBezTo>
                    <a:pt x="35814" y="12510"/>
                    <a:pt x="34216" y="5937"/>
                    <a:pt x="32435" y="4248"/>
                  </a:cubicBezTo>
                  <a:cubicBezTo>
                    <a:pt x="30655" y="2559"/>
                    <a:pt x="28236" y="1075"/>
                    <a:pt x="18101" y="116"/>
                  </a:cubicBezTo>
                  <a:cubicBezTo>
                    <a:pt x="17244" y="37"/>
                    <a:pt x="16441" y="1"/>
                    <a:pt x="1568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2" name="Google Shape;4922;p56"/>
            <p:cNvSpPr/>
            <p:nvPr/>
          </p:nvSpPr>
          <p:spPr>
            <a:xfrm>
              <a:off x="4335250" y="2463025"/>
              <a:ext cx="893075" cy="930025"/>
            </a:xfrm>
            <a:custGeom>
              <a:avLst/>
              <a:gdLst/>
              <a:ahLst/>
              <a:cxnLst/>
              <a:rect l="l" t="t" r="r" b="b"/>
              <a:pathLst>
                <a:path w="35723" h="37201" extrusionOk="0">
                  <a:moveTo>
                    <a:pt x="13799" y="1"/>
                  </a:moveTo>
                  <a:cubicBezTo>
                    <a:pt x="11133" y="1"/>
                    <a:pt x="8585" y="221"/>
                    <a:pt x="6734" y="429"/>
                  </a:cubicBezTo>
                  <a:cubicBezTo>
                    <a:pt x="5661" y="1296"/>
                    <a:pt x="5251" y="2050"/>
                    <a:pt x="5251" y="2050"/>
                  </a:cubicBezTo>
                  <a:cubicBezTo>
                    <a:pt x="2900" y="5154"/>
                    <a:pt x="1" y="31768"/>
                    <a:pt x="3858" y="35238"/>
                  </a:cubicBezTo>
                  <a:cubicBezTo>
                    <a:pt x="4223" y="35580"/>
                    <a:pt x="4748" y="35854"/>
                    <a:pt x="5410" y="36105"/>
                  </a:cubicBezTo>
                  <a:cubicBezTo>
                    <a:pt x="8309" y="36767"/>
                    <a:pt x="11642" y="37086"/>
                    <a:pt x="14974" y="37201"/>
                  </a:cubicBezTo>
                  <a:cubicBezTo>
                    <a:pt x="21502" y="37178"/>
                    <a:pt x="29080" y="36219"/>
                    <a:pt x="32732" y="35055"/>
                  </a:cubicBezTo>
                  <a:cubicBezTo>
                    <a:pt x="35722" y="30695"/>
                    <a:pt x="32002" y="13531"/>
                    <a:pt x="31317" y="8715"/>
                  </a:cubicBezTo>
                  <a:cubicBezTo>
                    <a:pt x="30564" y="3373"/>
                    <a:pt x="28236" y="2712"/>
                    <a:pt x="21388" y="840"/>
                  </a:cubicBezTo>
                  <a:cubicBezTo>
                    <a:pt x="19102" y="209"/>
                    <a:pt x="16395" y="1"/>
                    <a:pt x="137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3" name="Google Shape;4923;p56"/>
            <p:cNvSpPr/>
            <p:nvPr/>
          </p:nvSpPr>
          <p:spPr>
            <a:xfrm>
              <a:off x="4837975" y="2523075"/>
              <a:ext cx="470225" cy="856275"/>
            </a:xfrm>
            <a:custGeom>
              <a:avLst/>
              <a:gdLst/>
              <a:ahLst/>
              <a:cxnLst/>
              <a:rect l="l" t="t" r="r" b="b"/>
              <a:pathLst>
                <a:path w="18809" h="34251" extrusionOk="0">
                  <a:moveTo>
                    <a:pt x="8739" y="1"/>
                  </a:moveTo>
                  <a:cubicBezTo>
                    <a:pt x="7493" y="1"/>
                    <a:pt x="6327" y="598"/>
                    <a:pt x="5365" y="2090"/>
                  </a:cubicBezTo>
                  <a:cubicBezTo>
                    <a:pt x="3813" y="4532"/>
                    <a:pt x="1" y="26285"/>
                    <a:pt x="2877" y="31786"/>
                  </a:cubicBezTo>
                  <a:cubicBezTo>
                    <a:pt x="3310" y="32630"/>
                    <a:pt x="3630" y="33452"/>
                    <a:pt x="3881" y="34251"/>
                  </a:cubicBezTo>
                  <a:cubicBezTo>
                    <a:pt x="4406" y="34205"/>
                    <a:pt x="4908" y="34137"/>
                    <a:pt x="5410" y="34068"/>
                  </a:cubicBezTo>
                  <a:lnTo>
                    <a:pt x="5456" y="34068"/>
                  </a:lnTo>
                  <a:cubicBezTo>
                    <a:pt x="5958" y="34000"/>
                    <a:pt x="6438" y="33931"/>
                    <a:pt x="6917" y="33863"/>
                  </a:cubicBezTo>
                  <a:lnTo>
                    <a:pt x="6963" y="33863"/>
                  </a:lnTo>
                  <a:cubicBezTo>
                    <a:pt x="7191" y="33817"/>
                    <a:pt x="7396" y="33794"/>
                    <a:pt x="7624" y="33749"/>
                  </a:cubicBezTo>
                  <a:lnTo>
                    <a:pt x="7670" y="33749"/>
                  </a:lnTo>
                  <a:cubicBezTo>
                    <a:pt x="8127" y="33680"/>
                    <a:pt x="8560" y="33589"/>
                    <a:pt x="8971" y="33520"/>
                  </a:cubicBezTo>
                  <a:cubicBezTo>
                    <a:pt x="8994" y="33520"/>
                    <a:pt x="9040" y="33520"/>
                    <a:pt x="9062" y="33497"/>
                  </a:cubicBezTo>
                  <a:cubicBezTo>
                    <a:pt x="9268" y="33475"/>
                    <a:pt x="9450" y="33429"/>
                    <a:pt x="9633" y="33383"/>
                  </a:cubicBezTo>
                  <a:lnTo>
                    <a:pt x="9679" y="33383"/>
                  </a:lnTo>
                  <a:cubicBezTo>
                    <a:pt x="9861" y="33338"/>
                    <a:pt x="10067" y="33315"/>
                    <a:pt x="10249" y="33269"/>
                  </a:cubicBezTo>
                  <a:cubicBezTo>
                    <a:pt x="10272" y="33269"/>
                    <a:pt x="10318" y="33246"/>
                    <a:pt x="10341" y="33246"/>
                  </a:cubicBezTo>
                  <a:cubicBezTo>
                    <a:pt x="10500" y="33201"/>
                    <a:pt x="10637" y="33178"/>
                    <a:pt x="10797" y="33155"/>
                  </a:cubicBezTo>
                  <a:cubicBezTo>
                    <a:pt x="10843" y="33132"/>
                    <a:pt x="10866" y="33132"/>
                    <a:pt x="10911" y="33109"/>
                  </a:cubicBezTo>
                  <a:cubicBezTo>
                    <a:pt x="11094" y="33087"/>
                    <a:pt x="11254" y="33041"/>
                    <a:pt x="11413" y="32995"/>
                  </a:cubicBezTo>
                  <a:lnTo>
                    <a:pt x="11436" y="32995"/>
                  </a:lnTo>
                  <a:cubicBezTo>
                    <a:pt x="11596" y="32950"/>
                    <a:pt x="11733" y="32904"/>
                    <a:pt x="11893" y="32881"/>
                  </a:cubicBezTo>
                  <a:cubicBezTo>
                    <a:pt x="11938" y="32858"/>
                    <a:pt x="11961" y="32858"/>
                    <a:pt x="12007" y="32836"/>
                  </a:cubicBezTo>
                  <a:cubicBezTo>
                    <a:pt x="12121" y="32813"/>
                    <a:pt x="12258" y="32767"/>
                    <a:pt x="12372" y="32744"/>
                  </a:cubicBezTo>
                  <a:cubicBezTo>
                    <a:pt x="12395" y="32721"/>
                    <a:pt x="12418" y="32721"/>
                    <a:pt x="12463" y="32699"/>
                  </a:cubicBezTo>
                  <a:cubicBezTo>
                    <a:pt x="12600" y="32676"/>
                    <a:pt x="12714" y="32630"/>
                    <a:pt x="12851" y="32584"/>
                  </a:cubicBezTo>
                  <a:cubicBezTo>
                    <a:pt x="12874" y="32562"/>
                    <a:pt x="12897" y="32562"/>
                    <a:pt x="12943" y="32562"/>
                  </a:cubicBezTo>
                  <a:cubicBezTo>
                    <a:pt x="13034" y="32516"/>
                    <a:pt x="13125" y="32493"/>
                    <a:pt x="13217" y="32448"/>
                  </a:cubicBezTo>
                  <a:cubicBezTo>
                    <a:pt x="13262" y="32448"/>
                    <a:pt x="13285" y="32425"/>
                    <a:pt x="13331" y="32402"/>
                  </a:cubicBezTo>
                  <a:cubicBezTo>
                    <a:pt x="13445" y="32379"/>
                    <a:pt x="13536" y="32333"/>
                    <a:pt x="13650" y="32288"/>
                  </a:cubicBezTo>
                  <a:cubicBezTo>
                    <a:pt x="13764" y="32242"/>
                    <a:pt x="13879" y="32174"/>
                    <a:pt x="13993" y="32105"/>
                  </a:cubicBezTo>
                  <a:cubicBezTo>
                    <a:pt x="14038" y="32082"/>
                    <a:pt x="14061" y="32059"/>
                    <a:pt x="14107" y="32037"/>
                  </a:cubicBezTo>
                  <a:cubicBezTo>
                    <a:pt x="14130" y="32037"/>
                    <a:pt x="14130" y="32014"/>
                    <a:pt x="14130" y="32014"/>
                  </a:cubicBezTo>
                  <a:cubicBezTo>
                    <a:pt x="15682" y="30987"/>
                    <a:pt x="16344" y="28613"/>
                    <a:pt x="16572" y="25897"/>
                  </a:cubicBezTo>
                  <a:cubicBezTo>
                    <a:pt x="16618" y="25531"/>
                    <a:pt x="16640" y="25166"/>
                    <a:pt x="16640" y="24801"/>
                  </a:cubicBezTo>
                  <a:cubicBezTo>
                    <a:pt x="16640" y="24755"/>
                    <a:pt x="16640" y="24687"/>
                    <a:pt x="16640" y="24618"/>
                  </a:cubicBezTo>
                  <a:cubicBezTo>
                    <a:pt x="16663" y="24322"/>
                    <a:pt x="16663" y="24002"/>
                    <a:pt x="16663" y="23683"/>
                  </a:cubicBezTo>
                  <a:cubicBezTo>
                    <a:pt x="16663" y="23591"/>
                    <a:pt x="16663" y="23500"/>
                    <a:pt x="16663" y="23409"/>
                  </a:cubicBezTo>
                  <a:cubicBezTo>
                    <a:pt x="16663" y="23089"/>
                    <a:pt x="16663" y="22770"/>
                    <a:pt x="16663" y="22473"/>
                  </a:cubicBezTo>
                  <a:cubicBezTo>
                    <a:pt x="16640" y="22404"/>
                    <a:pt x="16640" y="22359"/>
                    <a:pt x="16640" y="22313"/>
                  </a:cubicBezTo>
                  <a:cubicBezTo>
                    <a:pt x="16640" y="21948"/>
                    <a:pt x="16618" y="21583"/>
                    <a:pt x="16595" y="21217"/>
                  </a:cubicBezTo>
                  <a:cubicBezTo>
                    <a:pt x="16595" y="21217"/>
                    <a:pt x="16595" y="21195"/>
                    <a:pt x="16595" y="21172"/>
                  </a:cubicBezTo>
                  <a:cubicBezTo>
                    <a:pt x="16526" y="19916"/>
                    <a:pt x="16070" y="18547"/>
                    <a:pt x="16230" y="17292"/>
                  </a:cubicBezTo>
                  <a:cubicBezTo>
                    <a:pt x="15979" y="15351"/>
                    <a:pt x="15705" y="14005"/>
                    <a:pt x="15705" y="14005"/>
                  </a:cubicBezTo>
                  <a:lnTo>
                    <a:pt x="15705" y="14005"/>
                  </a:lnTo>
                  <a:cubicBezTo>
                    <a:pt x="15874" y="14009"/>
                    <a:pt x="16036" y="14012"/>
                    <a:pt x="16191" y="14012"/>
                  </a:cubicBezTo>
                  <a:cubicBezTo>
                    <a:pt x="17561" y="14012"/>
                    <a:pt x="18378" y="13833"/>
                    <a:pt x="18809" y="13525"/>
                  </a:cubicBezTo>
                  <a:cubicBezTo>
                    <a:pt x="18421" y="13092"/>
                    <a:pt x="17896" y="12681"/>
                    <a:pt x="17668" y="12407"/>
                  </a:cubicBezTo>
                  <a:cubicBezTo>
                    <a:pt x="16914" y="11494"/>
                    <a:pt x="16184" y="10604"/>
                    <a:pt x="15682" y="9531"/>
                  </a:cubicBezTo>
                  <a:cubicBezTo>
                    <a:pt x="14289" y="6541"/>
                    <a:pt x="14609" y="2364"/>
                    <a:pt x="11185" y="652"/>
                  </a:cubicBezTo>
                  <a:cubicBezTo>
                    <a:pt x="10359" y="243"/>
                    <a:pt x="9533" y="1"/>
                    <a:pt x="87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4" name="Google Shape;4924;p56"/>
            <p:cNvSpPr/>
            <p:nvPr/>
          </p:nvSpPr>
          <p:spPr>
            <a:xfrm>
              <a:off x="5141000" y="2554775"/>
              <a:ext cx="167200" cy="318600"/>
            </a:xfrm>
            <a:custGeom>
              <a:avLst/>
              <a:gdLst/>
              <a:ahLst/>
              <a:cxnLst/>
              <a:rect l="l" t="t" r="r" b="b"/>
              <a:pathLst>
                <a:path w="6688" h="12744" extrusionOk="0">
                  <a:moveTo>
                    <a:pt x="0" y="0"/>
                  </a:moveTo>
                  <a:cubicBezTo>
                    <a:pt x="1255" y="1666"/>
                    <a:pt x="2579" y="7030"/>
                    <a:pt x="2739" y="9130"/>
                  </a:cubicBezTo>
                  <a:cubicBezTo>
                    <a:pt x="2853" y="10523"/>
                    <a:pt x="3333" y="11892"/>
                    <a:pt x="3675" y="12737"/>
                  </a:cubicBezTo>
                  <a:cubicBezTo>
                    <a:pt x="3837" y="12741"/>
                    <a:pt x="3993" y="12744"/>
                    <a:pt x="4141" y="12744"/>
                  </a:cubicBezTo>
                  <a:cubicBezTo>
                    <a:pt x="5458" y="12744"/>
                    <a:pt x="6257" y="12565"/>
                    <a:pt x="6688" y="12257"/>
                  </a:cubicBezTo>
                  <a:cubicBezTo>
                    <a:pt x="6300" y="11824"/>
                    <a:pt x="5775" y="11413"/>
                    <a:pt x="5547" y="11139"/>
                  </a:cubicBezTo>
                  <a:cubicBezTo>
                    <a:pt x="4793" y="10226"/>
                    <a:pt x="4063" y="9336"/>
                    <a:pt x="3561" y="8263"/>
                  </a:cubicBezTo>
                  <a:cubicBezTo>
                    <a:pt x="2305" y="5592"/>
                    <a:pt x="2442" y="1963"/>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5" name="Google Shape;4925;p56"/>
            <p:cNvSpPr/>
            <p:nvPr/>
          </p:nvSpPr>
          <p:spPr>
            <a:xfrm>
              <a:off x="5017150" y="2523600"/>
              <a:ext cx="279650" cy="334800"/>
            </a:xfrm>
            <a:custGeom>
              <a:avLst/>
              <a:gdLst/>
              <a:ahLst/>
              <a:cxnLst/>
              <a:rect l="l" t="t" r="r" b="b"/>
              <a:pathLst>
                <a:path w="11186" h="13392" extrusionOk="0">
                  <a:moveTo>
                    <a:pt x="88" y="0"/>
                  </a:moveTo>
                  <a:cubicBezTo>
                    <a:pt x="36" y="0"/>
                    <a:pt x="6" y="5"/>
                    <a:pt x="1" y="15"/>
                  </a:cubicBezTo>
                  <a:cubicBezTo>
                    <a:pt x="1" y="37"/>
                    <a:pt x="572" y="152"/>
                    <a:pt x="1439" y="334"/>
                  </a:cubicBezTo>
                  <a:cubicBezTo>
                    <a:pt x="2283" y="517"/>
                    <a:pt x="3470" y="745"/>
                    <a:pt x="4406" y="1384"/>
                  </a:cubicBezTo>
                  <a:cubicBezTo>
                    <a:pt x="5388" y="2000"/>
                    <a:pt x="5936" y="3028"/>
                    <a:pt x="6209" y="3849"/>
                  </a:cubicBezTo>
                  <a:cubicBezTo>
                    <a:pt x="6506" y="4671"/>
                    <a:pt x="6643" y="5242"/>
                    <a:pt x="6643" y="5242"/>
                  </a:cubicBezTo>
                  <a:cubicBezTo>
                    <a:pt x="6643" y="5242"/>
                    <a:pt x="6689" y="5379"/>
                    <a:pt x="6757" y="5607"/>
                  </a:cubicBezTo>
                  <a:cubicBezTo>
                    <a:pt x="6826" y="5858"/>
                    <a:pt x="6940" y="6223"/>
                    <a:pt x="7054" y="6634"/>
                  </a:cubicBezTo>
                  <a:cubicBezTo>
                    <a:pt x="7305" y="7478"/>
                    <a:pt x="7647" y="8620"/>
                    <a:pt x="8127" y="9715"/>
                  </a:cubicBezTo>
                  <a:cubicBezTo>
                    <a:pt x="8287" y="9966"/>
                    <a:pt x="8423" y="10240"/>
                    <a:pt x="8560" y="10491"/>
                  </a:cubicBezTo>
                  <a:lnTo>
                    <a:pt x="8652" y="10697"/>
                  </a:lnTo>
                  <a:lnTo>
                    <a:pt x="8789" y="10857"/>
                  </a:lnTo>
                  <a:cubicBezTo>
                    <a:pt x="8857" y="10971"/>
                    <a:pt x="8948" y="11085"/>
                    <a:pt x="9040" y="11199"/>
                  </a:cubicBezTo>
                  <a:cubicBezTo>
                    <a:pt x="9200" y="11450"/>
                    <a:pt x="9359" y="11656"/>
                    <a:pt x="9519" y="11838"/>
                  </a:cubicBezTo>
                  <a:cubicBezTo>
                    <a:pt x="9679" y="12044"/>
                    <a:pt x="9839" y="12226"/>
                    <a:pt x="9998" y="12386"/>
                  </a:cubicBezTo>
                  <a:cubicBezTo>
                    <a:pt x="10621" y="12986"/>
                    <a:pt x="11026" y="13391"/>
                    <a:pt x="11069" y="13391"/>
                  </a:cubicBezTo>
                  <a:cubicBezTo>
                    <a:pt x="11070" y="13391"/>
                    <a:pt x="11071" y="13391"/>
                    <a:pt x="11071" y="13390"/>
                  </a:cubicBezTo>
                  <a:cubicBezTo>
                    <a:pt x="11185" y="13299"/>
                    <a:pt x="9336" y="11724"/>
                    <a:pt x="8423" y="9578"/>
                  </a:cubicBezTo>
                  <a:cubicBezTo>
                    <a:pt x="7990" y="8506"/>
                    <a:pt x="7693" y="7364"/>
                    <a:pt x="7465" y="6520"/>
                  </a:cubicBezTo>
                  <a:cubicBezTo>
                    <a:pt x="7351" y="6109"/>
                    <a:pt x="7259" y="5744"/>
                    <a:pt x="7191" y="5493"/>
                  </a:cubicBezTo>
                  <a:cubicBezTo>
                    <a:pt x="7122" y="5242"/>
                    <a:pt x="7077" y="5105"/>
                    <a:pt x="7077" y="5105"/>
                  </a:cubicBezTo>
                  <a:cubicBezTo>
                    <a:pt x="7077" y="5105"/>
                    <a:pt x="6917" y="4534"/>
                    <a:pt x="6597" y="3712"/>
                  </a:cubicBezTo>
                  <a:cubicBezTo>
                    <a:pt x="6438" y="3279"/>
                    <a:pt x="6209" y="2799"/>
                    <a:pt x="5890" y="2343"/>
                  </a:cubicBezTo>
                  <a:cubicBezTo>
                    <a:pt x="5547" y="1863"/>
                    <a:pt x="5114" y="1430"/>
                    <a:pt x="4589" y="1110"/>
                  </a:cubicBezTo>
                  <a:cubicBezTo>
                    <a:pt x="3539" y="471"/>
                    <a:pt x="2329" y="289"/>
                    <a:pt x="1485" y="152"/>
                  </a:cubicBezTo>
                  <a:cubicBezTo>
                    <a:pt x="785" y="62"/>
                    <a:pt x="282" y="0"/>
                    <a:pt x="8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6" name="Google Shape;4926;p56"/>
            <p:cNvSpPr/>
            <p:nvPr/>
          </p:nvSpPr>
          <p:spPr>
            <a:xfrm>
              <a:off x="5127300" y="2742500"/>
              <a:ext cx="138100" cy="647150"/>
            </a:xfrm>
            <a:custGeom>
              <a:avLst/>
              <a:gdLst/>
              <a:ahLst/>
              <a:cxnLst/>
              <a:rect l="l" t="t" r="r" b="b"/>
              <a:pathLst>
                <a:path w="5524" h="25886" extrusionOk="0">
                  <a:moveTo>
                    <a:pt x="3424" y="1"/>
                  </a:moveTo>
                  <a:cubicBezTo>
                    <a:pt x="3401" y="1"/>
                    <a:pt x="3378" y="46"/>
                    <a:pt x="3333" y="138"/>
                  </a:cubicBezTo>
                  <a:cubicBezTo>
                    <a:pt x="3310" y="229"/>
                    <a:pt x="3219" y="366"/>
                    <a:pt x="3219" y="571"/>
                  </a:cubicBezTo>
                  <a:cubicBezTo>
                    <a:pt x="3127" y="937"/>
                    <a:pt x="3127" y="1507"/>
                    <a:pt x="3219" y="2146"/>
                  </a:cubicBezTo>
                  <a:cubicBezTo>
                    <a:pt x="3287" y="2808"/>
                    <a:pt x="3447" y="3539"/>
                    <a:pt x="3561" y="4338"/>
                  </a:cubicBezTo>
                  <a:cubicBezTo>
                    <a:pt x="3675" y="5136"/>
                    <a:pt x="3766" y="6004"/>
                    <a:pt x="3949" y="6848"/>
                  </a:cubicBezTo>
                  <a:cubicBezTo>
                    <a:pt x="4132" y="7693"/>
                    <a:pt x="4269" y="8537"/>
                    <a:pt x="4406" y="9336"/>
                  </a:cubicBezTo>
                  <a:cubicBezTo>
                    <a:pt x="4497" y="9724"/>
                    <a:pt x="4542" y="10112"/>
                    <a:pt x="4565" y="10478"/>
                  </a:cubicBezTo>
                  <a:cubicBezTo>
                    <a:pt x="4611" y="10843"/>
                    <a:pt x="4657" y="11185"/>
                    <a:pt x="4679" y="11505"/>
                  </a:cubicBezTo>
                  <a:cubicBezTo>
                    <a:pt x="4748" y="12144"/>
                    <a:pt x="4748" y="12669"/>
                    <a:pt x="4771" y="13057"/>
                  </a:cubicBezTo>
                  <a:cubicBezTo>
                    <a:pt x="4794" y="13422"/>
                    <a:pt x="4794" y="13627"/>
                    <a:pt x="4794" y="13627"/>
                  </a:cubicBezTo>
                  <a:cubicBezTo>
                    <a:pt x="4794" y="13627"/>
                    <a:pt x="4816" y="13673"/>
                    <a:pt x="4816" y="13787"/>
                  </a:cubicBezTo>
                  <a:cubicBezTo>
                    <a:pt x="4794" y="13878"/>
                    <a:pt x="4794" y="14038"/>
                    <a:pt x="4794" y="14221"/>
                  </a:cubicBezTo>
                  <a:cubicBezTo>
                    <a:pt x="4794" y="14586"/>
                    <a:pt x="4794" y="15111"/>
                    <a:pt x="4771" y="15750"/>
                  </a:cubicBezTo>
                  <a:cubicBezTo>
                    <a:pt x="4679" y="17051"/>
                    <a:pt x="4588" y="18763"/>
                    <a:pt x="3995" y="20361"/>
                  </a:cubicBezTo>
                  <a:cubicBezTo>
                    <a:pt x="3721" y="21137"/>
                    <a:pt x="3287" y="21890"/>
                    <a:pt x="2831" y="22552"/>
                  </a:cubicBezTo>
                  <a:cubicBezTo>
                    <a:pt x="2397" y="23191"/>
                    <a:pt x="1895" y="23762"/>
                    <a:pt x="1461" y="24241"/>
                  </a:cubicBezTo>
                  <a:cubicBezTo>
                    <a:pt x="594" y="25200"/>
                    <a:pt x="0" y="25839"/>
                    <a:pt x="46" y="25885"/>
                  </a:cubicBezTo>
                  <a:cubicBezTo>
                    <a:pt x="46" y="25885"/>
                    <a:pt x="47" y="25885"/>
                    <a:pt x="48" y="25885"/>
                  </a:cubicBezTo>
                  <a:cubicBezTo>
                    <a:pt x="94" y="25885"/>
                    <a:pt x="749" y="25320"/>
                    <a:pt x="1666" y="24447"/>
                  </a:cubicBezTo>
                  <a:cubicBezTo>
                    <a:pt x="2123" y="23990"/>
                    <a:pt x="2648" y="23419"/>
                    <a:pt x="3150" y="22780"/>
                  </a:cubicBezTo>
                  <a:cubicBezTo>
                    <a:pt x="3652" y="22118"/>
                    <a:pt x="4132" y="21365"/>
                    <a:pt x="4451" y="20543"/>
                  </a:cubicBezTo>
                  <a:cubicBezTo>
                    <a:pt x="5159" y="18877"/>
                    <a:pt x="5296" y="17097"/>
                    <a:pt x="5433" y="15819"/>
                  </a:cubicBezTo>
                  <a:cubicBezTo>
                    <a:pt x="5455" y="15157"/>
                    <a:pt x="5478" y="14609"/>
                    <a:pt x="5501" y="14221"/>
                  </a:cubicBezTo>
                  <a:cubicBezTo>
                    <a:pt x="5501" y="14038"/>
                    <a:pt x="5501" y="13878"/>
                    <a:pt x="5501" y="13764"/>
                  </a:cubicBezTo>
                  <a:cubicBezTo>
                    <a:pt x="5524" y="13673"/>
                    <a:pt x="5501" y="13605"/>
                    <a:pt x="5501" y="13605"/>
                  </a:cubicBezTo>
                  <a:cubicBezTo>
                    <a:pt x="5501" y="13605"/>
                    <a:pt x="5501" y="13399"/>
                    <a:pt x="5455" y="13011"/>
                  </a:cubicBezTo>
                  <a:cubicBezTo>
                    <a:pt x="5433" y="12646"/>
                    <a:pt x="5410" y="12098"/>
                    <a:pt x="5341" y="11436"/>
                  </a:cubicBezTo>
                  <a:cubicBezTo>
                    <a:pt x="5296" y="11117"/>
                    <a:pt x="5227" y="10774"/>
                    <a:pt x="5182" y="10386"/>
                  </a:cubicBezTo>
                  <a:cubicBezTo>
                    <a:pt x="5136" y="10021"/>
                    <a:pt x="5090" y="9633"/>
                    <a:pt x="4999" y="9222"/>
                  </a:cubicBezTo>
                  <a:cubicBezTo>
                    <a:pt x="4816" y="8423"/>
                    <a:pt x="4657" y="7579"/>
                    <a:pt x="4451" y="6757"/>
                  </a:cubicBezTo>
                  <a:cubicBezTo>
                    <a:pt x="4246" y="5912"/>
                    <a:pt x="4086" y="5068"/>
                    <a:pt x="3949" y="4269"/>
                  </a:cubicBezTo>
                  <a:cubicBezTo>
                    <a:pt x="3812" y="3470"/>
                    <a:pt x="3607" y="2740"/>
                    <a:pt x="3492" y="2101"/>
                  </a:cubicBezTo>
                  <a:cubicBezTo>
                    <a:pt x="3378" y="1484"/>
                    <a:pt x="3310" y="959"/>
                    <a:pt x="3356" y="594"/>
                  </a:cubicBezTo>
                  <a:cubicBezTo>
                    <a:pt x="3356" y="389"/>
                    <a:pt x="3401" y="252"/>
                    <a:pt x="3401" y="160"/>
                  </a:cubicBezTo>
                  <a:cubicBezTo>
                    <a:pt x="3424" y="69"/>
                    <a:pt x="3424" y="1"/>
                    <a:pt x="342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7" name="Google Shape;4927;p56"/>
            <p:cNvSpPr/>
            <p:nvPr/>
          </p:nvSpPr>
          <p:spPr>
            <a:xfrm>
              <a:off x="4181775" y="2553625"/>
              <a:ext cx="422275" cy="571275"/>
            </a:xfrm>
            <a:custGeom>
              <a:avLst/>
              <a:gdLst/>
              <a:ahLst/>
              <a:cxnLst/>
              <a:rect l="l" t="t" r="r" b="b"/>
              <a:pathLst>
                <a:path w="16891" h="22851" extrusionOk="0">
                  <a:moveTo>
                    <a:pt x="14471" y="1"/>
                  </a:moveTo>
                  <a:cubicBezTo>
                    <a:pt x="14471" y="1"/>
                    <a:pt x="11686" y="23"/>
                    <a:pt x="10317" y="4794"/>
                  </a:cubicBezTo>
                  <a:cubicBezTo>
                    <a:pt x="8947" y="9542"/>
                    <a:pt x="7943" y="16663"/>
                    <a:pt x="7943" y="16663"/>
                  </a:cubicBezTo>
                  <a:cubicBezTo>
                    <a:pt x="7943" y="16663"/>
                    <a:pt x="4405" y="14129"/>
                    <a:pt x="3264" y="12554"/>
                  </a:cubicBezTo>
                  <a:cubicBezTo>
                    <a:pt x="2926" y="12099"/>
                    <a:pt x="2433" y="11890"/>
                    <a:pt x="1938" y="11890"/>
                  </a:cubicBezTo>
                  <a:cubicBezTo>
                    <a:pt x="1091" y="11890"/>
                    <a:pt x="237" y="12500"/>
                    <a:pt x="137" y="13536"/>
                  </a:cubicBezTo>
                  <a:cubicBezTo>
                    <a:pt x="1" y="15165"/>
                    <a:pt x="3970" y="22850"/>
                    <a:pt x="8041" y="22850"/>
                  </a:cubicBezTo>
                  <a:cubicBezTo>
                    <a:pt x="8077" y="22850"/>
                    <a:pt x="8113" y="22850"/>
                    <a:pt x="8148" y="22849"/>
                  </a:cubicBezTo>
                  <a:cubicBezTo>
                    <a:pt x="12234" y="22689"/>
                    <a:pt x="14334" y="17690"/>
                    <a:pt x="15544" y="12007"/>
                  </a:cubicBezTo>
                  <a:cubicBezTo>
                    <a:pt x="16753" y="6323"/>
                    <a:pt x="16890" y="343"/>
                    <a:pt x="1447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8" name="Google Shape;4928;p56"/>
            <p:cNvSpPr/>
            <p:nvPr/>
          </p:nvSpPr>
          <p:spPr>
            <a:xfrm>
              <a:off x="4269625" y="2743650"/>
              <a:ext cx="307025" cy="381275"/>
            </a:xfrm>
            <a:custGeom>
              <a:avLst/>
              <a:gdLst/>
              <a:ahLst/>
              <a:cxnLst/>
              <a:rect l="l" t="t" r="r" b="b"/>
              <a:pathLst>
                <a:path w="12281" h="15251" extrusionOk="0">
                  <a:moveTo>
                    <a:pt x="8281" y="0"/>
                  </a:moveTo>
                  <a:cubicBezTo>
                    <a:pt x="7444" y="0"/>
                    <a:pt x="6614" y="312"/>
                    <a:pt x="5935" y="685"/>
                  </a:cubicBezTo>
                  <a:cubicBezTo>
                    <a:pt x="5593" y="2214"/>
                    <a:pt x="5319" y="3744"/>
                    <a:pt x="5068" y="5090"/>
                  </a:cubicBezTo>
                  <a:cubicBezTo>
                    <a:pt x="6255" y="5319"/>
                    <a:pt x="7602" y="7715"/>
                    <a:pt x="6848" y="8788"/>
                  </a:cubicBezTo>
                  <a:cubicBezTo>
                    <a:pt x="6724" y="8954"/>
                    <a:pt x="6575" y="9025"/>
                    <a:pt x="6411" y="9025"/>
                  </a:cubicBezTo>
                  <a:cubicBezTo>
                    <a:pt x="5855" y="9025"/>
                    <a:pt x="5133" y="8208"/>
                    <a:pt x="4657" y="7556"/>
                  </a:cubicBezTo>
                  <a:cubicBezTo>
                    <a:pt x="4520" y="8491"/>
                    <a:pt x="4429" y="9062"/>
                    <a:pt x="4429" y="9062"/>
                  </a:cubicBezTo>
                  <a:cubicBezTo>
                    <a:pt x="4429" y="9062"/>
                    <a:pt x="2055" y="7350"/>
                    <a:pt x="571" y="5889"/>
                  </a:cubicBezTo>
                  <a:lnTo>
                    <a:pt x="1" y="6871"/>
                  </a:lnTo>
                  <a:cubicBezTo>
                    <a:pt x="1" y="6871"/>
                    <a:pt x="4885" y="10454"/>
                    <a:pt x="5410" y="12897"/>
                  </a:cubicBezTo>
                  <a:cubicBezTo>
                    <a:pt x="5615" y="13855"/>
                    <a:pt x="4831" y="14148"/>
                    <a:pt x="3798" y="14148"/>
                  </a:cubicBezTo>
                  <a:cubicBezTo>
                    <a:pt x="2986" y="14148"/>
                    <a:pt x="2019" y="13968"/>
                    <a:pt x="1256" y="13787"/>
                  </a:cubicBezTo>
                  <a:lnTo>
                    <a:pt x="1256" y="13787"/>
                  </a:lnTo>
                  <a:cubicBezTo>
                    <a:pt x="2290" y="14667"/>
                    <a:pt x="3388" y="15250"/>
                    <a:pt x="4509" y="15250"/>
                  </a:cubicBezTo>
                  <a:cubicBezTo>
                    <a:pt x="4550" y="15250"/>
                    <a:pt x="4592" y="15249"/>
                    <a:pt x="4634" y="15248"/>
                  </a:cubicBezTo>
                  <a:cubicBezTo>
                    <a:pt x="8720" y="15088"/>
                    <a:pt x="10820" y="10089"/>
                    <a:pt x="12030" y="4406"/>
                  </a:cubicBezTo>
                  <a:cubicBezTo>
                    <a:pt x="12121" y="3995"/>
                    <a:pt x="12212" y="3584"/>
                    <a:pt x="12281" y="3150"/>
                  </a:cubicBezTo>
                  <a:cubicBezTo>
                    <a:pt x="11710" y="2443"/>
                    <a:pt x="11162" y="1781"/>
                    <a:pt x="10706" y="1233"/>
                  </a:cubicBezTo>
                  <a:cubicBezTo>
                    <a:pt x="9992" y="323"/>
                    <a:pt x="9133" y="0"/>
                    <a:pt x="82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9" name="Google Shape;4929;p56"/>
            <p:cNvSpPr/>
            <p:nvPr/>
          </p:nvSpPr>
          <p:spPr>
            <a:xfrm>
              <a:off x="4370625" y="2963000"/>
              <a:ext cx="61650" cy="55275"/>
            </a:xfrm>
            <a:custGeom>
              <a:avLst/>
              <a:gdLst/>
              <a:ahLst/>
              <a:cxnLst/>
              <a:rect l="l" t="t" r="r" b="b"/>
              <a:pathLst>
                <a:path w="2466" h="2211" extrusionOk="0">
                  <a:moveTo>
                    <a:pt x="72" y="1"/>
                  </a:moveTo>
                  <a:cubicBezTo>
                    <a:pt x="58" y="1"/>
                    <a:pt x="50" y="5"/>
                    <a:pt x="47" y="14"/>
                  </a:cubicBezTo>
                  <a:cubicBezTo>
                    <a:pt x="1" y="60"/>
                    <a:pt x="298" y="334"/>
                    <a:pt x="594" y="608"/>
                  </a:cubicBezTo>
                  <a:cubicBezTo>
                    <a:pt x="891" y="904"/>
                    <a:pt x="1165" y="1201"/>
                    <a:pt x="1165" y="1201"/>
                  </a:cubicBezTo>
                  <a:cubicBezTo>
                    <a:pt x="1165" y="1201"/>
                    <a:pt x="1462" y="1452"/>
                    <a:pt x="1781" y="1703"/>
                  </a:cubicBezTo>
                  <a:cubicBezTo>
                    <a:pt x="2056" y="1957"/>
                    <a:pt x="2331" y="2210"/>
                    <a:pt x="2406" y="2210"/>
                  </a:cubicBezTo>
                  <a:cubicBezTo>
                    <a:pt x="2412" y="2210"/>
                    <a:pt x="2417" y="2209"/>
                    <a:pt x="2420" y="2205"/>
                  </a:cubicBezTo>
                  <a:cubicBezTo>
                    <a:pt x="2466" y="2182"/>
                    <a:pt x="2238" y="1817"/>
                    <a:pt x="1964" y="1498"/>
                  </a:cubicBezTo>
                  <a:cubicBezTo>
                    <a:pt x="1713" y="1178"/>
                    <a:pt x="1416" y="859"/>
                    <a:pt x="1416" y="859"/>
                  </a:cubicBezTo>
                  <a:cubicBezTo>
                    <a:pt x="1416" y="859"/>
                    <a:pt x="1096" y="608"/>
                    <a:pt x="777" y="356"/>
                  </a:cubicBezTo>
                  <a:cubicBezTo>
                    <a:pt x="461" y="179"/>
                    <a:pt x="161" y="1"/>
                    <a:pt x="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0" name="Google Shape;4930;p56"/>
            <p:cNvSpPr/>
            <p:nvPr/>
          </p:nvSpPr>
          <p:spPr>
            <a:xfrm>
              <a:off x="4378625" y="2543850"/>
              <a:ext cx="233400" cy="366450"/>
            </a:xfrm>
            <a:custGeom>
              <a:avLst/>
              <a:gdLst/>
              <a:ahLst/>
              <a:cxnLst/>
              <a:rect l="l" t="t" r="r" b="b"/>
              <a:pathLst>
                <a:path w="9336" h="14658" extrusionOk="0">
                  <a:moveTo>
                    <a:pt x="6586" y="1"/>
                  </a:moveTo>
                  <a:cubicBezTo>
                    <a:pt x="5554" y="1"/>
                    <a:pt x="4517" y="537"/>
                    <a:pt x="3881" y="1305"/>
                  </a:cubicBezTo>
                  <a:cubicBezTo>
                    <a:pt x="2968" y="2423"/>
                    <a:pt x="2214" y="3793"/>
                    <a:pt x="1758" y="5162"/>
                  </a:cubicBezTo>
                  <a:cubicBezTo>
                    <a:pt x="1096" y="7262"/>
                    <a:pt x="480" y="9796"/>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36" y="1510"/>
                    <a:pt x="8172" y="574"/>
                  </a:cubicBezTo>
                  <a:cubicBezTo>
                    <a:pt x="7738" y="209"/>
                    <a:pt x="7236" y="49"/>
                    <a:pt x="6711" y="4"/>
                  </a:cubicBezTo>
                  <a:cubicBezTo>
                    <a:pt x="6669" y="2"/>
                    <a:pt x="6628" y="1"/>
                    <a:pt x="658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1" name="Google Shape;4931;p56"/>
            <p:cNvSpPr/>
            <p:nvPr/>
          </p:nvSpPr>
          <p:spPr>
            <a:xfrm>
              <a:off x="4391175" y="2807550"/>
              <a:ext cx="121575" cy="29325"/>
            </a:xfrm>
            <a:custGeom>
              <a:avLst/>
              <a:gdLst/>
              <a:ahLst/>
              <a:cxnLst/>
              <a:rect l="l" t="t" r="r" b="b"/>
              <a:pathLst>
                <a:path w="4863" h="1173" extrusionOk="0">
                  <a:moveTo>
                    <a:pt x="1256" y="1"/>
                  </a:moveTo>
                  <a:cubicBezTo>
                    <a:pt x="617" y="1"/>
                    <a:pt x="1" y="24"/>
                    <a:pt x="1" y="69"/>
                  </a:cubicBezTo>
                  <a:cubicBezTo>
                    <a:pt x="1" y="138"/>
                    <a:pt x="617" y="229"/>
                    <a:pt x="1233" y="320"/>
                  </a:cubicBezTo>
                  <a:cubicBezTo>
                    <a:pt x="1827" y="457"/>
                    <a:pt x="2420" y="617"/>
                    <a:pt x="2420" y="617"/>
                  </a:cubicBezTo>
                  <a:cubicBezTo>
                    <a:pt x="2420" y="617"/>
                    <a:pt x="3036" y="754"/>
                    <a:pt x="3630" y="891"/>
                  </a:cubicBezTo>
                  <a:cubicBezTo>
                    <a:pt x="4153" y="1032"/>
                    <a:pt x="4694" y="1173"/>
                    <a:pt x="4830" y="1173"/>
                  </a:cubicBezTo>
                  <a:cubicBezTo>
                    <a:pt x="4849" y="1173"/>
                    <a:pt x="4860" y="1170"/>
                    <a:pt x="4862" y="1165"/>
                  </a:cubicBezTo>
                  <a:cubicBezTo>
                    <a:pt x="4862" y="1119"/>
                    <a:pt x="4292" y="845"/>
                    <a:pt x="3721" y="594"/>
                  </a:cubicBezTo>
                  <a:cubicBezTo>
                    <a:pt x="3105" y="389"/>
                    <a:pt x="2511" y="183"/>
                    <a:pt x="2511" y="183"/>
                  </a:cubicBezTo>
                  <a:cubicBezTo>
                    <a:pt x="2511" y="183"/>
                    <a:pt x="1872" y="92"/>
                    <a:pt x="12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2" name="Google Shape;4932;p56"/>
            <p:cNvSpPr/>
            <p:nvPr/>
          </p:nvSpPr>
          <p:spPr>
            <a:xfrm>
              <a:off x="4378625" y="2543850"/>
              <a:ext cx="233975" cy="366450"/>
            </a:xfrm>
            <a:custGeom>
              <a:avLst/>
              <a:gdLst/>
              <a:ahLst/>
              <a:cxnLst/>
              <a:rect l="l" t="t" r="r" b="b"/>
              <a:pathLst>
                <a:path w="9359" h="14658" extrusionOk="0">
                  <a:moveTo>
                    <a:pt x="6584" y="1"/>
                  </a:moveTo>
                  <a:cubicBezTo>
                    <a:pt x="5621" y="1"/>
                    <a:pt x="4651" y="490"/>
                    <a:pt x="3995" y="1168"/>
                  </a:cubicBezTo>
                  <a:cubicBezTo>
                    <a:pt x="4155" y="1396"/>
                    <a:pt x="4223" y="1647"/>
                    <a:pt x="4155" y="1898"/>
                  </a:cubicBezTo>
                  <a:cubicBezTo>
                    <a:pt x="3926" y="2902"/>
                    <a:pt x="3196" y="8654"/>
                    <a:pt x="2169" y="9316"/>
                  </a:cubicBezTo>
                  <a:cubicBezTo>
                    <a:pt x="2022" y="9411"/>
                    <a:pt x="1867" y="9453"/>
                    <a:pt x="1707" y="9453"/>
                  </a:cubicBezTo>
                  <a:cubicBezTo>
                    <a:pt x="1368" y="9453"/>
                    <a:pt x="1011" y="9268"/>
                    <a:pt x="685" y="9020"/>
                  </a:cubicBezTo>
                  <a:cubicBezTo>
                    <a:pt x="548" y="9613"/>
                    <a:pt x="411" y="10206"/>
                    <a:pt x="274" y="10800"/>
                  </a:cubicBezTo>
                  <a:cubicBezTo>
                    <a:pt x="1256" y="11097"/>
                    <a:pt x="2694" y="11599"/>
                    <a:pt x="2808" y="12055"/>
                  </a:cubicBezTo>
                  <a:cubicBezTo>
                    <a:pt x="2847" y="12236"/>
                    <a:pt x="2654" y="12303"/>
                    <a:pt x="2341" y="12303"/>
                  </a:cubicBezTo>
                  <a:cubicBezTo>
                    <a:pt x="1746" y="12303"/>
                    <a:pt x="719" y="12060"/>
                    <a:pt x="46" y="11895"/>
                  </a:cubicBezTo>
                  <a:cubicBezTo>
                    <a:pt x="23" y="11941"/>
                    <a:pt x="23" y="11987"/>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59" y="1510"/>
                    <a:pt x="8172" y="574"/>
                  </a:cubicBezTo>
                  <a:cubicBezTo>
                    <a:pt x="7738" y="209"/>
                    <a:pt x="7236" y="49"/>
                    <a:pt x="6711" y="4"/>
                  </a:cubicBezTo>
                  <a:cubicBezTo>
                    <a:pt x="6669" y="2"/>
                    <a:pt x="6626" y="1"/>
                    <a:pt x="658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3" name="Google Shape;4933;p56"/>
            <p:cNvSpPr/>
            <p:nvPr/>
          </p:nvSpPr>
          <p:spPr>
            <a:xfrm>
              <a:off x="4421425" y="2682025"/>
              <a:ext cx="23975" cy="45100"/>
            </a:xfrm>
            <a:custGeom>
              <a:avLst/>
              <a:gdLst/>
              <a:ahLst/>
              <a:cxnLst/>
              <a:rect l="l" t="t" r="r" b="b"/>
              <a:pathLst>
                <a:path w="959" h="1804" extrusionOk="0">
                  <a:moveTo>
                    <a:pt x="594" y="0"/>
                  </a:moveTo>
                  <a:cubicBezTo>
                    <a:pt x="366" y="0"/>
                    <a:pt x="137" y="411"/>
                    <a:pt x="69" y="913"/>
                  </a:cubicBezTo>
                  <a:cubicBezTo>
                    <a:pt x="0" y="1415"/>
                    <a:pt x="137" y="1803"/>
                    <a:pt x="366" y="1803"/>
                  </a:cubicBezTo>
                  <a:cubicBezTo>
                    <a:pt x="594" y="1803"/>
                    <a:pt x="845" y="1393"/>
                    <a:pt x="913" y="890"/>
                  </a:cubicBezTo>
                  <a:cubicBezTo>
                    <a:pt x="959" y="388"/>
                    <a:pt x="822" y="0"/>
                    <a:pt x="59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4" name="Google Shape;4934;p56"/>
            <p:cNvSpPr/>
            <p:nvPr/>
          </p:nvSpPr>
          <p:spPr>
            <a:xfrm>
              <a:off x="4434550" y="2634075"/>
              <a:ext cx="17700" cy="32550"/>
            </a:xfrm>
            <a:custGeom>
              <a:avLst/>
              <a:gdLst/>
              <a:ahLst/>
              <a:cxnLst/>
              <a:rect l="l" t="t" r="r" b="b"/>
              <a:pathLst>
                <a:path w="708" h="1302" extrusionOk="0">
                  <a:moveTo>
                    <a:pt x="434" y="1"/>
                  </a:moveTo>
                  <a:cubicBezTo>
                    <a:pt x="274" y="24"/>
                    <a:pt x="92" y="320"/>
                    <a:pt x="46" y="663"/>
                  </a:cubicBezTo>
                  <a:cubicBezTo>
                    <a:pt x="0" y="1028"/>
                    <a:pt x="114" y="1302"/>
                    <a:pt x="274" y="1302"/>
                  </a:cubicBezTo>
                  <a:cubicBezTo>
                    <a:pt x="434" y="1302"/>
                    <a:pt x="617" y="1005"/>
                    <a:pt x="662" y="640"/>
                  </a:cubicBezTo>
                  <a:cubicBezTo>
                    <a:pt x="708" y="298"/>
                    <a:pt x="594" y="1"/>
                    <a:pt x="43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5" name="Google Shape;4935;p56"/>
            <p:cNvSpPr/>
            <p:nvPr/>
          </p:nvSpPr>
          <p:spPr>
            <a:xfrm>
              <a:off x="4245675" y="2491800"/>
              <a:ext cx="431975" cy="750250"/>
            </a:xfrm>
            <a:custGeom>
              <a:avLst/>
              <a:gdLst/>
              <a:ahLst/>
              <a:cxnLst/>
              <a:rect l="l" t="t" r="r" b="b"/>
              <a:pathLst>
                <a:path w="17279" h="30010" extrusionOk="0">
                  <a:moveTo>
                    <a:pt x="10559" y="0"/>
                  </a:moveTo>
                  <a:cubicBezTo>
                    <a:pt x="5971" y="0"/>
                    <a:pt x="2141" y="3710"/>
                    <a:pt x="799" y="11284"/>
                  </a:cubicBezTo>
                  <a:cubicBezTo>
                    <a:pt x="0" y="15849"/>
                    <a:pt x="799" y="19592"/>
                    <a:pt x="2625" y="23724"/>
                  </a:cubicBezTo>
                  <a:cubicBezTo>
                    <a:pt x="3013" y="24614"/>
                    <a:pt x="3972" y="25481"/>
                    <a:pt x="4565" y="26235"/>
                  </a:cubicBezTo>
                  <a:cubicBezTo>
                    <a:pt x="6399" y="28511"/>
                    <a:pt x="9090" y="30009"/>
                    <a:pt x="12062" y="30009"/>
                  </a:cubicBezTo>
                  <a:cubicBezTo>
                    <a:pt x="12308" y="30009"/>
                    <a:pt x="12556" y="29999"/>
                    <a:pt x="12805" y="29978"/>
                  </a:cubicBezTo>
                  <a:cubicBezTo>
                    <a:pt x="17279" y="29590"/>
                    <a:pt x="17188" y="26668"/>
                    <a:pt x="17188" y="26668"/>
                  </a:cubicBezTo>
                  <a:lnTo>
                    <a:pt x="14312" y="26486"/>
                  </a:lnTo>
                  <a:cubicBezTo>
                    <a:pt x="13876" y="26560"/>
                    <a:pt x="13460" y="26594"/>
                    <a:pt x="13063" y="26594"/>
                  </a:cubicBezTo>
                  <a:cubicBezTo>
                    <a:pt x="8940" y="26594"/>
                    <a:pt x="6871" y="22948"/>
                    <a:pt x="6871" y="22948"/>
                  </a:cubicBezTo>
                  <a:cubicBezTo>
                    <a:pt x="3492" y="17721"/>
                    <a:pt x="4816" y="8340"/>
                    <a:pt x="7236" y="4756"/>
                  </a:cubicBezTo>
                  <a:cubicBezTo>
                    <a:pt x="9016" y="2154"/>
                    <a:pt x="10431" y="1812"/>
                    <a:pt x="11504" y="1127"/>
                  </a:cubicBezTo>
                  <a:cubicBezTo>
                    <a:pt x="12691" y="944"/>
                    <a:pt x="13262" y="1013"/>
                    <a:pt x="13992" y="648"/>
                  </a:cubicBezTo>
                  <a:cubicBezTo>
                    <a:pt x="12820" y="217"/>
                    <a:pt x="11667" y="0"/>
                    <a:pt x="1055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6" name="Google Shape;4936;p56"/>
            <p:cNvSpPr/>
            <p:nvPr/>
          </p:nvSpPr>
          <p:spPr>
            <a:xfrm>
              <a:off x="4321550" y="2520525"/>
              <a:ext cx="354400" cy="684925"/>
            </a:xfrm>
            <a:custGeom>
              <a:avLst/>
              <a:gdLst/>
              <a:ahLst/>
              <a:cxnLst/>
              <a:rect l="l" t="t" r="r" b="b"/>
              <a:pathLst>
                <a:path w="14176" h="27397" extrusionOk="0">
                  <a:moveTo>
                    <a:pt x="8446" y="1"/>
                  </a:moveTo>
                  <a:lnTo>
                    <a:pt x="8446" y="1"/>
                  </a:lnTo>
                  <a:cubicBezTo>
                    <a:pt x="4771" y="480"/>
                    <a:pt x="1873" y="3858"/>
                    <a:pt x="754" y="10249"/>
                  </a:cubicBezTo>
                  <a:cubicBezTo>
                    <a:pt x="1" y="14426"/>
                    <a:pt x="891" y="17919"/>
                    <a:pt x="2557" y="21708"/>
                  </a:cubicBezTo>
                  <a:cubicBezTo>
                    <a:pt x="2900" y="22506"/>
                    <a:pt x="3379" y="23260"/>
                    <a:pt x="3904" y="23944"/>
                  </a:cubicBezTo>
                  <a:cubicBezTo>
                    <a:pt x="5590" y="26031"/>
                    <a:pt x="8054" y="27397"/>
                    <a:pt x="10775" y="27397"/>
                  </a:cubicBezTo>
                  <a:cubicBezTo>
                    <a:pt x="11001" y="27397"/>
                    <a:pt x="11230" y="27387"/>
                    <a:pt x="11459" y="27368"/>
                  </a:cubicBezTo>
                  <a:cubicBezTo>
                    <a:pt x="12464" y="27277"/>
                    <a:pt x="13240" y="27049"/>
                    <a:pt x="13810" y="26752"/>
                  </a:cubicBezTo>
                  <a:cubicBezTo>
                    <a:pt x="14175" y="26090"/>
                    <a:pt x="14153" y="25519"/>
                    <a:pt x="14153" y="25519"/>
                  </a:cubicBezTo>
                  <a:lnTo>
                    <a:pt x="11277" y="25337"/>
                  </a:lnTo>
                  <a:cubicBezTo>
                    <a:pt x="10841" y="25411"/>
                    <a:pt x="10425" y="25445"/>
                    <a:pt x="10028" y="25445"/>
                  </a:cubicBezTo>
                  <a:cubicBezTo>
                    <a:pt x="5905" y="25445"/>
                    <a:pt x="3836" y="21799"/>
                    <a:pt x="3836" y="21799"/>
                  </a:cubicBezTo>
                  <a:cubicBezTo>
                    <a:pt x="457" y="16572"/>
                    <a:pt x="1781" y="7191"/>
                    <a:pt x="4201" y="3607"/>
                  </a:cubicBezTo>
                  <a:cubicBezTo>
                    <a:pt x="5981" y="1005"/>
                    <a:pt x="7396" y="663"/>
                    <a:pt x="84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7" name="Google Shape;4937;p56"/>
            <p:cNvSpPr/>
            <p:nvPr/>
          </p:nvSpPr>
          <p:spPr>
            <a:xfrm>
              <a:off x="4346675" y="2536375"/>
              <a:ext cx="199750" cy="612525"/>
            </a:xfrm>
            <a:custGeom>
              <a:avLst/>
              <a:gdLst/>
              <a:ahLst/>
              <a:cxnLst/>
              <a:rect l="l" t="t" r="r" b="b"/>
              <a:pathLst>
                <a:path w="7990" h="24501" extrusionOk="0">
                  <a:moveTo>
                    <a:pt x="7010" y="1"/>
                  </a:moveTo>
                  <a:cubicBezTo>
                    <a:pt x="6629" y="1"/>
                    <a:pt x="6151" y="83"/>
                    <a:pt x="5661" y="303"/>
                  </a:cubicBezTo>
                  <a:cubicBezTo>
                    <a:pt x="4999" y="622"/>
                    <a:pt x="4337" y="1147"/>
                    <a:pt x="3721" y="1809"/>
                  </a:cubicBezTo>
                  <a:cubicBezTo>
                    <a:pt x="3127" y="2471"/>
                    <a:pt x="2579" y="3247"/>
                    <a:pt x="2123" y="4069"/>
                  </a:cubicBezTo>
                  <a:cubicBezTo>
                    <a:pt x="1644" y="4890"/>
                    <a:pt x="1256" y="5758"/>
                    <a:pt x="982" y="6625"/>
                  </a:cubicBezTo>
                  <a:cubicBezTo>
                    <a:pt x="753" y="7492"/>
                    <a:pt x="548" y="8291"/>
                    <a:pt x="434" y="8976"/>
                  </a:cubicBezTo>
                  <a:cubicBezTo>
                    <a:pt x="274" y="9661"/>
                    <a:pt x="206" y="10254"/>
                    <a:pt x="137" y="10665"/>
                  </a:cubicBezTo>
                  <a:cubicBezTo>
                    <a:pt x="114" y="10871"/>
                    <a:pt x="92" y="11030"/>
                    <a:pt x="92" y="11145"/>
                  </a:cubicBezTo>
                  <a:cubicBezTo>
                    <a:pt x="92" y="11259"/>
                    <a:pt x="69" y="11304"/>
                    <a:pt x="69" y="11304"/>
                  </a:cubicBezTo>
                  <a:cubicBezTo>
                    <a:pt x="69" y="11304"/>
                    <a:pt x="69" y="11555"/>
                    <a:pt x="46" y="11966"/>
                  </a:cubicBezTo>
                  <a:cubicBezTo>
                    <a:pt x="0" y="12377"/>
                    <a:pt x="23" y="12971"/>
                    <a:pt x="46" y="13701"/>
                  </a:cubicBezTo>
                  <a:cubicBezTo>
                    <a:pt x="114" y="14409"/>
                    <a:pt x="160" y="15253"/>
                    <a:pt x="388" y="16120"/>
                  </a:cubicBezTo>
                  <a:cubicBezTo>
                    <a:pt x="434" y="16326"/>
                    <a:pt x="480" y="16554"/>
                    <a:pt x="548" y="16782"/>
                  </a:cubicBezTo>
                  <a:cubicBezTo>
                    <a:pt x="616" y="16988"/>
                    <a:pt x="685" y="17216"/>
                    <a:pt x="753" y="17444"/>
                  </a:cubicBezTo>
                  <a:cubicBezTo>
                    <a:pt x="845" y="17673"/>
                    <a:pt x="913" y="17901"/>
                    <a:pt x="982" y="18106"/>
                  </a:cubicBezTo>
                  <a:lnTo>
                    <a:pt x="1278" y="18768"/>
                  </a:lnTo>
                  <a:cubicBezTo>
                    <a:pt x="2032" y="20503"/>
                    <a:pt x="3127" y="22101"/>
                    <a:pt x="4132" y="23082"/>
                  </a:cubicBezTo>
                  <a:cubicBezTo>
                    <a:pt x="4360" y="23356"/>
                    <a:pt x="4634" y="23539"/>
                    <a:pt x="4862" y="23744"/>
                  </a:cubicBezTo>
                  <a:cubicBezTo>
                    <a:pt x="4953" y="23835"/>
                    <a:pt x="5067" y="23927"/>
                    <a:pt x="5159" y="23995"/>
                  </a:cubicBezTo>
                  <a:cubicBezTo>
                    <a:pt x="5273" y="24064"/>
                    <a:pt x="5364" y="24132"/>
                    <a:pt x="5455" y="24178"/>
                  </a:cubicBezTo>
                  <a:cubicBezTo>
                    <a:pt x="5769" y="24387"/>
                    <a:pt x="5968" y="24500"/>
                    <a:pt x="6017" y="24500"/>
                  </a:cubicBezTo>
                  <a:cubicBezTo>
                    <a:pt x="6021" y="24500"/>
                    <a:pt x="6024" y="24499"/>
                    <a:pt x="6026" y="24497"/>
                  </a:cubicBezTo>
                  <a:cubicBezTo>
                    <a:pt x="6049" y="24429"/>
                    <a:pt x="5250" y="23927"/>
                    <a:pt x="4337" y="22900"/>
                  </a:cubicBezTo>
                  <a:cubicBezTo>
                    <a:pt x="3401" y="21872"/>
                    <a:pt x="2420" y="20275"/>
                    <a:pt x="1735" y="18563"/>
                  </a:cubicBezTo>
                  <a:lnTo>
                    <a:pt x="1484" y="17924"/>
                  </a:lnTo>
                  <a:cubicBezTo>
                    <a:pt x="1415" y="17718"/>
                    <a:pt x="1347" y="17490"/>
                    <a:pt x="1278" y="17285"/>
                  </a:cubicBezTo>
                  <a:cubicBezTo>
                    <a:pt x="1210" y="17056"/>
                    <a:pt x="1164" y="16851"/>
                    <a:pt x="1096" y="16623"/>
                  </a:cubicBezTo>
                  <a:cubicBezTo>
                    <a:pt x="1027" y="16417"/>
                    <a:pt x="1005" y="16212"/>
                    <a:pt x="959" y="15983"/>
                  </a:cubicBezTo>
                  <a:cubicBezTo>
                    <a:pt x="776" y="15162"/>
                    <a:pt x="731" y="14340"/>
                    <a:pt x="685" y="13655"/>
                  </a:cubicBezTo>
                  <a:cubicBezTo>
                    <a:pt x="708" y="12971"/>
                    <a:pt x="685" y="12400"/>
                    <a:pt x="731" y="12012"/>
                  </a:cubicBezTo>
                  <a:cubicBezTo>
                    <a:pt x="753" y="11601"/>
                    <a:pt x="776" y="11373"/>
                    <a:pt x="776" y="11373"/>
                  </a:cubicBezTo>
                  <a:cubicBezTo>
                    <a:pt x="776" y="11373"/>
                    <a:pt x="776" y="11327"/>
                    <a:pt x="799" y="11213"/>
                  </a:cubicBezTo>
                  <a:cubicBezTo>
                    <a:pt x="799" y="11099"/>
                    <a:pt x="799" y="10939"/>
                    <a:pt x="845" y="10756"/>
                  </a:cubicBezTo>
                  <a:cubicBezTo>
                    <a:pt x="890" y="10346"/>
                    <a:pt x="936" y="9775"/>
                    <a:pt x="1073" y="9090"/>
                  </a:cubicBezTo>
                  <a:cubicBezTo>
                    <a:pt x="1164" y="8405"/>
                    <a:pt x="1347" y="7607"/>
                    <a:pt x="1530" y="6785"/>
                  </a:cubicBezTo>
                  <a:cubicBezTo>
                    <a:pt x="1758" y="5963"/>
                    <a:pt x="2123" y="5119"/>
                    <a:pt x="2557" y="4297"/>
                  </a:cubicBezTo>
                  <a:cubicBezTo>
                    <a:pt x="3401" y="2676"/>
                    <a:pt x="4565" y="1193"/>
                    <a:pt x="5775" y="554"/>
                  </a:cubicBezTo>
                  <a:cubicBezTo>
                    <a:pt x="6368" y="234"/>
                    <a:pt x="6962" y="166"/>
                    <a:pt x="7350" y="166"/>
                  </a:cubicBezTo>
                  <a:cubicBezTo>
                    <a:pt x="7645" y="183"/>
                    <a:pt x="7847" y="227"/>
                    <a:pt x="7938" y="227"/>
                  </a:cubicBezTo>
                  <a:cubicBezTo>
                    <a:pt x="7966" y="227"/>
                    <a:pt x="7984" y="222"/>
                    <a:pt x="7989" y="211"/>
                  </a:cubicBezTo>
                  <a:cubicBezTo>
                    <a:pt x="7989" y="211"/>
                    <a:pt x="7784" y="97"/>
                    <a:pt x="7373" y="29"/>
                  </a:cubicBezTo>
                  <a:cubicBezTo>
                    <a:pt x="7266" y="11"/>
                    <a:pt x="7144" y="1"/>
                    <a:pt x="7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8" name="Google Shape;4938;p56"/>
            <p:cNvSpPr/>
            <p:nvPr/>
          </p:nvSpPr>
          <p:spPr>
            <a:xfrm>
              <a:off x="4246800" y="2492725"/>
              <a:ext cx="388050" cy="755025"/>
            </a:xfrm>
            <a:custGeom>
              <a:avLst/>
              <a:gdLst/>
              <a:ahLst/>
              <a:cxnLst/>
              <a:rect l="l" t="t" r="r" b="b"/>
              <a:pathLst>
                <a:path w="15522" h="30201" extrusionOk="0">
                  <a:moveTo>
                    <a:pt x="9575" y="1"/>
                  </a:moveTo>
                  <a:cubicBezTo>
                    <a:pt x="9072" y="1"/>
                    <a:pt x="8483" y="58"/>
                    <a:pt x="7853" y="223"/>
                  </a:cubicBezTo>
                  <a:cubicBezTo>
                    <a:pt x="7328" y="359"/>
                    <a:pt x="6757" y="565"/>
                    <a:pt x="6209" y="862"/>
                  </a:cubicBezTo>
                  <a:cubicBezTo>
                    <a:pt x="5661" y="1181"/>
                    <a:pt x="5114" y="1569"/>
                    <a:pt x="4634" y="2026"/>
                  </a:cubicBezTo>
                  <a:cubicBezTo>
                    <a:pt x="4132" y="2505"/>
                    <a:pt x="3676" y="3053"/>
                    <a:pt x="3242" y="3623"/>
                  </a:cubicBezTo>
                  <a:cubicBezTo>
                    <a:pt x="2831" y="4217"/>
                    <a:pt x="2466" y="4833"/>
                    <a:pt x="2146" y="5495"/>
                  </a:cubicBezTo>
                  <a:cubicBezTo>
                    <a:pt x="845" y="8097"/>
                    <a:pt x="275" y="10973"/>
                    <a:pt x="92" y="13119"/>
                  </a:cubicBezTo>
                  <a:cubicBezTo>
                    <a:pt x="1" y="14214"/>
                    <a:pt x="24" y="15127"/>
                    <a:pt x="46" y="15767"/>
                  </a:cubicBezTo>
                  <a:cubicBezTo>
                    <a:pt x="69" y="16063"/>
                    <a:pt x="92" y="16314"/>
                    <a:pt x="115" y="16497"/>
                  </a:cubicBezTo>
                  <a:cubicBezTo>
                    <a:pt x="138" y="16657"/>
                    <a:pt x="138" y="16748"/>
                    <a:pt x="138" y="16748"/>
                  </a:cubicBezTo>
                  <a:cubicBezTo>
                    <a:pt x="138" y="16748"/>
                    <a:pt x="161" y="16839"/>
                    <a:pt x="161" y="17022"/>
                  </a:cubicBezTo>
                  <a:cubicBezTo>
                    <a:pt x="206" y="17182"/>
                    <a:pt x="229" y="17433"/>
                    <a:pt x="275" y="17752"/>
                  </a:cubicBezTo>
                  <a:cubicBezTo>
                    <a:pt x="389" y="18369"/>
                    <a:pt x="571" y="19259"/>
                    <a:pt x="914" y="20309"/>
                  </a:cubicBezTo>
                  <a:cubicBezTo>
                    <a:pt x="1233" y="21336"/>
                    <a:pt x="1690" y="22546"/>
                    <a:pt x="2329" y="23733"/>
                  </a:cubicBezTo>
                  <a:cubicBezTo>
                    <a:pt x="2649" y="24349"/>
                    <a:pt x="3037" y="24942"/>
                    <a:pt x="3425" y="25536"/>
                  </a:cubicBezTo>
                  <a:cubicBezTo>
                    <a:pt x="3858" y="26106"/>
                    <a:pt x="4315" y="26677"/>
                    <a:pt x="4840" y="27202"/>
                  </a:cubicBezTo>
                  <a:cubicBezTo>
                    <a:pt x="5342" y="27704"/>
                    <a:pt x="5913" y="28183"/>
                    <a:pt x="6506" y="28594"/>
                  </a:cubicBezTo>
                  <a:cubicBezTo>
                    <a:pt x="7099" y="28982"/>
                    <a:pt x="7716" y="29348"/>
                    <a:pt x="8355" y="29576"/>
                  </a:cubicBezTo>
                  <a:cubicBezTo>
                    <a:pt x="9483" y="30039"/>
                    <a:pt x="10629" y="30200"/>
                    <a:pt x="11636" y="30200"/>
                  </a:cubicBezTo>
                  <a:cubicBezTo>
                    <a:pt x="11770" y="30200"/>
                    <a:pt x="11901" y="30197"/>
                    <a:pt x="12030" y="30192"/>
                  </a:cubicBezTo>
                  <a:cubicBezTo>
                    <a:pt x="13103" y="30146"/>
                    <a:pt x="13993" y="29918"/>
                    <a:pt x="14586" y="29736"/>
                  </a:cubicBezTo>
                  <a:cubicBezTo>
                    <a:pt x="15180" y="29530"/>
                    <a:pt x="15522" y="29393"/>
                    <a:pt x="15522" y="29370"/>
                  </a:cubicBezTo>
                  <a:cubicBezTo>
                    <a:pt x="15520" y="29364"/>
                    <a:pt x="15512" y="29361"/>
                    <a:pt x="15497" y="29361"/>
                  </a:cubicBezTo>
                  <a:cubicBezTo>
                    <a:pt x="15300" y="29361"/>
                    <a:pt x="13978" y="29876"/>
                    <a:pt x="12007" y="29918"/>
                  </a:cubicBezTo>
                  <a:cubicBezTo>
                    <a:pt x="10957" y="29918"/>
                    <a:pt x="9724" y="29736"/>
                    <a:pt x="8515" y="29211"/>
                  </a:cubicBezTo>
                  <a:cubicBezTo>
                    <a:pt x="7898" y="28960"/>
                    <a:pt x="7328" y="28617"/>
                    <a:pt x="6757" y="28229"/>
                  </a:cubicBezTo>
                  <a:cubicBezTo>
                    <a:pt x="6186" y="27818"/>
                    <a:pt x="5684" y="27339"/>
                    <a:pt x="5182" y="26837"/>
                  </a:cubicBezTo>
                  <a:cubicBezTo>
                    <a:pt x="4703" y="26335"/>
                    <a:pt x="4269" y="25787"/>
                    <a:pt x="3881" y="25216"/>
                  </a:cubicBezTo>
                  <a:cubicBezTo>
                    <a:pt x="3493" y="24646"/>
                    <a:pt x="3151" y="24052"/>
                    <a:pt x="2854" y="23459"/>
                  </a:cubicBezTo>
                  <a:cubicBezTo>
                    <a:pt x="2238" y="22295"/>
                    <a:pt x="1827" y="21130"/>
                    <a:pt x="1530" y="20103"/>
                  </a:cubicBezTo>
                  <a:cubicBezTo>
                    <a:pt x="1233" y="19099"/>
                    <a:pt x="1074" y="18232"/>
                    <a:pt x="959" y="17638"/>
                  </a:cubicBezTo>
                  <a:cubicBezTo>
                    <a:pt x="914" y="17319"/>
                    <a:pt x="891" y="17090"/>
                    <a:pt x="868" y="16931"/>
                  </a:cubicBezTo>
                  <a:cubicBezTo>
                    <a:pt x="845" y="16748"/>
                    <a:pt x="845" y="16680"/>
                    <a:pt x="845" y="16680"/>
                  </a:cubicBezTo>
                  <a:cubicBezTo>
                    <a:pt x="845" y="16680"/>
                    <a:pt x="822" y="16588"/>
                    <a:pt x="822" y="16428"/>
                  </a:cubicBezTo>
                  <a:cubicBezTo>
                    <a:pt x="800" y="16269"/>
                    <a:pt x="777" y="16018"/>
                    <a:pt x="754" y="15721"/>
                  </a:cubicBezTo>
                  <a:cubicBezTo>
                    <a:pt x="708" y="15105"/>
                    <a:pt x="686" y="14237"/>
                    <a:pt x="754" y="13164"/>
                  </a:cubicBezTo>
                  <a:cubicBezTo>
                    <a:pt x="891" y="11087"/>
                    <a:pt x="1393" y="8257"/>
                    <a:pt x="2603" y="5701"/>
                  </a:cubicBezTo>
                  <a:cubicBezTo>
                    <a:pt x="2900" y="5061"/>
                    <a:pt x="3242" y="4445"/>
                    <a:pt x="3630" y="3875"/>
                  </a:cubicBezTo>
                  <a:cubicBezTo>
                    <a:pt x="4018" y="3304"/>
                    <a:pt x="4429" y="2779"/>
                    <a:pt x="4908" y="2322"/>
                  </a:cubicBezTo>
                  <a:cubicBezTo>
                    <a:pt x="5365" y="1843"/>
                    <a:pt x="5867" y="1478"/>
                    <a:pt x="6369" y="1158"/>
                  </a:cubicBezTo>
                  <a:cubicBezTo>
                    <a:pt x="6894" y="839"/>
                    <a:pt x="7419" y="633"/>
                    <a:pt x="7921" y="474"/>
                  </a:cubicBezTo>
                  <a:cubicBezTo>
                    <a:pt x="8680" y="249"/>
                    <a:pt x="9374" y="181"/>
                    <a:pt x="9934" y="181"/>
                  </a:cubicBezTo>
                  <a:cubicBezTo>
                    <a:pt x="10115" y="181"/>
                    <a:pt x="10282" y="189"/>
                    <a:pt x="10432" y="200"/>
                  </a:cubicBezTo>
                  <a:cubicBezTo>
                    <a:pt x="10905" y="235"/>
                    <a:pt x="11230" y="283"/>
                    <a:pt x="11356" y="283"/>
                  </a:cubicBezTo>
                  <a:cubicBezTo>
                    <a:pt x="11394" y="283"/>
                    <a:pt x="11413" y="279"/>
                    <a:pt x="11413" y="268"/>
                  </a:cubicBezTo>
                  <a:cubicBezTo>
                    <a:pt x="11413" y="268"/>
                    <a:pt x="11345" y="245"/>
                    <a:pt x="11162" y="200"/>
                  </a:cubicBezTo>
                  <a:cubicBezTo>
                    <a:pt x="11003" y="177"/>
                    <a:pt x="10774" y="86"/>
                    <a:pt x="10455" y="63"/>
                  </a:cubicBezTo>
                  <a:cubicBezTo>
                    <a:pt x="10208" y="26"/>
                    <a:pt x="9911" y="1"/>
                    <a:pt x="95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9" name="Google Shape;4939;p56"/>
            <p:cNvSpPr/>
            <p:nvPr/>
          </p:nvSpPr>
          <p:spPr>
            <a:xfrm>
              <a:off x="4295300" y="2647200"/>
              <a:ext cx="46825" cy="102750"/>
            </a:xfrm>
            <a:custGeom>
              <a:avLst/>
              <a:gdLst/>
              <a:ahLst/>
              <a:cxnLst/>
              <a:rect l="l" t="t" r="r" b="b"/>
              <a:pathLst>
                <a:path w="1873" h="4110" extrusionOk="0">
                  <a:moveTo>
                    <a:pt x="1394" y="0"/>
                  </a:moveTo>
                  <a:cubicBezTo>
                    <a:pt x="1102" y="0"/>
                    <a:pt x="774" y="426"/>
                    <a:pt x="640" y="960"/>
                  </a:cubicBezTo>
                  <a:cubicBezTo>
                    <a:pt x="503" y="1507"/>
                    <a:pt x="663" y="1987"/>
                    <a:pt x="960" y="2010"/>
                  </a:cubicBezTo>
                  <a:cubicBezTo>
                    <a:pt x="968" y="2010"/>
                    <a:pt x="976" y="2010"/>
                    <a:pt x="984" y="2010"/>
                  </a:cubicBezTo>
                  <a:cubicBezTo>
                    <a:pt x="1296" y="2010"/>
                    <a:pt x="1625" y="1585"/>
                    <a:pt x="1758" y="1051"/>
                  </a:cubicBezTo>
                  <a:cubicBezTo>
                    <a:pt x="1873" y="480"/>
                    <a:pt x="1736" y="24"/>
                    <a:pt x="1416" y="1"/>
                  </a:cubicBezTo>
                  <a:cubicBezTo>
                    <a:pt x="1409" y="0"/>
                    <a:pt x="1401" y="0"/>
                    <a:pt x="1394" y="0"/>
                  </a:cubicBezTo>
                  <a:close/>
                  <a:moveTo>
                    <a:pt x="638" y="2670"/>
                  </a:moveTo>
                  <a:cubicBezTo>
                    <a:pt x="417" y="2670"/>
                    <a:pt x="180" y="2960"/>
                    <a:pt x="92" y="3356"/>
                  </a:cubicBezTo>
                  <a:cubicBezTo>
                    <a:pt x="1" y="3744"/>
                    <a:pt x="115" y="4087"/>
                    <a:pt x="320" y="4109"/>
                  </a:cubicBezTo>
                  <a:cubicBezTo>
                    <a:pt x="549" y="4109"/>
                    <a:pt x="800" y="3813"/>
                    <a:pt x="891" y="3402"/>
                  </a:cubicBezTo>
                  <a:cubicBezTo>
                    <a:pt x="982" y="3014"/>
                    <a:pt x="868" y="2671"/>
                    <a:pt x="663" y="2671"/>
                  </a:cubicBezTo>
                  <a:cubicBezTo>
                    <a:pt x="655" y="2671"/>
                    <a:pt x="646" y="2670"/>
                    <a:pt x="638"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0" name="Google Shape;4940;p56"/>
            <p:cNvSpPr/>
            <p:nvPr/>
          </p:nvSpPr>
          <p:spPr>
            <a:xfrm>
              <a:off x="4168050" y="2695000"/>
              <a:ext cx="224200" cy="222925"/>
            </a:xfrm>
            <a:custGeom>
              <a:avLst/>
              <a:gdLst/>
              <a:ahLst/>
              <a:cxnLst/>
              <a:rect l="l" t="t" r="r" b="b"/>
              <a:pathLst>
                <a:path w="8968" h="8917" extrusionOk="0">
                  <a:moveTo>
                    <a:pt x="5013" y="1"/>
                  </a:moveTo>
                  <a:cubicBezTo>
                    <a:pt x="4453" y="1"/>
                    <a:pt x="3826" y="119"/>
                    <a:pt x="3128" y="394"/>
                  </a:cubicBezTo>
                  <a:cubicBezTo>
                    <a:pt x="1325" y="1079"/>
                    <a:pt x="457" y="2859"/>
                    <a:pt x="183" y="4685"/>
                  </a:cubicBezTo>
                  <a:cubicBezTo>
                    <a:pt x="47" y="5576"/>
                    <a:pt x="1" y="6671"/>
                    <a:pt x="275" y="7516"/>
                  </a:cubicBezTo>
                  <a:cubicBezTo>
                    <a:pt x="503" y="8324"/>
                    <a:pt x="1016" y="8916"/>
                    <a:pt x="1959" y="8916"/>
                  </a:cubicBezTo>
                  <a:cubicBezTo>
                    <a:pt x="2241" y="8916"/>
                    <a:pt x="2561" y="8864"/>
                    <a:pt x="2923" y="8748"/>
                  </a:cubicBezTo>
                  <a:cubicBezTo>
                    <a:pt x="4475" y="8246"/>
                    <a:pt x="5593" y="6717"/>
                    <a:pt x="5593" y="6717"/>
                  </a:cubicBezTo>
                  <a:cubicBezTo>
                    <a:pt x="5823" y="6896"/>
                    <a:pt x="6079" y="6976"/>
                    <a:pt x="6345" y="6976"/>
                  </a:cubicBezTo>
                  <a:cubicBezTo>
                    <a:pt x="7533" y="6976"/>
                    <a:pt x="8911" y="5389"/>
                    <a:pt x="8948" y="4046"/>
                  </a:cubicBezTo>
                  <a:cubicBezTo>
                    <a:pt x="8967" y="3017"/>
                    <a:pt x="7841" y="1"/>
                    <a:pt x="5013"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1" name="Google Shape;4941;p56"/>
            <p:cNvSpPr/>
            <p:nvPr/>
          </p:nvSpPr>
          <p:spPr>
            <a:xfrm>
              <a:off x="4322700" y="2706300"/>
              <a:ext cx="67925" cy="72200"/>
            </a:xfrm>
            <a:custGeom>
              <a:avLst/>
              <a:gdLst/>
              <a:ahLst/>
              <a:cxnLst/>
              <a:rect l="l" t="t" r="r" b="b"/>
              <a:pathLst>
                <a:path w="2717" h="2888" extrusionOk="0">
                  <a:moveTo>
                    <a:pt x="53" y="1"/>
                  </a:moveTo>
                  <a:cubicBezTo>
                    <a:pt x="34" y="1"/>
                    <a:pt x="23" y="4"/>
                    <a:pt x="23" y="11"/>
                  </a:cubicBezTo>
                  <a:cubicBezTo>
                    <a:pt x="1" y="56"/>
                    <a:pt x="434" y="285"/>
                    <a:pt x="799" y="581"/>
                  </a:cubicBezTo>
                  <a:cubicBezTo>
                    <a:pt x="1165" y="924"/>
                    <a:pt x="1461" y="1312"/>
                    <a:pt x="1461" y="1312"/>
                  </a:cubicBezTo>
                  <a:cubicBezTo>
                    <a:pt x="1461" y="1312"/>
                    <a:pt x="1758" y="1677"/>
                    <a:pt x="2055" y="2088"/>
                  </a:cubicBezTo>
                  <a:cubicBezTo>
                    <a:pt x="2344" y="2466"/>
                    <a:pt x="2612" y="2888"/>
                    <a:pt x="2667" y="2888"/>
                  </a:cubicBezTo>
                  <a:cubicBezTo>
                    <a:pt x="2669" y="2888"/>
                    <a:pt x="2670" y="2887"/>
                    <a:pt x="2671" y="2887"/>
                  </a:cubicBezTo>
                  <a:cubicBezTo>
                    <a:pt x="2717" y="2841"/>
                    <a:pt x="2534" y="2385"/>
                    <a:pt x="2306" y="1928"/>
                  </a:cubicBezTo>
                  <a:cubicBezTo>
                    <a:pt x="2078" y="1472"/>
                    <a:pt x="1781" y="1038"/>
                    <a:pt x="1781" y="1038"/>
                  </a:cubicBezTo>
                  <a:cubicBezTo>
                    <a:pt x="1781" y="1038"/>
                    <a:pt x="1416" y="650"/>
                    <a:pt x="982" y="353"/>
                  </a:cubicBezTo>
                  <a:cubicBezTo>
                    <a:pt x="591" y="118"/>
                    <a:pt x="166" y="1"/>
                    <a:pt x="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2" name="Google Shape;4942;p56"/>
            <p:cNvSpPr/>
            <p:nvPr/>
          </p:nvSpPr>
          <p:spPr>
            <a:xfrm>
              <a:off x="4319850" y="2737225"/>
              <a:ext cx="70775" cy="96650"/>
            </a:xfrm>
            <a:custGeom>
              <a:avLst/>
              <a:gdLst/>
              <a:ahLst/>
              <a:cxnLst/>
              <a:rect l="l" t="t" r="r" b="b"/>
              <a:pathLst>
                <a:path w="2831" h="3866" extrusionOk="0">
                  <a:moveTo>
                    <a:pt x="299" y="0"/>
                  </a:moveTo>
                  <a:cubicBezTo>
                    <a:pt x="120" y="0"/>
                    <a:pt x="0" y="33"/>
                    <a:pt x="0" y="52"/>
                  </a:cubicBezTo>
                  <a:cubicBezTo>
                    <a:pt x="0" y="75"/>
                    <a:pt x="160" y="120"/>
                    <a:pt x="411" y="166"/>
                  </a:cubicBezTo>
                  <a:cubicBezTo>
                    <a:pt x="640" y="235"/>
                    <a:pt x="936" y="371"/>
                    <a:pt x="1187" y="531"/>
                  </a:cubicBezTo>
                  <a:cubicBezTo>
                    <a:pt x="1461" y="714"/>
                    <a:pt x="1689" y="942"/>
                    <a:pt x="1826" y="1125"/>
                  </a:cubicBezTo>
                  <a:cubicBezTo>
                    <a:pt x="1895" y="1216"/>
                    <a:pt x="1941" y="1285"/>
                    <a:pt x="1986" y="1353"/>
                  </a:cubicBezTo>
                  <a:cubicBezTo>
                    <a:pt x="2032" y="1399"/>
                    <a:pt x="2055" y="1444"/>
                    <a:pt x="2055" y="1444"/>
                  </a:cubicBezTo>
                  <a:cubicBezTo>
                    <a:pt x="2055" y="1444"/>
                    <a:pt x="2055" y="1467"/>
                    <a:pt x="2100" y="1513"/>
                  </a:cubicBezTo>
                  <a:cubicBezTo>
                    <a:pt x="2146" y="1581"/>
                    <a:pt x="2192" y="1650"/>
                    <a:pt x="2237" y="1764"/>
                  </a:cubicBezTo>
                  <a:cubicBezTo>
                    <a:pt x="2351" y="1969"/>
                    <a:pt x="2443" y="2266"/>
                    <a:pt x="2511" y="2586"/>
                  </a:cubicBezTo>
                  <a:cubicBezTo>
                    <a:pt x="2580" y="2882"/>
                    <a:pt x="2557" y="3225"/>
                    <a:pt x="2534" y="3453"/>
                  </a:cubicBezTo>
                  <a:cubicBezTo>
                    <a:pt x="2488" y="3704"/>
                    <a:pt x="2466" y="3864"/>
                    <a:pt x="2488" y="3864"/>
                  </a:cubicBezTo>
                  <a:cubicBezTo>
                    <a:pt x="2490" y="3865"/>
                    <a:pt x="2492" y="3866"/>
                    <a:pt x="2494" y="3866"/>
                  </a:cubicBezTo>
                  <a:cubicBezTo>
                    <a:pt x="2523" y="3866"/>
                    <a:pt x="2608" y="3712"/>
                    <a:pt x="2694" y="3499"/>
                  </a:cubicBezTo>
                  <a:cubicBezTo>
                    <a:pt x="2762" y="3247"/>
                    <a:pt x="2831" y="2905"/>
                    <a:pt x="2808" y="2540"/>
                  </a:cubicBezTo>
                  <a:cubicBezTo>
                    <a:pt x="2785" y="2198"/>
                    <a:pt x="2717" y="1855"/>
                    <a:pt x="2603" y="1604"/>
                  </a:cubicBezTo>
                  <a:cubicBezTo>
                    <a:pt x="2557" y="1467"/>
                    <a:pt x="2488" y="1376"/>
                    <a:pt x="2466" y="1307"/>
                  </a:cubicBezTo>
                  <a:cubicBezTo>
                    <a:pt x="2420" y="1239"/>
                    <a:pt x="2397" y="1193"/>
                    <a:pt x="2397" y="1193"/>
                  </a:cubicBezTo>
                  <a:cubicBezTo>
                    <a:pt x="2397" y="1193"/>
                    <a:pt x="2374" y="1170"/>
                    <a:pt x="2329" y="1102"/>
                  </a:cubicBezTo>
                  <a:cubicBezTo>
                    <a:pt x="2283" y="1056"/>
                    <a:pt x="2214" y="965"/>
                    <a:pt x="2123" y="851"/>
                  </a:cubicBezTo>
                  <a:cubicBezTo>
                    <a:pt x="1941" y="668"/>
                    <a:pt x="1667" y="440"/>
                    <a:pt x="1347" y="280"/>
                  </a:cubicBezTo>
                  <a:cubicBezTo>
                    <a:pt x="1028" y="120"/>
                    <a:pt x="685" y="29"/>
                    <a:pt x="434" y="6"/>
                  </a:cubicBezTo>
                  <a:cubicBezTo>
                    <a:pt x="386" y="2"/>
                    <a:pt x="341" y="0"/>
                    <a:pt x="29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3" name="Google Shape;4943;p56"/>
            <p:cNvSpPr/>
            <p:nvPr/>
          </p:nvSpPr>
          <p:spPr>
            <a:xfrm>
              <a:off x="4305000" y="2787825"/>
              <a:ext cx="71925" cy="89600"/>
            </a:xfrm>
            <a:custGeom>
              <a:avLst/>
              <a:gdLst/>
              <a:ahLst/>
              <a:cxnLst/>
              <a:rect l="l" t="t" r="r" b="b"/>
              <a:pathLst>
                <a:path w="2877" h="3584" extrusionOk="0">
                  <a:moveTo>
                    <a:pt x="1159" y="0"/>
                  </a:moveTo>
                  <a:cubicBezTo>
                    <a:pt x="1021" y="0"/>
                    <a:pt x="937" y="23"/>
                    <a:pt x="937" y="37"/>
                  </a:cubicBezTo>
                  <a:cubicBezTo>
                    <a:pt x="937" y="59"/>
                    <a:pt x="1165" y="82"/>
                    <a:pt x="1439" y="196"/>
                  </a:cubicBezTo>
                  <a:cubicBezTo>
                    <a:pt x="1713" y="310"/>
                    <a:pt x="2032" y="562"/>
                    <a:pt x="2238" y="904"/>
                  </a:cubicBezTo>
                  <a:cubicBezTo>
                    <a:pt x="2420" y="1223"/>
                    <a:pt x="2489" y="1657"/>
                    <a:pt x="2443" y="1908"/>
                  </a:cubicBezTo>
                  <a:cubicBezTo>
                    <a:pt x="2420" y="2045"/>
                    <a:pt x="2375" y="2159"/>
                    <a:pt x="2352" y="2228"/>
                  </a:cubicBezTo>
                  <a:cubicBezTo>
                    <a:pt x="2306" y="2296"/>
                    <a:pt x="2283" y="2319"/>
                    <a:pt x="2283" y="2319"/>
                  </a:cubicBezTo>
                  <a:cubicBezTo>
                    <a:pt x="2283" y="2319"/>
                    <a:pt x="2261" y="2365"/>
                    <a:pt x="2215" y="2433"/>
                  </a:cubicBezTo>
                  <a:cubicBezTo>
                    <a:pt x="2169" y="2502"/>
                    <a:pt x="2101" y="2593"/>
                    <a:pt x="2010" y="2707"/>
                  </a:cubicBezTo>
                  <a:cubicBezTo>
                    <a:pt x="1804" y="2913"/>
                    <a:pt x="1439" y="3118"/>
                    <a:pt x="1074" y="3232"/>
                  </a:cubicBezTo>
                  <a:cubicBezTo>
                    <a:pt x="912" y="3293"/>
                    <a:pt x="728" y="3331"/>
                    <a:pt x="569" y="3331"/>
                  </a:cubicBezTo>
                  <a:cubicBezTo>
                    <a:pt x="369" y="3331"/>
                    <a:pt x="209" y="3271"/>
                    <a:pt x="184" y="3118"/>
                  </a:cubicBezTo>
                  <a:cubicBezTo>
                    <a:pt x="138" y="2844"/>
                    <a:pt x="229" y="2639"/>
                    <a:pt x="184" y="2616"/>
                  </a:cubicBezTo>
                  <a:lnTo>
                    <a:pt x="184" y="2616"/>
                  </a:lnTo>
                  <a:cubicBezTo>
                    <a:pt x="184" y="2616"/>
                    <a:pt x="138" y="2661"/>
                    <a:pt x="92" y="2753"/>
                  </a:cubicBezTo>
                  <a:cubicBezTo>
                    <a:pt x="69" y="2844"/>
                    <a:pt x="1" y="2981"/>
                    <a:pt x="24" y="3164"/>
                  </a:cubicBezTo>
                  <a:cubicBezTo>
                    <a:pt x="24" y="3209"/>
                    <a:pt x="47" y="3255"/>
                    <a:pt x="69" y="3301"/>
                  </a:cubicBezTo>
                  <a:cubicBezTo>
                    <a:pt x="92" y="3346"/>
                    <a:pt x="115" y="3415"/>
                    <a:pt x="161" y="3438"/>
                  </a:cubicBezTo>
                  <a:cubicBezTo>
                    <a:pt x="252" y="3529"/>
                    <a:pt x="366" y="3552"/>
                    <a:pt x="480" y="3574"/>
                  </a:cubicBezTo>
                  <a:cubicBezTo>
                    <a:pt x="541" y="3581"/>
                    <a:pt x="603" y="3583"/>
                    <a:pt x="663" y="3583"/>
                  </a:cubicBezTo>
                  <a:cubicBezTo>
                    <a:pt x="829" y="3583"/>
                    <a:pt x="992" y="3562"/>
                    <a:pt x="1142" y="3529"/>
                  </a:cubicBezTo>
                  <a:cubicBezTo>
                    <a:pt x="1576" y="3415"/>
                    <a:pt x="1987" y="3232"/>
                    <a:pt x="2261" y="2981"/>
                  </a:cubicBezTo>
                  <a:cubicBezTo>
                    <a:pt x="2398" y="2890"/>
                    <a:pt x="2489" y="2753"/>
                    <a:pt x="2557" y="2684"/>
                  </a:cubicBezTo>
                  <a:cubicBezTo>
                    <a:pt x="2603" y="2593"/>
                    <a:pt x="2649" y="2547"/>
                    <a:pt x="2649" y="2547"/>
                  </a:cubicBezTo>
                  <a:cubicBezTo>
                    <a:pt x="2649" y="2547"/>
                    <a:pt x="2672" y="2479"/>
                    <a:pt x="2717" y="2388"/>
                  </a:cubicBezTo>
                  <a:cubicBezTo>
                    <a:pt x="2740" y="2296"/>
                    <a:pt x="2808" y="2136"/>
                    <a:pt x="2831" y="1954"/>
                  </a:cubicBezTo>
                  <a:cubicBezTo>
                    <a:pt x="2877" y="1589"/>
                    <a:pt x="2763" y="1132"/>
                    <a:pt x="2489" y="744"/>
                  </a:cubicBezTo>
                  <a:cubicBezTo>
                    <a:pt x="2215" y="379"/>
                    <a:pt x="1827" y="105"/>
                    <a:pt x="1485" y="37"/>
                  </a:cubicBezTo>
                  <a:cubicBezTo>
                    <a:pt x="1359" y="10"/>
                    <a:pt x="1248" y="0"/>
                    <a:pt x="11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4" name="Google Shape;4944;p56"/>
            <p:cNvSpPr/>
            <p:nvPr/>
          </p:nvSpPr>
          <p:spPr>
            <a:xfrm>
              <a:off x="4306725" y="2833300"/>
              <a:ext cx="34250" cy="14025"/>
            </a:xfrm>
            <a:custGeom>
              <a:avLst/>
              <a:gdLst/>
              <a:ahLst/>
              <a:cxnLst/>
              <a:rect l="l" t="t" r="r" b="b"/>
              <a:pathLst>
                <a:path w="1370" h="561" extrusionOk="0">
                  <a:moveTo>
                    <a:pt x="547" y="0"/>
                  </a:moveTo>
                  <a:cubicBezTo>
                    <a:pt x="482" y="0"/>
                    <a:pt x="411" y="6"/>
                    <a:pt x="343" y="21"/>
                  </a:cubicBezTo>
                  <a:cubicBezTo>
                    <a:pt x="115" y="89"/>
                    <a:pt x="0" y="272"/>
                    <a:pt x="23" y="295"/>
                  </a:cubicBezTo>
                  <a:cubicBezTo>
                    <a:pt x="39" y="319"/>
                    <a:pt x="70" y="326"/>
                    <a:pt x="109" y="326"/>
                  </a:cubicBezTo>
                  <a:cubicBezTo>
                    <a:pt x="163" y="326"/>
                    <a:pt x="232" y="313"/>
                    <a:pt x="301" y="313"/>
                  </a:cubicBezTo>
                  <a:cubicBezTo>
                    <a:pt x="323" y="313"/>
                    <a:pt x="344" y="314"/>
                    <a:pt x="366" y="317"/>
                  </a:cubicBezTo>
                  <a:cubicBezTo>
                    <a:pt x="525" y="363"/>
                    <a:pt x="640" y="409"/>
                    <a:pt x="640" y="409"/>
                  </a:cubicBezTo>
                  <a:cubicBezTo>
                    <a:pt x="640" y="409"/>
                    <a:pt x="799" y="432"/>
                    <a:pt x="959" y="477"/>
                  </a:cubicBezTo>
                  <a:cubicBezTo>
                    <a:pt x="1082" y="512"/>
                    <a:pt x="1218" y="561"/>
                    <a:pt x="1285" y="561"/>
                  </a:cubicBezTo>
                  <a:cubicBezTo>
                    <a:pt x="1305" y="561"/>
                    <a:pt x="1319" y="556"/>
                    <a:pt x="1324" y="546"/>
                  </a:cubicBezTo>
                  <a:cubicBezTo>
                    <a:pt x="1370" y="500"/>
                    <a:pt x="1256" y="340"/>
                    <a:pt x="1096" y="226"/>
                  </a:cubicBezTo>
                  <a:cubicBezTo>
                    <a:pt x="959" y="89"/>
                    <a:pt x="776" y="21"/>
                    <a:pt x="776" y="21"/>
                  </a:cubicBezTo>
                  <a:cubicBezTo>
                    <a:pt x="776" y="21"/>
                    <a:pt x="675" y="0"/>
                    <a:pt x="5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5" name="Google Shape;4945;p56"/>
            <p:cNvSpPr/>
            <p:nvPr/>
          </p:nvSpPr>
          <p:spPr>
            <a:xfrm>
              <a:off x="4240525" y="2840075"/>
              <a:ext cx="79350" cy="66675"/>
            </a:xfrm>
            <a:custGeom>
              <a:avLst/>
              <a:gdLst/>
              <a:ahLst/>
              <a:cxnLst/>
              <a:rect l="l" t="t" r="r" b="b"/>
              <a:pathLst>
                <a:path w="3174" h="2667" extrusionOk="0">
                  <a:moveTo>
                    <a:pt x="3100" y="0"/>
                  </a:moveTo>
                  <a:cubicBezTo>
                    <a:pt x="3028" y="0"/>
                    <a:pt x="2847" y="489"/>
                    <a:pt x="2534" y="891"/>
                  </a:cubicBezTo>
                  <a:cubicBezTo>
                    <a:pt x="2215" y="1325"/>
                    <a:pt x="1804" y="1667"/>
                    <a:pt x="1804" y="1667"/>
                  </a:cubicBezTo>
                  <a:cubicBezTo>
                    <a:pt x="1804" y="1667"/>
                    <a:pt x="1713" y="1758"/>
                    <a:pt x="1576" y="1873"/>
                  </a:cubicBezTo>
                  <a:cubicBezTo>
                    <a:pt x="1439" y="2009"/>
                    <a:pt x="1233" y="2169"/>
                    <a:pt x="1005" y="2283"/>
                  </a:cubicBezTo>
                  <a:cubicBezTo>
                    <a:pt x="777" y="2375"/>
                    <a:pt x="526" y="2466"/>
                    <a:pt x="343" y="2489"/>
                  </a:cubicBezTo>
                  <a:cubicBezTo>
                    <a:pt x="138" y="2512"/>
                    <a:pt x="1" y="2489"/>
                    <a:pt x="1" y="2534"/>
                  </a:cubicBezTo>
                  <a:cubicBezTo>
                    <a:pt x="1" y="2534"/>
                    <a:pt x="115" y="2626"/>
                    <a:pt x="343" y="2649"/>
                  </a:cubicBezTo>
                  <a:cubicBezTo>
                    <a:pt x="398" y="2661"/>
                    <a:pt x="460" y="2666"/>
                    <a:pt x="526" y="2666"/>
                  </a:cubicBezTo>
                  <a:cubicBezTo>
                    <a:pt x="706" y="2666"/>
                    <a:pt x="919" y="2624"/>
                    <a:pt x="1119" y="2557"/>
                  </a:cubicBezTo>
                  <a:cubicBezTo>
                    <a:pt x="1393" y="2466"/>
                    <a:pt x="1644" y="2306"/>
                    <a:pt x="1827" y="2192"/>
                  </a:cubicBezTo>
                  <a:cubicBezTo>
                    <a:pt x="1987" y="2055"/>
                    <a:pt x="2101" y="1964"/>
                    <a:pt x="2101" y="1964"/>
                  </a:cubicBezTo>
                  <a:cubicBezTo>
                    <a:pt x="2101" y="1964"/>
                    <a:pt x="2511" y="1553"/>
                    <a:pt x="2785" y="1051"/>
                  </a:cubicBezTo>
                  <a:cubicBezTo>
                    <a:pt x="3059" y="571"/>
                    <a:pt x="3173" y="1"/>
                    <a:pt x="3105" y="1"/>
                  </a:cubicBezTo>
                  <a:cubicBezTo>
                    <a:pt x="3103" y="0"/>
                    <a:pt x="3102" y="0"/>
                    <a:pt x="310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6" name="Google Shape;4946;p56"/>
            <p:cNvSpPr/>
            <p:nvPr/>
          </p:nvSpPr>
          <p:spPr>
            <a:xfrm>
              <a:off x="4165775" y="2736175"/>
              <a:ext cx="38250" cy="162300"/>
            </a:xfrm>
            <a:custGeom>
              <a:avLst/>
              <a:gdLst/>
              <a:ahLst/>
              <a:cxnLst/>
              <a:rect l="l" t="t" r="r" b="b"/>
              <a:pathLst>
                <a:path w="1530" h="6492" extrusionOk="0">
                  <a:moveTo>
                    <a:pt x="1501" y="0"/>
                  </a:moveTo>
                  <a:cubicBezTo>
                    <a:pt x="1464" y="0"/>
                    <a:pt x="1311" y="157"/>
                    <a:pt x="1119" y="413"/>
                  </a:cubicBezTo>
                  <a:cubicBezTo>
                    <a:pt x="914" y="665"/>
                    <a:pt x="708" y="1053"/>
                    <a:pt x="526" y="1463"/>
                  </a:cubicBezTo>
                  <a:cubicBezTo>
                    <a:pt x="343" y="1874"/>
                    <a:pt x="229" y="2308"/>
                    <a:pt x="138" y="2650"/>
                  </a:cubicBezTo>
                  <a:cubicBezTo>
                    <a:pt x="92" y="2810"/>
                    <a:pt x="92" y="2947"/>
                    <a:pt x="69" y="3038"/>
                  </a:cubicBezTo>
                  <a:cubicBezTo>
                    <a:pt x="46" y="3130"/>
                    <a:pt x="46" y="3198"/>
                    <a:pt x="46" y="3198"/>
                  </a:cubicBezTo>
                  <a:cubicBezTo>
                    <a:pt x="46" y="3198"/>
                    <a:pt x="23" y="3244"/>
                    <a:pt x="23" y="3335"/>
                  </a:cubicBezTo>
                  <a:cubicBezTo>
                    <a:pt x="23" y="3449"/>
                    <a:pt x="1" y="3586"/>
                    <a:pt x="1" y="3746"/>
                  </a:cubicBezTo>
                  <a:cubicBezTo>
                    <a:pt x="23" y="4088"/>
                    <a:pt x="23" y="4545"/>
                    <a:pt x="138" y="5001"/>
                  </a:cubicBezTo>
                  <a:cubicBezTo>
                    <a:pt x="274" y="5435"/>
                    <a:pt x="434" y="5869"/>
                    <a:pt x="685" y="6120"/>
                  </a:cubicBezTo>
                  <a:cubicBezTo>
                    <a:pt x="777" y="6257"/>
                    <a:pt x="891" y="6348"/>
                    <a:pt x="959" y="6417"/>
                  </a:cubicBezTo>
                  <a:cubicBezTo>
                    <a:pt x="1015" y="6454"/>
                    <a:pt x="1056" y="6491"/>
                    <a:pt x="1081" y="6491"/>
                  </a:cubicBezTo>
                  <a:cubicBezTo>
                    <a:pt x="1087" y="6491"/>
                    <a:pt x="1092" y="6489"/>
                    <a:pt x="1096" y="6485"/>
                  </a:cubicBezTo>
                  <a:cubicBezTo>
                    <a:pt x="1096" y="6485"/>
                    <a:pt x="1073" y="6417"/>
                    <a:pt x="1028" y="6348"/>
                  </a:cubicBezTo>
                  <a:cubicBezTo>
                    <a:pt x="982" y="6257"/>
                    <a:pt x="868" y="6165"/>
                    <a:pt x="822" y="6029"/>
                  </a:cubicBezTo>
                  <a:cubicBezTo>
                    <a:pt x="640" y="5755"/>
                    <a:pt x="503" y="5344"/>
                    <a:pt x="434" y="4933"/>
                  </a:cubicBezTo>
                  <a:cubicBezTo>
                    <a:pt x="366" y="4522"/>
                    <a:pt x="389" y="4088"/>
                    <a:pt x="389" y="3769"/>
                  </a:cubicBezTo>
                  <a:cubicBezTo>
                    <a:pt x="411" y="3609"/>
                    <a:pt x="434" y="3472"/>
                    <a:pt x="434" y="3381"/>
                  </a:cubicBezTo>
                  <a:cubicBezTo>
                    <a:pt x="457" y="3289"/>
                    <a:pt x="457" y="3244"/>
                    <a:pt x="457" y="3244"/>
                  </a:cubicBezTo>
                  <a:cubicBezTo>
                    <a:pt x="457" y="3244"/>
                    <a:pt x="457" y="3198"/>
                    <a:pt x="480" y="3107"/>
                  </a:cubicBezTo>
                  <a:cubicBezTo>
                    <a:pt x="480" y="3016"/>
                    <a:pt x="503" y="2879"/>
                    <a:pt x="526" y="2719"/>
                  </a:cubicBezTo>
                  <a:cubicBezTo>
                    <a:pt x="571" y="2399"/>
                    <a:pt x="663" y="1988"/>
                    <a:pt x="799" y="1578"/>
                  </a:cubicBezTo>
                  <a:cubicBezTo>
                    <a:pt x="936" y="1167"/>
                    <a:pt x="1096" y="779"/>
                    <a:pt x="1256" y="482"/>
                  </a:cubicBezTo>
                  <a:cubicBezTo>
                    <a:pt x="1416" y="208"/>
                    <a:pt x="1530" y="25"/>
                    <a:pt x="1507" y="3"/>
                  </a:cubicBezTo>
                  <a:cubicBezTo>
                    <a:pt x="1506" y="1"/>
                    <a:pt x="1504" y="0"/>
                    <a:pt x="150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7" name="Google Shape;4947;p56"/>
            <p:cNvSpPr/>
            <p:nvPr/>
          </p:nvSpPr>
          <p:spPr>
            <a:xfrm>
              <a:off x="4168050" y="2729375"/>
              <a:ext cx="223725" cy="188550"/>
            </a:xfrm>
            <a:custGeom>
              <a:avLst/>
              <a:gdLst/>
              <a:ahLst/>
              <a:cxnLst/>
              <a:rect l="l" t="t" r="r" b="b"/>
              <a:pathLst>
                <a:path w="8949" h="7542" extrusionOk="0">
                  <a:moveTo>
                    <a:pt x="7853" y="1"/>
                  </a:moveTo>
                  <a:cubicBezTo>
                    <a:pt x="7898" y="1530"/>
                    <a:pt x="7579" y="3653"/>
                    <a:pt x="6643" y="3744"/>
                  </a:cubicBezTo>
                  <a:cubicBezTo>
                    <a:pt x="5525" y="3813"/>
                    <a:pt x="5456" y="4543"/>
                    <a:pt x="2512" y="5205"/>
                  </a:cubicBezTo>
                  <a:cubicBezTo>
                    <a:pt x="2375" y="5235"/>
                    <a:pt x="2248" y="5250"/>
                    <a:pt x="2130" y="5250"/>
                  </a:cubicBezTo>
                  <a:cubicBezTo>
                    <a:pt x="750" y="5250"/>
                    <a:pt x="598" y="3258"/>
                    <a:pt x="640" y="1576"/>
                  </a:cubicBezTo>
                  <a:lnTo>
                    <a:pt x="640" y="1576"/>
                  </a:lnTo>
                  <a:cubicBezTo>
                    <a:pt x="412" y="2123"/>
                    <a:pt x="275" y="2717"/>
                    <a:pt x="183" y="3310"/>
                  </a:cubicBezTo>
                  <a:cubicBezTo>
                    <a:pt x="47" y="4201"/>
                    <a:pt x="1" y="5296"/>
                    <a:pt x="275" y="6141"/>
                  </a:cubicBezTo>
                  <a:cubicBezTo>
                    <a:pt x="503" y="6949"/>
                    <a:pt x="1016" y="7541"/>
                    <a:pt x="1959" y="7541"/>
                  </a:cubicBezTo>
                  <a:cubicBezTo>
                    <a:pt x="2241" y="7541"/>
                    <a:pt x="2561" y="7489"/>
                    <a:pt x="2923" y="7373"/>
                  </a:cubicBezTo>
                  <a:cubicBezTo>
                    <a:pt x="4475" y="6871"/>
                    <a:pt x="5593" y="5342"/>
                    <a:pt x="5593" y="5342"/>
                  </a:cubicBezTo>
                  <a:cubicBezTo>
                    <a:pt x="5823" y="5521"/>
                    <a:pt x="6079" y="5601"/>
                    <a:pt x="6345" y="5601"/>
                  </a:cubicBezTo>
                  <a:cubicBezTo>
                    <a:pt x="7533" y="5601"/>
                    <a:pt x="8911" y="4014"/>
                    <a:pt x="8948" y="2671"/>
                  </a:cubicBezTo>
                  <a:cubicBezTo>
                    <a:pt x="8948" y="2101"/>
                    <a:pt x="8606" y="937"/>
                    <a:pt x="785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8" name="Google Shape;4948;p56"/>
            <p:cNvSpPr/>
            <p:nvPr/>
          </p:nvSpPr>
          <p:spPr>
            <a:xfrm>
              <a:off x="4400300" y="3619725"/>
              <a:ext cx="330425" cy="676000"/>
            </a:xfrm>
            <a:custGeom>
              <a:avLst/>
              <a:gdLst/>
              <a:ahLst/>
              <a:cxnLst/>
              <a:rect l="l" t="t" r="r" b="b"/>
              <a:pathLst>
                <a:path w="13217" h="27040" extrusionOk="0">
                  <a:moveTo>
                    <a:pt x="4117" y="0"/>
                  </a:moveTo>
                  <a:cubicBezTo>
                    <a:pt x="2425" y="0"/>
                    <a:pt x="1086" y="158"/>
                    <a:pt x="822" y="519"/>
                  </a:cubicBezTo>
                  <a:cubicBezTo>
                    <a:pt x="1" y="1592"/>
                    <a:pt x="6301" y="21381"/>
                    <a:pt x="8880" y="26768"/>
                  </a:cubicBezTo>
                  <a:cubicBezTo>
                    <a:pt x="8880" y="26768"/>
                    <a:pt x="9860" y="27039"/>
                    <a:pt x="10885" y="27039"/>
                  </a:cubicBezTo>
                  <a:cubicBezTo>
                    <a:pt x="11788" y="27039"/>
                    <a:pt x="12725" y="26829"/>
                    <a:pt x="13057" y="26038"/>
                  </a:cubicBezTo>
                  <a:cubicBezTo>
                    <a:pt x="13057" y="26038"/>
                    <a:pt x="13217" y="2939"/>
                    <a:pt x="12760" y="1569"/>
                  </a:cubicBezTo>
                  <a:cubicBezTo>
                    <a:pt x="12454" y="651"/>
                    <a:pt x="7556" y="0"/>
                    <a:pt x="411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9" name="Google Shape;4949;p56"/>
            <p:cNvSpPr/>
            <p:nvPr/>
          </p:nvSpPr>
          <p:spPr>
            <a:xfrm>
              <a:off x="4418000" y="3619725"/>
              <a:ext cx="308175" cy="417625"/>
            </a:xfrm>
            <a:custGeom>
              <a:avLst/>
              <a:gdLst/>
              <a:ahLst/>
              <a:cxnLst/>
              <a:rect l="l" t="t" r="r" b="b"/>
              <a:pathLst>
                <a:path w="12327" h="16705" extrusionOk="0">
                  <a:moveTo>
                    <a:pt x="3409" y="0"/>
                  </a:moveTo>
                  <a:cubicBezTo>
                    <a:pt x="1717" y="0"/>
                    <a:pt x="378" y="158"/>
                    <a:pt x="114" y="519"/>
                  </a:cubicBezTo>
                  <a:cubicBezTo>
                    <a:pt x="0" y="656"/>
                    <a:pt x="23" y="1135"/>
                    <a:pt x="137" y="1866"/>
                  </a:cubicBezTo>
                  <a:cubicBezTo>
                    <a:pt x="320" y="2893"/>
                    <a:pt x="662" y="4285"/>
                    <a:pt x="1096" y="5906"/>
                  </a:cubicBezTo>
                  <a:cubicBezTo>
                    <a:pt x="3767" y="6294"/>
                    <a:pt x="6985" y="6134"/>
                    <a:pt x="7738" y="6454"/>
                  </a:cubicBezTo>
                  <a:cubicBezTo>
                    <a:pt x="9130" y="7047"/>
                    <a:pt x="10386" y="12480"/>
                    <a:pt x="7670" y="14009"/>
                  </a:cubicBezTo>
                  <a:cubicBezTo>
                    <a:pt x="7114" y="14307"/>
                    <a:pt x="6480" y="14439"/>
                    <a:pt x="5825" y="14439"/>
                  </a:cubicBezTo>
                  <a:cubicBezTo>
                    <a:pt x="5027" y="14439"/>
                    <a:pt x="4199" y="14244"/>
                    <a:pt x="3447" y="13918"/>
                  </a:cubicBezTo>
                  <a:lnTo>
                    <a:pt x="3447" y="13918"/>
                  </a:lnTo>
                  <a:cubicBezTo>
                    <a:pt x="3698" y="14648"/>
                    <a:pt x="3926" y="15356"/>
                    <a:pt x="4155" y="16086"/>
                  </a:cubicBezTo>
                  <a:cubicBezTo>
                    <a:pt x="4269" y="16269"/>
                    <a:pt x="4360" y="16474"/>
                    <a:pt x="4428" y="16702"/>
                  </a:cubicBezTo>
                  <a:cubicBezTo>
                    <a:pt x="4565" y="16704"/>
                    <a:pt x="4705" y="16705"/>
                    <a:pt x="4849" y="16705"/>
                  </a:cubicBezTo>
                  <a:cubicBezTo>
                    <a:pt x="6839" y="16705"/>
                    <a:pt x="9473" y="16548"/>
                    <a:pt x="12326" y="15995"/>
                  </a:cubicBezTo>
                  <a:cubicBezTo>
                    <a:pt x="12303" y="10060"/>
                    <a:pt x="12258" y="3281"/>
                    <a:pt x="12052" y="1569"/>
                  </a:cubicBezTo>
                  <a:cubicBezTo>
                    <a:pt x="11746" y="651"/>
                    <a:pt x="6848" y="0"/>
                    <a:pt x="3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0" name="Google Shape;4950;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1529" y="6026"/>
                    <a:pt x="3127" y="10431"/>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1" name="Google Shape;4951;p56"/>
            <p:cNvSpPr/>
            <p:nvPr/>
          </p:nvSpPr>
          <p:spPr>
            <a:xfrm>
              <a:off x="4527550" y="3996175"/>
              <a:ext cx="198625" cy="51150"/>
            </a:xfrm>
            <a:custGeom>
              <a:avLst/>
              <a:gdLst/>
              <a:ahLst/>
              <a:cxnLst/>
              <a:rect l="l" t="t" r="r" b="b"/>
              <a:pathLst>
                <a:path w="7945" h="2046" extrusionOk="0">
                  <a:moveTo>
                    <a:pt x="7944" y="1"/>
                  </a:moveTo>
                  <a:cubicBezTo>
                    <a:pt x="7693" y="366"/>
                    <a:pt x="7282" y="731"/>
                    <a:pt x="6803" y="982"/>
                  </a:cubicBezTo>
                  <a:cubicBezTo>
                    <a:pt x="6255" y="1302"/>
                    <a:pt x="5639" y="1484"/>
                    <a:pt x="5182" y="1576"/>
                  </a:cubicBezTo>
                  <a:cubicBezTo>
                    <a:pt x="4726" y="1690"/>
                    <a:pt x="4406" y="1736"/>
                    <a:pt x="4406" y="1736"/>
                  </a:cubicBezTo>
                  <a:cubicBezTo>
                    <a:pt x="4406" y="1736"/>
                    <a:pt x="4087" y="1781"/>
                    <a:pt x="3607" y="1827"/>
                  </a:cubicBezTo>
                  <a:cubicBezTo>
                    <a:pt x="3330" y="1840"/>
                    <a:pt x="3000" y="1853"/>
                    <a:pt x="2648" y="1853"/>
                  </a:cubicBezTo>
                  <a:cubicBezTo>
                    <a:pt x="2390" y="1853"/>
                    <a:pt x="2120" y="1846"/>
                    <a:pt x="1850" y="1827"/>
                  </a:cubicBezTo>
                  <a:cubicBezTo>
                    <a:pt x="1211" y="1781"/>
                    <a:pt x="571" y="1667"/>
                    <a:pt x="115" y="1530"/>
                  </a:cubicBezTo>
                  <a:cubicBezTo>
                    <a:pt x="69" y="1530"/>
                    <a:pt x="24" y="1507"/>
                    <a:pt x="1" y="1507"/>
                  </a:cubicBezTo>
                  <a:cubicBezTo>
                    <a:pt x="1" y="1530"/>
                    <a:pt x="24" y="1576"/>
                    <a:pt x="24" y="1599"/>
                  </a:cubicBezTo>
                  <a:cubicBezTo>
                    <a:pt x="46" y="1599"/>
                    <a:pt x="69" y="1621"/>
                    <a:pt x="69" y="1621"/>
                  </a:cubicBezTo>
                  <a:cubicBezTo>
                    <a:pt x="526" y="1781"/>
                    <a:pt x="1165" y="1918"/>
                    <a:pt x="1827" y="1987"/>
                  </a:cubicBezTo>
                  <a:cubicBezTo>
                    <a:pt x="2232" y="2030"/>
                    <a:pt x="2646" y="2046"/>
                    <a:pt x="3023" y="2046"/>
                  </a:cubicBezTo>
                  <a:cubicBezTo>
                    <a:pt x="3241" y="2046"/>
                    <a:pt x="3446" y="2041"/>
                    <a:pt x="3630" y="2032"/>
                  </a:cubicBezTo>
                  <a:cubicBezTo>
                    <a:pt x="4109" y="1987"/>
                    <a:pt x="4429" y="1941"/>
                    <a:pt x="4429" y="1941"/>
                  </a:cubicBezTo>
                  <a:cubicBezTo>
                    <a:pt x="4429" y="1941"/>
                    <a:pt x="4771" y="1895"/>
                    <a:pt x="5251" y="1781"/>
                  </a:cubicBezTo>
                  <a:cubicBezTo>
                    <a:pt x="5707" y="1667"/>
                    <a:pt x="6346" y="1462"/>
                    <a:pt x="6894" y="1119"/>
                  </a:cubicBezTo>
                  <a:cubicBezTo>
                    <a:pt x="7328" y="868"/>
                    <a:pt x="7693" y="526"/>
                    <a:pt x="7944" y="183"/>
                  </a:cubicBezTo>
                  <a:cubicBezTo>
                    <a:pt x="7944" y="115"/>
                    <a:pt x="7944" y="69"/>
                    <a:pt x="7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2" name="Google Shape;4952;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23" y="1461"/>
                    <a:pt x="23" y="1507"/>
                    <a:pt x="46" y="1552"/>
                  </a:cubicBezTo>
                  <a:cubicBezTo>
                    <a:pt x="702" y="1902"/>
                    <a:pt x="1638" y="2009"/>
                    <a:pt x="2592" y="2009"/>
                  </a:cubicBezTo>
                  <a:cubicBezTo>
                    <a:pt x="4120" y="2009"/>
                    <a:pt x="5694" y="1733"/>
                    <a:pt x="6231" y="1733"/>
                  </a:cubicBezTo>
                  <a:cubicBezTo>
                    <a:pt x="6256" y="1733"/>
                    <a:pt x="6279" y="1734"/>
                    <a:pt x="6300" y="1735"/>
                  </a:cubicBezTo>
                  <a:cubicBezTo>
                    <a:pt x="7167" y="1780"/>
                    <a:pt x="7761" y="9062"/>
                    <a:pt x="6528" y="10751"/>
                  </a:cubicBezTo>
                  <a:cubicBezTo>
                    <a:pt x="6196" y="11210"/>
                    <a:pt x="5750" y="11381"/>
                    <a:pt x="5271" y="11381"/>
                  </a:cubicBezTo>
                  <a:cubicBezTo>
                    <a:pt x="4631" y="11381"/>
                    <a:pt x="3930" y="11077"/>
                    <a:pt x="3355" y="10751"/>
                  </a:cubicBezTo>
                  <a:lnTo>
                    <a:pt x="3355" y="10751"/>
                  </a:lnTo>
                  <a:cubicBezTo>
                    <a:pt x="3652" y="11458"/>
                    <a:pt x="3926" y="12075"/>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3" name="Google Shape;4953;p56"/>
            <p:cNvSpPr/>
            <p:nvPr/>
          </p:nvSpPr>
          <p:spPr>
            <a:xfrm>
              <a:off x="4564075" y="4081000"/>
              <a:ext cx="27425" cy="36925"/>
            </a:xfrm>
            <a:custGeom>
              <a:avLst/>
              <a:gdLst/>
              <a:ahLst/>
              <a:cxnLst/>
              <a:rect l="l" t="t" r="r" b="b"/>
              <a:pathLst>
                <a:path w="1097" h="1477" extrusionOk="0">
                  <a:moveTo>
                    <a:pt x="320" y="0"/>
                  </a:moveTo>
                  <a:cubicBezTo>
                    <a:pt x="279" y="0"/>
                    <a:pt x="240" y="10"/>
                    <a:pt x="206" y="32"/>
                  </a:cubicBezTo>
                  <a:cubicBezTo>
                    <a:pt x="1" y="146"/>
                    <a:pt x="23" y="557"/>
                    <a:pt x="206" y="945"/>
                  </a:cubicBezTo>
                  <a:cubicBezTo>
                    <a:pt x="357" y="1265"/>
                    <a:pt x="601" y="1476"/>
                    <a:pt x="797" y="1476"/>
                  </a:cubicBezTo>
                  <a:cubicBezTo>
                    <a:pt x="838" y="1476"/>
                    <a:pt x="878" y="1467"/>
                    <a:pt x="914" y="1447"/>
                  </a:cubicBezTo>
                  <a:cubicBezTo>
                    <a:pt x="1096" y="1310"/>
                    <a:pt x="1096" y="899"/>
                    <a:pt x="891" y="511"/>
                  </a:cubicBezTo>
                  <a:cubicBezTo>
                    <a:pt x="742" y="195"/>
                    <a:pt x="503" y="0"/>
                    <a:pt x="32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4" name="Google Shape;4954;p56"/>
            <p:cNvSpPr/>
            <p:nvPr/>
          </p:nvSpPr>
          <p:spPr>
            <a:xfrm>
              <a:off x="4586325" y="4129625"/>
              <a:ext cx="19425" cy="26425"/>
            </a:xfrm>
            <a:custGeom>
              <a:avLst/>
              <a:gdLst/>
              <a:ahLst/>
              <a:cxnLst/>
              <a:rect l="l" t="t" r="r" b="b"/>
              <a:pathLst>
                <a:path w="777" h="1057" extrusionOk="0">
                  <a:moveTo>
                    <a:pt x="225" y="1"/>
                  </a:moveTo>
                  <a:cubicBezTo>
                    <a:pt x="194" y="1"/>
                    <a:pt x="164" y="9"/>
                    <a:pt x="138" y="27"/>
                  </a:cubicBezTo>
                  <a:cubicBezTo>
                    <a:pt x="1" y="118"/>
                    <a:pt x="1" y="415"/>
                    <a:pt x="138" y="689"/>
                  </a:cubicBezTo>
                  <a:cubicBezTo>
                    <a:pt x="248" y="910"/>
                    <a:pt x="419" y="1057"/>
                    <a:pt x="552" y="1057"/>
                  </a:cubicBezTo>
                  <a:cubicBezTo>
                    <a:pt x="584" y="1057"/>
                    <a:pt x="614" y="1049"/>
                    <a:pt x="640" y="1031"/>
                  </a:cubicBezTo>
                  <a:cubicBezTo>
                    <a:pt x="777" y="940"/>
                    <a:pt x="777" y="643"/>
                    <a:pt x="640" y="369"/>
                  </a:cubicBezTo>
                  <a:cubicBezTo>
                    <a:pt x="529" y="148"/>
                    <a:pt x="359" y="1"/>
                    <a:pt x="22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5" name="Google Shape;4955;p56"/>
            <p:cNvSpPr/>
            <p:nvPr/>
          </p:nvSpPr>
          <p:spPr>
            <a:xfrm>
              <a:off x="4406025" y="4261525"/>
              <a:ext cx="319575" cy="168350"/>
            </a:xfrm>
            <a:custGeom>
              <a:avLst/>
              <a:gdLst/>
              <a:ahLst/>
              <a:cxnLst/>
              <a:rect l="l" t="t" r="r" b="b"/>
              <a:pathLst>
                <a:path w="12783" h="6734" extrusionOk="0">
                  <a:moveTo>
                    <a:pt x="12782" y="1"/>
                  </a:moveTo>
                  <a:lnTo>
                    <a:pt x="12782" y="1"/>
                  </a:lnTo>
                  <a:cubicBezTo>
                    <a:pt x="12035" y="712"/>
                    <a:pt x="11202" y="943"/>
                    <a:pt x="10429" y="943"/>
                  </a:cubicBezTo>
                  <a:cubicBezTo>
                    <a:pt x="9715" y="943"/>
                    <a:pt x="9053" y="746"/>
                    <a:pt x="8560" y="548"/>
                  </a:cubicBezTo>
                  <a:lnTo>
                    <a:pt x="8560" y="548"/>
                  </a:lnTo>
                  <a:cubicBezTo>
                    <a:pt x="8582" y="662"/>
                    <a:pt x="8582" y="731"/>
                    <a:pt x="8582" y="731"/>
                  </a:cubicBezTo>
                  <a:cubicBezTo>
                    <a:pt x="8582" y="731"/>
                    <a:pt x="0" y="3835"/>
                    <a:pt x="411" y="5798"/>
                  </a:cubicBezTo>
                  <a:cubicBezTo>
                    <a:pt x="543" y="6428"/>
                    <a:pt x="1695" y="6734"/>
                    <a:pt x="3250" y="6734"/>
                  </a:cubicBezTo>
                  <a:cubicBezTo>
                    <a:pt x="6541" y="6734"/>
                    <a:pt x="11637" y="5366"/>
                    <a:pt x="12691" y="2808"/>
                  </a:cubicBezTo>
                  <a:cubicBezTo>
                    <a:pt x="12737" y="1872"/>
                    <a:pt x="12759" y="959"/>
                    <a:pt x="127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6" name="Google Shape;4956;p56"/>
            <p:cNvSpPr/>
            <p:nvPr/>
          </p:nvSpPr>
          <p:spPr>
            <a:xfrm>
              <a:off x="4415150" y="4322575"/>
              <a:ext cx="308150" cy="107300"/>
            </a:xfrm>
            <a:custGeom>
              <a:avLst/>
              <a:gdLst/>
              <a:ahLst/>
              <a:cxnLst/>
              <a:rect l="l" t="t" r="r" b="b"/>
              <a:pathLst>
                <a:path w="12326" h="4292" extrusionOk="0">
                  <a:moveTo>
                    <a:pt x="12326" y="1"/>
                  </a:moveTo>
                  <a:cubicBezTo>
                    <a:pt x="10751" y="1348"/>
                    <a:pt x="7624" y="2534"/>
                    <a:pt x="3949" y="2945"/>
                  </a:cubicBezTo>
                  <a:cubicBezTo>
                    <a:pt x="3405" y="3006"/>
                    <a:pt x="2930" y="3033"/>
                    <a:pt x="2515" y="3033"/>
                  </a:cubicBezTo>
                  <a:cubicBezTo>
                    <a:pt x="1365" y="3033"/>
                    <a:pt x="683" y="2826"/>
                    <a:pt x="297" y="2557"/>
                  </a:cubicBezTo>
                  <a:cubicBezTo>
                    <a:pt x="92" y="2831"/>
                    <a:pt x="0" y="3105"/>
                    <a:pt x="46" y="3356"/>
                  </a:cubicBezTo>
                  <a:cubicBezTo>
                    <a:pt x="178" y="3986"/>
                    <a:pt x="1330" y="4292"/>
                    <a:pt x="2885" y="4292"/>
                  </a:cubicBezTo>
                  <a:cubicBezTo>
                    <a:pt x="6176" y="4292"/>
                    <a:pt x="11272" y="2924"/>
                    <a:pt x="12326" y="366"/>
                  </a:cubicBezTo>
                  <a:cubicBezTo>
                    <a:pt x="12326" y="252"/>
                    <a:pt x="12326" y="138"/>
                    <a:pt x="123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7" name="Google Shape;4957;p56"/>
            <p:cNvSpPr/>
            <p:nvPr/>
          </p:nvSpPr>
          <p:spPr>
            <a:xfrm>
              <a:off x="4751250" y="3626350"/>
              <a:ext cx="327000" cy="686650"/>
            </a:xfrm>
            <a:custGeom>
              <a:avLst/>
              <a:gdLst/>
              <a:ahLst/>
              <a:cxnLst/>
              <a:rect l="l" t="t" r="r" b="b"/>
              <a:pathLst>
                <a:path w="13080" h="27466" extrusionOk="0">
                  <a:moveTo>
                    <a:pt x="10216" y="0"/>
                  </a:moveTo>
                  <a:cubicBezTo>
                    <a:pt x="6890" y="0"/>
                    <a:pt x="622" y="1106"/>
                    <a:pt x="343" y="2171"/>
                  </a:cubicBezTo>
                  <a:cubicBezTo>
                    <a:pt x="0" y="3587"/>
                    <a:pt x="1918" y="26594"/>
                    <a:pt x="1918" y="26594"/>
                  </a:cubicBezTo>
                  <a:cubicBezTo>
                    <a:pt x="2263" y="27267"/>
                    <a:pt x="3033" y="27465"/>
                    <a:pt x="3821" y="27465"/>
                  </a:cubicBezTo>
                  <a:cubicBezTo>
                    <a:pt x="4961" y="27465"/>
                    <a:pt x="6140" y="27051"/>
                    <a:pt x="6140" y="27051"/>
                  </a:cubicBezTo>
                  <a:cubicBezTo>
                    <a:pt x="8309" y="21527"/>
                    <a:pt x="13079" y="1373"/>
                    <a:pt x="12189" y="345"/>
                  </a:cubicBezTo>
                  <a:cubicBezTo>
                    <a:pt x="11980" y="104"/>
                    <a:pt x="11237" y="0"/>
                    <a:pt x="10216"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8" name="Google Shape;4958;p56"/>
            <p:cNvSpPr/>
            <p:nvPr/>
          </p:nvSpPr>
          <p:spPr>
            <a:xfrm>
              <a:off x="4758100" y="3626350"/>
              <a:ext cx="301300" cy="422225"/>
            </a:xfrm>
            <a:custGeom>
              <a:avLst/>
              <a:gdLst/>
              <a:ahLst/>
              <a:cxnLst/>
              <a:rect l="l" t="t" r="r" b="b"/>
              <a:pathLst>
                <a:path w="12052" h="16889" extrusionOk="0">
                  <a:moveTo>
                    <a:pt x="9942" y="0"/>
                  </a:moveTo>
                  <a:cubicBezTo>
                    <a:pt x="6616" y="0"/>
                    <a:pt x="348" y="1106"/>
                    <a:pt x="69" y="2171"/>
                  </a:cubicBezTo>
                  <a:cubicBezTo>
                    <a:pt x="0" y="3906"/>
                    <a:pt x="457" y="10662"/>
                    <a:pt x="913" y="16574"/>
                  </a:cubicBezTo>
                  <a:cubicBezTo>
                    <a:pt x="2722" y="16802"/>
                    <a:pt x="4437" y="16888"/>
                    <a:pt x="5956" y="16888"/>
                  </a:cubicBezTo>
                  <a:cubicBezTo>
                    <a:pt x="7024" y="16888"/>
                    <a:pt x="7995" y="16846"/>
                    <a:pt x="8834" y="16780"/>
                  </a:cubicBezTo>
                  <a:cubicBezTo>
                    <a:pt x="8902" y="16529"/>
                    <a:pt x="8971" y="16323"/>
                    <a:pt x="9039" y="16141"/>
                  </a:cubicBezTo>
                  <a:cubicBezTo>
                    <a:pt x="9245" y="15410"/>
                    <a:pt x="9404" y="14657"/>
                    <a:pt x="9587" y="13926"/>
                  </a:cubicBezTo>
                  <a:lnTo>
                    <a:pt x="9587" y="13926"/>
                  </a:lnTo>
                  <a:cubicBezTo>
                    <a:pt x="8780" y="14351"/>
                    <a:pt x="7851" y="14618"/>
                    <a:pt x="6962" y="14618"/>
                  </a:cubicBezTo>
                  <a:cubicBezTo>
                    <a:pt x="6417" y="14618"/>
                    <a:pt x="5887" y="14517"/>
                    <a:pt x="5410" y="14292"/>
                  </a:cubicBezTo>
                  <a:cubicBezTo>
                    <a:pt x="2580" y="12968"/>
                    <a:pt x="3401" y="7444"/>
                    <a:pt x="4748" y="6782"/>
                  </a:cubicBezTo>
                  <a:cubicBezTo>
                    <a:pt x="5501" y="6394"/>
                    <a:pt x="8697" y="6326"/>
                    <a:pt x="11322" y="5801"/>
                  </a:cubicBezTo>
                  <a:cubicBezTo>
                    <a:pt x="11641" y="4134"/>
                    <a:pt x="11892" y="2719"/>
                    <a:pt x="11984" y="1692"/>
                  </a:cubicBezTo>
                  <a:cubicBezTo>
                    <a:pt x="12052" y="962"/>
                    <a:pt x="12029" y="482"/>
                    <a:pt x="11915" y="345"/>
                  </a:cubicBezTo>
                  <a:cubicBezTo>
                    <a:pt x="11706" y="104"/>
                    <a:pt x="10963" y="0"/>
                    <a:pt x="99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9" name="Google Shape;4959;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6004" y="10066"/>
                    <a:pt x="7282" y="5547"/>
                    <a:pt x="8446" y="868"/>
                  </a:cubicBezTo>
                  <a:lnTo>
                    <a:pt x="8446" y="868"/>
                  </a:lnTo>
                  <a:cubicBezTo>
                    <a:pt x="6957" y="1235"/>
                    <a:pt x="5635" y="1447"/>
                    <a:pt x="4440" y="1447"/>
                  </a:cubicBezTo>
                  <a:cubicBezTo>
                    <a:pt x="2742" y="1447"/>
                    <a:pt x="1300" y="1019"/>
                    <a:pt x="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0" name="Google Shape;4960;p56"/>
            <p:cNvSpPr/>
            <p:nvPr/>
          </p:nvSpPr>
          <p:spPr>
            <a:xfrm>
              <a:off x="4779200" y="4017875"/>
              <a:ext cx="200900" cy="43375"/>
            </a:xfrm>
            <a:custGeom>
              <a:avLst/>
              <a:gdLst/>
              <a:ahLst/>
              <a:cxnLst/>
              <a:rect l="l" t="t" r="r" b="b"/>
              <a:pathLst>
                <a:path w="8036" h="1735" extrusionOk="0">
                  <a:moveTo>
                    <a:pt x="1" y="0"/>
                  </a:moveTo>
                  <a:cubicBezTo>
                    <a:pt x="1" y="46"/>
                    <a:pt x="1" y="114"/>
                    <a:pt x="1" y="183"/>
                  </a:cubicBezTo>
                  <a:cubicBezTo>
                    <a:pt x="275" y="502"/>
                    <a:pt x="663" y="822"/>
                    <a:pt x="1119" y="1027"/>
                  </a:cubicBezTo>
                  <a:cubicBezTo>
                    <a:pt x="1690" y="1347"/>
                    <a:pt x="2329" y="1507"/>
                    <a:pt x="2831" y="1598"/>
                  </a:cubicBezTo>
                  <a:cubicBezTo>
                    <a:pt x="3310" y="1666"/>
                    <a:pt x="3630" y="1689"/>
                    <a:pt x="3630" y="1689"/>
                  </a:cubicBezTo>
                  <a:cubicBezTo>
                    <a:pt x="3630" y="1689"/>
                    <a:pt x="3950" y="1735"/>
                    <a:pt x="4452" y="1735"/>
                  </a:cubicBezTo>
                  <a:cubicBezTo>
                    <a:pt x="4954" y="1712"/>
                    <a:pt x="5593" y="1689"/>
                    <a:pt x="6232" y="1552"/>
                  </a:cubicBezTo>
                  <a:cubicBezTo>
                    <a:pt x="6894" y="1461"/>
                    <a:pt x="7510" y="1278"/>
                    <a:pt x="7967" y="1096"/>
                  </a:cubicBezTo>
                  <a:cubicBezTo>
                    <a:pt x="7967" y="1073"/>
                    <a:pt x="7990" y="1073"/>
                    <a:pt x="8012" y="1073"/>
                  </a:cubicBezTo>
                  <a:cubicBezTo>
                    <a:pt x="8012" y="1027"/>
                    <a:pt x="8012" y="1004"/>
                    <a:pt x="8035" y="982"/>
                  </a:cubicBezTo>
                  <a:cubicBezTo>
                    <a:pt x="7990" y="982"/>
                    <a:pt x="7967" y="1004"/>
                    <a:pt x="7921" y="1004"/>
                  </a:cubicBezTo>
                  <a:cubicBezTo>
                    <a:pt x="7465" y="1164"/>
                    <a:pt x="6848" y="1324"/>
                    <a:pt x="6209" y="1415"/>
                  </a:cubicBezTo>
                  <a:cubicBezTo>
                    <a:pt x="5570" y="1507"/>
                    <a:pt x="4931" y="1529"/>
                    <a:pt x="4452" y="1529"/>
                  </a:cubicBezTo>
                  <a:cubicBezTo>
                    <a:pt x="3972" y="1507"/>
                    <a:pt x="3653" y="1484"/>
                    <a:pt x="3653" y="1484"/>
                  </a:cubicBezTo>
                  <a:cubicBezTo>
                    <a:pt x="3653" y="1484"/>
                    <a:pt x="3333" y="1461"/>
                    <a:pt x="2854" y="1393"/>
                  </a:cubicBezTo>
                  <a:cubicBezTo>
                    <a:pt x="2397" y="1301"/>
                    <a:pt x="1758" y="1164"/>
                    <a:pt x="1188" y="890"/>
                  </a:cubicBezTo>
                  <a:cubicBezTo>
                    <a:pt x="708" y="662"/>
                    <a:pt x="275" y="320"/>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1" name="Google Shape;4961;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5342" y="11755"/>
                    <a:pt x="5570" y="11116"/>
                    <a:pt x="5798" y="10386"/>
                  </a:cubicBezTo>
                  <a:lnTo>
                    <a:pt x="5798" y="10386"/>
                  </a:lnTo>
                  <a:cubicBezTo>
                    <a:pt x="5228" y="10775"/>
                    <a:pt x="4498" y="11147"/>
                    <a:pt x="3823" y="11147"/>
                  </a:cubicBezTo>
                  <a:cubicBezTo>
                    <a:pt x="3390" y="11147"/>
                    <a:pt x="2979" y="10993"/>
                    <a:pt x="2648" y="10591"/>
                  </a:cubicBezTo>
                  <a:cubicBezTo>
                    <a:pt x="1279" y="8994"/>
                    <a:pt x="1347" y="1690"/>
                    <a:pt x="2192" y="1575"/>
                  </a:cubicBezTo>
                  <a:cubicBezTo>
                    <a:pt x="2240" y="1571"/>
                    <a:pt x="2300" y="1569"/>
                    <a:pt x="2373" y="1569"/>
                  </a:cubicBezTo>
                  <a:cubicBezTo>
                    <a:pt x="2843" y="1569"/>
                    <a:pt x="3801" y="1650"/>
                    <a:pt x="4856" y="1650"/>
                  </a:cubicBezTo>
                  <a:cubicBezTo>
                    <a:pt x="6136" y="1650"/>
                    <a:pt x="7558" y="1531"/>
                    <a:pt x="8423" y="1005"/>
                  </a:cubicBezTo>
                  <a:cubicBezTo>
                    <a:pt x="8423" y="959"/>
                    <a:pt x="8446" y="913"/>
                    <a:pt x="8446" y="868"/>
                  </a:cubicBezTo>
                  <a:lnTo>
                    <a:pt x="8446" y="868"/>
                  </a:lnTo>
                  <a:cubicBezTo>
                    <a:pt x="6957" y="1235"/>
                    <a:pt x="5635" y="1447"/>
                    <a:pt x="4440" y="1447"/>
                  </a:cubicBezTo>
                  <a:cubicBezTo>
                    <a:pt x="2742" y="1447"/>
                    <a:pt x="1300" y="1019"/>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2" name="Google Shape;4962;p56"/>
            <p:cNvSpPr/>
            <p:nvPr/>
          </p:nvSpPr>
          <p:spPr>
            <a:xfrm>
              <a:off x="4921300" y="4091925"/>
              <a:ext cx="26275" cy="37750"/>
            </a:xfrm>
            <a:custGeom>
              <a:avLst/>
              <a:gdLst/>
              <a:ahLst/>
              <a:cxnLst/>
              <a:rect l="l" t="t" r="r" b="b"/>
              <a:pathLst>
                <a:path w="1051" h="1510" extrusionOk="0">
                  <a:moveTo>
                    <a:pt x="716" y="1"/>
                  </a:moveTo>
                  <a:cubicBezTo>
                    <a:pt x="529" y="1"/>
                    <a:pt x="313" y="229"/>
                    <a:pt x="160" y="553"/>
                  </a:cubicBezTo>
                  <a:cubicBezTo>
                    <a:pt x="0" y="964"/>
                    <a:pt x="46" y="1375"/>
                    <a:pt x="229" y="1489"/>
                  </a:cubicBezTo>
                  <a:cubicBezTo>
                    <a:pt x="259" y="1503"/>
                    <a:pt x="291" y="1509"/>
                    <a:pt x="325" y="1509"/>
                  </a:cubicBezTo>
                  <a:cubicBezTo>
                    <a:pt x="519" y="1509"/>
                    <a:pt x="754" y="1292"/>
                    <a:pt x="890" y="941"/>
                  </a:cubicBezTo>
                  <a:cubicBezTo>
                    <a:pt x="1050" y="553"/>
                    <a:pt x="1027" y="142"/>
                    <a:pt x="822" y="28"/>
                  </a:cubicBezTo>
                  <a:cubicBezTo>
                    <a:pt x="788" y="9"/>
                    <a:pt x="752" y="1"/>
                    <a:pt x="716"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3" name="Google Shape;4963;p56"/>
            <p:cNvSpPr/>
            <p:nvPr/>
          </p:nvSpPr>
          <p:spPr>
            <a:xfrm>
              <a:off x="4910450" y="4141875"/>
              <a:ext cx="18850" cy="27050"/>
            </a:xfrm>
            <a:custGeom>
              <a:avLst/>
              <a:gdLst/>
              <a:ahLst/>
              <a:cxnLst/>
              <a:rect l="l" t="t" r="r" b="b"/>
              <a:pathLst>
                <a:path w="754" h="1082" extrusionOk="0">
                  <a:moveTo>
                    <a:pt x="503" y="0"/>
                  </a:moveTo>
                  <a:cubicBezTo>
                    <a:pt x="373" y="0"/>
                    <a:pt x="211" y="153"/>
                    <a:pt x="115" y="404"/>
                  </a:cubicBezTo>
                  <a:cubicBezTo>
                    <a:pt x="1" y="678"/>
                    <a:pt x="23" y="975"/>
                    <a:pt x="160" y="1066"/>
                  </a:cubicBezTo>
                  <a:cubicBezTo>
                    <a:pt x="182" y="1077"/>
                    <a:pt x="205" y="1082"/>
                    <a:pt x="230" y="1082"/>
                  </a:cubicBezTo>
                  <a:cubicBezTo>
                    <a:pt x="365" y="1082"/>
                    <a:pt x="543" y="929"/>
                    <a:pt x="640" y="678"/>
                  </a:cubicBezTo>
                  <a:cubicBezTo>
                    <a:pt x="754" y="404"/>
                    <a:pt x="731" y="107"/>
                    <a:pt x="571" y="16"/>
                  </a:cubicBezTo>
                  <a:cubicBezTo>
                    <a:pt x="550" y="5"/>
                    <a:pt x="527" y="0"/>
                    <a:pt x="50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4" name="Google Shape;4964;p56"/>
            <p:cNvSpPr/>
            <p:nvPr/>
          </p:nvSpPr>
          <p:spPr>
            <a:xfrm>
              <a:off x="4799750" y="4282650"/>
              <a:ext cx="325850" cy="152725"/>
            </a:xfrm>
            <a:custGeom>
              <a:avLst/>
              <a:gdLst/>
              <a:ahLst/>
              <a:cxnLst/>
              <a:rect l="l" t="t" r="r" b="b"/>
              <a:pathLst>
                <a:path w="13034" h="6109" extrusionOk="0">
                  <a:moveTo>
                    <a:pt x="1" y="0"/>
                  </a:moveTo>
                  <a:cubicBezTo>
                    <a:pt x="92" y="936"/>
                    <a:pt x="183" y="1872"/>
                    <a:pt x="297" y="2785"/>
                  </a:cubicBezTo>
                  <a:cubicBezTo>
                    <a:pt x="1433" y="5055"/>
                    <a:pt x="5876" y="6108"/>
                    <a:pt x="9142" y="6108"/>
                  </a:cubicBezTo>
                  <a:cubicBezTo>
                    <a:pt x="11129" y="6108"/>
                    <a:pt x="12679" y="5719"/>
                    <a:pt x="12783" y="4976"/>
                  </a:cubicBezTo>
                  <a:cubicBezTo>
                    <a:pt x="13034" y="2990"/>
                    <a:pt x="4246" y="457"/>
                    <a:pt x="4246" y="457"/>
                  </a:cubicBezTo>
                  <a:cubicBezTo>
                    <a:pt x="4246" y="457"/>
                    <a:pt x="4246" y="388"/>
                    <a:pt x="4246" y="251"/>
                  </a:cubicBezTo>
                  <a:cubicBezTo>
                    <a:pt x="3718" y="509"/>
                    <a:pt x="2979" y="780"/>
                    <a:pt x="2166" y="780"/>
                  </a:cubicBezTo>
                  <a:cubicBezTo>
                    <a:pt x="1469" y="780"/>
                    <a:pt x="718" y="580"/>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5" name="Google Shape;4965;p56"/>
            <p:cNvSpPr/>
            <p:nvPr/>
          </p:nvSpPr>
          <p:spPr>
            <a:xfrm>
              <a:off x="4806025" y="4343125"/>
              <a:ext cx="313875" cy="92250"/>
            </a:xfrm>
            <a:custGeom>
              <a:avLst/>
              <a:gdLst/>
              <a:ahLst/>
              <a:cxnLst/>
              <a:rect l="l" t="t" r="r" b="b"/>
              <a:pathLst>
                <a:path w="12555" h="3690" extrusionOk="0">
                  <a:moveTo>
                    <a:pt x="1" y="1"/>
                  </a:moveTo>
                  <a:lnTo>
                    <a:pt x="1" y="1"/>
                  </a:lnTo>
                  <a:cubicBezTo>
                    <a:pt x="23" y="115"/>
                    <a:pt x="46" y="252"/>
                    <a:pt x="46" y="366"/>
                  </a:cubicBezTo>
                  <a:cubicBezTo>
                    <a:pt x="1182" y="2636"/>
                    <a:pt x="5625" y="3689"/>
                    <a:pt x="8891" y="3689"/>
                  </a:cubicBezTo>
                  <a:cubicBezTo>
                    <a:pt x="10878" y="3689"/>
                    <a:pt x="12428" y="3300"/>
                    <a:pt x="12532" y="2557"/>
                  </a:cubicBezTo>
                  <a:cubicBezTo>
                    <a:pt x="12554" y="2283"/>
                    <a:pt x="12440" y="2032"/>
                    <a:pt x="12212" y="1758"/>
                  </a:cubicBezTo>
                  <a:cubicBezTo>
                    <a:pt x="11772" y="2118"/>
                    <a:pt x="10928" y="2391"/>
                    <a:pt x="9325" y="2391"/>
                  </a:cubicBezTo>
                  <a:cubicBezTo>
                    <a:pt x="9101" y="2391"/>
                    <a:pt x="8861" y="2386"/>
                    <a:pt x="8606" y="2374"/>
                  </a:cubicBezTo>
                  <a:cubicBezTo>
                    <a:pt x="4908" y="2215"/>
                    <a:pt x="1690" y="123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6" name="Google Shape;4966;p56"/>
            <p:cNvSpPr/>
            <p:nvPr/>
          </p:nvSpPr>
          <p:spPr>
            <a:xfrm>
              <a:off x="4418575" y="3619725"/>
              <a:ext cx="308150" cy="253225"/>
            </a:xfrm>
            <a:custGeom>
              <a:avLst/>
              <a:gdLst/>
              <a:ahLst/>
              <a:cxnLst/>
              <a:rect l="l" t="t" r="r" b="b"/>
              <a:pathLst>
                <a:path w="12326" h="10129" extrusionOk="0">
                  <a:moveTo>
                    <a:pt x="3386" y="0"/>
                  </a:moveTo>
                  <a:cubicBezTo>
                    <a:pt x="1694" y="0"/>
                    <a:pt x="355" y="158"/>
                    <a:pt x="91" y="519"/>
                  </a:cubicBezTo>
                  <a:cubicBezTo>
                    <a:pt x="69" y="519"/>
                    <a:pt x="69" y="542"/>
                    <a:pt x="46" y="588"/>
                  </a:cubicBezTo>
                  <a:cubicBezTo>
                    <a:pt x="46" y="588"/>
                    <a:pt x="46" y="588"/>
                    <a:pt x="46" y="610"/>
                  </a:cubicBezTo>
                  <a:cubicBezTo>
                    <a:pt x="46" y="633"/>
                    <a:pt x="23" y="656"/>
                    <a:pt x="23" y="679"/>
                  </a:cubicBezTo>
                  <a:cubicBezTo>
                    <a:pt x="23" y="679"/>
                    <a:pt x="23" y="702"/>
                    <a:pt x="23" y="702"/>
                  </a:cubicBezTo>
                  <a:cubicBezTo>
                    <a:pt x="23" y="747"/>
                    <a:pt x="23" y="770"/>
                    <a:pt x="23" y="816"/>
                  </a:cubicBezTo>
                  <a:cubicBezTo>
                    <a:pt x="23" y="816"/>
                    <a:pt x="23" y="816"/>
                    <a:pt x="23" y="839"/>
                  </a:cubicBezTo>
                  <a:cubicBezTo>
                    <a:pt x="0" y="884"/>
                    <a:pt x="0" y="907"/>
                    <a:pt x="0" y="953"/>
                  </a:cubicBezTo>
                  <a:cubicBezTo>
                    <a:pt x="0" y="976"/>
                    <a:pt x="0" y="976"/>
                    <a:pt x="0" y="976"/>
                  </a:cubicBezTo>
                  <a:cubicBezTo>
                    <a:pt x="23" y="1044"/>
                    <a:pt x="23" y="1090"/>
                    <a:pt x="23" y="1158"/>
                  </a:cubicBezTo>
                  <a:cubicBezTo>
                    <a:pt x="91" y="2026"/>
                    <a:pt x="434" y="3646"/>
                    <a:pt x="982" y="5678"/>
                  </a:cubicBezTo>
                  <a:cubicBezTo>
                    <a:pt x="982" y="5723"/>
                    <a:pt x="982" y="5746"/>
                    <a:pt x="982" y="5792"/>
                  </a:cubicBezTo>
                  <a:cubicBezTo>
                    <a:pt x="959" y="6180"/>
                    <a:pt x="1027" y="6705"/>
                    <a:pt x="1164" y="7207"/>
                  </a:cubicBezTo>
                  <a:cubicBezTo>
                    <a:pt x="1278" y="7709"/>
                    <a:pt x="1438" y="8188"/>
                    <a:pt x="1575" y="8554"/>
                  </a:cubicBezTo>
                  <a:cubicBezTo>
                    <a:pt x="1644" y="8736"/>
                    <a:pt x="1712" y="8873"/>
                    <a:pt x="1758" y="8987"/>
                  </a:cubicBezTo>
                  <a:cubicBezTo>
                    <a:pt x="4565" y="9672"/>
                    <a:pt x="8058" y="10106"/>
                    <a:pt x="12326" y="10129"/>
                  </a:cubicBezTo>
                  <a:cubicBezTo>
                    <a:pt x="12280" y="5769"/>
                    <a:pt x="12212" y="2094"/>
                    <a:pt x="12029" y="1569"/>
                  </a:cubicBezTo>
                  <a:cubicBezTo>
                    <a:pt x="11723" y="651"/>
                    <a:pt x="6825" y="0"/>
                    <a:pt x="338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7" name="Google Shape;4967;p56"/>
            <p:cNvSpPr/>
            <p:nvPr/>
          </p:nvSpPr>
          <p:spPr>
            <a:xfrm>
              <a:off x="4756950" y="3626350"/>
              <a:ext cx="301900" cy="246600"/>
            </a:xfrm>
            <a:custGeom>
              <a:avLst/>
              <a:gdLst/>
              <a:ahLst/>
              <a:cxnLst/>
              <a:rect l="l" t="t" r="r" b="b"/>
              <a:pathLst>
                <a:path w="12076" h="9864" extrusionOk="0">
                  <a:moveTo>
                    <a:pt x="9988" y="0"/>
                  </a:moveTo>
                  <a:cubicBezTo>
                    <a:pt x="6662" y="0"/>
                    <a:pt x="394" y="1106"/>
                    <a:pt x="115" y="2171"/>
                  </a:cubicBezTo>
                  <a:cubicBezTo>
                    <a:pt x="1" y="2674"/>
                    <a:pt x="160" y="5915"/>
                    <a:pt x="411" y="9864"/>
                  </a:cubicBezTo>
                  <a:cubicBezTo>
                    <a:pt x="4748" y="9772"/>
                    <a:pt x="8263" y="9202"/>
                    <a:pt x="11094" y="8380"/>
                  </a:cubicBezTo>
                  <a:cubicBezTo>
                    <a:pt x="11208" y="8015"/>
                    <a:pt x="11322" y="7558"/>
                    <a:pt x="11413" y="7079"/>
                  </a:cubicBezTo>
                  <a:cubicBezTo>
                    <a:pt x="11482" y="6577"/>
                    <a:pt x="11527" y="6052"/>
                    <a:pt x="11482" y="5664"/>
                  </a:cubicBezTo>
                  <a:cubicBezTo>
                    <a:pt x="11459" y="5641"/>
                    <a:pt x="11459" y="5595"/>
                    <a:pt x="11459" y="5550"/>
                  </a:cubicBezTo>
                  <a:cubicBezTo>
                    <a:pt x="11801" y="3655"/>
                    <a:pt x="12030" y="2103"/>
                    <a:pt x="12075" y="1190"/>
                  </a:cubicBezTo>
                  <a:cubicBezTo>
                    <a:pt x="12075" y="1121"/>
                    <a:pt x="12075" y="1053"/>
                    <a:pt x="12075" y="985"/>
                  </a:cubicBezTo>
                  <a:lnTo>
                    <a:pt x="12075" y="962"/>
                  </a:lnTo>
                  <a:cubicBezTo>
                    <a:pt x="12075" y="916"/>
                    <a:pt x="12075" y="870"/>
                    <a:pt x="12075" y="825"/>
                  </a:cubicBezTo>
                  <a:cubicBezTo>
                    <a:pt x="12075" y="802"/>
                    <a:pt x="12075" y="802"/>
                    <a:pt x="12075" y="779"/>
                  </a:cubicBezTo>
                  <a:cubicBezTo>
                    <a:pt x="12075" y="733"/>
                    <a:pt x="12052" y="711"/>
                    <a:pt x="12052" y="665"/>
                  </a:cubicBezTo>
                  <a:cubicBezTo>
                    <a:pt x="12052" y="642"/>
                    <a:pt x="12052" y="642"/>
                    <a:pt x="12052" y="619"/>
                  </a:cubicBezTo>
                  <a:cubicBezTo>
                    <a:pt x="12052" y="597"/>
                    <a:pt x="12052" y="574"/>
                    <a:pt x="12030" y="551"/>
                  </a:cubicBezTo>
                  <a:cubicBezTo>
                    <a:pt x="12030" y="528"/>
                    <a:pt x="12030" y="505"/>
                    <a:pt x="12030" y="505"/>
                  </a:cubicBezTo>
                  <a:cubicBezTo>
                    <a:pt x="12030" y="482"/>
                    <a:pt x="12030" y="460"/>
                    <a:pt x="12007" y="437"/>
                  </a:cubicBezTo>
                  <a:cubicBezTo>
                    <a:pt x="12007" y="437"/>
                    <a:pt x="12007" y="414"/>
                    <a:pt x="12007" y="414"/>
                  </a:cubicBezTo>
                  <a:cubicBezTo>
                    <a:pt x="11984" y="368"/>
                    <a:pt x="11984" y="345"/>
                    <a:pt x="11961" y="345"/>
                  </a:cubicBezTo>
                  <a:cubicBezTo>
                    <a:pt x="11752" y="104"/>
                    <a:pt x="11009" y="0"/>
                    <a:pt x="998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8" name="Google Shape;4968;p56"/>
            <p:cNvSpPr/>
            <p:nvPr/>
          </p:nvSpPr>
          <p:spPr>
            <a:xfrm>
              <a:off x="4166525" y="2509525"/>
              <a:ext cx="1160525" cy="1324050"/>
            </a:xfrm>
            <a:custGeom>
              <a:avLst/>
              <a:gdLst/>
              <a:ahLst/>
              <a:cxnLst/>
              <a:rect l="l" t="t" r="r" b="b"/>
              <a:pathLst>
                <a:path w="46421" h="52962" extrusionOk="0">
                  <a:moveTo>
                    <a:pt x="21455" y="1"/>
                  </a:moveTo>
                  <a:cubicBezTo>
                    <a:pt x="15829" y="1"/>
                    <a:pt x="13643" y="1765"/>
                    <a:pt x="13643" y="1765"/>
                  </a:cubicBezTo>
                  <a:cubicBezTo>
                    <a:pt x="10356" y="3887"/>
                    <a:pt x="11155" y="18495"/>
                    <a:pt x="11155" y="18495"/>
                  </a:cubicBezTo>
                  <a:cubicBezTo>
                    <a:pt x="11155" y="18495"/>
                    <a:pt x="545" y="44017"/>
                    <a:pt x="159" y="44017"/>
                  </a:cubicBezTo>
                  <a:cubicBezTo>
                    <a:pt x="157" y="44017"/>
                    <a:pt x="155" y="44016"/>
                    <a:pt x="153" y="44014"/>
                  </a:cubicBezTo>
                  <a:cubicBezTo>
                    <a:pt x="148" y="44007"/>
                    <a:pt x="145" y="44004"/>
                    <a:pt x="142" y="44004"/>
                  </a:cubicBezTo>
                  <a:cubicBezTo>
                    <a:pt x="0" y="44004"/>
                    <a:pt x="2671" y="52962"/>
                    <a:pt x="22796" y="52962"/>
                  </a:cubicBezTo>
                  <a:cubicBezTo>
                    <a:pt x="43293" y="52962"/>
                    <a:pt x="46420" y="42964"/>
                    <a:pt x="46420" y="42964"/>
                  </a:cubicBezTo>
                  <a:lnTo>
                    <a:pt x="31972" y="19454"/>
                  </a:lnTo>
                  <a:cubicBezTo>
                    <a:pt x="31972" y="19454"/>
                    <a:pt x="32908" y="3317"/>
                    <a:pt x="32405" y="2518"/>
                  </a:cubicBezTo>
                  <a:cubicBezTo>
                    <a:pt x="31903" y="1696"/>
                    <a:pt x="28525" y="418"/>
                    <a:pt x="23526" y="75"/>
                  </a:cubicBezTo>
                  <a:cubicBezTo>
                    <a:pt x="22789" y="24"/>
                    <a:pt x="22100" y="1"/>
                    <a:pt x="214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9" name="Google Shape;4969;p56"/>
            <p:cNvSpPr/>
            <p:nvPr/>
          </p:nvSpPr>
          <p:spPr>
            <a:xfrm>
              <a:off x="4438550" y="2509525"/>
              <a:ext cx="548400" cy="451075"/>
            </a:xfrm>
            <a:custGeom>
              <a:avLst/>
              <a:gdLst/>
              <a:ahLst/>
              <a:cxnLst/>
              <a:rect l="l" t="t" r="r" b="b"/>
              <a:pathLst>
                <a:path w="21936" h="18043" extrusionOk="0">
                  <a:moveTo>
                    <a:pt x="10574" y="1"/>
                  </a:moveTo>
                  <a:cubicBezTo>
                    <a:pt x="4948" y="1"/>
                    <a:pt x="2762" y="1765"/>
                    <a:pt x="2762" y="1765"/>
                  </a:cubicBezTo>
                  <a:cubicBezTo>
                    <a:pt x="2648" y="1833"/>
                    <a:pt x="2534" y="1924"/>
                    <a:pt x="2442" y="2016"/>
                  </a:cubicBezTo>
                  <a:cubicBezTo>
                    <a:pt x="3654" y="1566"/>
                    <a:pt x="5167" y="1359"/>
                    <a:pt x="6720" y="1359"/>
                  </a:cubicBezTo>
                  <a:cubicBezTo>
                    <a:pt x="8794" y="1359"/>
                    <a:pt x="10939" y="1728"/>
                    <a:pt x="12531" y="2381"/>
                  </a:cubicBezTo>
                  <a:cubicBezTo>
                    <a:pt x="14677" y="3248"/>
                    <a:pt x="16297" y="6284"/>
                    <a:pt x="16526" y="8315"/>
                  </a:cubicBezTo>
                  <a:cubicBezTo>
                    <a:pt x="16754" y="10119"/>
                    <a:pt x="16914" y="12287"/>
                    <a:pt x="15453" y="13679"/>
                  </a:cubicBezTo>
                  <a:cubicBezTo>
                    <a:pt x="14255" y="14816"/>
                    <a:pt x="12564" y="15047"/>
                    <a:pt x="10881" y="15047"/>
                  </a:cubicBezTo>
                  <a:cubicBezTo>
                    <a:pt x="10030" y="15047"/>
                    <a:pt x="9182" y="14988"/>
                    <a:pt x="8400" y="14958"/>
                  </a:cubicBezTo>
                  <a:cubicBezTo>
                    <a:pt x="4200" y="14752"/>
                    <a:pt x="0" y="14273"/>
                    <a:pt x="388" y="9594"/>
                  </a:cubicBezTo>
                  <a:lnTo>
                    <a:pt x="388" y="9594"/>
                  </a:lnTo>
                  <a:cubicBezTo>
                    <a:pt x="160" y="12287"/>
                    <a:pt x="183" y="15049"/>
                    <a:pt x="206" y="16761"/>
                  </a:cubicBezTo>
                  <a:cubicBezTo>
                    <a:pt x="3515" y="17286"/>
                    <a:pt x="8560" y="17970"/>
                    <a:pt x="12349" y="17970"/>
                  </a:cubicBezTo>
                  <a:cubicBezTo>
                    <a:pt x="14027" y="17970"/>
                    <a:pt x="15619" y="18043"/>
                    <a:pt x="17179" y="18043"/>
                  </a:cubicBezTo>
                  <a:cubicBezTo>
                    <a:pt x="18526" y="18043"/>
                    <a:pt x="19849" y="17989"/>
                    <a:pt x="21182" y="17788"/>
                  </a:cubicBezTo>
                  <a:cubicBezTo>
                    <a:pt x="21410" y="13657"/>
                    <a:pt x="21935" y="3157"/>
                    <a:pt x="21524" y="2518"/>
                  </a:cubicBezTo>
                  <a:cubicBezTo>
                    <a:pt x="21022" y="1696"/>
                    <a:pt x="17644" y="418"/>
                    <a:pt x="12645" y="75"/>
                  </a:cubicBezTo>
                  <a:cubicBezTo>
                    <a:pt x="11908" y="24"/>
                    <a:pt x="11219" y="1"/>
                    <a:pt x="1057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0" name="Google Shape;4970;p56"/>
            <p:cNvSpPr/>
            <p:nvPr/>
          </p:nvSpPr>
          <p:spPr>
            <a:xfrm>
              <a:off x="4167150" y="2957625"/>
              <a:ext cx="1159900" cy="875950"/>
            </a:xfrm>
            <a:custGeom>
              <a:avLst/>
              <a:gdLst/>
              <a:ahLst/>
              <a:cxnLst/>
              <a:rect l="l" t="t" r="r" b="b"/>
              <a:pathLst>
                <a:path w="46396" h="35038" extrusionOk="0">
                  <a:moveTo>
                    <a:pt x="11107" y="1"/>
                  </a:moveTo>
                  <a:cubicBezTo>
                    <a:pt x="11130" y="366"/>
                    <a:pt x="11130" y="571"/>
                    <a:pt x="11130" y="571"/>
                  </a:cubicBezTo>
                  <a:cubicBezTo>
                    <a:pt x="11130" y="571"/>
                    <a:pt x="11107" y="663"/>
                    <a:pt x="11039" y="800"/>
                  </a:cubicBezTo>
                  <a:cubicBezTo>
                    <a:pt x="12431" y="1553"/>
                    <a:pt x="14348" y="2626"/>
                    <a:pt x="14987" y="3105"/>
                  </a:cubicBezTo>
                  <a:cubicBezTo>
                    <a:pt x="16015" y="3881"/>
                    <a:pt x="8893" y="26113"/>
                    <a:pt x="5698" y="27688"/>
                  </a:cubicBezTo>
                  <a:cubicBezTo>
                    <a:pt x="5398" y="27836"/>
                    <a:pt x="5102" y="27903"/>
                    <a:pt x="4811" y="27903"/>
                  </a:cubicBezTo>
                  <a:cubicBezTo>
                    <a:pt x="3303" y="27903"/>
                    <a:pt x="1933" y="26104"/>
                    <a:pt x="996" y="24401"/>
                  </a:cubicBezTo>
                  <a:cubicBezTo>
                    <a:pt x="510" y="25460"/>
                    <a:pt x="195" y="26092"/>
                    <a:pt x="134" y="26092"/>
                  </a:cubicBezTo>
                  <a:cubicBezTo>
                    <a:pt x="132" y="26092"/>
                    <a:pt x="130" y="26092"/>
                    <a:pt x="128" y="26090"/>
                  </a:cubicBezTo>
                  <a:cubicBezTo>
                    <a:pt x="124" y="26083"/>
                    <a:pt x="120" y="26080"/>
                    <a:pt x="117" y="26080"/>
                  </a:cubicBezTo>
                  <a:cubicBezTo>
                    <a:pt x="1" y="26080"/>
                    <a:pt x="1799" y="32188"/>
                    <a:pt x="13755" y="34307"/>
                  </a:cubicBezTo>
                  <a:cubicBezTo>
                    <a:pt x="12450" y="27962"/>
                    <a:pt x="17644" y="4117"/>
                    <a:pt x="19847" y="4117"/>
                  </a:cubicBezTo>
                  <a:cubicBezTo>
                    <a:pt x="19879" y="4117"/>
                    <a:pt x="19910" y="4122"/>
                    <a:pt x="19941" y="4132"/>
                  </a:cubicBezTo>
                  <a:cubicBezTo>
                    <a:pt x="22018" y="4840"/>
                    <a:pt x="21150" y="29400"/>
                    <a:pt x="20922" y="35015"/>
                  </a:cubicBezTo>
                  <a:cubicBezTo>
                    <a:pt x="21515" y="35015"/>
                    <a:pt x="22132" y="35038"/>
                    <a:pt x="22771" y="35038"/>
                  </a:cubicBezTo>
                  <a:cubicBezTo>
                    <a:pt x="23068" y="35038"/>
                    <a:pt x="23387" y="35038"/>
                    <a:pt x="23684" y="35015"/>
                  </a:cubicBezTo>
                  <a:cubicBezTo>
                    <a:pt x="23617" y="29377"/>
                    <a:pt x="23439" y="4112"/>
                    <a:pt x="24934" y="4112"/>
                  </a:cubicBezTo>
                  <a:cubicBezTo>
                    <a:pt x="24958" y="4112"/>
                    <a:pt x="24983" y="4119"/>
                    <a:pt x="25008" y="4132"/>
                  </a:cubicBezTo>
                  <a:cubicBezTo>
                    <a:pt x="26788" y="5091"/>
                    <a:pt x="33362" y="25337"/>
                    <a:pt x="33727" y="29240"/>
                  </a:cubicBezTo>
                  <a:cubicBezTo>
                    <a:pt x="33910" y="31066"/>
                    <a:pt x="31969" y="33006"/>
                    <a:pt x="29847" y="34581"/>
                  </a:cubicBezTo>
                  <a:cubicBezTo>
                    <a:pt x="44021" y="32618"/>
                    <a:pt x="46395" y="25040"/>
                    <a:pt x="46395" y="25040"/>
                  </a:cubicBezTo>
                  <a:lnTo>
                    <a:pt x="31947" y="1530"/>
                  </a:lnTo>
                  <a:cubicBezTo>
                    <a:pt x="31947" y="1530"/>
                    <a:pt x="31969" y="1211"/>
                    <a:pt x="31992" y="663"/>
                  </a:cubicBezTo>
                  <a:lnTo>
                    <a:pt x="11107" y="1"/>
                  </a:ln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1" name="Google Shape;4971;p56"/>
            <p:cNvSpPr/>
            <p:nvPr/>
          </p:nvSpPr>
          <p:spPr>
            <a:xfrm>
              <a:off x="4625700" y="2605550"/>
              <a:ext cx="43400" cy="329275"/>
            </a:xfrm>
            <a:custGeom>
              <a:avLst/>
              <a:gdLst/>
              <a:ahLst/>
              <a:cxnLst/>
              <a:rect l="l" t="t" r="r" b="b"/>
              <a:pathLst>
                <a:path w="1736" h="13171" extrusionOk="0">
                  <a:moveTo>
                    <a:pt x="1690" y="1"/>
                  </a:moveTo>
                  <a:cubicBezTo>
                    <a:pt x="1667" y="1"/>
                    <a:pt x="1576" y="412"/>
                    <a:pt x="1439" y="1028"/>
                  </a:cubicBezTo>
                  <a:cubicBezTo>
                    <a:pt x="1302" y="1621"/>
                    <a:pt x="1119" y="2443"/>
                    <a:pt x="914" y="3265"/>
                  </a:cubicBezTo>
                  <a:cubicBezTo>
                    <a:pt x="731" y="4064"/>
                    <a:pt x="549" y="4885"/>
                    <a:pt x="434" y="5502"/>
                  </a:cubicBezTo>
                  <a:cubicBezTo>
                    <a:pt x="320" y="6118"/>
                    <a:pt x="229" y="6529"/>
                    <a:pt x="229" y="6529"/>
                  </a:cubicBezTo>
                  <a:cubicBezTo>
                    <a:pt x="229" y="6529"/>
                    <a:pt x="183" y="6962"/>
                    <a:pt x="115" y="7579"/>
                  </a:cubicBezTo>
                  <a:cubicBezTo>
                    <a:pt x="46" y="8218"/>
                    <a:pt x="1" y="9062"/>
                    <a:pt x="24" y="9884"/>
                  </a:cubicBezTo>
                  <a:cubicBezTo>
                    <a:pt x="69" y="10729"/>
                    <a:pt x="183" y="11573"/>
                    <a:pt x="366" y="12189"/>
                  </a:cubicBezTo>
                  <a:cubicBezTo>
                    <a:pt x="434" y="12486"/>
                    <a:pt x="571" y="12737"/>
                    <a:pt x="617" y="12897"/>
                  </a:cubicBezTo>
                  <a:cubicBezTo>
                    <a:pt x="708" y="13080"/>
                    <a:pt x="754" y="13171"/>
                    <a:pt x="754" y="13171"/>
                  </a:cubicBezTo>
                  <a:cubicBezTo>
                    <a:pt x="777" y="13171"/>
                    <a:pt x="754" y="13057"/>
                    <a:pt x="708" y="12874"/>
                  </a:cubicBezTo>
                  <a:cubicBezTo>
                    <a:pt x="686" y="12691"/>
                    <a:pt x="594" y="12463"/>
                    <a:pt x="549" y="12144"/>
                  </a:cubicBezTo>
                  <a:cubicBezTo>
                    <a:pt x="412" y="11550"/>
                    <a:pt x="366" y="10706"/>
                    <a:pt x="366" y="9884"/>
                  </a:cubicBezTo>
                  <a:cubicBezTo>
                    <a:pt x="366" y="9062"/>
                    <a:pt x="457" y="8241"/>
                    <a:pt x="549" y="7624"/>
                  </a:cubicBezTo>
                  <a:cubicBezTo>
                    <a:pt x="640" y="7008"/>
                    <a:pt x="708" y="6597"/>
                    <a:pt x="708" y="6597"/>
                  </a:cubicBezTo>
                  <a:cubicBezTo>
                    <a:pt x="708" y="6597"/>
                    <a:pt x="754" y="6186"/>
                    <a:pt x="845" y="5570"/>
                  </a:cubicBezTo>
                  <a:cubicBezTo>
                    <a:pt x="959" y="4954"/>
                    <a:pt x="1096" y="4132"/>
                    <a:pt x="1256" y="3310"/>
                  </a:cubicBezTo>
                  <a:cubicBezTo>
                    <a:pt x="1393" y="2489"/>
                    <a:pt x="1553" y="1667"/>
                    <a:pt x="1621" y="1051"/>
                  </a:cubicBezTo>
                  <a:cubicBezTo>
                    <a:pt x="1713" y="434"/>
                    <a:pt x="1736" y="1"/>
                    <a:pt x="16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2" name="Google Shape;4972;p56"/>
            <p:cNvSpPr/>
            <p:nvPr/>
          </p:nvSpPr>
          <p:spPr>
            <a:xfrm>
              <a:off x="4459650" y="2999275"/>
              <a:ext cx="53100" cy="127875"/>
            </a:xfrm>
            <a:custGeom>
              <a:avLst/>
              <a:gdLst/>
              <a:ahLst/>
              <a:cxnLst/>
              <a:rect l="l" t="t" r="r" b="b"/>
              <a:pathLst>
                <a:path w="2124" h="5115" extrusionOk="0">
                  <a:moveTo>
                    <a:pt x="2052" y="0"/>
                  </a:moveTo>
                  <a:cubicBezTo>
                    <a:pt x="1998" y="0"/>
                    <a:pt x="1684" y="606"/>
                    <a:pt x="1370" y="1234"/>
                  </a:cubicBezTo>
                  <a:cubicBezTo>
                    <a:pt x="1096" y="1850"/>
                    <a:pt x="845" y="2489"/>
                    <a:pt x="845" y="2489"/>
                  </a:cubicBezTo>
                  <a:cubicBezTo>
                    <a:pt x="845" y="2489"/>
                    <a:pt x="640" y="3151"/>
                    <a:pt x="434" y="3790"/>
                  </a:cubicBezTo>
                  <a:cubicBezTo>
                    <a:pt x="206" y="4452"/>
                    <a:pt x="1" y="5091"/>
                    <a:pt x="69" y="5114"/>
                  </a:cubicBezTo>
                  <a:cubicBezTo>
                    <a:pt x="70" y="5114"/>
                    <a:pt x="71" y="5115"/>
                    <a:pt x="72" y="5115"/>
                  </a:cubicBezTo>
                  <a:cubicBezTo>
                    <a:pt x="126" y="5115"/>
                    <a:pt x="440" y="4509"/>
                    <a:pt x="754" y="3904"/>
                  </a:cubicBezTo>
                  <a:cubicBezTo>
                    <a:pt x="1005" y="3265"/>
                    <a:pt x="1279" y="2626"/>
                    <a:pt x="1279" y="2626"/>
                  </a:cubicBezTo>
                  <a:cubicBezTo>
                    <a:pt x="1279" y="2626"/>
                    <a:pt x="1484" y="1987"/>
                    <a:pt x="1690" y="1325"/>
                  </a:cubicBezTo>
                  <a:cubicBezTo>
                    <a:pt x="1918" y="686"/>
                    <a:pt x="2123" y="24"/>
                    <a:pt x="2055" y="1"/>
                  </a:cubicBezTo>
                  <a:cubicBezTo>
                    <a:pt x="2054" y="1"/>
                    <a:pt x="2053" y="0"/>
                    <a:pt x="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3" name="Google Shape;4973;p56"/>
            <p:cNvSpPr/>
            <p:nvPr/>
          </p:nvSpPr>
          <p:spPr>
            <a:xfrm>
              <a:off x="4447100" y="2977025"/>
              <a:ext cx="152950" cy="677950"/>
            </a:xfrm>
            <a:custGeom>
              <a:avLst/>
              <a:gdLst/>
              <a:ahLst/>
              <a:cxnLst/>
              <a:rect l="l" t="t" r="r" b="b"/>
              <a:pathLst>
                <a:path w="6118" h="27118" extrusionOk="0">
                  <a:moveTo>
                    <a:pt x="6095" y="1"/>
                  </a:moveTo>
                  <a:cubicBezTo>
                    <a:pt x="6072" y="1"/>
                    <a:pt x="5981" y="183"/>
                    <a:pt x="5775" y="526"/>
                  </a:cubicBezTo>
                  <a:cubicBezTo>
                    <a:pt x="5684" y="686"/>
                    <a:pt x="5593" y="914"/>
                    <a:pt x="5479" y="1165"/>
                  </a:cubicBezTo>
                  <a:cubicBezTo>
                    <a:pt x="5364" y="1393"/>
                    <a:pt x="5273" y="1690"/>
                    <a:pt x="5159" y="1987"/>
                  </a:cubicBezTo>
                  <a:cubicBezTo>
                    <a:pt x="4680" y="3219"/>
                    <a:pt x="4360" y="4954"/>
                    <a:pt x="3995" y="6643"/>
                  </a:cubicBezTo>
                  <a:cubicBezTo>
                    <a:pt x="3219" y="10044"/>
                    <a:pt x="2466" y="13422"/>
                    <a:pt x="2466" y="13422"/>
                  </a:cubicBezTo>
                  <a:cubicBezTo>
                    <a:pt x="2466" y="13422"/>
                    <a:pt x="1690" y="16823"/>
                    <a:pt x="1005" y="20247"/>
                  </a:cubicBezTo>
                  <a:cubicBezTo>
                    <a:pt x="708" y="21959"/>
                    <a:pt x="366" y="23671"/>
                    <a:pt x="229" y="24949"/>
                  </a:cubicBezTo>
                  <a:cubicBezTo>
                    <a:pt x="160" y="25611"/>
                    <a:pt x="115" y="26159"/>
                    <a:pt x="69" y="26524"/>
                  </a:cubicBezTo>
                  <a:cubicBezTo>
                    <a:pt x="23" y="26912"/>
                    <a:pt x="0" y="27117"/>
                    <a:pt x="23" y="27117"/>
                  </a:cubicBezTo>
                  <a:cubicBezTo>
                    <a:pt x="46" y="27117"/>
                    <a:pt x="92" y="26912"/>
                    <a:pt x="160" y="26524"/>
                  </a:cubicBezTo>
                  <a:cubicBezTo>
                    <a:pt x="229" y="26159"/>
                    <a:pt x="320" y="25634"/>
                    <a:pt x="411" y="24995"/>
                  </a:cubicBezTo>
                  <a:cubicBezTo>
                    <a:pt x="594" y="23694"/>
                    <a:pt x="982" y="22004"/>
                    <a:pt x="1324" y="20293"/>
                  </a:cubicBezTo>
                  <a:cubicBezTo>
                    <a:pt x="2078" y="16914"/>
                    <a:pt x="2922" y="13513"/>
                    <a:pt x="2922" y="13513"/>
                  </a:cubicBezTo>
                  <a:cubicBezTo>
                    <a:pt x="2922" y="13513"/>
                    <a:pt x="2968" y="13308"/>
                    <a:pt x="3036" y="12943"/>
                  </a:cubicBezTo>
                  <a:cubicBezTo>
                    <a:pt x="3128" y="12555"/>
                    <a:pt x="3219" y="12030"/>
                    <a:pt x="3356" y="11391"/>
                  </a:cubicBezTo>
                  <a:cubicBezTo>
                    <a:pt x="3630" y="10112"/>
                    <a:pt x="3972" y="8401"/>
                    <a:pt x="4314" y="6712"/>
                  </a:cubicBezTo>
                  <a:cubicBezTo>
                    <a:pt x="4634" y="5000"/>
                    <a:pt x="4908" y="3288"/>
                    <a:pt x="5319" y="2032"/>
                  </a:cubicBezTo>
                  <a:cubicBezTo>
                    <a:pt x="5433" y="1736"/>
                    <a:pt x="5524" y="1439"/>
                    <a:pt x="5615" y="1211"/>
                  </a:cubicBezTo>
                  <a:cubicBezTo>
                    <a:pt x="5707" y="960"/>
                    <a:pt x="5798" y="731"/>
                    <a:pt x="5867" y="572"/>
                  </a:cubicBezTo>
                  <a:cubicBezTo>
                    <a:pt x="6026" y="206"/>
                    <a:pt x="6118" y="1"/>
                    <a:pt x="60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4" name="Google Shape;4974;p56"/>
            <p:cNvSpPr/>
            <p:nvPr/>
          </p:nvSpPr>
          <p:spPr>
            <a:xfrm>
              <a:off x="4684475" y="2993575"/>
              <a:ext cx="13150" cy="139275"/>
            </a:xfrm>
            <a:custGeom>
              <a:avLst/>
              <a:gdLst/>
              <a:ahLst/>
              <a:cxnLst/>
              <a:rect l="l" t="t" r="r" b="b"/>
              <a:pathLst>
                <a:path w="526" h="5571" extrusionOk="0">
                  <a:moveTo>
                    <a:pt x="69" y="1"/>
                  </a:moveTo>
                  <a:cubicBezTo>
                    <a:pt x="1" y="1"/>
                    <a:pt x="24" y="708"/>
                    <a:pt x="46" y="1393"/>
                  </a:cubicBezTo>
                  <a:cubicBezTo>
                    <a:pt x="46" y="2101"/>
                    <a:pt x="46" y="2786"/>
                    <a:pt x="46" y="2786"/>
                  </a:cubicBezTo>
                  <a:cubicBezTo>
                    <a:pt x="46" y="2786"/>
                    <a:pt x="92" y="3493"/>
                    <a:pt x="138" y="4178"/>
                  </a:cubicBezTo>
                  <a:cubicBezTo>
                    <a:pt x="183" y="4885"/>
                    <a:pt x="252" y="5570"/>
                    <a:pt x="320" y="5570"/>
                  </a:cubicBezTo>
                  <a:cubicBezTo>
                    <a:pt x="389" y="5570"/>
                    <a:pt x="434" y="4885"/>
                    <a:pt x="480" y="4178"/>
                  </a:cubicBezTo>
                  <a:lnTo>
                    <a:pt x="526" y="2786"/>
                  </a:lnTo>
                  <a:cubicBezTo>
                    <a:pt x="526" y="2786"/>
                    <a:pt x="457" y="2078"/>
                    <a:pt x="389" y="1370"/>
                  </a:cubicBezTo>
                  <a:cubicBezTo>
                    <a:pt x="252" y="686"/>
                    <a:pt x="138" y="1"/>
                    <a:pt x="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5" name="Google Shape;4975;p56"/>
            <p:cNvSpPr/>
            <p:nvPr/>
          </p:nvSpPr>
          <p:spPr>
            <a:xfrm>
              <a:off x="4810600" y="2987875"/>
              <a:ext cx="225975" cy="610025"/>
            </a:xfrm>
            <a:custGeom>
              <a:avLst/>
              <a:gdLst/>
              <a:ahLst/>
              <a:cxnLst/>
              <a:rect l="l" t="t" r="r" b="b"/>
              <a:pathLst>
                <a:path w="9039" h="24401" extrusionOk="0">
                  <a:moveTo>
                    <a:pt x="23" y="1"/>
                  </a:moveTo>
                  <a:cubicBezTo>
                    <a:pt x="0" y="1"/>
                    <a:pt x="46" y="206"/>
                    <a:pt x="137" y="548"/>
                  </a:cubicBezTo>
                  <a:cubicBezTo>
                    <a:pt x="183" y="708"/>
                    <a:pt x="228" y="936"/>
                    <a:pt x="297" y="1165"/>
                  </a:cubicBezTo>
                  <a:cubicBezTo>
                    <a:pt x="365" y="1416"/>
                    <a:pt x="457" y="1667"/>
                    <a:pt x="571" y="1964"/>
                  </a:cubicBezTo>
                  <a:cubicBezTo>
                    <a:pt x="982" y="3128"/>
                    <a:pt x="1712" y="4588"/>
                    <a:pt x="2442" y="6049"/>
                  </a:cubicBezTo>
                  <a:cubicBezTo>
                    <a:pt x="2625" y="6414"/>
                    <a:pt x="2808" y="6780"/>
                    <a:pt x="2990" y="7145"/>
                  </a:cubicBezTo>
                  <a:cubicBezTo>
                    <a:pt x="3173" y="7510"/>
                    <a:pt x="3333" y="7852"/>
                    <a:pt x="3492" y="8218"/>
                  </a:cubicBezTo>
                  <a:cubicBezTo>
                    <a:pt x="3789" y="8902"/>
                    <a:pt x="4086" y="9564"/>
                    <a:pt x="4269" y="10135"/>
                  </a:cubicBezTo>
                  <a:cubicBezTo>
                    <a:pt x="4679" y="11299"/>
                    <a:pt x="4930" y="12052"/>
                    <a:pt x="4930" y="12052"/>
                  </a:cubicBezTo>
                  <a:cubicBezTo>
                    <a:pt x="4930" y="12052"/>
                    <a:pt x="5022" y="12235"/>
                    <a:pt x="5136" y="12577"/>
                  </a:cubicBezTo>
                  <a:cubicBezTo>
                    <a:pt x="5273" y="12920"/>
                    <a:pt x="5433" y="13376"/>
                    <a:pt x="5615" y="13970"/>
                  </a:cubicBezTo>
                  <a:cubicBezTo>
                    <a:pt x="5980" y="15134"/>
                    <a:pt x="6483" y="16686"/>
                    <a:pt x="6939" y="18238"/>
                  </a:cubicBezTo>
                  <a:cubicBezTo>
                    <a:pt x="7167" y="19014"/>
                    <a:pt x="7418" y="19790"/>
                    <a:pt x="7624" y="20520"/>
                  </a:cubicBezTo>
                  <a:cubicBezTo>
                    <a:pt x="7875" y="21251"/>
                    <a:pt x="8103" y="21913"/>
                    <a:pt x="8309" y="22506"/>
                  </a:cubicBezTo>
                  <a:cubicBezTo>
                    <a:pt x="8514" y="23077"/>
                    <a:pt x="8697" y="23556"/>
                    <a:pt x="8811" y="23899"/>
                  </a:cubicBezTo>
                  <a:cubicBezTo>
                    <a:pt x="8925" y="24218"/>
                    <a:pt x="9016" y="24401"/>
                    <a:pt x="9016" y="24401"/>
                  </a:cubicBezTo>
                  <a:cubicBezTo>
                    <a:pt x="9039" y="24401"/>
                    <a:pt x="8993" y="24195"/>
                    <a:pt x="8902" y="23853"/>
                  </a:cubicBezTo>
                  <a:cubicBezTo>
                    <a:pt x="8788" y="23511"/>
                    <a:pt x="8651" y="23031"/>
                    <a:pt x="8491" y="22438"/>
                  </a:cubicBezTo>
                  <a:cubicBezTo>
                    <a:pt x="8309" y="21867"/>
                    <a:pt x="8103" y="21182"/>
                    <a:pt x="7898" y="20452"/>
                  </a:cubicBezTo>
                  <a:cubicBezTo>
                    <a:pt x="7692" y="19722"/>
                    <a:pt x="7464" y="18946"/>
                    <a:pt x="7259" y="18147"/>
                  </a:cubicBezTo>
                  <a:cubicBezTo>
                    <a:pt x="6825" y="16595"/>
                    <a:pt x="6368" y="15020"/>
                    <a:pt x="6026" y="13856"/>
                  </a:cubicBezTo>
                  <a:cubicBezTo>
                    <a:pt x="5866" y="13262"/>
                    <a:pt x="5707" y="12783"/>
                    <a:pt x="5570" y="12440"/>
                  </a:cubicBezTo>
                  <a:cubicBezTo>
                    <a:pt x="5455" y="12121"/>
                    <a:pt x="5387" y="11915"/>
                    <a:pt x="5387" y="11915"/>
                  </a:cubicBezTo>
                  <a:cubicBezTo>
                    <a:pt x="5387" y="11915"/>
                    <a:pt x="5113" y="11162"/>
                    <a:pt x="4679" y="9998"/>
                  </a:cubicBezTo>
                  <a:cubicBezTo>
                    <a:pt x="4474" y="9427"/>
                    <a:pt x="4177" y="8765"/>
                    <a:pt x="3858" y="8058"/>
                  </a:cubicBezTo>
                  <a:cubicBezTo>
                    <a:pt x="3675" y="7716"/>
                    <a:pt x="3515" y="7373"/>
                    <a:pt x="3333" y="7008"/>
                  </a:cubicBezTo>
                  <a:cubicBezTo>
                    <a:pt x="3127" y="6643"/>
                    <a:pt x="2945" y="6278"/>
                    <a:pt x="2739" y="5912"/>
                  </a:cubicBezTo>
                  <a:cubicBezTo>
                    <a:pt x="1963" y="4474"/>
                    <a:pt x="1187" y="3036"/>
                    <a:pt x="731" y="1895"/>
                  </a:cubicBezTo>
                  <a:cubicBezTo>
                    <a:pt x="616" y="1621"/>
                    <a:pt x="502" y="1370"/>
                    <a:pt x="411" y="1119"/>
                  </a:cubicBezTo>
                  <a:cubicBezTo>
                    <a:pt x="343" y="891"/>
                    <a:pt x="274" y="685"/>
                    <a:pt x="228" y="526"/>
                  </a:cubicBezTo>
                  <a:cubicBezTo>
                    <a:pt x="114" y="183"/>
                    <a:pt x="46" y="1"/>
                    <a:pt x="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6" name="Google Shape;4976;p56"/>
            <p:cNvSpPr/>
            <p:nvPr/>
          </p:nvSpPr>
          <p:spPr>
            <a:xfrm>
              <a:off x="4952100" y="3086600"/>
              <a:ext cx="149550" cy="255675"/>
            </a:xfrm>
            <a:custGeom>
              <a:avLst/>
              <a:gdLst/>
              <a:ahLst/>
              <a:cxnLst/>
              <a:rect l="l" t="t" r="r" b="b"/>
              <a:pathLst>
                <a:path w="5982" h="10227" extrusionOk="0">
                  <a:moveTo>
                    <a:pt x="117" y="0"/>
                  </a:moveTo>
                  <a:cubicBezTo>
                    <a:pt x="116" y="0"/>
                    <a:pt x="115" y="0"/>
                    <a:pt x="115" y="0"/>
                  </a:cubicBezTo>
                  <a:cubicBezTo>
                    <a:pt x="1" y="46"/>
                    <a:pt x="2671" y="5273"/>
                    <a:pt x="2671" y="5273"/>
                  </a:cubicBezTo>
                  <a:cubicBezTo>
                    <a:pt x="2671" y="5273"/>
                    <a:pt x="5711" y="10227"/>
                    <a:pt x="5864" y="10227"/>
                  </a:cubicBezTo>
                  <a:cubicBezTo>
                    <a:pt x="5865" y="10227"/>
                    <a:pt x="5866" y="10227"/>
                    <a:pt x="5867" y="10226"/>
                  </a:cubicBezTo>
                  <a:cubicBezTo>
                    <a:pt x="5981" y="10158"/>
                    <a:pt x="3082" y="5068"/>
                    <a:pt x="3082" y="5068"/>
                  </a:cubicBezTo>
                  <a:cubicBezTo>
                    <a:pt x="3082" y="5068"/>
                    <a:pt x="254" y="0"/>
                    <a:pt x="1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7" name="Google Shape;4977;p56"/>
            <p:cNvSpPr/>
            <p:nvPr/>
          </p:nvSpPr>
          <p:spPr>
            <a:xfrm>
              <a:off x="4601750" y="3284025"/>
              <a:ext cx="31400" cy="267650"/>
            </a:xfrm>
            <a:custGeom>
              <a:avLst/>
              <a:gdLst/>
              <a:ahLst/>
              <a:cxnLst/>
              <a:rect l="l" t="t" r="r" b="b"/>
              <a:pathLst>
                <a:path w="1256" h="10706" extrusionOk="0">
                  <a:moveTo>
                    <a:pt x="1119" y="1"/>
                  </a:moveTo>
                  <a:lnTo>
                    <a:pt x="1119" y="1"/>
                  </a:lnTo>
                  <a:cubicBezTo>
                    <a:pt x="1004" y="1"/>
                    <a:pt x="388" y="5342"/>
                    <a:pt x="388" y="5342"/>
                  </a:cubicBezTo>
                  <a:cubicBezTo>
                    <a:pt x="388" y="5342"/>
                    <a:pt x="0" y="10683"/>
                    <a:pt x="137" y="10706"/>
                  </a:cubicBezTo>
                  <a:cubicBezTo>
                    <a:pt x="251" y="10706"/>
                    <a:pt x="867" y="5365"/>
                    <a:pt x="867" y="5365"/>
                  </a:cubicBezTo>
                  <a:cubicBezTo>
                    <a:pt x="867" y="5365"/>
                    <a:pt x="1256" y="24"/>
                    <a:pt x="111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8" name="Google Shape;4978;p56"/>
            <p:cNvSpPr/>
            <p:nvPr/>
          </p:nvSpPr>
          <p:spPr>
            <a:xfrm>
              <a:off x="4473350" y="2684275"/>
              <a:ext cx="27975" cy="106275"/>
            </a:xfrm>
            <a:custGeom>
              <a:avLst/>
              <a:gdLst/>
              <a:ahLst/>
              <a:cxnLst/>
              <a:rect l="l" t="t" r="r" b="b"/>
              <a:pathLst>
                <a:path w="1119" h="4251" extrusionOk="0">
                  <a:moveTo>
                    <a:pt x="620" y="0"/>
                  </a:moveTo>
                  <a:cubicBezTo>
                    <a:pt x="612" y="0"/>
                    <a:pt x="603" y="1"/>
                    <a:pt x="594" y="2"/>
                  </a:cubicBezTo>
                  <a:cubicBezTo>
                    <a:pt x="388" y="47"/>
                    <a:pt x="229" y="412"/>
                    <a:pt x="229" y="823"/>
                  </a:cubicBezTo>
                  <a:cubicBezTo>
                    <a:pt x="251" y="1197"/>
                    <a:pt x="421" y="1486"/>
                    <a:pt x="638" y="1486"/>
                  </a:cubicBezTo>
                  <a:cubicBezTo>
                    <a:pt x="646" y="1486"/>
                    <a:pt x="654" y="1486"/>
                    <a:pt x="662" y="1485"/>
                  </a:cubicBezTo>
                  <a:cubicBezTo>
                    <a:pt x="868" y="1440"/>
                    <a:pt x="1028" y="1074"/>
                    <a:pt x="1028" y="663"/>
                  </a:cubicBezTo>
                  <a:cubicBezTo>
                    <a:pt x="1006" y="269"/>
                    <a:pt x="836" y="0"/>
                    <a:pt x="620" y="0"/>
                  </a:cubicBezTo>
                  <a:close/>
                  <a:moveTo>
                    <a:pt x="570" y="2189"/>
                  </a:moveTo>
                  <a:cubicBezTo>
                    <a:pt x="555" y="2189"/>
                    <a:pt x="540" y="2190"/>
                    <a:pt x="525" y="2193"/>
                  </a:cubicBezTo>
                  <a:cubicBezTo>
                    <a:pt x="229" y="2261"/>
                    <a:pt x="0" y="2763"/>
                    <a:pt x="0" y="3311"/>
                  </a:cubicBezTo>
                  <a:cubicBezTo>
                    <a:pt x="22" y="3853"/>
                    <a:pt x="270" y="4250"/>
                    <a:pt x="549" y="4250"/>
                  </a:cubicBezTo>
                  <a:cubicBezTo>
                    <a:pt x="564" y="4250"/>
                    <a:pt x="579" y="4249"/>
                    <a:pt x="594" y="4247"/>
                  </a:cubicBezTo>
                  <a:cubicBezTo>
                    <a:pt x="891" y="4201"/>
                    <a:pt x="1119" y="3699"/>
                    <a:pt x="1096" y="3129"/>
                  </a:cubicBezTo>
                  <a:cubicBezTo>
                    <a:pt x="1074" y="2587"/>
                    <a:pt x="847" y="2189"/>
                    <a:pt x="570" y="218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9" name="Google Shape;4979;p56"/>
            <p:cNvSpPr/>
            <p:nvPr/>
          </p:nvSpPr>
          <p:spPr>
            <a:xfrm>
              <a:off x="4254800" y="3403825"/>
              <a:ext cx="52525" cy="101650"/>
            </a:xfrm>
            <a:custGeom>
              <a:avLst/>
              <a:gdLst/>
              <a:ahLst/>
              <a:cxnLst/>
              <a:rect l="l" t="t" r="r" b="b"/>
              <a:pathLst>
                <a:path w="2101" h="4066" extrusionOk="0">
                  <a:moveTo>
                    <a:pt x="1758" y="1"/>
                  </a:moveTo>
                  <a:cubicBezTo>
                    <a:pt x="1556" y="1"/>
                    <a:pt x="1297" y="290"/>
                    <a:pt x="1187" y="664"/>
                  </a:cubicBezTo>
                  <a:cubicBezTo>
                    <a:pt x="1073" y="1075"/>
                    <a:pt x="1142" y="1395"/>
                    <a:pt x="1370" y="1417"/>
                  </a:cubicBezTo>
                  <a:cubicBezTo>
                    <a:pt x="1378" y="1418"/>
                    <a:pt x="1386" y="1419"/>
                    <a:pt x="1395" y="1419"/>
                  </a:cubicBezTo>
                  <a:cubicBezTo>
                    <a:pt x="1616" y="1419"/>
                    <a:pt x="1854" y="1129"/>
                    <a:pt x="1986" y="755"/>
                  </a:cubicBezTo>
                  <a:cubicBezTo>
                    <a:pt x="2100" y="367"/>
                    <a:pt x="2009" y="25"/>
                    <a:pt x="1781" y="2"/>
                  </a:cubicBezTo>
                  <a:cubicBezTo>
                    <a:pt x="1773" y="1"/>
                    <a:pt x="1766" y="1"/>
                    <a:pt x="1758" y="1"/>
                  </a:cubicBezTo>
                  <a:close/>
                  <a:moveTo>
                    <a:pt x="982" y="2056"/>
                  </a:moveTo>
                  <a:cubicBezTo>
                    <a:pt x="688" y="2056"/>
                    <a:pt x="316" y="2481"/>
                    <a:pt x="160" y="3015"/>
                  </a:cubicBezTo>
                  <a:cubicBezTo>
                    <a:pt x="0" y="3563"/>
                    <a:pt x="114" y="4019"/>
                    <a:pt x="434" y="4065"/>
                  </a:cubicBezTo>
                  <a:cubicBezTo>
                    <a:pt x="442" y="4066"/>
                    <a:pt x="449" y="4066"/>
                    <a:pt x="457" y="4066"/>
                  </a:cubicBezTo>
                  <a:cubicBezTo>
                    <a:pt x="750" y="4066"/>
                    <a:pt x="1123" y="3640"/>
                    <a:pt x="1279" y="3106"/>
                  </a:cubicBezTo>
                  <a:cubicBezTo>
                    <a:pt x="1438" y="2559"/>
                    <a:pt x="1324" y="2102"/>
                    <a:pt x="1005" y="2056"/>
                  </a:cubicBezTo>
                  <a:cubicBezTo>
                    <a:pt x="997" y="2056"/>
                    <a:pt x="990" y="2056"/>
                    <a:pt x="982" y="205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0" name="Google Shape;4980;p56"/>
            <p:cNvSpPr/>
            <p:nvPr/>
          </p:nvSpPr>
          <p:spPr>
            <a:xfrm>
              <a:off x="4438550" y="2875450"/>
              <a:ext cx="532975" cy="146675"/>
            </a:xfrm>
            <a:custGeom>
              <a:avLst/>
              <a:gdLst/>
              <a:ahLst/>
              <a:cxnLst/>
              <a:rect l="l" t="t" r="r" b="b"/>
              <a:pathLst>
                <a:path w="21319" h="5867" extrusionOk="0">
                  <a:moveTo>
                    <a:pt x="0" y="1"/>
                  </a:moveTo>
                  <a:lnTo>
                    <a:pt x="0" y="1"/>
                  </a:lnTo>
                  <a:cubicBezTo>
                    <a:pt x="114" y="2238"/>
                    <a:pt x="274" y="3858"/>
                    <a:pt x="274" y="3858"/>
                  </a:cubicBezTo>
                  <a:cubicBezTo>
                    <a:pt x="274" y="3858"/>
                    <a:pt x="251" y="3904"/>
                    <a:pt x="206" y="4018"/>
                  </a:cubicBezTo>
                  <a:cubicBezTo>
                    <a:pt x="2976" y="4789"/>
                    <a:pt x="7738" y="5867"/>
                    <a:pt x="12823" y="5867"/>
                  </a:cubicBezTo>
                  <a:cubicBezTo>
                    <a:pt x="15572" y="5867"/>
                    <a:pt x="18416" y="5552"/>
                    <a:pt x="21091" y="4703"/>
                  </a:cubicBezTo>
                  <a:cubicBezTo>
                    <a:pt x="21113" y="4292"/>
                    <a:pt x="21205" y="2694"/>
                    <a:pt x="21319" y="640"/>
                  </a:cubicBezTo>
                  <a:lnTo>
                    <a:pt x="21319" y="640"/>
                  </a:lnTo>
                  <a:cubicBezTo>
                    <a:pt x="19249" y="1085"/>
                    <a:pt x="16285" y="1511"/>
                    <a:pt x="12564" y="1511"/>
                  </a:cubicBezTo>
                  <a:cubicBezTo>
                    <a:pt x="9023" y="1511"/>
                    <a:pt x="4797" y="1125"/>
                    <a:pt x="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1" name="Google Shape;4981;p56"/>
            <p:cNvSpPr/>
            <p:nvPr/>
          </p:nvSpPr>
          <p:spPr>
            <a:xfrm>
              <a:off x="4441975" y="2888025"/>
              <a:ext cx="529550" cy="134100"/>
            </a:xfrm>
            <a:custGeom>
              <a:avLst/>
              <a:gdLst/>
              <a:ahLst/>
              <a:cxnLst/>
              <a:rect l="l" t="t" r="r" b="b"/>
              <a:pathLst>
                <a:path w="21182" h="5364" extrusionOk="0">
                  <a:moveTo>
                    <a:pt x="2146" y="0"/>
                  </a:moveTo>
                  <a:lnTo>
                    <a:pt x="2146" y="0"/>
                  </a:lnTo>
                  <a:cubicBezTo>
                    <a:pt x="6072" y="1803"/>
                    <a:pt x="14494" y="1621"/>
                    <a:pt x="14768" y="3059"/>
                  </a:cubicBezTo>
                  <a:cubicBezTo>
                    <a:pt x="14911" y="3764"/>
                    <a:pt x="13751" y="4025"/>
                    <a:pt x="11955" y="4025"/>
                  </a:cubicBezTo>
                  <a:cubicBezTo>
                    <a:pt x="9738" y="4025"/>
                    <a:pt x="6552" y="3627"/>
                    <a:pt x="3652" y="3173"/>
                  </a:cubicBezTo>
                  <a:cubicBezTo>
                    <a:pt x="1643" y="2876"/>
                    <a:pt x="548" y="2260"/>
                    <a:pt x="0" y="1621"/>
                  </a:cubicBezTo>
                  <a:lnTo>
                    <a:pt x="0" y="1621"/>
                  </a:lnTo>
                  <a:cubicBezTo>
                    <a:pt x="69" y="2694"/>
                    <a:pt x="137" y="3355"/>
                    <a:pt x="137" y="3355"/>
                  </a:cubicBezTo>
                  <a:cubicBezTo>
                    <a:pt x="137" y="3355"/>
                    <a:pt x="114" y="3401"/>
                    <a:pt x="69" y="3515"/>
                  </a:cubicBezTo>
                  <a:cubicBezTo>
                    <a:pt x="2839" y="4286"/>
                    <a:pt x="7601" y="5364"/>
                    <a:pt x="12686" y="5364"/>
                  </a:cubicBezTo>
                  <a:cubicBezTo>
                    <a:pt x="15435" y="5364"/>
                    <a:pt x="18279" y="5049"/>
                    <a:pt x="20954" y="4200"/>
                  </a:cubicBezTo>
                  <a:cubicBezTo>
                    <a:pt x="20976" y="3789"/>
                    <a:pt x="21068" y="2191"/>
                    <a:pt x="21182" y="137"/>
                  </a:cubicBezTo>
                  <a:lnTo>
                    <a:pt x="21182" y="137"/>
                  </a:lnTo>
                  <a:cubicBezTo>
                    <a:pt x="19109" y="582"/>
                    <a:pt x="16144" y="1006"/>
                    <a:pt x="12416" y="1006"/>
                  </a:cubicBezTo>
                  <a:cubicBezTo>
                    <a:pt x="9453" y="1006"/>
                    <a:pt x="6007" y="738"/>
                    <a:pt x="214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2" name="Google Shape;4982;p56"/>
            <p:cNvSpPr/>
            <p:nvPr/>
          </p:nvSpPr>
          <p:spPr>
            <a:xfrm>
              <a:off x="4463075" y="2898625"/>
              <a:ext cx="79350" cy="33250"/>
            </a:xfrm>
            <a:custGeom>
              <a:avLst/>
              <a:gdLst/>
              <a:ahLst/>
              <a:cxnLst/>
              <a:rect l="l" t="t" r="r" b="b"/>
              <a:pathLst>
                <a:path w="3174" h="1330" extrusionOk="0">
                  <a:moveTo>
                    <a:pt x="457" y="1"/>
                  </a:moveTo>
                  <a:cubicBezTo>
                    <a:pt x="220" y="1"/>
                    <a:pt x="54" y="77"/>
                    <a:pt x="23" y="215"/>
                  </a:cubicBezTo>
                  <a:cubicBezTo>
                    <a:pt x="1" y="421"/>
                    <a:pt x="320" y="695"/>
                    <a:pt x="754" y="809"/>
                  </a:cubicBezTo>
                  <a:cubicBezTo>
                    <a:pt x="876" y="843"/>
                    <a:pt x="994" y="858"/>
                    <a:pt x="1101" y="858"/>
                  </a:cubicBezTo>
                  <a:cubicBezTo>
                    <a:pt x="1354" y="858"/>
                    <a:pt x="1543" y="770"/>
                    <a:pt x="1576" y="626"/>
                  </a:cubicBezTo>
                  <a:cubicBezTo>
                    <a:pt x="1598" y="421"/>
                    <a:pt x="1256" y="170"/>
                    <a:pt x="845" y="55"/>
                  </a:cubicBezTo>
                  <a:cubicBezTo>
                    <a:pt x="704" y="18"/>
                    <a:pt x="572" y="1"/>
                    <a:pt x="457" y="1"/>
                  </a:cubicBezTo>
                  <a:close/>
                  <a:moveTo>
                    <a:pt x="2383" y="721"/>
                  </a:moveTo>
                  <a:cubicBezTo>
                    <a:pt x="2204" y="721"/>
                    <a:pt x="2071" y="783"/>
                    <a:pt x="2055" y="877"/>
                  </a:cubicBezTo>
                  <a:cubicBezTo>
                    <a:pt x="2055" y="1014"/>
                    <a:pt x="2283" y="1220"/>
                    <a:pt x="2580" y="1288"/>
                  </a:cubicBezTo>
                  <a:cubicBezTo>
                    <a:pt x="2673" y="1317"/>
                    <a:pt x="2764" y="1330"/>
                    <a:pt x="2845" y="1330"/>
                  </a:cubicBezTo>
                  <a:cubicBezTo>
                    <a:pt x="3024" y="1330"/>
                    <a:pt x="3158" y="1268"/>
                    <a:pt x="3173" y="1174"/>
                  </a:cubicBezTo>
                  <a:cubicBezTo>
                    <a:pt x="3173" y="1014"/>
                    <a:pt x="2945" y="832"/>
                    <a:pt x="2648" y="763"/>
                  </a:cubicBezTo>
                  <a:cubicBezTo>
                    <a:pt x="2555" y="734"/>
                    <a:pt x="2464" y="721"/>
                    <a:pt x="2383" y="72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3" name="Google Shape;4983;p56"/>
            <p:cNvSpPr/>
            <p:nvPr/>
          </p:nvSpPr>
          <p:spPr>
            <a:xfrm>
              <a:off x="4487050" y="2504500"/>
              <a:ext cx="427650" cy="185275"/>
            </a:xfrm>
            <a:custGeom>
              <a:avLst/>
              <a:gdLst/>
              <a:ahLst/>
              <a:cxnLst/>
              <a:rect l="l" t="t" r="r" b="b"/>
              <a:pathLst>
                <a:path w="17106" h="7411" extrusionOk="0">
                  <a:moveTo>
                    <a:pt x="10529" y="0"/>
                  </a:moveTo>
                  <a:cubicBezTo>
                    <a:pt x="8964" y="0"/>
                    <a:pt x="7016" y="296"/>
                    <a:pt x="4634" y="1007"/>
                  </a:cubicBezTo>
                  <a:cubicBezTo>
                    <a:pt x="4634" y="1007"/>
                    <a:pt x="0" y="3769"/>
                    <a:pt x="1986" y="5914"/>
                  </a:cubicBezTo>
                  <a:cubicBezTo>
                    <a:pt x="2492" y="6467"/>
                    <a:pt x="3101" y="6672"/>
                    <a:pt x="3729" y="6672"/>
                  </a:cubicBezTo>
                  <a:cubicBezTo>
                    <a:pt x="5565" y="6672"/>
                    <a:pt x="7555" y="4910"/>
                    <a:pt x="7555" y="4910"/>
                  </a:cubicBezTo>
                  <a:cubicBezTo>
                    <a:pt x="7555" y="4910"/>
                    <a:pt x="8748" y="7411"/>
                    <a:pt x="11330" y="7411"/>
                  </a:cubicBezTo>
                  <a:cubicBezTo>
                    <a:pt x="11983" y="7411"/>
                    <a:pt x="12725" y="7251"/>
                    <a:pt x="13558" y="6850"/>
                  </a:cubicBezTo>
                  <a:cubicBezTo>
                    <a:pt x="16896" y="5228"/>
                    <a:pt x="17105" y="0"/>
                    <a:pt x="105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4" name="Google Shape;4984;p56"/>
            <p:cNvSpPr/>
            <p:nvPr/>
          </p:nvSpPr>
          <p:spPr>
            <a:xfrm>
              <a:off x="4486475" y="2478250"/>
              <a:ext cx="427650" cy="185350"/>
            </a:xfrm>
            <a:custGeom>
              <a:avLst/>
              <a:gdLst/>
              <a:ahLst/>
              <a:cxnLst/>
              <a:rect l="l" t="t" r="r" b="b"/>
              <a:pathLst>
                <a:path w="17106" h="7414" extrusionOk="0">
                  <a:moveTo>
                    <a:pt x="10529" y="0"/>
                  </a:moveTo>
                  <a:cubicBezTo>
                    <a:pt x="8965" y="0"/>
                    <a:pt x="7016" y="296"/>
                    <a:pt x="4634" y="1007"/>
                  </a:cubicBezTo>
                  <a:cubicBezTo>
                    <a:pt x="4634" y="1007"/>
                    <a:pt x="0" y="3769"/>
                    <a:pt x="1986" y="5937"/>
                  </a:cubicBezTo>
                  <a:cubicBezTo>
                    <a:pt x="2491" y="6482"/>
                    <a:pt x="3098" y="6686"/>
                    <a:pt x="3724" y="6686"/>
                  </a:cubicBezTo>
                  <a:cubicBezTo>
                    <a:pt x="5562" y="6686"/>
                    <a:pt x="7556" y="4933"/>
                    <a:pt x="7556" y="4933"/>
                  </a:cubicBezTo>
                  <a:cubicBezTo>
                    <a:pt x="7556" y="4933"/>
                    <a:pt x="8745" y="7413"/>
                    <a:pt x="11321" y="7413"/>
                  </a:cubicBezTo>
                  <a:cubicBezTo>
                    <a:pt x="11976" y="7413"/>
                    <a:pt x="12721" y="7253"/>
                    <a:pt x="13559" y="6850"/>
                  </a:cubicBezTo>
                  <a:cubicBezTo>
                    <a:pt x="16896" y="5228"/>
                    <a:pt x="17105" y="0"/>
                    <a:pt x="1052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5" name="Google Shape;4985;p56"/>
            <p:cNvSpPr/>
            <p:nvPr/>
          </p:nvSpPr>
          <p:spPr>
            <a:xfrm>
              <a:off x="4521850" y="2478300"/>
              <a:ext cx="392050" cy="185525"/>
            </a:xfrm>
            <a:custGeom>
              <a:avLst/>
              <a:gdLst/>
              <a:ahLst/>
              <a:cxnLst/>
              <a:rect l="l" t="t" r="r" b="b"/>
              <a:pathLst>
                <a:path w="15682" h="7421" extrusionOk="0">
                  <a:moveTo>
                    <a:pt x="9154" y="1"/>
                  </a:moveTo>
                  <a:cubicBezTo>
                    <a:pt x="8218" y="183"/>
                    <a:pt x="7213" y="434"/>
                    <a:pt x="6141" y="571"/>
                  </a:cubicBezTo>
                  <a:cubicBezTo>
                    <a:pt x="2625" y="1005"/>
                    <a:pt x="3265" y="2945"/>
                    <a:pt x="3265" y="2945"/>
                  </a:cubicBezTo>
                  <a:cubicBezTo>
                    <a:pt x="4675" y="3866"/>
                    <a:pt x="6106" y="4236"/>
                    <a:pt x="7437" y="4236"/>
                  </a:cubicBezTo>
                  <a:cubicBezTo>
                    <a:pt x="9209" y="4236"/>
                    <a:pt x="10804" y="3580"/>
                    <a:pt x="11938" y="2694"/>
                  </a:cubicBezTo>
                  <a:cubicBezTo>
                    <a:pt x="11952" y="2683"/>
                    <a:pt x="11968" y="2678"/>
                    <a:pt x="11986" y="2678"/>
                  </a:cubicBezTo>
                  <a:cubicBezTo>
                    <a:pt x="12386" y="2678"/>
                    <a:pt x="13706" y="5233"/>
                    <a:pt x="10911" y="6369"/>
                  </a:cubicBezTo>
                  <a:cubicBezTo>
                    <a:pt x="10451" y="6554"/>
                    <a:pt x="10015" y="6632"/>
                    <a:pt x="9607" y="6632"/>
                  </a:cubicBezTo>
                  <a:cubicBezTo>
                    <a:pt x="7451" y="6632"/>
                    <a:pt x="6095" y="4452"/>
                    <a:pt x="6095" y="4452"/>
                  </a:cubicBezTo>
                  <a:cubicBezTo>
                    <a:pt x="6095" y="4452"/>
                    <a:pt x="4497" y="5798"/>
                    <a:pt x="1964" y="5844"/>
                  </a:cubicBezTo>
                  <a:cubicBezTo>
                    <a:pt x="1945" y="5844"/>
                    <a:pt x="1926" y="5844"/>
                    <a:pt x="1908" y="5844"/>
                  </a:cubicBezTo>
                  <a:cubicBezTo>
                    <a:pt x="717" y="5844"/>
                    <a:pt x="272" y="5125"/>
                    <a:pt x="115" y="4383"/>
                  </a:cubicBezTo>
                  <a:lnTo>
                    <a:pt x="115" y="4383"/>
                  </a:lnTo>
                  <a:cubicBezTo>
                    <a:pt x="1" y="4908"/>
                    <a:pt x="115" y="5433"/>
                    <a:pt x="571" y="5935"/>
                  </a:cubicBezTo>
                  <a:cubicBezTo>
                    <a:pt x="1076" y="6480"/>
                    <a:pt x="1683" y="6684"/>
                    <a:pt x="2309" y="6684"/>
                  </a:cubicBezTo>
                  <a:cubicBezTo>
                    <a:pt x="4147" y="6684"/>
                    <a:pt x="6141" y="4931"/>
                    <a:pt x="6141" y="4931"/>
                  </a:cubicBezTo>
                  <a:cubicBezTo>
                    <a:pt x="6141" y="4931"/>
                    <a:pt x="7327" y="7420"/>
                    <a:pt x="9897" y="7420"/>
                  </a:cubicBezTo>
                  <a:cubicBezTo>
                    <a:pt x="10554" y="7420"/>
                    <a:pt x="11302" y="7257"/>
                    <a:pt x="12144" y="6848"/>
                  </a:cubicBezTo>
                  <a:cubicBezTo>
                    <a:pt x="15476" y="5228"/>
                    <a:pt x="15682" y="46"/>
                    <a:pt x="915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6" name="Google Shape;4986;p56"/>
            <p:cNvSpPr/>
            <p:nvPr/>
          </p:nvSpPr>
          <p:spPr>
            <a:xfrm>
              <a:off x="4598875" y="2525100"/>
              <a:ext cx="224875" cy="67600"/>
            </a:xfrm>
            <a:custGeom>
              <a:avLst/>
              <a:gdLst/>
              <a:ahLst/>
              <a:cxnLst/>
              <a:rect l="l" t="t" r="r" b="b"/>
              <a:pathLst>
                <a:path w="8995" h="2704" extrusionOk="0">
                  <a:moveTo>
                    <a:pt x="8949" y="0"/>
                  </a:moveTo>
                  <a:cubicBezTo>
                    <a:pt x="8903" y="0"/>
                    <a:pt x="8949" y="320"/>
                    <a:pt x="8697" y="685"/>
                  </a:cubicBezTo>
                  <a:cubicBezTo>
                    <a:pt x="8469" y="1073"/>
                    <a:pt x="7967" y="1438"/>
                    <a:pt x="7374" y="1667"/>
                  </a:cubicBezTo>
                  <a:cubicBezTo>
                    <a:pt x="6803" y="1895"/>
                    <a:pt x="6187" y="2055"/>
                    <a:pt x="5707" y="2146"/>
                  </a:cubicBezTo>
                  <a:cubicBezTo>
                    <a:pt x="5251" y="2214"/>
                    <a:pt x="4931" y="2237"/>
                    <a:pt x="4931" y="2237"/>
                  </a:cubicBezTo>
                  <a:cubicBezTo>
                    <a:pt x="4931" y="2237"/>
                    <a:pt x="4863" y="2260"/>
                    <a:pt x="4726" y="2260"/>
                  </a:cubicBezTo>
                  <a:cubicBezTo>
                    <a:pt x="4629" y="2276"/>
                    <a:pt x="4498" y="2292"/>
                    <a:pt x="4349" y="2292"/>
                  </a:cubicBezTo>
                  <a:cubicBezTo>
                    <a:pt x="4287" y="2292"/>
                    <a:pt x="4222" y="2290"/>
                    <a:pt x="4155" y="2283"/>
                  </a:cubicBezTo>
                  <a:cubicBezTo>
                    <a:pt x="4122" y="2284"/>
                    <a:pt x="4087" y="2285"/>
                    <a:pt x="4052" y="2285"/>
                  </a:cubicBezTo>
                  <a:cubicBezTo>
                    <a:pt x="3605" y="2285"/>
                    <a:pt x="3016" y="2155"/>
                    <a:pt x="2466" y="1986"/>
                  </a:cubicBezTo>
                  <a:cubicBezTo>
                    <a:pt x="1850" y="1803"/>
                    <a:pt x="1256" y="1552"/>
                    <a:pt x="800" y="1393"/>
                  </a:cubicBezTo>
                  <a:cubicBezTo>
                    <a:pt x="400" y="1233"/>
                    <a:pt x="105" y="1160"/>
                    <a:pt x="38" y="1160"/>
                  </a:cubicBezTo>
                  <a:cubicBezTo>
                    <a:pt x="29" y="1160"/>
                    <a:pt x="24" y="1162"/>
                    <a:pt x="24" y="1164"/>
                  </a:cubicBezTo>
                  <a:cubicBezTo>
                    <a:pt x="1" y="1187"/>
                    <a:pt x="298" y="1324"/>
                    <a:pt x="731" y="1530"/>
                  </a:cubicBezTo>
                  <a:cubicBezTo>
                    <a:pt x="1165" y="1758"/>
                    <a:pt x="1736" y="2055"/>
                    <a:pt x="2352" y="2283"/>
                  </a:cubicBezTo>
                  <a:cubicBezTo>
                    <a:pt x="2968" y="2511"/>
                    <a:pt x="3630" y="2671"/>
                    <a:pt x="4132" y="2694"/>
                  </a:cubicBezTo>
                  <a:cubicBezTo>
                    <a:pt x="4216" y="2701"/>
                    <a:pt x="4297" y="2704"/>
                    <a:pt x="4373" y="2704"/>
                  </a:cubicBezTo>
                  <a:cubicBezTo>
                    <a:pt x="4525" y="2704"/>
                    <a:pt x="4657" y="2694"/>
                    <a:pt x="4749" y="2694"/>
                  </a:cubicBezTo>
                  <a:cubicBezTo>
                    <a:pt x="4908" y="2694"/>
                    <a:pt x="4977" y="2671"/>
                    <a:pt x="4977" y="2671"/>
                  </a:cubicBezTo>
                  <a:cubicBezTo>
                    <a:pt x="4977" y="2671"/>
                    <a:pt x="5319" y="2648"/>
                    <a:pt x="5799" y="2534"/>
                  </a:cubicBezTo>
                  <a:cubicBezTo>
                    <a:pt x="6301" y="2420"/>
                    <a:pt x="6940" y="2237"/>
                    <a:pt x="7533" y="1940"/>
                  </a:cubicBezTo>
                  <a:cubicBezTo>
                    <a:pt x="8127" y="1667"/>
                    <a:pt x="8652" y="1210"/>
                    <a:pt x="8857" y="776"/>
                  </a:cubicBezTo>
                  <a:cubicBezTo>
                    <a:pt x="8926" y="662"/>
                    <a:pt x="8949" y="548"/>
                    <a:pt x="8971" y="457"/>
                  </a:cubicBezTo>
                  <a:cubicBezTo>
                    <a:pt x="8971" y="411"/>
                    <a:pt x="8994" y="365"/>
                    <a:pt x="8994" y="320"/>
                  </a:cubicBezTo>
                  <a:cubicBezTo>
                    <a:pt x="8994" y="274"/>
                    <a:pt x="8994" y="251"/>
                    <a:pt x="8994" y="206"/>
                  </a:cubicBezTo>
                  <a:cubicBezTo>
                    <a:pt x="8994" y="69"/>
                    <a:pt x="8971" y="0"/>
                    <a:pt x="894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7" name="Google Shape;4987;p56"/>
            <p:cNvSpPr/>
            <p:nvPr/>
          </p:nvSpPr>
          <p:spPr>
            <a:xfrm>
              <a:off x="4735850" y="2611700"/>
              <a:ext cx="52500" cy="22850"/>
            </a:xfrm>
            <a:custGeom>
              <a:avLst/>
              <a:gdLst/>
              <a:ahLst/>
              <a:cxnLst/>
              <a:rect l="l" t="t" r="r" b="b"/>
              <a:pathLst>
                <a:path w="2100" h="914" extrusionOk="0">
                  <a:moveTo>
                    <a:pt x="1227" y="0"/>
                  </a:moveTo>
                  <a:cubicBezTo>
                    <a:pt x="1120" y="0"/>
                    <a:pt x="1006" y="9"/>
                    <a:pt x="890" y="29"/>
                  </a:cubicBezTo>
                  <a:cubicBezTo>
                    <a:pt x="365" y="97"/>
                    <a:pt x="0" y="348"/>
                    <a:pt x="69" y="599"/>
                  </a:cubicBezTo>
                  <a:cubicBezTo>
                    <a:pt x="144" y="787"/>
                    <a:pt x="499" y="914"/>
                    <a:pt x="915" y="914"/>
                  </a:cubicBezTo>
                  <a:cubicBezTo>
                    <a:pt x="1004" y="914"/>
                    <a:pt x="1095" y="908"/>
                    <a:pt x="1187" y="896"/>
                  </a:cubicBezTo>
                  <a:cubicBezTo>
                    <a:pt x="1735" y="827"/>
                    <a:pt x="2100" y="554"/>
                    <a:pt x="2009" y="325"/>
                  </a:cubicBezTo>
                  <a:cubicBezTo>
                    <a:pt x="1955" y="127"/>
                    <a:pt x="1631" y="0"/>
                    <a:pt x="12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8" name="Google Shape;4988;p56"/>
            <p:cNvSpPr/>
            <p:nvPr/>
          </p:nvSpPr>
          <p:spPr>
            <a:xfrm>
              <a:off x="4543525" y="2586725"/>
              <a:ext cx="37125" cy="16000"/>
            </a:xfrm>
            <a:custGeom>
              <a:avLst/>
              <a:gdLst/>
              <a:ahLst/>
              <a:cxnLst/>
              <a:rect l="l" t="t" r="r" b="b"/>
              <a:pathLst>
                <a:path w="1485" h="640" extrusionOk="0">
                  <a:moveTo>
                    <a:pt x="686" y="0"/>
                  </a:moveTo>
                  <a:cubicBezTo>
                    <a:pt x="298" y="0"/>
                    <a:pt x="1" y="137"/>
                    <a:pt x="47" y="320"/>
                  </a:cubicBezTo>
                  <a:cubicBezTo>
                    <a:pt x="69" y="503"/>
                    <a:pt x="412" y="640"/>
                    <a:pt x="800" y="640"/>
                  </a:cubicBezTo>
                  <a:cubicBezTo>
                    <a:pt x="1188" y="640"/>
                    <a:pt x="1485" y="503"/>
                    <a:pt x="1439" y="320"/>
                  </a:cubicBezTo>
                  <a:cubicBezTo>
                    <a:pt x="1416" y="137"/>
                    <a:pt x="1074" y="0"/>
                    <a:pt x="6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9" name="Google Shape;4989;p56"/>
            <p:cNvSpPr/>
            <p:nvPr/>
          </p:nvSpPr>
          <p:spPr>
            <a:xfrm>
              <a:off x="4072200" y="1828225"/>
              <a:ext cx="226725" cy="279200"/>
            </a:xfrm>
            <a:custGeom>
              <a:avLst/>
              <a:gdLst/>
              <a:ahLst/>
              <a:cxnLst/>
              <a:rect l="l" t="t" r="r" b="b"/>
              <a:pathLst>
                <a:path w="9069" h="11168" extrusionOk="0">
                  <a:moveTo>
                    <a:pt x="5911" y="1"/>
                  </a:moveTo>
                  <a:cubicBezTo>
                    <a:pt x="5484" y="1"/>
                    <a:pt x="4985" y="93"/>
                    <a:pt x="4406" y="325"/>
                  </a:cubicBezTo>
                  <a:cubicBezTo>
                    <a:pt x="0" y="2083"/>
                    <a:pt x="2808" y="10368"/>
                    <a:pt x="5113" y="11122"/>
                  </a:cubicBezTo>
                  <a:cubicBezTo>
                    <a:pt x="5206" y="11153"/>
                    <a:pt x="5298" y="11168"/>
                    <a:pt x="5388" y="11168"/>
                  </a:cubicBezTo>
                  <a:cubicBezTo>
                    <a:pt x="7550" y="11168"/>
                    <a:pt x="9069" y="2626"/>
                    <a:pt x="8149" y="1421"/>
                  </a:cubicBezTo>
                  <a:cubicBezTo>
                    <a:pt x="8149" y="1421"/>
                    <a:pt x="7584" y="1"/>
                    <a:pt x="5911"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0" name="Google Shape;4990;p56"/>
            <p:cNvSpPr/>
            <p:nvPr/>
          </p:nvSpPr>
          <p:spPr>
            <a:xfrm>
              <a:off x="4072200" y="1828225"/>
              <a:ext cx="226600" cy="279625"/>
            </a:xfrm>
            <a:custGeom>
              <a:avLst/>
              <a:gdLst/>
              <a:ahLst/>
              <a:cxnLst/>
              <a:rect l="l" t="t" r="r" b="b"/>
              <a:pathLst>
                <a:path w="9064" h="11185" extrusionOk="0">
                  <a:moveTo>
                    <a:pt x="5911" y="1"/>
                  </a:moveTo>
                  <a:cubicBezTo>
                    <a:pt x="5484" y="1"/>
                    <a:pt x="4985" y="93"/>
                    <a:pt x="4406" y="325"/>
                  </a:cubicBezTo>
                  <a:cubicBezTo>
                    <a:pt x="0" y="2083"/>
                    <a:pt x="2762" y="10551"/>
                    <a:pt x="5113" y="11122"/>
                  </a:cubicBezTo>
                  <a:cubicBezTo>
                    <a:pt x="5280" y="11164"/>
                    <a:pt x="5441" y="11184"/>
                    <a:pt x="5594" y="11184"/>
                  </a:cubicBezTo>
                  <a:cubicBezTo>
                    <a:pt x="8753" y="11184"/>
                    <a:pt x="9063" y="2618"/>
                    <a:pt x="8149" y="1421"/>
                  </a:cubicBezTo>
                  <a:cubicBezTo>
                    <a:pt x="8149" y="1421"/>
                    <a:pt x="7584" y="1"/>
                    <a:pt x="5911" y="1"/>
                  </a:cubicBezTo>
                  <a:close/>
                </a:path>
              </a:pathLst>
            </a:custGeom>
            <a:solidFill>
              <a:srgbClr val="FF9C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1" name="Google Shape;4991;p56"/>
            <p:cNvSpPr/>
            <p:nvPr/>
          </p:nvSpPr>
          <p:spPr>
            <a:xfrm>
              <a:off x="4179475" y="1874450"/>
              <a:ext cx="89050" cy="176825"/>
            </a:xfrm>
            <a:custGeom>
              <a:avLst/>
              <a:gdLst/>
              <a:ahLst/>
              <a:cxnLst/>
              <a:rect l="l" t="t" r="r" b="b"/>
              <a:pathLst>
                <a:path w="3562" h="7073" extrusionOk="0">
                  <a:moveTo>
                    <a:pt x="685" y="3794"/>
                  </a:moveTo>
                  <a:cubicBezTo>
                    <a:pt x="672" y="3822"/>
                    <a:pt x="666" y="3833"/>
                    <a:pt x="664" y="3837"/>
                  </a:cubicBezTo>
                  <a:lnTo>
                    <a:pt x="664" y="3837"/>
                  </a:lnTo>
                  <a:cubicBezTo>
                    <a:pt x="672" y="3822"/>
                    <a:pt x="680" y="3808"/>
                    <a:pt x="685" y="3794"/>
                  </a:cubicBezTo>
                  <a:close/>
                  <a:moveTo>
                    <a:pt x="48" y="0"/>
                  </a:moveTo>
                  <a:cubicBezTo>
                    <a:pt x="32" y="0"/>
                    <a:pt x="23" y="2"/>
                    <a:pt x="23" y="5"/>
                  </a:cubicBezTo>
                  <a:cubicBezTo>
                    <a:pt x="0" y="51"/>
                    <a:pt x="366" y="188"/>
                    <a:pt x="799" y="485"/>
                  </a:cubicBezTo>
                  <a:cubicBezTo>
                    <a:pt x="1233" y="759"/>
                    <a:pt x="1735" y="1238"/>
                    <a:pt x="2055" y="1763"/>
                  </a:cubicBezTo>
                  <a:cubicBezTo>
                    <a:pt x="2397" y="2288"/>
                    <a:pt x="2602" y="2859"/>
                    <a:pt x="2648" y="3315"/>
                  </a:cubicBezTo>
                  <a:cubicBezTo>
                    <a:pt x="2671" y="3612"/>
                    <a:pt x="2648" y="3543"/>
                    <a:pt x="2625" y="3566"/>
                  </a:cubicBezTo>
                  <a:cubicBezTo>
                    <a:pt x="2625" y="3566"/>
                    <a:pt x="2602" y="3543"/>
                    <a:pt x="2602" y="3543"/>
                  </a:cubicBezTo>
                  <a:cubicBezTo>
                    <a:pt x="2591" y="3532"/>
                    <a:pt x="2597" y="3532"/>
                    <a:pt x="2597" y="3532"/>
                  </a:cubicBezTo>
                  <a:cubicBezTo>
                    <a:pt x="2597" y="3532"/>
                    <a:pt x="2591" y="3532"/>
                    <a:pt x="2557" y="3521"/>
                  </a:cubicBezTo>
                  <a:cubicBezTo>
                    <a:pt x="2534" y="3521"/>
                    <a:pt x="2511" y="3498"/>
                    <a:pt x="2488" y="3498"/>
                  </a:cubicBezTo>
                  <a:cubicBezTo>
                    <a:pt x="2488" y="3475"/>
                    <a:pt x="2397" y="3452"/>
                    <a:pt x="2351" y="3452"/>
                  </a:cubicBezTo>
                  <a:cubicBezTo>
                    <a:pt x="2169" y="3384"/>
                    <a:pt x="2100" y="3384"/>
                    <a:pt x="2100" y="3384"/>
                  </a:cubicBezTo>
                  <a:cubicBezTo>
                    <a:pt x="2100" y="3384"/>
                    <a:pt x="2055" y="3361"/>
                    <a:pt x="1781" y="3338"/>
                  </a:cubicBezTo>
                  <a:cubicBezTo>
                    <a:pt x="1760" y="3334"/>
                    <a:pt x="1736" y="3332"/>
                    <a:pt x="1709" y="3332"/>
                  </a:cubicBezTo>
                  <a:cubicBezTo>
                    <a:pt x="1590" y="3332"/>
                    <a:pt x="1419" y="3369"/>
                    <a:pt x="1233" y="3406"/>
                  </a:cubicBezTo>
                  <a:cubicBezTo>
                    <a:pt x="1142" y="3452"/>
                    <a:pt x="1005" y="3498"/>
                    <a:pt x="891" y="3566"/>
                  </a:cubicBezTo>
                  <a:cubicBezTo>
                    <a:pt x="822" y="3635"/>
                    <a:pt x="731" y="3726"/>
                    <a:pt x="662" y="3840"/>
                  </a:cubicBezTo>
                  <a:cubicBezTo>
                    <a:pt x="662" y="3840"/>
                    <a:pt x="662" y="3840"/>
                    <a:pt x="664" y="3837"/>
                  </a:cubicBezTo>
                  <a:lnTo>
                    <a:pt x="664" y="3837"/>
                  </a:lnTo>
                  <a:cubicBezTo>
                    <a:pt x="600" y="3949"/>
                    <a:pt x="465" y="4106"/>
                    <a:pt x="525" y="4388"/>
                  </a:cubicBezTo>
                  <a:cubicBezTo>
                    <a:pt x="617" y="4730"/>
                    <a:pt x="1005" y="4959"/>
                    <a:pt x="1279" y="5141"/>
                  </a:cubicBezTo>
                  <a:cubicBezTo>
                    <a:pt x="1575" y="5324"/>
                    <a:pt x="1849" y="5484"/>
                    <a:pt x="1986" y="5643"/>
                  </a:cubicBezTo>
                  <a:cubicBezTo>
                    <a:pt x="2146" y="5872"/>
                    <a:pt x="2237" y="6123"/>
                    <a:pt x="2192" y="6305"/>
                  </a:cubicBezTo>
                  <a:cubicBezTo>
                    <a:pt x="2146" y="6511"/>
                    <a:pt x="1941" y="6648"/>
                    <a:pt x="1667" y="6716"/>
                  </a:cubicBezTo>
                  <a:cubicBezTo>
                    <a:pt x="1559" y="6743"/>
                    <a:pt x="1447" y="6756"/>
                    <a:pt x="1339" y="6756"/>
                  </a:cubicBezTo>
                  <a:cubicBezTo>
                    <a:pt x="1173" y="6756"/>
                    <a:pt x="1015" y="6726"/>
                    <a:pt x="891" y="6670"/>
                  </a:cubicBezTo>
                  <a:cubicBezTo>
                    <a:pt x="450" y="6494"/>
                    <a:pt x="456" y="6190"/>
                    <a:pt x="375" y="6190"/>
                  </a:cubicBezTo>
                  <a:cubicBezTo>
                    <a:pt x="372" y="6190"/>
                    <a:pt x="369" y="6190"/>
                    <a:pt x="366" y="6191"/>
                  </a:cubicBezTo>
                  <a:cubicBezTo>
                    <a:pt x="363" y="6188"/>
                    <a:pt x="360" y="6187"/>
                    <a:pt x="357" y="6187"/>
                  </a:cubicBezTo>
                  <a:cubicBezTo>
                    <a:pt x="337" y="6187"/>
                    <a:pt x="320" y="6254"/>
                    <a:pt x="320" y="6374"/>
                  </a:cubicBezTo>
                  <a:cubicBezTo>
                    <a:pt x="343" y="6488"/>
                    <a:pt x="411" y="6693"/>
                    <a:pt x="731" y="6853"/>
                  </a:cubicBezTo>
                  <a:cubicBezTo>
                    <a:pt x="950" y="6999"/>
                    <a:pt x="1271" y="7072"/>
                    <a:pt x="1601" y="7072"/>
                  </a:cubicBezTo>
                  <a:cubicBezTo>
                    <a:pt x="1684" y="7072"/>
                    <a:pt x="1767" y="7068"/>
                    <a:pt x="1849" y="7058"/>
                  </a:cubicBezTo>
                  <a:cubicBezTo>
                    <a:pt x="2260" y="7013"/>
                    <a:pt x="2671" y="6807"/>
                    <a:pt x="2808" y="6488"/>
                  </a:cubicBezTo>
                  <a:cubicBezTo>
                    <a:pt x="2945" y="6168"/>
                    <a:pt x="2831" y="5803"/>
                    <a:pt x="2648" y="5484"/>
                  </a:cubicBezTo>
                  <a:cubicBezTo>
                    <a:pt x="2443" y="5118"/>
                    <a:pt x="2055" y="4913"/>
                    <a:pt x="1804" y="4730"/>
                  </a:cubicBezTo>
                  <a:cubicBezTo>
                    <a:pt x="1530" y="4548"/>
                    <a:pt x="1438" y="4411"/>
                    <a:pt x="1461" y="4388"/>
                  </a:cubicBezTo>
                  <a:cubicBezTo>
                    <a:pt x="1438" y="4342"/>
                    <a:pt x="1507" y="4274"/>
                    <a:pt x="1553" y="4228"/>
                  </a:cubicBezTo>
                  <a:lnTo>
                    <a:pt x="1575" y="4183"/>
                  </a:lnTo>
                  <a:cubicBezTo>
                    <a:pt x="1667" y="4061"/>
                    <a:pt x="1738" y="4040"/>
                    <a:pt x="1795" y="4040"/>
                  </a:cubicBezTo>
                  <a:cubicBezTo>
                    <a:pt x="1824" y="4040"/>
                    <a:pt x="1849" y="4046"/>
                    <a:pt x="1872" y="4046"/>
                  </a:cubicBezTo>
                  <a:lnTo>
                    <a:pt x="1963" y="4046"/>
                  </a:lnTo>
                  <a:cubicBezTo>
                    <a:pt x="1963" y="4046"/>
                    <a:pt x="1986" y="4068"/>
                    <a:pt x="2077" y="4091"/>
                  </a:cubicBezTo>
                  <a:cubicBezTo>
                    <a:pt x="2100" y="4091"/>
                    <a:pt x="2106" y="4086"/>
                    <a:pt x="2117" y="4086"/>
                  </a:cubicBezTo>
                  <a:cubicBezTo>
                    <a:pt x="2129" y="4086"/>
                    <a:pt x="2146" y="4091"/>
                    <a:pt x="2192" y="4114"/>
                  </a:cubicBezTo>
                  <a:cubicBezTo>
                    <a:pt x="2260" y="4160"/>
                    <a:pt x="2351" y="4205"/>
                    <a:pt x="2443" y="4274"/>
                  </a:cubicBezTo>
                  <a:cubicBezTo>
                    <a:pt x="2511" y="4297"/>
                    <a:pt x="2534" y="4319"/>
                    <a:pt x="2625" y="4365"/>
                  </a:cubicBezTo>
                  <a:cubicBezTo>
                    <a:pt x="2694" y="4434"/>
                    <a:pt x="2785" y="4502"/>
                    <a:pt x="2876" y="4571"/>
                  </a:cubicBezTo>
                  <a:cubicBezTo>
                    <a:pt x="3036" y="4707"/>
                    <a:pt x="3219" y="4844"/>
                    <a:pt x="3424" y="5004"/>
                  </a:cubicBezTo>
                  <a:cubicBezTo>
                    <a:pt x="3447" y="4867"/>
                    <a:pt x="3493" y="4639"/>
                    <a:pt x="3515" y="4319"/>
                  </a:cubicBezTo>
                  <a:cubicBezTo>
                    <a:pt x="3538" y="4160"/>
                    <a:pt x="3561" y="3977"/>
                    <a:pt x="3561" y="3794"/>
                  </a:cubicBezTo>
                  <a:cubicBezTo>
                    <a:pt x="3538" y="3543"/>
                    <a:pt x="3538" y="3475"/>
                    <a:pt x="3493" y="3338"/>
                  </a:cubicBezTo>
                  <a:cubicBezTo>
                    <a:pt x="3379" y="2813"/>
                    <a:pt x="3082" y="2174"/>
                    <a:pt x="2625" y="1603"/>
                  </a:cubicBezTo>
                  <a:cubicBezTo>
                    <a:pt x="2192" y="1033"/>
                    <a:pt x="1530" y="553"/>
                    <a:pt x="982" y="302"/>
                  </a:cubicBezTo>
                  <a:cubicBezTo>
                    <a:pt x="512" y="67"/>
                    <a:pt x="143" y="0"/>
                    <a:pt x="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2" name="Google Shape;4992;p56"/>
            <p:cNvSpPr/>
            <p:nvPr/>
          </p:nvSpPr>
          <p:spPr>
            <a:xfrm>
              <a:off x="4182950" y="1842575"/>
              <a:ext cx="52950" cy="18950"/>
            </a:xfrm>
            <a:custGeom>
              <a:avLst/>
              <a:gdLst/>
              <a:ahLst/>
              <a:cxnLst/>
              <a:rect l="l" t="t" r="r" b="b"/>
              <a:pathLst>
                <a:path w="2118" h="758" extrusionOk="0">
                  <a:moveTo>
                    <a:pt x="842" y="0"/>
                  </a:moveTo>
                  <a:cubicBezTo>
                    <a:pt x="344" y="0"/>
                    <a:pt x="1" y="174"/>
                    <a:pt x="44" y="367"/>
                  </a:cubicBezTo>
                  <a:cubicBezTo>
                    <a:pt x="112" y="573"/>
                    <a:pt x="615" y="756"/>
                    <a:pt x="1162" y="756"/>
                  </a:cubicBezTo>
                  <a:cubicBezTo>
                    <a:pt x="1195" y="757"/>
                    <a:pt x="1227" y="757"/>
                    <a:pt x="1258" y="757"/>
                  </a:cubicBezTo>
                  <a:cubicBezTo>
                    <a:pt x="1776" y="757"/>
                    <a:pt x="2117" y="584"/>
                    <a:pt x="2053" y="390"/>
                  </a:cubicBezTo>
                  <a:cubicBezTo>
                    <a:pt x="1984" y="185"/>
                    <a:pt x="1482" y="2"/>
                    <a:pt x="934" y="2"/>
                  </a:cubicBezTo>
                  <a:cubicBezTo>
                    <a:pt x="903" y="1"/>
                    <a:pt x="872" y="0"/>
                    <a:pt x="8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3" name="Google Shape;4993;p56"/>
            <p:cNvSpPr/>
            <p:nvPr/>
          </p:nvSpPr>
          <p:spPr>
            <a:xfrm>
              <a:off x="4144100" y="1878500"/>
              <a:ext cx="135150" cy="171800"/>
            </a:xfrm>
            <a:custGeom>
              <a:avLst/>
              <a:gdLst/>
              <a:ahLst/>
              <a:cxnLst/>
              <a:rect l="l" t="t" r="r" b="b"/>
              <a:pathLst>
                <a:path w="5406" h="6872" extrusionOk="0">
                  <a:moveTo>
                    <a:pt x="1857" y="1"/>
                  </a:moveTo>
                  <a:cubicBezTo>
                    <a:pt x="1727" y="1"/>
                    <a:pt x="1595" y="23"/>
                    <a:pt x="1461" y="72"/>
                  </a:cubicBezTo>
                  <a:cubicBezTo>
                    <a:pt x="0" y="620"/>
                    <a:pt x="46" y="6257"/>
                    <a:pt x="2808" y="6828"/>
                  </a:cubicBezTo>
                  <a:cubicBezTo>
                    <a:pt x="2948" y="6857"/>
                    <a:pt x="3077" y="6871"/>
                    <a:pt x="3196" y="6871"/>
                  </a:cubicBezTo>
                  <a:cubicBezTo>
                    <a:pt x="5406" y="6871"/>
                    <a:pt x="4132" y="2103"/>
                    <a:pt x="4132" y="2103"/>
                  </a:cubicBezTo>
                  <a:cubicBezTo>
                    <a:pt x="4132" y="2103"/>
                    <a:pt x="3118" y="1"/>
                    <a:pt x="185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4" name="Google Shape;4994;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5" name="Google Shape;4995;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6" name="Google Shape;4996;p56"/>
            <p:cNvSpPr/>
            <p:nvPr/>
          </p:nvSpPr>
          <p:spPr>
            <a:xfrm>
              <a:off x="3958625" y="2078825"/>
              <a:ext cx="191200" cy="115325"/>
            </a:xfrm>
            <a:custGeom>
              <a:avLst/>
              <a:gdLst/>
              <a:ahLst/>
              <a:cxnLst/>
              <a:rect l="l" t="t" r="r" b="b"/>
              <a:pathLst>
                <a:path w="7648" h="4613" extrusionOk="0">
                  <a:moveTo>
                    <a:pt x="7619" y="0"/>
                  </a:moveTo>
                  <a:cubicBezTo>
                    <a:pt x="7520" y="0"/>
                    <a:pt x="6454" y="799"/>
                    <a:pt x="5365" y="1554"/>
                  </a:cubicBezTo>
                  <a:cubicBezTo>
                    <a:pt x="4817" y="1965"/>
                    <a:pt x="4247" y="2330"/>
                    <a:pt x="3813" y="2604"/>
                  </a:cubicBezTo>
                  <a:cubicBezTo>
                    <a:pt x="3607" y="2741"/>
                    <a:pt x="3425" y="2832"/>
                    <a:pt x="3288" y="2924"/>
                  </a:cubicBezTo>
                  <a:cubicBezTo>
                    <a:pt x="3174" y="2992"/>
                    <a:pt x="3105" y="3038"/>
                    <a:pt x="3105" y="3038"/>
                  </a:cubicBezTo>
                  <a:cubicBezTo>
                    <a:pt x="3105" y="3038"/>
                    <a:pt x="2809" y="3220"/>
                    <a:pt x="2375" y="3449"/>
                  </a:cubicBezTo>
                  <a:cubicBezTo>
                    <a:pt x="1918" y="3700"/>
                    <a:pt x="1302" y="3974"/>
                    <a:pt x="686" y="4179"/>
                  </a:cubicBezTo>
                  <a:cubicBezTo>
                    <a:pt x="458" y="4270"/>
                    <a:pt x="229" y="4316"/>
                    <a:pt x="1" y="4384"/>
                  </a:cubicBezTo>
                  <a:cubicBezTo>
                    <a:pt x="92" y="4453"/>
                    <a:pt x="184" y="4521"/>
                    <a:pt x="275" y="4613"/>
                  </a:cubicBezTo>
                  <a:cubicBezTo>
                    <a:pt x="435" y="4567"/>
                    <a:pt x="617" y="4544"/>
                    <a:pt x="777" y="4499"/>
                  </a:cubicBezTo>
                  <a:cubicBezTo>
                    <a:pt x="1439" y="4316"/>
                    <a:pt x="2078" y="4065"/>
                    <a:pt x="2557" y="3814"/>
                  </a:cubicBezTo>
                  <a:cubicBezTo>
                    <a:pt x="3014" y="3608"/>
                    <a:pt x="3333" y="3426"/>
                    <a:pt x="3333" y="3426"/>
                  </a:cubicBezTo>
                  <a:cubicBezTo>
                    <a:pt x="3333" y="3426"/>
                    <a:pt x="3402" y="3380"/>
                    <a:pt x="3539" y="3289"/>
                  </a:cubicBezTo>
                  <a:cubicBezTo>
                    <a:pt x="3653" y="3220"/>
                    <a:pt x="3836" y="3106"/>
                    <a:pt x="4041" y="2946"/>
                  </a:cubicBezTo>
                  <a:cubicBezTo>
                    <a:pt x="4475" y="2672"/>
                    <a:pt x="5023" y="2239"/>
                    <a:pt x="5570" y="1828"/>
                  </a:cubicBezTo>
                  <a:cubicBezTo>
                    <a:pt x="6620" y="961"/>
                    <a:pt x="7647" y="48"/>
                    <a:pt x="7625" y="2"/>
                  </a:cubicBezTo>
                  <a:cubicBezTo>
                    <a:pt x="7623" y="1"/>
                    <a:pt x="7621" y="0"/>
                    <a:pt x="76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7" name="Google Shape;4997;p56"/>
            <p:cNvSpPr/>
            <p:nvPr/>
          </p:nvSpPr>
          <p:spPr>
            <a:xfrm>
              <a:off x="4201150" y="2212350"/>
              <a:ext cx="97600" cy="159275"/>
            </a:xfrm>
            <a:custGeom>
              <a:avLst/>
              <a:gdLst/>
              <a:ahLst/>
              <a:cxnLst/>
              <a:rect l="l" t="t" r="r" b="b"/>
              <a:pathLst>
                <a:path w="3904" h="6371" extrusionOk="0">
                  <a:moveTo>
                    <a:pt x="3878" y="1"/>
                  </a:moveTo>
                  <a:cubicBezTo>
                    <a:pt x="3842" y="1"/>
                    <a:pt x="3642" y="269"/>
                    <a:pt x="3379" y="664"/>
                  </a:cubicBezTo>
                  <a:cubicBezTo>
                    <a:pt x="3105" y="1075"/>
                    <a:pt x="2785" y="1645"/>
                    <a:pt x="2466" y="2216"/>
                  </a:cubicBezTo>
                  <a:cubicBezTo>
                    <a:pt x="2124" y="2810"/>
                    <a:pt x="1804" y="3380"/>
                    <a:pt x="1553" y="3791"/>
                  </a:cubicBezTo>
                  <a:cubicBezTo>
                    <a:pt x="1302" y="4202"/>
                    <a:pt x="1119" y="4499"/>
                    <a:pt x="1119" y="4499"/>
                  </a:cubicBezTo>
                  <a:cubicBezTo>
                    <a:pt x="1119" y="4499"/>
                    <a:pt x="959" y="4773"/>
                    <a:pt x="708" y="5183"/>
                  </a:cubicBezTo>
                  <a:cubicBezTo>
                    <a:pt x="526" y="5480"/>
                    <a:pt x="275" y="5845"/>
                    <a:pt x="1" y="6188"/>
                  </a:cubicBezTo>
                  <a:cubicBezTo>
                    <a:pt x="115" y="6256"/>
                    <a:pt x="206" y="6302"/>
                    <a:pt x="320" y="6370"/>
                  </a:cubicBezTo>
                  <a:cubicBezTo>
                    <a:pt x="594" y="6028"/>
                    <a:pt x="845" y="5686"/>
                    <a:pt x="1051" y="5412"/>
                  </a:cubicBezTo>
                  <a:cubicBezTo>
                    <a:pt x="1325" y="5001"/>
                    <a:pt x="1507" y="4727"/>
                    <a:pt x="1507" y="4727"/>
                  </a:cubicBezTo>
                  <a:cubicBezTo>
                    <a:pt x="1507" y="4727"/>
                    <a:pt x="1667" y="4430"/>
                    <a:pt x="1918" y="3996"/>
                  </a:cubicBezTo>
                  <a:cubicBezTo>
                    <a:pt x="2146" y="3563"/>
                    <a:pt x="2443" y="2969"/>
                    <a:pt x="2740" y="2376"/>
                  </a:cubicBezTo>
                  <a:cubicBezTo>
                    <a:pt x="3037" y="1782"/>
                    <a:pt x="3310" y="1189"/>
                    <a:pt x="3539" y="755"/>
                  </a:cubicBezTo>
                  <a:cubicBezTo>
                    <a:pt x="3767" y="322"/>
                    <a:pt x="3904" y="25"/>
                    <a:pt x="3881" y="2"/>
                  </a:cubicBezTo>
                  <a:cubicBezTo>
                    <a:pt x="3880" y="1"/>
                    <a:pt x="3879" y="1"/>
                    <a:pt x="38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8" name="Google Shape;4998;p56"/>
            <p:cNvSpPr/>
            <p:nvPr/>
          </p:nvSpPr>
          <p:spPr>
            <a:xfrm>
              <a:off x="4163500" y="1810075"/>
              <a:ext cx="120425" cy="262000"/>
            </a:xfrm>
            <a:custGeom>
              <a:avLst/>
              <a:gdLst/>
              <a:ahLst/>
              <a:cxnLst/>
              <a:rect l="l" t="t" r="r" b="b"/>
              <a:pathLst>
                <a:path w="4817" h="10480" extrusionOk="0">
                  <a:moveTo>
                    <a:pt x="4747" y="1"/>
                  </a:moveTo>
                  <a:cubicBezTo>
                    <a:pt x="4693" y="1"/>
                    <a:pt x="4150" y="1336"/>
                    <a:pt x="3675" y="2672"/>
                  </a:cubicBezTo>
                  <a:cubicBezTo>
                    <a:pt x="3173" y="4041"/>
                    <a:pt x="2648" y="5365"/>
                    <a:pt x="2648" y="5365"/>
                  </a:cubicBezTo>
                  <a:cubicBezTo>
                    <a:pt x="2648" y="5365"/>
                    <a:pt x="2511" y="5708"/>
                    <a:pt x="2306" y="6210"/>
                  </a:cubicBezTo>
                  <a:cubicBezTo>
                    <a:pt x="2260" y="6324"/>
                    <a:pt x="2214" y="6461"/>
                    <a:pt x="2146" y="6598"/>
                  </a:cubicBezTo>
                  <a:cubicBezTo>
                    <a:pt x="2077" y="6735"/>
                    <a:pt x="2009" y="6894"/>
                    <a:pt x="1940" y="7054"/>
                  </a:cubicBezTo>
                  <a:cubicBezTo>
                    <a:pt x="1803" y="7351"/>
                    <a:pt x="1667" y="7671"/>
                    <a:pt x="1507" y="7990"/>
                  </a:cubicBezTo>
                  <a:cubicBezTo>
                    <a:pt x="845" y="9268"/>
                    <a:pt x="0" y="10432"/>
                    <a:pt x="46" y="10478"/>
                  </a:cubicBezTo>
                  <a:cubicBezTo>
                    <a:pt x="48" y="10479"/>
                    <a:pt x="50" y="10479"/>
                    <a:pt x="52" y="10479"/>
                  </a:cubicBezTo>
                  <a:cubicBezTo>
                    <a:pt x="109" y="10479"/>
                    <a:pt x="333" y="10210"/>
                    <a:pt x="662" y="9793"/>
                  </a:cubicBezTo>
                  <a:cubicBezTo>
                    <a:pt x="1005" y="9382"/>
                    <a:pt x="1393" y="8766"/>
                    <a:pt x="1781" y="8150"/>
                  </a:cubicBezTo>
                  <a:cubicBezTo>
                    <a:pt x="1963" y="7830"/>
                    <a:pt x="2123" y="7511"/>
                    <a:pt x="2283" y="7214"/>
                  </a:cubicBezTo>
                  <a:cubicBezTo>
                    <a:pt x="2374" y="7054"/>
                    <a:pt x="2443" y="6917"/>
                    <a:pt x="2511" y="6780"/>
                  </a:cubicBezTo>
                  <a:cubicBezTo>
                    <a:pt x="2580" y="6621"/>
                    <a:pt x="2648" y="6484"/>
                    <a:pt x="2694" y="6369"/>
                  </a:cubicBezTo>
                  <a:cubicBezTo>
                    <a:pt x="2922" y="5867"/>
                    <a:pt x="3059" y="5525"/>
                    <a:pt x="3059" y="5525"/>
                  </a:cubicBezTo>
                  <a:cubicBezTo>
                    <a:pt x="3059" y="5525"/>
                    <a:pt x="3561" y="4155"/>
                    <a:pt x="3972" y="2786"/>
                  </a:cubicBezTo>
                  <a:cubicBezTo>
                    <a:pt x="4383" y="1394"/>
                    <a:pt x="4816" y="24"/>
                    <a:pt x="4748" y="1"/>
                  </a:cubicBezTo>
                  <a:cubicBezTo>
                    <a:pt x="4748" y="1"/>
                    <a:pt x="4747" y="1"/>
                    <a:pt x="474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9" name="Google Shape;4999;p56"/>
            <p:cNvSpPr/>
            <p:nvPr/>
          </p:nvSpPr>
          <p:spPr>
            <a:xfrm>
              <a:off x="3916975" y="1714800"/>
              <a:ext cx="788650" cy="752650"/>
            </a:xfrm>
            <a:custGeom>
              <a:avLst/>
              <a:gdLst/>
              <a:ahLst/>
              <a:cxnLst/>
              <a:rect l="l" t="t" r="r" b="b"/>
              <a:pathLst>
                <a:path w="31546" h="30106" extrusionOk="0">
                  <a:moveTo>
                    <a:pt x="14221" y="0"/>
                  </a:moveTo>
                  <a:cubicBezTo>
                    <a:pt x="14221" y="0"/>
                    <a:pt x="13513" y="3767"/>
                    <a:pt x="11664" y="7784"/>
                  </a:cubicBezTo>
                  <a:cubicBezTo>
                    <a:pt x="12053" y="8811"/>
                    <a:pt x="12509" y="10523"/>
                    <a:pt x="12235" y="11892"/>
                  </a:cubicBezTo>
                  <a:cubicBezTo>
                    <a:pt x="11824" y="13947"/>
                    <a:pt x="8264" y="18763"/>
                    <a:pt x="5661" y="18763"/>
                  </a:cubicBezTo>
                  <a:cubicBezTo>
                    <a:pt x="4223" y="18763"/>
                    <a:pt x="3858" y="17599"/>
                    <a:pt x="3835" y="16572"/>
                  </a:cubicBezTo>
                  <a:cubicBezTo>
                    <a:pt x="2713" y="17034"/>
                    <a:pt x="1485" y="17326"/>
                    <a:pt x="151" y="17326"/>
                  </a:cubicBezTo>
                  <a:cubicBezTo>
                    <a:pt x="101" y="17326"/>
                    <a:pt x="51" y="17326"/>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0" name="Google Shape;5000;p56"/>
            <p:cNvSpPr/>
            <p:nvPr/>
          </p:nvSpPr>
          <p:spPr>
            <a:xfrm>
              <a:off x="4614875" y="2396125"/>
              <a:ext cx="190025" cy="191450"/>
            </a:xfrm>
            <a:custGeom>
              <a:avLst/>
              <a:gdLst/>
              <a:ahLst/>
              <a:cxnLst/>
              <a:rect l="l" t="t" r="r" b="b"/>
              <a:pathLst>
                <a:path w="7601" h="7658" extrusionOk="0">
                  <a:moveTo>
                    <a:pt x="7373" y="1"/>
                  </a:moveTo>
                  <a:lnTo>
                    <a:pt x="0" y="2260"/>
                  </a:lnTo>
                  <a:lnTo>
                    <a:pt x="594" y="6734"/>
                  </a:lnTo>
                  <a:cubicBezTo>
                    <a:pt x="594" y="6734"/>
                    <a:pt x="1944" y="7657"/>
                    <a:pt x="3771" y="7657"/>
                  </a:cubicBezTo>
                  <a:cubicBezTo>
                    <a:pt x="4930" y="7657"/>
                    <a:pt x="6281" y="7286"/>
                    <a:pt x="7601" y="6072"/>
                  </a:cubicBezTo>
                  <a:lnTo>
                    <a:pt x="7373" y="1"/>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1" name="Google Shape;5001;p56"/>
            <p:cNvSpPr/>
            <p:nvPr/>
          </p:nvSpPr>
          <p:spPr>
            <a:xfrm>
              <a:off x="4614875" y="2396125"/>
              <a:ext cx="190025" cy="180350"/>
            </a:xfrm>
            <a:custGeom>
              <a:avLst/>
              <a:gdLst/>
              <a:ahLst/>
              <a:cxnLst/>
              <a:rect l="l" t="t" r="r" b="b"/>
              <a:pathLst>
                <a:path w="7601" h="7214" extrusionOk="0">
                  <a:moveTo>
                    <a:pt x="7373" y="1"/>
                  </a:moveTo>
                  <a:lnTo>
                    <a:pt x="0" y="2260"/>
                  </a:lnTo>
                  <a:lnTo>
                    <a:pt x="206" y="3813"/>
                  </a:lnTo>
                  <a:cubicBezTo>
                    <a:pt x="845" y="3767"/>
                    <a:pt x="1484" y="3698"/>
                    <a:pt x="2123" y="3630"/>
                  </a:cubicBezTo>
                  <a:cubicBezTo>
                    <a:pt x="2945" y="3562"/>
                    <a:pt x="3766" y="3425"/>
                    <a:pt x="4588" y="3402"/>
                  </a:cubicBezTo>
                  <a:cubicBezTo>
                    <a:pt x="4608" y="3401"/>
                    <a:pt x="4628" y="3401"/>
                    <a:pt x="4647" y="3401"/>
                  </a:cubicBezTo>
                  <a:cubicBezTo>
                    <a:pt x="6455" y="3401"/>
                    <a:pt x="6250" y="5475"/>
                    <a:pt x="5866" y="7214"/>
                  </a:cubicBezTo>
                  <a:cubicBezTo>
                    <a:pt x="6437" y="6962"/>
                    <a:pt x="7007" y="6597"/>
                    <a:pt x="7601" y="6072"/>
                  </a:cubicBezTo>
                  <a:lnTo>
                    <a:pt x="737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2" name="Google Shape;5002;p56"/>
            <p:cNvSpPr/>
            <p:nvPr/>
          </p:nvSpPr>
          <p:spPr>
            <a:xfrm>
              <a:off x="4097300" y="1482450"/>
              <a:ext cx="1221750" cy="969375"/>
            </a:xfrm>
            <a:custGeom>
              <a:avLst/>
              <a:gdLst/>
              <a:ahLst/>
              <a:cxnLst/>
              <a:rect l="l" t="t" r="r" b="b"/>
              <a:pathLst>
                <a:path w="48870" h="38775" extrusionOk="0">
                  <a:moveTo>
                    <a:pt x="24619" y="1"/>
                  </a:moveTo>
                  <a:cubicBezTo>
                    <a:pt x="22259" y="1"/>
                    <a:pt x="19559" y="365"/>
                    <a:pt x="16572" y="1351"/>
                  </a:cubicBezTo>
                  <a:cubicBezTo>
                    <a:pt x="6871" y="4547"/>
                    <a:pt x="7350" y="13357"/>
                    <a:pt x="6620" y="19474"/>
                  </a:cubicBezTo>
                  <a:cubicBezTo>
                    <a:pt x="1" y="30248"/>
                    <a:pt x="7989" y="37233"/>
                    <a:pt x="16412" y="38534"/>
                  </a:cubicBezTo>
                  <a:cubicBezTo>
                    <a:pt x="17484" y="38698"/>
                    <a:pt x="18555" y="38774"/>
                    <a:pt x="19613" y="38774"/>
                  </a:cubicBezTo>
                  <a:cubicBezTo>
                    <a:pt x="27381" y="38774"/>
                    <a:pt x="34453" y="34645"/>
                    <a:pt x="36361" y="30727"/>
                  </a:cubicBezTo>
                  <a:cubicBezTo>
                    <a:pt x="36361" y="30727"/>
                    <a:pt x="37060" y="33208"/>
                    <a:pt x="39738" y="33208"/>
                  </a:cubicBezTo>
                  <a:cubicBezTo>
                    <a:pt x="40380" y="33208"/>
                    <a:pt x="41135" y="33066"/>
                    <a:pt x="42022" y="32713"/>
                  </a:cubicBezTo>
                  <a:cubicBezTo>
                    <a:pt x="45606" y="31298"/>
                    <a:pt x="48870" y="25569"/>
                    <a:pt x="46359" y="23058"/>
                  </a:cubicBezTo>
                  <a:cubicBezTo>
                    <a:pt x="45284" y="21983"/>
                    <a:pt x="44206" y="21633"/>
                    <a:pt x="43258" y="21633"/>
                  </a:cubicBezTo>
                  <a:cubicBezTo>
                    <a:pt x="41489" y="21633"/>
                    <a:pt x="40173" y="22853"/>
                    <a:pt x="40173" y="22853"/>
                  </a:cubicBezTo>
                  <a:cubicBezTo>
                    <a:pt x="40173" y="22853"/>
                    <a:pt x="46815" y="10664"/>
                    <a:pt x="35288" y="2949"/>
                  </a:cubicBezTo>
                  <a:cubicBezTo>
                    <a:pt x="35288" y="2949"/>
                    <a:pt x="31328" y="1"/>
                    <a:pt x="24619"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3" name="Google Shape;5003;p56"/>
            <p:cNvSpPr/>
            <p:nvPr/>
          </p:nvSpPr>
          <p:spPr>
            <a:xfrm>
              <a:off x="4097300" y="1610375"/>
              <a:ext cx="894775" cy="841500"/>
            </a:xfrm>
            <a:custGeom>
              <a:avLst/>
              <a:gdLst/>
              <a:ahLst/>
              <a:cxnLst/>
              <a:rect l="l" t="t" r="r" b="b"/>
              <a:pathLst>
                <a:path w="35791" h="33660" extrusionOk="0">
                  <a:moveTo>
                    <a:pt x="10614" y="0"/>
                  </a:moveTo>
                  <a:lnTo>
                    <a:pt x="10614" y="0"/>
                  </a:lnTo>
                  <a:cubicBezTo>
                    <a:pt x="7054" y="4109"/>
                    <a:pt x="7145" y="9929"/>
                    <a:pt x="6620" y="14357"/>
                  </a:cubicBezTo>
                  <a:cubicBezTo>
                    <a:pt x="1" y="25131"/>
                    <a:pt x="7989" y="32116"/>
                    <a:pt x="16412" y="33417"/>
                  </a:cubicBezTo>
                  <a:cubicBezTo>
                    <a:pt x="17487" y="33582"/>
                    <a:pt x="18560" y="33659"/>
                    <a:pt x="19619" y="33659"/>
                  </a:cubicBezTo>
                  <a:cubicBezTo>
                    <a:pt x="26751" y="33659"/>
                    <a:pt x="33287" y="30166"/>
                    <a:pt x="35791" y="26569"/>
                  </a:cubicBezTo>
                  <a:lnTo>
                    <a:pt x="35791" y="26569"/>
                  </a:lnTo>
                  <a:cubicBezTo>
                    <a:pt x="32920" y="29852"/>
                    <a:pt x="26850" y="32813"/>
                    <a:pt x="20277" y="32813"/>
                  </a:cubicBezTo>
                  <a:cubicBezTo>
                    <a:pt x="19219" y="32813"/>
                    <a:pt x="18147" y="32737"/>
                    <a:pt x="17074" y="32572"/>
                  </a:cubicBezTo>
                  <a:cubicBezTo>
                    <a:pt x="8651" y="31271"/>
                    <a:pt x="662" y="24286"/>
                    <a:pt x="7282" y="13513"/>
                  </a:cubicBezTo>
                  <a:cubicBezTo>
                    <a:pt x="7761" y="9382"/>
                    <a:pt x="7716" y="4040"/>
                    <a:pt x="1061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4" name="Google Shape;5004;p56"/>
            <p:cNvSpPr/>
            <p:nvPr/>
          </p:nvSpPr>
          <p:spPr>
            <a:xfrm>
              <a:off x="5008025" y="2223225"/>
              <a:ext cx="231125" cy="89450"/>
            </a:xfrm>
            <a:custGeom>
              <a:avLst/>
              <a:gdLst/>
              <a:ahLst/>
              <a:cxnLst/>
              <a:rect l="l" t="t" r="r" b="b"/>
              <a:pathLst>
                <a:path w="9245" h="3578" extrusionOk="0">
                  <a:moveTo>
                    <a:pt x="9245" y="1"/>
                  </a:moveTo>
                  <a:cubicBezTo>
                    <a:pt x="8378" y="1005"/>
                    <a:pt x="7328" y="1827"/>
                    <a:pt x="6255" y="2260"/>
                  </a:cubicBezTo>
                  <a:cubicBezTo>
                    <a:pt x="5373" y="2607"/>
                    <a:pt x="4621" y="2747"/>
                    <a:pt x="3982" y="2747"/>
                  </a:cubicBezTo>
                  <a:cubicBezTo>
                    <a:pt x="1294" y="2747"/>
                    <a:pt x="594" y="275"/>
                    <a:pt x="594" y="275"/>
                  </a:cubicBezTo>
                  <a:cubicBezTo>
                    <a:pt x="434" y="594"/>
                    <a:pt x="229" y="937"/>
                    <a:pt x="1" y="1279"/>
                  </a:cubicBezTo>
                  <a:cubicBezTo>
                    <a:pt x="214" y="1812"/>
                    <a:pt x="1050" y="3578"/>
                    <a:pt x="3308" y="3578"/>
                  </a:cubicBezTo>
                  <a:cubicBezTo>
                    <a:pt x="3949" y="3578"/>
                    <a:pt x="4704" y="3435"/>
                    <a:pt x="5593" y="3082"/>
                  </a:cubicBezTo>
                  <a:cubicBezTo>
                    <a:pt x="6962" y="2557"/>
                    <a:pt x="8286" y="1393"/>
                    <a:pt x="9245"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5" name="Google Shape;5005;p56"/>
            <p:cNvSpPr/>
            <p:nvPr/>
          </p:nvSpPr>
          <p:spPr>
            <a:xfrm>
              <a:off x="4437400" y="2367700"/>
              <a:ext cx="38825" cy="22275"/>
            </a:xfrm>
            <a:custGeom>
              <a:avLst/>
              <a:gdLst/>
              <a:ahLst/>
              <a:cxnLst/>
              <a:rect l="l" t="t" r="r" b="b"/>
              <a:pathLst>
                <a:path w="1553" h="891" extrusionOk="0">
                  <a:moveTo>
                    <a:pt x="451" y="1"/>
                  </a:moveTo>
                  <a:cubicBezTo>
                    <a:pt x="212" y="1"/>
                    <a:pt x="39" y="93"/>
                    <a:pt x="23" y="248"/>
                  </a:cubicBezTo>
                  <a:cubicBezTo>
                    <a:pt x="0" y="453"/>
                    <a:pt x="320" y="727"/>
                    <a:pt x="731" y="841"/>
                  </a:cubicBezTo>
                  <a:cubicBezTo>
                    <a:pt x="860" y="875"/>
                    <a:pt x="981" y="891"/>
                    <a:pt x="1088" y="891"/>
                  </a:cubicBezTo>
                  <a:cubicBezTo>
                    <a:pt x="1340" y="891"/>
                    <a:pt x="1514" y="803"/>
                    <a:pt x="1530" y="658"/>
                  </a:cubicBezTo>
                  <a:cubicBezTo>
                    <a:pt x="1553" y="430"/>
                    <a:pt x="1233" y="179"/>
                    <a:pt x="822" y="65"/>
                  </a:cubicBezTo>
                  <a:cubicBezTo>
                    <a:pt x="690" y="21"/>
                    <a:pt x="563" y="1"/>
                    <a:pt x="4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6" name="Google Shape;5006;p56"/>
            <p:cNvSpPr/>
            <p:nvPr/>
          </p:nvSpPr>
          <p:spPr>
            <a:xfrm>
              <a:off x="5071375" y="2080425"/>
              <a:ext cx="158650" cy="192800"/>
            </a:xfrm>
            <a:custGeom>
              <a:avLst/>
              <a:gdLst/>
              <a:ahLst/>
              <a:cxnLst/>
              <a:rect l="l" t="t" r="r" b="b"/>
              <a:pathLst>
                <a:path w="6346" h="7712" extrusionOk="0">
                  <a:moveTo>
                    <a:pt x="5042" y="1"/>
                  </a:moveTo>
                  <a:cubicBezTo>
                    <a:pt x="5006" y="1"/>
                    <a:pt x="4969" y="3"/>
                    <a:pt x="4931" y="6"/>
                  </a:cubicBezTo>
                  <a:cubicBezTo>
                    <a:pt x="3584" y="143"/>
                    <a:pt x="799" y="3111"/>
                    <a:pt x="799" y="3111"/>
                  </a:cubicBezTo>
                  <a:cubicBezTo>
                    <a:pt x="799" y="3111"/>
                    <a:pt x="860" y="3105"/>
                    <a:pt x="955" y="3105"/>
                  </a:cubicBezTo>
                  <a:cubicBezTo>
                    <a:pt x="1364" y="3105"/>
                    <a:pt x="2415" y="3210"/>
                    <a:pt x="2100" y="4320"/>
                  </a:cubicBezTo>
                  <a:cubicBezTo>
                    <a:pt x="1712" y="5667"/>
                    <a:pt x="0" y="6352"/>
                    <a:pt x="0" y="6352"/>
                  </a:cubicBezTo>
                  <a:cubicBezTo>
                    <a:pt x="0" y="6352"/>
                    <a:pt x="269" y="7712"/>
                    <a:pt x="1402" y="7712"/>
                  </a:cubicBezTo>
                  <a:cubicBezTo>
                    <a:pt x="1505" y="7712"/>
                    <a:pt x="1616" y="7701"/>
                    <a:pt x="1735" y="7676"/>
                  </a:cubicBezTo>
                  <a:cubicBezTo>
                    <a:pt x="3127" y="7402"/>
                    <a:pt x="6346" y="4503"/>
                    <a:pt x="6254" y="2220"/>
                  </a:cubicBezTo>
                  <a:cubicBezTo>
                    <a:pt x="6254" y="2220"/>
                    <a:pt x="6276" y="1"/>
                    <a:pt x="5042" y="1"/>
                  </a:cubicBezTo>
                  <a:close/>
                </a:path>
              </a:pathLst>
            </a:custGeom>
            <a:solidFill>
              <a:srgbClr val="FFBE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7" name="Google Shape;5007;p56"/>
            <p:cNvSpPr/>
            <p:nvPr/>
          </p:nvSpPr>
          <p:spPr>
            <a:xfrm>
              <a:off x="5058825" y="2080575"/>
              <a:ext cx="165500" cy="194025"/>
            </a:xfrm>
            <a:custGeom>
              <a:avLst/>
              <a:gdLst/>
              <a:ahLst/>
              <a:cxnLst/>
              <a:rect l="l" t="t" r="r" b="b"/>
              <a:pathLst>
                <a:path w="6620" h="7761" extrusionOk="0">
                  <a:moveTo>
                    <a:pt x="1895" y="2854"/>
                  </a:moveTo>
                  <a:cubicBezTo>
                    <a:pt x="1891" y="2854"/>
                    <a:pt x="1891" y="2854"/>
                    <a:pt x="1893" y="2855"/>
                  </a:cubicBezTo>
                  <a:lnTo>
                    <a:pt x="1893" y="2855"/>
                  </a:lnTo>
                  <a:cubicBezTo>
                    <a:pt x="1894" y="2855"/>
                    <a:pt x="1894" y="2854"/>
                    <a:pt x="1895" y="2854"/>
                  </a:cubicBezTo>
                  <a:close/>
                  <a:moveTo>
                    <a:pt x="5433" y="0"/>
                  </a:moveTo>
                  <a:cubicBezTo>
                    <a:pt x="4999" y="0"/>
                    <a:pt x="4588" y="137"/>
                    <a:pt x="4177" y="297"/>
                  </a:cubicBezTo>
                  <a:cubicBezTo>
                    <a:pt x="3378" y="662"/>
                    <a:pt x="2602" y="1210"/>
                    <a:pt x="1940" y="1758"/>
                  </a:cubicBezTo>
                  <a:cubicBezTo>
                    <a:pt x="1781" y="1918"/>
                    <a:pt x="1621" y="2055"/>
                    <a:pt x="1484" y="2192"/>
                  </a:cubicBezTo>
                  <a:cubicBezTo>
                    <a:pt x="1393" y="2283"/>
                    <a:pt x="1347" y="2306"/>
                    <a:pt x="1233" y="2443"/>
                  </a:cubicBezTo>
                  <a:cubicBezTo>
                    <a:pt x="1096" y="2557"/>
                    <a:pt x="1005" y="2694"/>
                    <a:pt x="890" y="2831"/>
                  </a:cubicBezTo>
                  <a:cubicBezTo>
                    <a:pt x="685" y="3082"/>
                    <a:pt x="525" y="3333"/>
                    <a:pt x="388" y="3561"/>
                  </a:cubicBezTo>
                  <a:cubicBezTo>
                    <a:pt x="206" y="3835"/>
                    <a:pt x="160" y="3949"/>
                    <a:pt x="69" y="4109"/>
                  </a:cubicBezTo>
                  <a:cubicBezTo>
                    <a:pt x="388" y="3995"/>
                    <a:pt x="685" y="3881"/>
                    <a:pt x="982" y="3789"/>
                  </a:cubicBezTo>
                  <a:cubicBezTo>
                    <a:pt x="1119" y="3744"/>
                    <a:pt x="1278" y="3698"/>
                    <a:pt x="1438" y="3630"/>
                  </a:cubicBezTo>
                  <a:cubicBezTo>
                    <a:pt x="1495" y="3618"/>
                    <a:pt x="1541" y="3618"/>
                    <a:pt x="1587" y="3618"/>
                  </a:cubicBezTo>
                  <a:cubicBezTo>
                    <a:pt x="1632" y="3618"/>
                    <a:pt x="1678" y="3618"/>
                    <a:pt x="1735" y="3607"/>
                  </a:cubicBezTo>
                  <a:lnTo>
                    <a:pt x="1872" y="3607"/>
                  </a:lnTo>
                  <a:cubicBezTo>
                    <a:pt x="1895" y="3607"/>
                    <a:pt x="1895" y="3607"/>
                    <a:pt x="1918" y="3630"/>
                  </a:cubicBezTo>
                  <a:cubicBezTo>
                    <a:pt x="1940" y="3652"/>
                    <a:pt x="1986" y="3652"/>
                    <a:pt x="1986" y="3652"/>
                  </a:cubicBezTo>
                  <a:cubicBezTo>
                    <a:pt x="2077" y="3721"/>
                    <a:pt x="2100" y="3789"/>
                    <a:pt x="2100" y="3789"/>
                  </a:cubicBezTo>
                  <a:cubicBezTo>
                    <a:pt x="2100" y="3789"/>
                    <a:pt x="2100" y="3812"/>
                    <a:pt x="2123" y="3835"/>
                  </a:cubicBezTo>
                  <a:cubicBezTo>
                    <a:pt x="2123" y="3881"/>
                    <a:pt x="2146" y="3949"/>
                    <a:pt x="2169" y="4018"/>
                  </a:cubicBezTo>
                  <a:cubicBezTo>
                    <a:pt x="2191" y="4200"/>
                    <a:pt x="2146" y="4474"/>
                    <a:pt x="1986" y="4794"/>
                  </a:cubicBezTo>
                  <a:cubicBezTo>
                    <a:pt x="1849" y="5113"/>
                    <a:pt x="1552" y="5456"/>
                    <a:pt x="1141" y="5707"/>
                  </a:cubicBezTo>
                  <a:cubicBezTo>
                    <a:pt x="1050" y="5775"/>
                    <a:pt x="936" y="5821"/>
                    <a:pt x="822" y="5889"/>
                  </a:cubicBezTo>
                  <a:cubicBezTo>
                    <a:pt x="753" y="5912"/>
                    <a:pt x="708" y="5935"/>
                    <a:pt x="639" y="5958"/>
                  </a:cubicBezTo>
                  <a:lnTo>
                    <a:pt x="297" y="6072"/>
                  </a:lnTo>
                  <a:lnTo>
                    <a:pt x="114" y="6118"/>
                  </a:lnTo>
                  <a:lnTo>
                    <a:pt x="23" y="6163"/>
                  </a:lnTo>
                  <a:cubicBezTo>
                    <a:pt x="0" y="6186"/>
                    <a:pt x="23" y="6209"/>
                    <a:pt x="23" y="6232"/>
                  </a:cubicBezTo>
                  <a:lnTo>
                    <a:pt x="114" y="6597"/>
                  </a:lnTo>
                  <a:cubicBezTo>
                    <a:pt x="160" y="6848"/>
                    <a:pt x="251" y="6962"/>
                    <a:pt x="343" y="7122"/>
                  </a:cubicBezTo>
                  <a:cubicBezTo>
                    <a:pt x="525" y="7396"/>
                    <a:pt x="868" y="7670"/>
                    <a:pt x="1233" y="7738"/>
                  </a:cubicBezTo>
                  <a:cubicBezTo>
                    <a:pt x="1354" y="7753"/>
                    <a:pt x="1474" y="7761"/>
                    <a:pt x="1590" y="7761"/>
                  </a:cubicBezTo>
                  <a:cubicBezTo>
                    <a:pt x="1821" y="7761"/>
                    <a:pt x="2039" y="7731"/>
                    <a:pt x="2237" y="7670"/>
                  </a:cubicBezTo>
                  <a:cubicBezTo>
                    <a:pt x="2831" y="7533"/>
                    <a:pt x="3287" y="7282"/>
                    <a:pt x="3675" y="7031"/>
                  </a:cubicBezTo>
                  <a:cubicBezTo>
                    <a:pt x="4428" y="6551"/>
                    <a:pt x="4771" y="6049"/>
                    <a:pt x="4725" y="6026"/>
                  </a:cubicBezTo>
                  <a:cubicBezTo>
                    <a:pt x="4722" y="6024"/>
                    <a:pt x="4717" y="6023"/>
                    <a:pt x="4712" y="6023"/>
                  </a:cubicBezTo>
                  <a:cubicBezTo>
                    <a:pt x="4616" y="6023"/>
                    <a:pt x="4229" y="6411"/>
                    <a:pt x="3492" y="6780"/>
                  </a:cubicBezTo>
                  <a:cubicBezTo>
                    <a:pt x="3104" y="6962"/>
                    <a:pt x="2625" y="7168"/>
                    <a:pt x="2100" y="7259"/>
                  </a:cubicBezTo>
                  <a:cubicBezTo>
                    <a:pt x="1975" y="7282"/>
                    <a:pt x="1849" y="7293"/>
                    <a:pt x="1726" y="7293"/>
                  </a:cubicBezTo>
                  <a:cubicBezTo>
                    <a:pt x="1604" y="7293"/>
                    <a:pt x="1484" y="7282"/>
                    <a:pt x="1370" y="7259"/>
                  </a:cubicBezTo>
                  <a:cubicBezTo>
                    <a:pt x="1119" y="7190"/>
                    <a:pt x="982" y="7053"/>
                    <a:pt x="868" y="6871"/>
                  </a:cubicBezTo>
                  <a:cubicBezTo>
                    <a:pt x="822" y="6757"/>
                    <a:pt x="753" y="6643"/>
                    <a:pt x="776" y="6620"/>
                  </a:cubicBezTo>
                  <a:cubicBezTo>
                    <a:pt x="776" y="6574"/>
                    <a:pt x="753" y="6551"/>
                    <a:pt x="822" y="6551"/>
                  </a:cubicBezTo>
                  <a:cubicBezTo>
                    <a:pt x="845" y="6551"/>
                    <a:pt x="845" y="6551"/>
                    <a:pt x="890" y="6528"/>
                  </a:cubicBezTo>
                  <a:cubicBezTo>
                    <a:pt x="959" y="6506"/>
                    <a:pt x="1050" y="6483"/>
                    <a:pt x="1119" y="6460"/>
                  </a:cubicBezTo>
                  <a:cubicBezTo>
                    <a:pt x="1256" y="6391"/>
                    <a:pt x="1415" y="6346"/>
                    <a:pt x="1552" y="6255"/>
                  </a:cubicBezTo>
                  <a:cubicBezTo>
                    <a:pt x="2100" y="5958"/>
                    <a:pt x="2488" y="5547"/>
                    <a:pt x="2716" y="5113"/>
                  </a:cubicBezTo>
                  <a:cubicBezTo>
                    <a:pt x="2945" y="4702"/>
                    <a:pt x="3036" y="4292"/>
                    <a:pt x="3013" y="3995"/>
                  </a:cubicBezTo>
                  <a:cubicBezTo>
                    <a:pt x="2990" y="3835"/>
                    <a:pt x="2967" y="3698"/>
                    <a:pt x="2945" y="3607"/>
                  </a:cubicBezTo>
                  <a:cubicBezTo>
                    <a:pt x="2899" y="3538"/>
                    <a:pt x="2876" y="3493"/>
                    <a:pt x="2876" y="3493"/>
                  </a:cubicBezTo>
                  <a:cubicBezTo>
                    <a:pt x="2876" y="3493"/>
                    <a:pt x="2853" y="3447"/>
                    <a:pt x="2808" y="3356"/>
                  </a:cubicBezTo>
                  <a:cubicBezTo>
                    <a:pt x="2762" y="3287"/>
                    <a:pt x="2648" y="3173"/>
                    <a:pt x="2488" y="3059"/>
                  </a:cubicBezTo>
                  <a:cubicBezTo>
                    <a:pt x="2420" y="3013"/>
                    <a:pt x="2306" y="2968"/>
                    <a:pt x="2214" y="2922"/>
                  </a:cubicBezTo>
                  <a:cubicBezTo>
                    <a:pt x="2146" y="2899"/>
                    <a:pt x="2100" y="2876"/>
                    <a:pt x="2032" y="2876"/>
                  </a:cubicBezTo>
                  <a:cubicBezTo>
                    <a:pt x="1993" y="2876"/>
                    <a:pt x="1906" y="2860"/>
                    <a:pt x="1893" y="2855"/>
                  </a:cubicBezTo>
                  <a:lnTo>
                    <a:pt x="1893" y="2855"/>
                  </a:lnTo>
                  <a:cubicBezTo>
                    <a:pt x="1872" y="2876"/>
                    <a:pt x="1871" y="2876"/>
                    <a:pt x="1849" y="2876"/>
                  </a:cubicBezTo>
                  <a:cubicBezTo>
                    <a:pt x="1835" y="2891"/>
                    <a:pt x="1825" y="2896"/>
                    <a:pt x="1819" y="2896"/>
                  </a:cubicBezTo>
                  <a:cubicBezTo>
                    <a:pt x="1806" y="2896"/>
                    <a:pt x="1810" y="2869"/>
                    <a:pt x="1826" y="2854"/>
                  </a:cubicBezTo>
                  <a:lnTo>
                    <a:pt x="1826" y="2808"/>
                  </a:lnTo>
                  <a:cubicBezTo>
                    <a:pt x="1849" y="2785"/>
                    <a:pt x="1940" y="2694"/>
                    <a:pt x="2009" y="2625"/>
                  </a:cubicBezTo>
                  <a:cubicBezTo>
                    <a:pt x="2146" y="2488"/>
                    <a:pt x="2283" y="2351"/>
                    <a:pt x="2442" y="2192"/>
                  </a:cubicBezTo>
                  <a:cubicBezTo>
                    <a:pt x="3013" y="1621"/>
                    <a:pt x="3721" y="1073"/>
                    <a:pt x="4405" y="685"/>
                  </a:cubicBezTo>
                  <a:cubicBezTo>
                    <a:pt x="4771" y="503"/>
                    <a:pt x="5136" y="366"/>
                    <a:pt x="5455" y="343"/>
                  </a:cubicBezTo>
                  <a:cubicBezTo>
                    <a:pt x="5483" y="341"/>
                    <a:pt x="5510" y="340"/>
                    <a:pt x="5536" y="340"/>
                  </a:cubicBezTo>
                  <a:cubicBezTo>
                    <a:pt x="5821" y="340"/>
                    <a:pt x="6061" y="450"/>
                    <a:pt x="6186" y="617"/>
                  </a:cubicBezTo>
                  <a:cubicBezTo>
                    <a:pt x="6495" y="992"/>
                    <a:pt x="6526" y="1325"/>
                    <a:pt x="6590" y="1325"/>
                  </a:cubicBezTo>
                  <a:cubicBezTo>
                    <a:pt x="6592" y="1325"/>
                    <a:pt x="6595" y="1325"/>
                    <a:pt x="6597" y="1324"/>
                  </a:cubicBezTo>
                  <a:cubicBezTo>
                    <a:pt x="6620" y="1324"/>
                    <a:pt x="6620" y="1256"/>
                    <a:pt x="6620" y="1096"/>
                  </a:cubicBezTo>
                  <a:cubicBezTo>
                    <a:pt x="6597" y="959"/>
                    <a:pt x="6574" y="731"/>
                    <a:pt x="6414" y="480"/>
                  </a:cubicBezTo>
                  <a:cubicBezTo>
                    <a:pt x="6323" y="366"/>
                    <a:pt x="6209" y="229"/>
                    <a:pt x="6026" y="137"/>
                  </a:cubicBezTo>
                  <a:cubicBezTo>
                    <a:pt x="5866" y="46"/>
                    <a:pt x="5638" y="0"/>
                    <a:pt x="5433"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8" name="Google Shape;5008;p56"/>
            <p:cNvSpPr/>
            <p:nvPr/>
          </p:nvSpPr>
          <p:spPr>
            <a:xfrm>
              <a:off x="5166675" y="2039850"/>
              <a:ext cx="41675" cy="19275"/>
            </a:xfrm>
            <a:custGeom>
              <a:avLst/>
              <a:gdLst/>
              <a:ahLst/>
              <a:cxnLst/>
              <a:rect l="l" t="t" r="r" b="b"/>
              <a:pathLst>
                <a:path w="1667" h="771" extrusionOk="0">
                  <a:moveTo>
                    <a:pt x="897" y="0"/>
                  </a:moveTo>
                  <a:cubicBezTo>
                    <a:pt x="843" y="0"/>
                    <a:pt x="787" y="3"/>
                    <a:pt x="731" y="9"/>
                  </a:cubicBezTo>
                  <a:cubicBezTo>
                    <a:pt x="297" y="54"/>
                    <a:pt x="0" y="260"/>
                    <a:pt x="46" y="465"/>
                  </a:cubicBezTo>
                  <a:cubicBezTo>
                    <a:pt x="105" y="644"/>
                    <a:pt x="407" y="771"/>
                    <a:pt x="769" y="771"/>
                  </a:cubicBezTo>
                  <a:cubicBezTo>
                    <a:pt x="824" y="771"/>
                    <a:pt x="879" y="768"/>
                    <a:pt x="936" y="762"/>
                  </a:cubicBezTo>
                  <a:cubicBezTo>
                    <a:pt x="1370" y="716"/>
                    <a:pt x="1666" y="511"/>
                    <a:pt x="1621" y="306"/>
                  </a:cubicBezTo>
                  <a:cubicBezTo>
                    <a:pt x="1561" y="127"/>
                    <a:pt x="1260" y="0"/>
                    <a:pt x="89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9" name="Google Shape;5009;p56"/>
            <p:cNvSpPr/>
            <p:nvPr/>
          </p:nvSpPr>
          <p:spPr>
            <a:xfrm>
              <a:off x="4293025" y="1815225"/>
              <a:ext cx="527775" cy="115950"/>
            </a:xfrm>
            <a:custGeom>
              <a:avLst/>
              <a:gdLst/>
              <a:ahLst/>
              <a:cxnLst/>
              <a:rect l="l" t="t" r="r" b="b"/>
              <a:pathLst>
                <a:path w="21111" h="4638" extrusionOk="0">
                  <a:moveTo>
                    <a:pt x="2676" y="1430"/>
                  </a:moveTo>
                  <a:cubicBezTo>
                    <a:pt x="2684" y="1430"/>
                    <a:pt x="2642" y="1440"/>
                    <a:pt x="2551" y="1458"/>
                  </a:cubicBezTo>
                  <a:lnTo>
                    <a:pt x="2551" y="1458"/>
                  </a:lnTo>
                  <a:cubicBezTo>
                    <a:pt x="2558" y="1456"/>
                    <a:pt x="2565" y="1452"/>
                    <a:pt x="2573" y="1448"/>
                  </a:cubicBezTo>
                  <a:lnTo>
                    <a:pt x="2573" y="1448"/>
                  </a:lnTo>
                  <a:cubicBezTo>
                    <a:pt x="2636" y="1436"/>
                    <a:pt x="2670" y="1430"/>
                    <a:pt x="2676" y="1430"/>
                  </a:cubicBezTo>
                  <a:close/>
                  <a:moveTo>
                    <a:pt x="2215" y="1"/>
                  </a:moveTo>
                  <a:cubicBezTo>
                    <a:pt x="1484" y="1"/>
                    <a:pt x="457" y="138"/>
                    <a:pt x="183" y="708"/>
                  </a:cubicBezTo>
                  <a:cubicBezTo>
                    <a:pt x="1" y="1051"/>
                    <a:pt x="92" y="1507"/>
                    <a:pt x="640" y="1621"/>
                  </a:cubicBezTo>
                  <a:cubicBezTo>
                    <a:pt x="822" y="1655"/>
                    <a:pt x="1005" y="1678"/>
                    <a:pt x="1190" y="1678"/>
                  </a:cubicBezTo>
                  <a:cubicBezTo>
                    <a:pt x="1376" y="1678"/>
                    <a:pt x="1564" y="1655"/>
                    <a:pt x="1758" y="1598"/>
                  </a:cubicBezTo>
                  <a:cubicBezTo>
                    <a:pt x="1849" y="1553"/>
                    <a:pt x="1918" y="1530"/>
                    <a:pt x="2009" y="1507"/>
                  </a:cubicBezTo>
                  <a:cubicBezTo>
                    <a:pt x="2011" y="1507"/>
                    <a:pt x="2012" y="1507"/>
                    <a:pt x="2014" y="1506"/>
                  </a:cubicBezTo>
                  <a:lnTo>
                    <a:pt x="2014" y="1506"/>
                  </a:lnTo>
                  <a:cubicBezTo>
                    <a:pt x="2048" y="1505"/>
                    <a:pt x="2094" y="1501"/>
                    <a:pt x="2125" y="1497"/>
                  </a:cubicBezTo>
                  <a:lnTo>
                    <a:pt x="2125" y="1497"/>
                  </a:lnTo>
                  <a:cubicBezTo>
                    <a:pt x="2154" y="1500"/>
                    <a:pt x="2185" y="1501"/>
                    <a:pt x="2215" y="1501"/>
                  </a:cubicBezTo>
                  <a:cubicBezTo>
                    <a:pt x="2277" y="1501"/>
                    <a:pt x="2340" y="1496"/>
                    <a:pt x="2397" y="1484"/>
                  </a:cubicBezTo>
                  <a:cubicBezTo>
                    <a:pt x="2443" y="1475"/>
                    <a:pt x="2482" y="1466"/>
                    <a:pt x="2517" y="1459"/>
                  </a:cubicBezTo>
                  <a:lnTo>
                    <a:pt x="2517" y="1459"/>
                  </a:lnTo>
                  <a:cubicBezTo>
                    <a:pt x="2522" y="1460"/>
                    <a:pt x="2529" y="1461"/>
                    <a:pt x="2537" y="1461"/>
                  </a:cubicBezTo>
                  <a:lnTo>
                    <a:pt x="2537" y="1461"/>
                  </a:lnTo>
                  <a:cubicBezTo>
                    <a:pt x="2536" y="1461"/>
                    <a:pt x="2535" y="1461"/>
                    <a:pt x="2534" y="1461"/>
                  </a:cubicBezTo>
                  <a:cubicBezTo>
                    <a:pt x="2536" y="1461"/>
                    <a:pt x="2538" y="1461"/>
                    <a:pt x="2539" y="1461"/>
                  </a:cubicBezTo>
                  <a:lnTo>
                    <a:pt x="2539" y="1461"/>
                  </a:lnTo>
                  <a:cubicBezTo>
                    <a:pt x="2545" y="1461"/>
                    <a:pt x="2551" y="1461"/>
                    <a:pt x="2557" y="1461"/>
                  </a:cubicBezTo>
                  <a:cubicBezTo>
                    <a:pt x="2589" y="1464"/>
                    <a:pt x="2622" y="1466"/>
                    <a:pt x="2654" y="1466"/>
                  </a:cubicBezTo>
                  <a:cubicBezTo>
                    <a:pt x="3122" y="1466"/>
                    <a:pt x="3558" y="1166"/>
                    <a:pt x="3516" y="845"/>
                  </a:cubicBezTo>
                  <a:cubicBezTo>
                    <a:pt x="3447" y="366"/>
                    <a:pt x="2945" y="1"/>
                    <a:pt x="2215" y="1"/>
                  </a:cubicBezTo>
                  <a:close/>
                  <a:moveTo>
                    <a:pt x="18512" y="3927"/>
                  </a:moveTo>
                  <a:cubicBezTo>
                    <a:pt x="18517" y="3927"/>
                    <a:pt x="18523" y="3927"/>
                    <a:pt x="18528" y="3927"/>
                  </a:cubicBezTo>
                  <a:lnTo>
                    <a:pt x="18528" y="3927"/>
                  </a:lnTo>
                  <a:cubicBezTo>
                    <a:pt x="18531" y="3928"/>
                    <a:pt x="18534" y="3930"/>
                    <a:pt x="18536" y="3931"/>
                  </a:cubicBezTo>
                  <a:lnTo>
                    <a:pt x="18536" y="3931"/>
                  </a:lnTo>
                  <a:cubicBezTo>
                    <a:pt x="18529" y="3930"/>
                    <a:pt x="18521" y="3928"/>
                    <a:pt x="18512" y="3927"/>
                  </a:cubicBezTo>
                  <a:close/>
                  <a:moveTo>
                    <a:pt x="18543" y="3929"/>
                  </a:moveTo>
                  <a:cubicBezTo>
                    <a:pt x="18550" y="3930"/>
                    <a:pt x="18557" y="3933"/>
                    <a:pt x="18564" y="3937"/>
                  </a:cubicBezTo>
                  <a:lnTo>
                    <a:pt x="18564" y="3937"/>
                  </a:lnTo>
                  <a:cubicBezTo>
                    <a:pt x="18561" y="3936"/>
                    <a:pt x="18558" y="3936"/>
                    <a:pt x="18554" y="3935"/>
                  </a:cubicBezTo>
                  <a:lnTo>
                    <a:pt x="18554" y="3935"/>
                  </a:lnTo>
                  <a:cubicBezTo>
                    <a:pt x="18550" y="3933"/>
                    <a:pt x="18547" y="3931"/>
                    <a:pt x="18543" y="3929"/>
                  </a:cubicBezTo>
                  <a:close/>
                  <a:moveTo>
                    <a:pt x="18580" y="3949"/>
                  </a:moveTo>
                  <a:cubicBezTo>
                    <a:pt x="18580" y="3949"/>
                    <a:pt x="18580" y="3949"/>
                    <a:pt x="18580" y="3949"/>
                  </a:cubicBezTo>
                  <a:cubicBezTo>
                    <a:pt x="18580" y="3949"/>
                    <a:pt x="18580" y="3949"/>
                    <a:pt x="18580" y="3949"/>
                  </a:cubicBezTo>
                  <a:lnTo>
                    <a:pt x="18580" y="3949"/>
                  </a:lnTo>
                  <a:cubicBezTo>
                    <a:pt x="18580" y="3949"/>
                    <a:pt x="18580" y="3949"/>
                    <a:pt x="18580" y="3949"/>
                  </a:cubicBezTo>
                  <a:close/>
                  <a:moveTo>
                    <a:pt x="18780" y="2568"/>
                  </a:moveTo>
                  <a:cubicBezTo>
                    <a:pt x="18326" y="2568"/>
                    <a:pt x="17978" y="2764"/>
                    <a:pt x="17827" y="3082"/>
                  </a:cubicBezTo>
                  <a:cubicBezTo>
                    <a:pt x="17690" y="3379"/>
                    <a:pt x="18055" y="3858"/>
                    <a:pt x="18535" y="3949"/>
                  </a:cubicBezTo>
                  <a:cubicBezTo>
                    <a:pt x="18548" y="3949"/>
                    <a:pt x="18559" y="3949"/>
                    <a:pt x="18569" y="3949"/>
                  </a:cubicBezTo>
                  <a:lnTo>
                    <a:pt x="18569" y="3949"/>
                  </a:lnTo>
                  <a:cubicBezTo>
                    <a:pt x="18603" y="3968"/>
                    <a:pt x="18645" y="3991"/>
                    <a:pt x="18695" y="4018"/>
                  </a:cubicBezTo>
                  <a:cubicBezTo>
                    <a:pt x="18773" y="4049"/>
                    <a:pt x="18851" y="4070"/>
                    <a:pt x="18937" y="4094"/>
                  </a:cubicBezTo>
                  <a:lnTo>
                    <a:pt x="18937" y="4094"/>
                  </a:lnTo>
                  <a:cubicBezTo>
                    <a:pt x="18957" y="4104"/>
                    <a:pt x="19056" y="4141"/>
                    <a:pt x="19083" y="4155"/>
                  </a:cubicBezTo>
                  <a:cubicBezTo>
                    <a:pt x="19044" y="4135"/>
                    <a:pt x="19016" y="4121"/>
                    <a:pt x="18998" y="4113"/>
                  </a:cubicBezTo>
                  <a:lnTo>
                    <a:pt x="18998" y="4113"/>
                  </a:lnTo>
                  <a:cubicBezTo>
                    <a:pt x="19018" y="4119"/>
                    <a:pt x="19039" y="4125"/>
                    <a:pt x="19060" y="4132"/>
                  </a:cubicBezTo>
                  <a:cubicBezTo>
                    <a:pt x="19033" y="4123"/>
                    <a:pt x="19012" y="4116"/>
                    <a:pt x="18994" y="4110"/>
                  </a:cubicBezTo>
                  <a:lnTo>
                    <a:pt x="18994" y="4110"/>
                  </a:lnTo>
                  <a:cubicBezTo>
                    <a:pt x="18981" y="4104"/>
                    <a:pt x="18975" y="4100"/>
                    <a:pt x="18977" y="4100"/>
                  </a:cubicBezTo>
                  <a:lnTo>
                    <a:pt x="18977" y="4100"/>
                  </a:lnTo>
                  <a:cubicBezTo>
                    <a:pt x="18980" y="4100"/>
                    <a:pt x="19008" y="4112"/>
                    <a:pt x="19060" y="4132"/>
                  </a:cubicBezTo>
                  <a:cubicBezTo>
                    <a:pt x="19128" y="4178"/>
                    <a:pt x="19220" y="4246"/>
                    <a:pt x="19288" y="4292"/>
                  </a:cubicBezTo>
                  <a:cubicBezTo>
                    <a:pt x="19608" y="4520"/>
                    <a:pt x="19973" y="4611"/>
                    <a:pt x="20338" y="4634"/>
                  </a:cubicBezTo>
                  <a:cubicBezTo>
                    <a:pt x="20367" y="4637"/>
                    <a:pt x="20396" y="4638"/>
                    <a:pt x="20423" y="4638"/>
                  </a:cubicBezTo>
                  <a:cubicBezTo>
                    <a:pt x="20929" y="4638"/>
                    <a:pt x="21111" y="4249"/>
                    <a:pt x="21046" y="3881"/>
                  </a:cubicBezTo>
                  <a:cubicBezTo>
                    <a:pt x="20931" y="3288"/>
                    <a:pt x="19996" y="2831"/>
                    <a:pt x="19311" y="2648"/>
                  </a:cubicBezTo>
                  <a:cubicBezTo>
                    <a:pt x="19123" y="2594"/>
                    <a:pt x="18945" y="2568"/>
                    <a:pt x="18780" y="2568"/>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0" name="Google Shape;5010;p56"/>
            <p:cNvSpPr/>
            <p:nvPr/>
          </p:nvSpPr>
          <p:spPr>
            <a:xfrm>
              <a:off x="4356950" y="1831775"/>
              <a:ext cx="4000" cy="1175"/>
            </a:xfrm>
            <a:custGeom>
              <a:avLst/>
              <a:gdLst/>
              <a:ahLst/>
              <a:cxnLst/>
              <a:rect l="l" t="t" r="r" b="b"/>
              <a:pathLst>
                <a:path w="160" h="47" extrusionOk="0">
                  <a:moveTo>
                    <a:pt x="0" y="46"/>
                  </a:moveTo>
                  <a:lnTo>
                    <a:pt x="0" y="46"/>
                  </a:lnTo>
                  <a:cubicBezTo>
                    <a:pt x="160" y="1"/>
                    <a:pt x="160" y="1"/>
                    <a:pt x="0" y="46"/>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1" name="Google Shape;5011;p56"/>
            <p:cNvSpPr/>
            <p:nvPr/>
          </p:nvSpPr>
          <p:spPr>
            <a:xfrm>
              <a:off x="4753525" y="189282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2" name="Google Shape;5012;p56"/>
            <p:cNvSpPr/>
            <p:nvPr/>
          </p:nvSpPr>
          <p:spPr>
            <a:xfrm>
              <a:off x="4768375" y="1899100"/>
              <a:ext cx="1150" cy="600"/>
            </a:xfrm>
            <a:custGeom>
              <a:avLst/>
              <a:gdLst/>
              <a:ahLst/>
              <a:cxnLst/>
              <a:rect l="l" t="t" r="r" b="b"/>
              <a:pathLst>
                <a:path w="46" h="24" extrusionOk="0">
                  <a:moveTo>
                    <a:pt x="0" y="1"/>
                  </a:moveTo>
                  <a:cubicBezTo>
                    <a:pt x="23" y="24"/>
                    <a:pt x="23" y="24"/>
                    <a:pt x="46" y="24"/>
                  </a:cubicBezTo>
                  <a:cubicBezTo>
                    <a:pt x="23" y="24"/>
                    <a:pt x="1" y="1"/>
                    <a:pt x="0"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3" name="Google Shape;5013;p56"/>
            <p:cNvSpPr/>
            <p:nvPr/>
          </p:nvSpPr>
          <p:spPr>
            <a:xfrm>
              <a:off x="4343825" y="1833500"/>
              <a:ext cx="1150" cy="575"/>
            </a:xfrm>
            <a:custGeom>
              <a:avLst/>
              <a:gdLst/>
              <a:ahLst/>
              <a:cxnLst/>
              <a:rect l="l" t="t" r="r" b="b"/>
              <a:pathLst>
                <a:path w="46" h="23" extrusionOk="0">
                  <a:moveTo>
                    <a:pt x="46" y="0"/>
                  </a:moveTo>
                  <a:cubicBezTo>
                    <a:pt x="23" y="0"/>
                    <a:pt x="23" y="23"/>
                    <a:pt x="0" y="23"/>
                  </a:cubicBezTo>
                  <a:lnTo>
                    <a:pt x="23" y="23"/>
                  </a:lnTo>
                  <a:cubicBezTo>
                    <a:pt x="46" y="23"/>
                    <a:pt x="46" y="23"/>
                    <a:pt x="46"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4" name="Google Shape;5014;p56"/>
            <p:cNvSpPr/>
            <p:nvPr/>
          </p:nvSpPr>
          <p:spPr>
            <a:xfrm>
              <a:off x="4394025" y="2196375"/>
              <a:ext cx="222000" cy="99925"/>
            </a:xfrm>
            <a:custGeom>
              <a:avLst/>
              <a:gdLst/>
              <a:ahLst/>
              <a:cxnLst/>
              <a:rect l="l" t="t" r="r" b="b"/>
              <a:pathLst>
                <a:path w="8880" h="3997" extrusionOk="0">
                  <a:moveTo>
                    <a:pt x="1470" y="0"/>
                  </a:moveTo>
                  <a:cubicBezTo>
                    <a:pt x="1379" y="0"/>
                    <a:pt x="1248" y="193"/>
                    <a:pt x="1096" y="344"/>
                  </a:cubicBezTo>
                  <a:cubicBezTo>
                    <a:pt x="1028" y="436"/>
                    <a:pt x="937" y="481"/>
                    <a:pt x="891" y="504"/>
                  </a:cubicBezTo>
                  <a:cubicBezTo>
                    <a:pt x="845" y="527"/>
                    <a:pt x="822" y="527"/>
                    <a:pt x="822" y="527"/>
                  </a:cubicBezTo>
                  <a:cubicBezTo>
                    <a:pt x="822" y="527"/>
                    <a:pt x="754" y="618"/>
                    <a:pt x="549" y="641"/>
                  </a:cubicBezTo>
                  <a:cubicBezTo>
                    <a:pt x="517" y="645"/>
                    <a:pt x="484" y="646"/>
                    <a:pt x="451" y="646"/>
                  </a:cubicBezTo>
                  <a:cubicBezTo>
                    <a:pt x="346" y="646"/>
                    <a:pt x="240" y="633"/>
                    <a:pt x="161" y="633"/>
                  </a:cubicBezTo>
                  <a:cubicBezTo>
                    <a:pt x="105" y="633"/>
                    <a:pt x="63" y="640"/>
                    <a:pt x="46" y="664"/>
                  </a:cubicBezTo>
                  <a:cubicBezTo>
                    <a:pt x="1" y="732"/>
                    <a:pt x="160" y="961"/>
                    <a:pt x="434" y="1098"/>
                  </a:cubicBezTo>
                  <a:cubicBezTo>
                    <a:pt x="554" y="1149"/>
                    <a:pt x="674" y="1175"/>
                    <a:pt x="794" y="1175"/>
                  </a:cubicBezTo>
                  <a:cubicBezTo>
                    <a:pt x="834" y="1175"/>
                    <a:pt x="874" y="1172"/>
                    <a:pt x="914" y="1166"/>
                  </a:cubicBezTo>
                  <a:lnTo>
                    <a:pt x="937" y="1166"/>
                  </a:lnTo>
                  <a:cubicBezTo>
                    <a:pt x="937" y="1280"/>
                    <a:pt x="982" y="1394"/>
                    <a:pt x="1028" y="1531"/>
                  </a:cubicBezTo>
                  <a:cubicBezTo>
                    <a:pt x="1142" y="1988"/>
                    <a:pt x="1439" y="2558"/>
                    <a:pt x="1895" y="3015"/>
                  </a:cubicBezTo>
                  <a:cubicBezTo>
                    <a:pt x="2352" y="3449"/>
                    <a:pt x="2945" y="3768"/>
                    <a:pt x="3425" y="3882"/>
                  </a:cubicBezTo>
                  <a:cubicBezTo>
                    <a:pt x="3653" y="3951"/>
                    <a:pt x="3881" y="3974"/>
                    <a:pt x="4018" y="3996"/>
                  </a:cubicBezTo>
                  <a:lnTo>
                    <a:pt x="4315" y="3996"/>
                  </a:lnTo>
                  <a:cubicBezTo>
                    <a:pt x="4338" y="3996"/>
                    <a:pt x="4406" y="3996"/>
                    <a:pt x="4474" y="3974"/>
                  </a:cubicBezTo>
                  <a:cubicBezTo>
                    <a:pt x="4543" y="3974"/>
                    <a:pt x="4634" y="3951"/>
                    <a:pt x="4726" y="3928"/>
                  </a:cubicBezTo>
                  <a:cubicBezTo>
                    <a:pt x="4840" y="3905"/>
                    <a:pt x="4931" y="3882"/>
                    <a:pt x="5068" y="3837"/>
                  </a:cubicBezTo>
                  <a:cubicBezTo>
                    <a:pt x="5524" y="3700"/>
                    <a:pt x="6095" y="3357"/>
                    <a:pt x="6552" y="2946"/>
                  </a:cubicBezTo>
                  <a:cubicBezTo>
                    <a:pt x="7191" y="2376"/>
                    <a:pt x="7624" y="1668"/>
                    <a:pt x="7830" y="1257"/>
                  </a:cubicBezTo>
                  <a:cubicBezTo>
                    <a:pt x="7921" y="1349"/>
                    <a:pt x="8012" y="1394"/>
                    <a:pt x="8012" y="1394"/>
                  </a:cubicBezTo>
                  <a:cubicBezTo>
                    <a:pt x="8012" y="1394"/>
                    <a:pt x="8081" y="1406"/>
                    <a:pt x="8178" y="1406"/>
                  </a:cubicBezTo>
                  <a:cubicBezTo>
                    <a:pt x="8275" y="1406"/>
                    <a:pt x="8400" y="1394"/>
                    <a:pt x="8515" y="1349"/>
                  </a:cubicBezTo>
                  <a:cubicBezTo>
                    <a:pt x="8743" y="1280"/>
                    <a:pt x="8880" y="1098"/>
                    <a:pt x="8834" y="1029"/>
                  </a:cubicBezTo>
                  <a:cubicBezTo>
                    <a:pt x="8788" y="938"/>
                    <a:pt x="8606" y="938"/>
                    <a:pt x="8469" y="892"/>
                  </a:cubicBezTo>
                  <a:cubicBezTo>
                    <a:pt x="8400" y="869"/>
                    <a:pt x="8332" y="846"/>
                    <a:pt x="8309" y="824"/>
                  </a:cubicBezTo>
                  <a:cubicBezTo>
                    <a:pt x="8263" y="778"/>
                    <a:pt x="8241" y="778"/>
                    <a:pt x="8241" y="778"/>
                  </a:cubicBezTo>
                  <a:lnTo>
                    <a:pt x="8172" y="778"/>
                  </a:lnTo>
                  <a:cubicBezTo>
                    <a:pt x="8127" y="778"/>
                    <a:pt x="8081" y="755"/>
                    <a:pt x="8012" y="732"/>
                  </a:cubicBezTo>
                  <a:cubicBezTo>
                    <a:pt x="7906" y="690"/>
                    <a:pt x="7779" y="548"/>
                    <a:pt x="7689" y="548"/>
                  </a:cubicBezTo>
                  <a:cubicBezTo>
                    <a:pt x="7682" y="548"/>
                    <a:pt x="7676" y="548"/>
                    <a:pt x="7670" y="550"/>
                  </a:cubicBezTo>
                  <a:cubicBezTo>
                    <a:pt x="7602" y="550"/>
                    <a:pt x="7533" y="778"/>
                    <a:pt x="7647" y="1029"/>
                  </a:cubicBezTo>
                  <a:cubicBezTo>
                    <a:pt x="7670" y="1075"/>
                    <a:pt x="7693" y="1098"/>
                    <a:pt x="7716" y="1120"/>
                  </a:cubicBezTo>
                  <a:cubicBezTo>
                    <a:pt x="7442" y="1440"/>
                    <a:pt x="6917" y="2102"/>
                    <a:pt x="6255" y="2581"/>
                  </a:cubicBezTo>
                  <a:cubicBezTo>
                    <a:pt x="5798" y="2924"/>
                    <a:pt x="5273" y="3175"/>
                    <a:pt x="4885" y="3266"/>
                  </a:cubicBezTo>
                  <a:cubicBezTo>
                    <a:pt x="4794" y="3289"/>
                    <a:pt x="4703" y="3289"/>
                    <a:pt x="4611" y="3312"/>
                  </a:cubicBezTo>
                  <a:cubicBezTo>
                    <a:pt x="4543" y="3312"/>
                    <a:pt x="4474" y="3334"/>
                    <a:pt x="4406" y="3334"/>
                  </a:cubicBezTo>
                  <a:lnTo>
                    <a:pt x="4041" y="3334"/>
                  </a:lnTo>
                  <a:cubicBezTo>
                    <a:pt x="3927" y="3334"/>
                    <a:pt x="3767" y="3334"/>
                    <a:pt x="3561" y="3289"/>
                  </a:cubicBezTo>
                  <a:cubicBezTo>
                    <a:pt x="3151" y="3220"/>
                    <a:pt x="2648" y="2992"/>
                    <a:pt x="2215" y="2650"/>
                  </a:cubicBezTo>
                  <a:cubicBezTo>
                    <a:pt x="1781" y="2307"/>
                    <a:pt x="1439" y="1851"/>
                    <a:pt x="1256" y="1440"/>
                  </a:cubicBezTo>
                  <a:cubicBezTo>
                    <a:pt x="1188" y="1326"/>
                    <a:pt x="1142" y="1212"/>
                    <a:pt x="1096" y="1120"/>
                  </a:cubicBezTo>
                  <a:cubicBezTo>
                    <a:pt x="1119" y="1120"/>
                    <a:pt x="1142" y="1098"/>
                    <a:pt x="1142" y="1098"/>
                  </a:cubicBezTo>
                  <a:cubicBezTo>
                    <a:pt x="1142" y="1098"/>
                    <a:pt x="1210" y="1052"/>
                    <a:pt x="1302" y="961"/>
                  </a:cubicBezTo>
                  <a:cubicBezTo>
                    <a:pt x="1393" y="846"/>
                    <a:pt x="1462" y="710"/>
                    <a:pt x="1507" y="573"/>
                  </a:cubicBezTo>
                  <a:cubicBezTo>
                    <a:pt x="1598" y="276"/>
                    <a:pt x="1553" y="25"/>
                    <a:pt x="1484" y="2"/>
                  </a:cubicBezTo>
                  <a:cubicBezTo>
                    <a:pt x="1480" y="1"/>
                    <a:pt x="1475" y="0"/>
                    <a:pt x="14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5" name="Google Shape;5015;p56"/>
            <p:cNvSpPr/>
            <p:nvPr/>
          </p:nvSpPr>
          <p:spPr>
            <a:xfrm>
              <a:off x="4818000" y="2196675"/>
              <a:ext cx="38275" cy="19475"/>
            </a:xfrm>
            <a:custGeom>
              <a:avLst/>
              <a:gdLst/>
              <a:ahLst/>
              <a:cxnLst/>
              <a:rect l="l" t="t" r="r" b="b"/>
              <a:pathLst>
                <a:path w="1531" h="779" extrusionOk="0">
                  <a:moveTo>
                    <a:pt x="927" y="0"/>
                  </a:moveTo>
                  <a:cubicBezTo>
                    <a:pt x="834" y="0"/>
                    <a:pt x="736" y="12"/>
                    <a:pt x="640" y="36"/>
                  </a:cubicBezTo>
                  <a:cubicBezTo>
                    <a:pt x="252" y="127"/>
                    <a:pt x="1" y="355"/>
                    <a:pt x="69" y="538"/>
                  </a:cubicBezTo>
                  <a:cubicBezTo>
                    <a:pt x="137" y="689"/>
                    <a:pt x="353" y="779"/>
                    <a:pt x="608" y="779"/>
                  </a:cubicBezTo>
                  <a:cubicBezTo>
                    <a:pt x="699" y="779"/>
                    <a:pt x="795" y="767"/>
                    <a:pt x="891" y="743"/>
                  </a:cubicBezTo>
                  <a:cubicBezTo>
                    <a:pt x="1279" y="652"/>
                    <a:pt x="1530" y="424"/>
                    <a:pt x="1462" y="241"/>
                  </a:cubicBezTo>
                  <a:cubicBezTo>
                    <a:pt x="1411" y="90"/>
                    <a:pt x="1187" y="0"/>
                    <a:pt x="9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6" name="Google Shape;5016;p56"/>
            <p:cNvSpPr/>
            <p:nvPr/>
          </p:nvSpPr>
          <p:spPr>
            <a:xfrm>
              <a:off x="4231975" y="2089400"/>
              <a:ext cx="35400" cy="25450"/>
            </a:xfrm>
            <a:custGeom>
              <a:avLst/>
              <a:gdLst/>
              <a:ahLst/>
              <a:cxnLst/>
              <a:rect l="l" t="t" r="r" b="b"/>
              <a:pathLst>
                <a:path w="1416" h="1018" extrusionOk="0">
                  <a:moveTo>
                    <a:pt x="366" y="1"/>
                  </a:moveTo>
                  <a:cubicBezTo>
                    <a:pt x="272" y="1"/>
                    <a:pt x="192" y="26"/>
                    <a:pt x="137" y="81"/>
                  </a:cubicBezTo>
                  <a:cubicBezTo>
                    <a:pt x="0" y="218"/>
                    <a:pt x="114" y="538"/>
                    <a:pt x="434" y="766"/>
                  </a:cubicBezTo>
                  <a:cubicBezTo>
                    <a:pt x="630" y="932"/>
                    <a:pt x="866" y="1018"/>
                    <a:pt x="1043" y="1018"/>
                  </a:cubicBezTo>
                  <a:cubicBezTo>
                    <a:pt x="1134" y="1018"/>
                    <a:pt x="1209" y="995"/>
                    <a:pt x="1256" y="948"/>
                  </a:cubicBezTo>
                  <a:cubicBezTo>
                    <a:pt x="1415" y="789"/>
                    <a:pt x="1279" y="469"/>
                    <a:pt x="982" y="241"/>
                  </a:cubicBezTo>
                  <a:cubicBezTo>
                    <a:pt x="773" y="91"/>
                    <a:pt x="544" y="1"/>
                    <a:pt x="36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7" name="Google Shape;5017;p56"/>
            <p:cNvSpPr/>
            <p:nvPr/>
          </p:nvSpPr>
          <p:spPr>
            <a:xfrm>
              <a:off x="4433400" y="2110650"/>
              <a:ext cx="142125" cy="79550"/>
            </a:xfrm>
            <a:custGeom>
              <a:avLst/>
              <a:gdLst/>
              <a:ahLst/>
              <a:cxnLst/>
              <a:rect l="l" t="t" r="r" b="b"/>
              <a:pathLst>
                <a:path w="5685" h="3182" extrusionOk="0">
                  <a:moveTo>
                    <a:pt x="4917" y="1192"/>
                  </a:moveTo>
                  <a:cubicBezTo>
                    <a:pt x="4914" y="1192"/>
                    <a:pt x="4911" y="1193"/>
                    <a:pt x="4908" y="1194"/>
                  </a:cubicBezTo>
                  <a:cubicBezTo>
                    <a:pt x="4862" y="1217"/>
                    <a:pt x="4931" y="1468"/>
                    <a:pt x="5045" y="1719"/>
                  </a:cubicBezTo>
                  <a:cubicBezTo>
                    <a:pt x="5091" y="1833"/>
                    <a:pt x="5159" y="1947"/>
                    <a:pt x="5182" y="2016"/>
                  </a:cubicBezTo>
                  <a:cubicBezTo>
                    <a:pt x="5205" y="2107"/>
                    <a:pt x="5228" y="2153"/>
                    <a:pt x="5228" y="2153"/>
                  </a:cubicBezTo>
                  <a:cubicBezTo>
                    <a:pt x="5205" y="2153"/>
                    <a:pt x="5250" y="2198"/>
                    <a:pt x="5273" y="2267"/>
                  </a:cubicBezTo>
                  <a:cubicBezTo>
                    <a:pt x="5296" y="2313"/>
                    <a:pt x="5296" y="2404"/>
                    <a:pt x="5296" y="2518"/>
                  </a:cubicBezTo>
                  <a:cubicBezTo>
                    <a:pt x="5273" y="2723"/>
                    <a:pt x="5114" y="2952"/>
                    <a:pt x="5182" y="2997"/>
                  </a:cubicBezTo>
                  <a:cubicBezTo>
                    <a:pt x="5185" y="3003"/>
                    <a:pt x="5191" y="3006"/>
                    <a:pt x="5201" y="3006"/>
                  </a:cubicBezTo>
                  <a:cubicBezTo>
                    <a:pt x="5266" y="3006"/>
                    <a:pt x="5473" y="2869"/>
                    <a:pt x="5593" y="2609"/>
                  </a:cubicBezTo>
                  <a:cubicBezTo>
                    <a:pt x="5661" y="2472"/>
                    <a:pt x="5684" y="2313"/>
                    <a:pt x="5661" y="2198"/>
                  </a:cubicBezTo>
                  <a:cubicBezTo>
                    <a:pt x="5661" y="2130"/>
                    <a:pt x="5661" y="2084"/>
                    <a:pt x="5639" y="2039"/>
                  </a:cubicBezTo>
                  <a:cubicBezTo>
                    <a:pt x="5639" y="2016"/>
                    <a:pt x="5639" y="1993"/>
                    <a:pt x="5639" y="1993"/>
                  </a:cubicBezTo>
                  <a:cubicBezTo>
                    <a:pt x="5639" y="1993"/>
                    <a:pt x="5593" y="1924"/>
                    <a:pt x="5547" y="1833"/>
                  </a:cubicBezTo>
                  <a:cubicBezTo>
                    <a:pt x="5479" y="1742"/>
                    <a:pt x="5387" y="1628"/>
                    <a:pt x="5319" y="1536"/>
                  </a:cubicBezTo>
                  <a:cubicBezTo>
                    <a:pt x="5147" y="1364"/>
                    <a:pt x="4975" y="1192"/>
                    <a:pt x="4917" y="1192"/>
                  </a:cubicBezTo>
                  <a:close/>
                  <a:moveTo>
                    <a:pt x="3812" y="2358"/>
                  </a:moveTo>
                  <a:cubicBezTo>
                    <a:pt x="3607" y="2358"/>
                    <a:pt x="3424" y="2427"/>
                    <a:pt x="3424" y="2427"/>
                  </a:cubicBezTo>
                  <a:cubicBezTo>
                    <a:pt x="3424" y="2427"/>
                    <a:pt x="3265" y="2541"/>
                    <a:pt x="3151" y="2701"/>
                  </a:cubicBezTo>
                  <a:cubicBezTo>
                    <a:pt x="3059" y="2883"/>
                    <a:pt x="3036" y="3066"/>
                    <a:pt x="3105" y="3089"/>
                  </a:cubicBezTo>
                  <a:cubicBezTo>
                    <a:pt x="3109" y="3091"/>
                    <a:pt x="3113" y="3092"/>
                    <a:pt x="3118" y="3092"/>
                  </a:cubicBezTo>
                  <a:cubicBezTo>
                    <a:pt x="3171" y="3092"/>
                    <a:pt x="3275" y="2989"/>
                    <a:pt x="3379" y="2906"/>
                  </a:cubicBezTo>
                  <a:cubicBezTo>
                    <a:pt x="3516" y="2837"/>
                    <a:pt x="3630" y="2815"/>
                    <a:pt x="3630" y="2815"/>
                  </a:cubicBezTo>
                  <a:cubicBezTo>
                    <a:pt x="3630" y="2815"/>
                    <a:pt x="3744" y="2723"/>
                    <a:pt x="3858" y="2655"/>
                  </a:cubicBezTo>
                  <a:cubicBezTo>
                    <a:pt x="3995" y="2586"/>
                    <a:pt x="4155" y="2541"/>
                    <a:pt x="4155" y="2472"/>
                  </a:cubicBezTo>
                  <a:cubicBezTo>
                    <a:pt x="4155" y="2404"/>
                    <a:pt x="3995" y="2358"/>
                    <a:pt x="3812" y="2358"/>
                  </a:cubicBezTo>
                  <a:close/>
                  <a:moveTo>
                    <a:pt x="1672" y="1"/>
                  </a:moveTo>
                  <a:cubicBezTo>
                    <a:pt x="1577" y="1"/>
                    <a:pt x="1145" y="195"/>
                    <a:pt x="731" y="464"/>
                  </a:cubicBezTo>
                  <a:cubicBezTo>
                    <a:pt x="526" y="623"/>
                    <a:pt x="320" y="806"/>
                    <a:pt x="183" y="1011"/>
                  </a:cubicBezTo>
                  <a:cubicBezTo>
                    <a:pt x="115" y="1103"/>
                    <a:pt x="69" y="1194"/>
                    <a:pt x="46" y="1263"/>
                  </a:cubicBezTo>
                  <a:cubicBezTo>
                    <a:pt x="23" y="1308"/>
                    <a:pt x="23" y="1354"/>
                    <a:pt x="23" y="1354"/>
                  </a:cubicBezTo>
                  <a:cubicBezTo>
                    <a:pt x="23" y="1354"/>
                    <a:pt x="1" y="1399"/>
                    <a:pt x="1" y="1468"/>
                  </a:cubicBezTo>
                  <a:cubicBezTo>
                    <a:pt x="1" y="1536"/>
                    <a:pt x="1" y="1651"/>
                    <a:pt x="23" y="1765"/>
                  </a:cubicBezTo>
                  <a:cubicBezTo>
                    <a:pt x="69" y="1993"/>
                    <a:pt x="206" y="2244"/>
                    <a:pt x="366" y="2449"/>
                  </a:cubicBezTo>
                  <a:cubicBezTo>
                    <a:pt x="697" y="2869"/>
                    <a:pt x="1091" y="3181"/>
                    <a:pt x="1159" y="3181"/>
                  </a:cubicBezTo>
                  <a:cubicBezTo>
                    <a:pt x="1161" y="3181"/>
                    <a:pt x="1163" y="3181"/>
                    <a:pt x="1165" y="3180"/>
                  </a:cubicBezTo>
                  <a:cubicBezTo>
                    <a:pt x="1210" y="3134"/>
                    <a:pt x="868" y="2723"/>
                    <a:pt x="640" y="2290"/>
                  </a:cubicBezTo>
                  <a:cubicBezTo>
                    <a:pt x="526" y="2061"/>
                    <a:pt x="434" y="1856"/>
                    <a:pt x="434" y="1696"/>
                  </a:cubicBezTo>
                  <a:cubicBezTo>
                    <a:pt x="412" y="1536"/>
                    <a:pt x="457" y="1445"/>
                    <a:pt x="457" y="1445"/>
                  </a:cubicBezTo>
                  <a:cubicBezTo>
                    <a:pt x="434" y="1445"/>
                    <a:pt x="457" y="1422"/>
                    <a:pt x="457" y="1377"/>
                  </a:cubicBezTo>
                  <a:cubicBezTo>
                    <a:pt x="480" y="1354"/>
                    <a:pt x="480" y="1285"/>
                    <a:pt x="526" y="1217"/>
                  </a:cubicBezTo>
                  <a:cubicBezTo>
                    <a:pt x="594" y="1080"/>
                    <a:pt x="754" y="875"/>
                    <a:pt x="936" y="715"/>
                  </a:cubicBezTo>
                  <a:cubicBezTo>
                    <a:pt x="1302" y="372"/>
                    <a:pt x="1735" y="53"/>
                    <a:pt x="1690" y="7"/>
                  </a:cubicBezTo>
                  <a:cubicBezTo>
                    <a:pt x="1688" y="3"/>
                    <a:pt x="1681" y="1"/>
                    <a:pt x="16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8" name="Google Shape;5018;p56"/>
            <p:cNvSpPr/>
            <p:nvPr/>
          </p:nvSpPr>
          <p:spPr>
            <a:xfrm>
              <a:off x="4302150" y="1908250"/>
              <a:ext cx="135275" cy="27400"/>
            </a:xfrm>
            <a:custGeom>
              <a:avLst/>
              <a:gdLst/>
              <a:ahLst/>
              <a:cxnLst/>
              <a:rect l="l" t="t" r="r" b="b"/>
              <a:pathLst>
                <a:path w="5411" h="1096" extrusionOk="0">
                  <a:moveTo>
                    <a:pt x="2671" y="0"/>
                  </a:moveTo>
                  <a:cubicBezTo>
                    <a:pt x="2671" y="0"/>
                    <a:pt x="2626" y="0"/>
                    <a:pt x="2557" y="23"/>
                  </a:cubicBezTo>
                  <a:cubicBezTo>
                    <a:pt x="2466" y="23"/>
                    <a:pt x="2375" y="46"/>
                    <a:pt x="2238" y="69"/>
                  </a:cubicBezTo>
                  <a:cubicBezTo>
                    <a:pt x="2101" y="91"/>
                    <a:pt x="1941" y="137"/>
                    <a:pt x="1781" y="183"/>
                  </a:cubicBezTo>
                  <a:cubicBezTo>
                    <a:pt x="1621" y="228"/>
                    <a:pt x="1439" y="274"/>
                    <a:pt x="1279" y="343"/>
                  </a:cubicBezTo>
                  <a:cubicBezTo>
                    <a:pt x="937" y="457"/>
                    <a:pt x="594" y="639"/>
                    <a:pt x="366" y="799"/>
                  </a:cubicBezTo>
                  <a:cubicBezTo>
                    <a:pt x="161" y="959"/>
                    <a:pt x="1" y="1073"/>
                    <a:pt x="24" y="1096"/>
                  </a:cubicBezTo>
                  <a:cubicBezTo>
                    <a:pt x="24" y="1096"/>
                    <a:pt x="183" y="1004"/>
                    <a:pt x="412" y="868"/>
                  </a:cubicBezTo>
                  <a:cubicBezTo>
                    <a:pt x="640" y="753"/>
                    <a:pt x="982" y="594"/>
                    <a:pt x="1325" y="502"/>
                  </a:cubicBezTo>
                  <a:cubicBezTo>
                    <a:pt x="1484" y="434"/>
                    <a:pt x="1667" y="388"/>
                    <a:pt x="1827" y="365"/>
                  </a:cubicBezTo>
                  <a:cubicBezTo>
                    <a:pt x="1987" y="320"/>
                    <a:pt x="2124" y="297"/>
                    <a:pt x="2261" y="274"/>
                  </a:cubicBezTo>
                  <a:cubicBezTo>
                    <a:pt x="2397" y="251"/>
                    <a:pt x="2489" y="228"/>
                    <a:pt x="2580" y="228"/>
                  </a:cubicBezTo>
                  <a:lnTo>
                    <a:pt x="2808" y="228"/>
                  </a:lnTo>
                  <a:cubicBezTo>
                    <a:pt x="2843" y="217"/>
                    <a:pt x="2888" y="211"/>
                    <a:pt x="2942" y="211"/>
                  </a:cubicBezTo>
                  <a:cubicBezTo>
                    <a:pt x="2997" y="211"/>
                    <a:pt x="3059" y="217"/>
                    <a:pt x="3128" y="228"/>
                  </a:cubicBezTo>
                  <a:lnTo>
                    <a:pt x="3333" y="228"/>
                  </a:lnTo>
                  <a:cubicBezTo>
                    <a:pt x="3402" y="251"/>
                    <a:pt x="3493" y="251"/>
                    <a:pt x="3562" y="274"/>
                  </a:cubicBezTo>
                  <a:cubicBezTo>
                    <a:pt x="3744" y="274"/>
                    <a:pt x="3904" y="343"/>
                    <a:pt x="4064" y="388"/>
                  </a:cubicBezTo>
                  <a:cubicBezTo>
                    <a:pt x="4728" y="565"/>
                    <a:pt x="5349" y="914"/>
                    <a:pt x="5407" y="914"/>
                  </a:cubicBezTo>
                  <a:cubicBezTo>
                    <a:pt x="5409" y="914"/>
                    <a:pt x="5410" y="914"/>
                    <a:pt x="5410" y="913"/>
                  </a:cubicBezTo>
                  <a:cubicBezTo>
                    <a:pt x="5410" y="890"/>
                    <a:pt x="5251" y="799"/>
                    <a:pt x="5022" y="639"/>
                  </a:cubicBezTo>
                  <a:cubicBezTo>
                    <a:pt x="4908" y="594"/>
                    <a:pt x="4771" y="502"/>
                    <a:pt x="4612" y="434"/>
                  </a:cubicBezTo>
                  <a:cubicBezTo>
                    <a:pt x="4452" y="365"/>
                    <a:pt x="4292" y="297"/>
                    <a:pt x="4109" y="228"/>
                  </a:cubicBezTo>
                  <a:cubicBezTo>
                    <a:pt x="3950" y="183"/>
                    <a:pt x="3767" y="114"/>
                    <a:pt x="3607" y="91"/>
                  </a:cubicBezTo>
                  <a:cubicBezTo>
                    <a:pt x="3516" y="69"/>
                    <a:pt x="3425" y="46"/>
                    <a:pt x="3356" y="46"/>
                  </a:cubicBezTo>
                  <a:cubicBezTo>
                    <a:pt x="3288" y="23"/>
                    <a:pt x="3196" y="23"/>
                    <a:pt x="3128" y="23"/>
                  </a:cubicBezTo>
                  <a:cubicBezTo>
                    <a:pt x="2991" y="0"/>
                    <a:pt x="2877" y="0"/>
                    <a:pt x="2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9" name="Google Shape;5019;p56"/>
            <p:cNvSpPr/>
            <p:nvPr/>
          </p:nvSpPr>
          <p:spPr>
            <a:xfrm>
              <a:off x="4290175" y="1951625"/>
              <a:ext cx="123850" cy="126675"/>
            </a:xfrm>
            <a:custGeom>
              <a:avLst/>
              <a:gdLst/>
              <a:ahLst/>
              <a:cxnLst/>
              <a:rect l="l" t="t" r="r" b="b"/>
              <a:pathLst>
                <a:path w="4954" h="5067" extrusionOk="0">
                  <a:moveTo>
                    <a:pt x="2527" y="1"/>
                  </a:moveTo>
                  <a:cubicBezTo>
                    <a:pt x="1515" y="1"/>
                    <a:pt x="571" y="786"/>
                    <a:pt x="297" y="1940"/>
                  </a:cubicBezTo>
                  <a:cubicBezTo>
                    <a:pt x="1" y="3310"/>
                    <a:pt x="708" y="4679"/>
                    <a:pt x="1918" y="4999"/>
                  </a:cubicBezTo>
                  <a:cubicBezTo>
                    <a:pt x="2087" y="5044"/>
                    <a:pt x="2258" y="5066"/>
                    <a:pt x="2427" y="5066"/>
                  </a:cubicBezTo>
                  <a:cubicBezTo>
                    <a:pt x="3438" y="5066"/>
                    <a:pt x="4383" y="4278"/>
                    <a:pt x="4657" y="3104"/>
                  </a:cubicBezTo>
                  <a:cubicBezTo>
                    <a:pt x="4954" y="1757"/>
                    <a:pt x="4246" y="388"/>
                    <a:pt x="3036" y="68"/>
                  </a:cubicBezTo>
                  <a:cubicBezTo>
                    <a:pt x="2866" y="23"/>
                    <a:pt x="2696"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0" name="Google Shape;5020;p56"/>
            <p:cNvSpPr/>
            <p:nvPr/>
          </p:nvSpPr>
          <p:spPr>
            <a:xfrm>
              <a:off x="4244525" y="1916050"/>
              <a:ext cx="222575" cy="209850"/>
            </a:xfrm>
            <a:custGeom>
              <a:avLst/>
              <a:gdLst/>
              <a:ahLst/>
              <a:cxnLst/>
              <a:rect l="l" t="t" r="r" b="b"/>
              <a:pathLst>
                <a:path w="8903" h="8394" extrusionOk="0">
                  <a:moveTo>
                    <a:pt x="3950" y="1"/>
                  </a:moveTo>
                  <a:cubicBezTo>
                    <a:pt x="3605" y="1"/>
                    <a:pt x="3263" y="34"/>
                    <a:pt x="2945" y="99"/>
                  </a:cubicBezTo>
                  <a:cubicBezTo>
                    <a:pt x="2603" y="168"/>
                    <a:pt x="2260" y="304"/>
                    <a:pt x="1963" y="533"/>
                  </a:cubicBezTo>
                  <a:cubicBezTo>
                    <a:pt x="1758" y="692"/>
                    <a:pt x="1735" y="738"/>
                    <a:pt x="1690" y="1012"/>
                  </a:cubicBezTo>
                  <a:cubicBezTo>
                    <a:pt x="1644" y="1332"/>
                    <a:pt x="1553" y="1606"/>
                    <a:pt x="1621" y="1925"/>
                  </a:cubicBezTo>
                  <a:cubicBezTo>
                    <a:pt x="1484" y="1697"/>
                    <a:pt x="1324" y="1560"/>
                    <a:pt x="1256" y="1286"/>
                  </a:cubicBezTo>
                  <a:cubicBezTo>
                    <a:pt x="959" y="1514"/>
                    <a:pt x="845" y="2039"/>
                    <a:pt x="708" y="2382"/>
                  </a:cubicBezTo>
                  <a:cubicBezTo>
                    <a:pt x="0" y="4322"/>
                    <a:pt x="959" y="6924"/>
                    <a:pt x="3196" y="7928"/>
                  </a:cubicBezTo>
                  <a:cubicBezTo>
                    <a:pt x="3887" y="8232"/>
                    <a:pt x="4602" y="8394"/>
                    <a:pt x="5277" y="8394"/>
                  </a:cubicBezTo>
                  <a:cubicBezTo>
                    <a:pt x="6632" y="8394"/>
                    <a:pt x="7821" y="7740"/>
                    <a:pt x="8309" y="6262"/>
                  </a:cubicBezTo>
                  <a:cubicBezTo>
                    <a:pt x="8902" y="4459"/>
                    <a:pt x="8377" y="1514"/>
                    <a:pt x="5707" y="327"/>
                  </a:cubicBezTo>
                  <a:cubicBezTo>
                    <a:pt x="5194" y="107"/>
                    <a:pt x="4568" y="1"/>
                    <a:pt x="395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1" name="Google Shape;5021;p56"/>
            <p:cNvSpPr/>
            <p:nvPr/>
          </p:nvSpPr>
          <p:spPr>
            <a:xfrm>
              <a:off x="4255375" y="1939000"/>
              <a:ext cx="205450" cy="190975"/>
            </a:xfrm>
            <a:custGeom>
              <a:avLst/>
              <a:gdLst/>
              <a:ahLst/>
              <a:cxnLst/>
              <a:rect l="l" t="t" r="r" b="b"/>
              <a:pathLst>
                <a:path w="8218" h="7639" extrusionOk="0">
                  <a:moveTo>
                    <a:pt x="4087" y="1"/>
                  </a:moveTo>
                  <a:cubicBezTo>
                    <a:pt x="2422" y="1"/>
                    <a:pt x="906" y="1214"/>
                    <a:pt x="479" y="3039"/>
                  </a:cubicBezTo>
                  <a:cubicBezTo>
                    <a:pt x="0" y="5161"/>
                    <a:pt x="1256" y="6873"/>
                    <a:pt x="3241" y="7398"/>
                  </a:cubicBezTo>
                  <a:cubicBezTo>
                    <a:pt x="3763" y="7541"/>
                    <a:pt x="4272" y="7639"/>
                    <a:pt x="4771" y="7639"/>
                  </a:cubicBezTo>
                  <a:cubicBezTo>
                    <a:pt x="5384" y="7639"/>
                    <a:pt x="5982" y="7492"/>
                    <a:pt x="6574" y="7101"/>
                  </a:cubicBezTo>
                  <a:cubicBezTo>
                    <a:pt x="7510" y="6485"/>
                    <a:pt x="8217" y="5412"/>
                    <a:pt x="7989" y="4134"/>
                  </a:cubicBezTo>
                  <a:cubicBezTo>
                    <a:pt x="7692" y="2422"/>
                    <a:pt x="6551" y="551"/>
                    <a:pt x="4976" y="117"/>
                  </a:cubicBezTo>
                  <a:cubicBezTo>
                    <a:pt x="4679" y="38"/>
                    <a:pt x="4381" y="1"/>
                    <a:pt x="40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2" name="Google Shape;5022;p56"/>
            <p:cNvSpPr/>
            <p:nvPr/>
          </p:nvSpPr>
          <p:spPr>
            <a:xfrm>
              <a:off x="4297600" y="1949350"/>
              <a:ext cx="154100" cy="158525"/>
            </a:xfrm>
            <a:custGeom>
              <a:avLst/>
              <a:gdLst/>
              <a:ahLst/>
              <a:cxnLst/>
              <a:rect l="l" t="t" r="r" b="b"/>
              <a:pathLst>
                <a:path w="6164" h="6341" extrusionOk="0">
                  <a:moveTo>
                    <a:pt x="3008" y="0"/>
                  </a:moveTo>
                  <a:cubicBezTo>
                    <a:pt x="1534" y="0"/>
                    <a:pt x="287" y="1197"/>
                    <a:pt x="160" y="2807"/>
                  </a:cubicBezTo>
                  <a:cubicBezTo>
                    <a:pt x="0" y="4542"/>
                    <a:pt x="1187" y="6117"/>
                    <a:pt x="2808" y="6322"/>
                  </a:cubicBezTo>
                  <a:cubicBezTo>
                    <a:pt x="2915" y="6334"/>
                    <a:pt x="3020" y="6340"/>
                    <a:pt x="3125" y="6340"/>
                  </a:cubicBezTo>
                  <a:cubicBezTo>
                    <a:pt x="4612" y="6340"/>
                    <a:pt x="5875" y="5156"/>
                    <a:pt x="6003" y="3515"/>
                  </a:cubicBezTo>
                  <a:cubicBezTo>
                    <a:pt x="6163" y="1780"/>
                    <a:pt x="4976" y="205"/>
                    <a:pt x="3356" y="22"/>
                  </a:cubicBezTo>
                  <a:cubicBezTo>
                    <a:pt x="3239" y="8"/>
                    <a:pt x="3123" y="0"/>
                    <a:pt x="30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3" name="Google Shape;5023;p56"/>
            <p:cNvSpPr/>
            <p:nvPr/>
          </p:nvSpPr>
          <p:spPr>
            <a:xfrm>
              <a:off x="4338100" y="1978125"/>
              <a:ext cx="86200" cy="89075"/>
            </a:xfrm>
            <a:custGeom>
              <a:avLst/>
              <a:gdLst/>
              <a:ahLst/>
              <a:cxnLst/>
              <a:rect l="l" t="t" r="r" b="b"/>
              <a:pathLst>
                <a:path w="3448" h="3563" extrusionOk="0">
                  <a:moveTo>
                    <a:pt x="1680" y="1"/>
                  </a:moveTo>
                  <a:cubicBezTo>
                    <a:pt x="849" y="1"/>
                    <a:pt x="154" y="676"/>
                    <a:pt x="69" y="1588"/>
                  </a:cubicBezTo>
                  <a:cubicBezTo>
                    <a:pt x="1" y="2569"/>
                    <a:pt x="663" y="3459"/>
                    <a:pt x="1576" y="3551"/>
                  </a:cubicBezTo>
                  <a:cubicBezTo>
                    <a:pt x="1641" y="3559"/>
                    <a:pt x="1705" y="3563"/>
                    <a:pt x="1769" y="3563"/>
                  </a:cubicBezTo>
                  <a:cubicBezTo>
                    <a:pt x="2599" y="3563"/>
                    <a:pt x="3294" y="2889"/>
                    <a:pt x="3379" y="1998"/>
                  </a:cubicBezTo>
                  <a:cubicBezTo>
                    <a:pt x="3447" y="1017"/>
                    <a:pt x="2786" y="127"/>
                    <a:pt x="1873" y="13"/>
                  </a:cubicBezTo>
                  <a:cubicBezTo>
                    <a:pt x="1808" y="5"/>
                    <a:pt x="1743" y="1"/>
                    <a:pt x="16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4" name="Google Shape;5024;p56"/>
            <p:cNvSpPr/>
            <p:nvPr/>
          </p:nvSpPr>
          <p:spPr>
            <a:xfrm>
              <a:off x="4297600" y="1968725"/>
              <a:ext cx="143250" cy="139125"/>
            </a:xfrm>
            <a:custGeom>
              <a:avLst/>
              <a:gdLst/>
              <a:ahLst/>
              <a:cxnLst/>
              <a:rect l="l" t="t" r="r" b="b"/>
              <a:pathLst>
                <a:path w="5730" h="5565" extrusionOk="0">
                  <a:moveTo>
                    <a:pt x="1119" y="1"/>
                  </a:moveTo>
                  <a:lnTo>
                    <a:pt x="1119" y="1"/>
                  </a:lnTo>
                  <a:cubicBezTo>
                    <a:pt x="594" y="503"/>
                    <a:pt x="228" y="1210"/>
                    <a:pt x="160" y="2032"/>
                  </a:cubicBezTo>
                  <a:cubicBezTo>
                    <a:pt x="0" y="3767"/>
                    <a:pt x="1187" y="5342"/>
                    <a:pt x="2808" y="5547"/>
                  </a:cubicBezTo>
                  <a:cubicBezTo>
                    <a:pt x="2912" y="5559"/>
                    <a:pt x="3015" y="5564"/>
                    <a:pt x="3117" y="5564"/>
                  </a:cubicBezTo>
                  <a:cubicBezTo>
                    <a:pt x="4248" y="5564"/>
                    <a:pt x="5248" y="4882"/>
                    <a:pt x="5729" y="3835"/>
                  </a:cubicBezTo>
                  <a:lnTo>
                    <a:pt x="5729" y="3835"/>
                  </a:lnTo>
                  <a:cubicBezTo>
                    <a:pt x="5207" y="4338"/>
                    <a:pt x="4525" y="4628"/>
                    <a:pt x="3778" y="4628"/>
                  </a:cubicBezTo>
                  <a:cubicBezTo>
                    <a:pt x="3676" y="4628"/>
                    <a:pt x="3574" y="4622"/>
                    <a:pt x="3470" y="4611"/>
                  </a:cubicBezTo>
                  <a:cubicBezTo>
                    <a:pt x="1849" y="4406"/>
                    <a:pt x="662" y="2831"/>
                    <a:pt x="822" y="1096"/>
                  </a:cubicBezTo>
                  <a:cubicBezTo>
                    <a:pt x="868" y="708"/>
                    <a:pt x="959" y="343"/>
                    <a:pt x="111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5" name="Google Shape;5025;p56"/>
            <p:cNvSpPr/>
            <p:nvPr/>
          </p:nvSpPr>
          <p:spPr>
            <a:xfrm>
              <a:off x="4293894" y="1986687"/>
              <a:ext cx="46236" cy="47426"/>
            </a:xfrm>
            <a:custGeom>
              <a:avLst/>
              <a:gdLst/>
              <a:ahLst/>
              <a:cxnLst/>
              <a:rect l="l" t="t" r="r" b="b"/>
              <a:pathLst>
                <a:path w="2603" h="2670" extrusionOk="0">
                  <a:moveTo>
                    <a:pt x="1261" y="1"/>
                  </a:moveTo>
                  <a:cubicBezTo>
                    <a:pt x="640" y="1"/>
                    <a:pt x="109" y="500"/>
                    <a:pt x="46" y="1175"/>
                  </a:cubicBezTo>
                  <a:cubicBezTo>
                    <a:pt x="0" y="1906"/>
                    <a:pt x="502" y="2590"/>
                    <a:pt x="1187" y="2659"/>
                  </a:cubicBezTo>
                  <a:cubicBezTo>
                    <a:pt x="1239" y="2666"/>
                    <a:pt x="1291" y="2669"/>
                    <a:pt x="1341" y="2669"/>
                  </a:cubicBezTo>
                  <a:cubicBezTo>
                    <a:pt x="1959" y="2669"/>
                    <a:pt x="2471" y="2168"/>
                    <a:pt x="2534" y="1472"/>
                  </a:cubicBezTo>
                  <a:cubicBezTo>
                    <a:pt x="2602" y="741"/>
                    <a:pt x="2100" y="80"/>
                    <a:pt x="1415" y="11"/>
                  </a:cubicBezTo>
                  <a:cubicBezTo>
                    <a:pt x="1363" y="4"/>
                    <a:pt x="1312" y="1"/>
                    <a:pt x="12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6" name="Google Shape;5026;p56"/>
            <p:cNvSpPr/>
            <p:nvPr/>
          </p:nvSpPr>
          <p:spPr>
            <a:xfrm>
              <a:off x="4697025" y="1956100"/>
              <a:ext cx="176925" cy="104525"/>
            </a:xfrm>
            <a:custGeom>
              <a:avLst/>
              <a:gdLst/>
              <a:ahLst/>
              <a:cxnLst/>
              <a:rect l="l" t="t" r="r" b="b"/>
              <a:pathLst>
                <a:path w="7077" h="4181" extrusionOk="0">
                  <a:moveTo>
                    <a:pt x="2045" y="1"/>
                  </a:moveTo>
                  <a:cubicBezTo>
                    <a:pt x="1521" y="1"/>
                    <a:pt x="995" y="109"/>
                    <a:pt x="640" y="255"/>
                  </a:cubicBezTo>
                  <a:cubicBezTo>
                    <a:pt x="435" y="323"/>
                    <a:pt x="275" y="437"/>
                    <a:pt x="161" y="483"/>
                  </a:cubicBezTo>
                  <a:cubicBezTo>
                    <a:pt x="47" y="551"/>
                    <a:pt x="1" y="574"/>
                    <a:pt x="1" y="597"/>
                  </a:cubicBezTo>
                  <a:cubicBezTo>
                    <a:pt x="1" y="597"/>
                    <a:pt x="252" y="483"/>
                    <a:pt x="663" y="346"/>
                  </a:cubicBezTo>
                  <a:cubicBezTo>
                    <a:pt x="1022" y="226"/>
                    <a:pt x="1485" y="159"/>
                    <a:pt x="1976" y="159"/>
                  </a:cubicBezTo>
                  <a:cubicBezTo>
                    <a:pt x="2048" y="159"/>
                    <a:pt x="2120" y="160"/>
                    <a:pt x="2192" y="163"/>
                  </a:cubicBezTo>
                  <a:cubicBezTo>
                    <a:pt x="2740" y="209"/>
                    <a:pt x="3288" y="323"/>
                    <a:pt x="3676" y="506"/>
                  </a:cubicBezTo>
                  <a:cubicBezTo>
                    <a:pt x="3881" y="574"/>
                    <a:pt x="4041" y="643"/>
                    <a:pt x="4155" y="688"/>
                  </a:cubicBezTo>
                  <a:cubicBezTo>
                    <a:pt x="4269" y="757"/>
                    <a:pt x="4315" y="780"/>
                    <a:pt x="4315" y="780"/>
                  </a:cubicBezTo>
                  <a:cubicBezTo>
                    <a:pt x="4315" y="780"/>
                    <a:pt x="4383" y="802"/>
                    <a:pt x="4498" y="871"/>
                  </a:cubicBezTo>
                  <a:cubicBezTo>
                    <a:pt x="4589" y="939"/>
                    <a:pt x="4749" y="1008"/>
                    <a:pt x="4931" y="1122"/>
                  </a:cubicBezTo>
                  <a:cubicBezTo>
                    <a:pt x="5274" y="1373"/>
                    <a:pt x="5730" y="1693"/>
                    <a:pt x="6095" y="2149"/>
                  </a:cubicBezTo>
                  <a:cubicBezTo>
                    <a:pt x="6461" y="2583"/>
                    <a:pt x="6757" y="3085"/>
                    <a:pt x="6894" y="3496"/>
                  </a:cubicBezTo>
                  <a:cubicBezTo>
                    <a:pt x="6963" y="3701"/>
                    <a:pt x="6985" y="3861"/>
                    <a:pt x="7031" y="3998"/>
                  </a:cubicBezTo>
                  <a:cubicBezTo>
                    <a:pt x="7054" y="4112"/>
                    <a:pt x="7077" y="4181"/>
                    <a:pt x="7077" y="4181"/>
                  </a:cubicBezTo>
                  <a:cubicBezTo>
                    <a:pt x="7077" y="4181"/>
                    <a:pt x="7077" y="4112"/>
                    <a:pt x="7077" y="3998"/>
                  </a:cubicBezTo>
                  <a:cubicBezTo>
                    <a:pt x="7054" y="3861"/>
                    <a:pt x="7054" y="3678"/>
                    <a:pt x="6963" y="3473"/>
                  </a:cubicBezTo>
                  <a:cubicBezTo>
                    <a:pt x="6871" y="3039"/>
                    <a:pt x="6575" y="2514"/>
                    <a:pt x="6209" y="2035"/>
                  </a:cubicBezTo>
                  <a:cubicBezTo>
                    <a:pt x="5867" y="1578"/>
                    <a:pt x="5388" y="1213"/>
                    <a:pt x="5045" y="939"/>
                  </a:cubicBezTo>
                  <a:cubicBezTo>
                    <a:pt x="4863" y="825"/>
                    <a:pt x="4703" y="734"/>
                    <a:pt x="4589" y="665"/>
                  </a:cubicBezTo>
                  <a:cubicBezTo>
                    <a:pt x="4498" y="597"/>
                    <a:pt x="4429" y="574"/>
                    <a:pt x="4429" y="574"/>
                  </a:cubicBezTo>
                  <a:cubicBezTo>
                    <a:pt x="4429" y="574"/>
                    <a:pt x="4361" y="551"/>
                    <a:pt x="4246" y="483"/>
                  </a:cubicBezTo>
                  <a:cubicBezTo>
                    <a:pt x="4132" y="437"/>
                    <a:pt x="3950" y="369"/>
                    <a:pt x="3744" y="300"/>
                  </a:cubicBezTo>
                  <a:cubicBezTo>
                    <a:pt x="3333" y="140"/>
                    <a:pt x="2763" y="26"/>
                    <a:pt x="2192" y="4"/>
                  </a:cubicBezTo>
                  <a:cubicBezTo>
                    <a:pt x="2143" y="2"/>
                    <a:pt x="2094" y="1"/>
                    <a:pt x="20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7" name="Google Shape;5027;p56"/>
            <p:cNvSpPr/>
            <p:nvPr/>
          </p:nvSpPr>
          <p:spPr>
            <a:xfrm>
              <a:off x="4639400" y="1973425"/>
              <a:ext cx="249400" cy="210600"/>
            </a:xfrm>
            <a:custGeom>
              <a:avLst/>
              <a:gdLst/>
              <a:ahLst/>
              <a:cxnLst/>
              <a:rect l="l" t="t" r="r" b="b"/>
              <a:pathLst>
                <a:path w="9976" h="8424" extrusionOk="0">
                  <a:moveTo>
                    <a:pt x="5221" y="1"/>
                  </a:moveTo>
                  <a:cubicBezTo>
                    <a:pt x="5011" y="1"/>
                    <a:pt x="4806" y="14"/>
                    <a:pt x="4611" y="41"/>
                  </a:cubicBezTo>
                  <a:cubicBezTo>
                    <a:pt x="1347" y="497"/>
                    <a:pt x="1" y="3328"/>
                    <a:pt x="206" y="5314"/>
                  </a:cubicBezTo>
                  <a:cubicBezTo>
                    <a:pt x="423" y="7406"/>
                    <a:pt x="2297" y="8423"/>
                    <a:pt x="4454" y="8423"/>
                  </a:cubicBezTo>
                  <a:cubicBezTo>
                    <a:pt x="4790" y="8423"/>
                    <a:pt x="5134" y="8399"/>
                    <a:pt x="5479" y="8349"/>
                  </a:cubicBezTo>
                  <a:cubicBezTo>
                    <a:pt x="8241" y="7961"/>
                    <a:pt x="9975" y="5587"/>
                    <a:pt x="9679" y="3465"/>
                  </a:cubicBezTo>
                  <a:cubicBezTo>
                    <a:pt x="9610" y="3077"/>
                    <a:pt x="9633" y="2506"/>
                    <a:pt x="9359" y="2186"/>
                  </a:cubicBezTo>
                  <a:cubicBezTo>
                    <a:pt x="9199" y="2460"/>
                    <a:pt x="8994" y="2552"/>
                    <a:pt x="8766" y="2734"/>
                  </a:cubicBezTo>
                  <a:cubicBezTo>
                    <a:pt x="8925" y="2438"/>
                    <a:pt x="8902" y="2118"/>
                    <a:pt x="8925" y="1821"/>
                  </a:cubicBezTo>
                  <a:cubicBezTo>
                    <a:pt x="8948" y="1525"/>
                    <a:pt x="8948" y="1456"/>
                    <a:pt x="8743" y="1228"/>
                  </a:cubicBezTo>
                  <a:cubicBezTo>
                    <a:pt x="8469" y="931"/>
                    <a:pt x="8126" y="703"/>
                    <a:pt x="7761" y="520"/>
                  </a:cubicBezTo>
                  <a:cubicBezTo>
                    <a:pt x="7011" y="209"/>
                    <a:pt x="6071" y="1"/>
                    <a:pt x="522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8" name="Google Shape;5028;p56"/>
            <p:cNvSpPr/>
            <p:nvPr/>
          </p:nvSpPr>
          <p:spPr>
            <a:xfrm>
              <a:off x="4634275" y="1993825"/>
              <a:ext cx="231125" cy="195200"/>
            </a:xfrm>
            <a:custGeom>
              <a:avLst/>
              <a:gdLst/>
              <a:ahLst/>
              <a:cxnLst/>
              <a:rect l="l" t="t" r="r" b="b"/>
              <a:pathLst>
                <a:path w="9245" h="7808" extrusionOk="0">
                  <a:moveTo>
                    <a:pt x="4976" y="1"/>
                  </a:moveTo>
                  <a:cubicBezTo>
                    <a:pt x="3104" y="1"/>
                    <a:pt x="1370" y="1599"/>
                    <a:pt x="571" y="3242"/>
                  </a:cubicBezTo>
                  <a:cubicBezTo>
                    <a:pt x="0" y="4452"/>
                    <a:pt x="525" y="5730"/>
                    <a:pt x="1415" y="6597"/>
                  </a:cubicBezTo>
                  <a:cubicBezTo>
                    <a:pt x="2442" y="7602"/>
                    <a:pt x="3675" y="7807"/>
                    <a:pt x="5067" y="7807"/>
                  </a:cubicBezTo>
                  <a:cubicBezTo>
                    <a:pt x="7418" y="7807"/>
                    <a:pt x="9244" y="6438"/>
                    <a:pt x="9244" y="4155"/>
                  </a:cubicBezTo>
                  <a:cubicBezTo>
                    <a:pt x="9244" y="1873"/>
                    <a:pt x="7327" y="1"/>
                    <a:pt x="49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9" name="Google Shape;5029;p56"/>
            <p:cNvSpPr/>
            <p:nvPr/>
          </p:nvSpPr>
          <p:spPr>
            <a:xfrm>
              <a:off x="4692475" y="1998450"/>
              <a:ext cx="169500" cy="164850"/>
            </a:xfrm>
            <a:custGeom>
              <a:avLst/>
              <a:gdLst/>
              <a:ahLst/>
              <a:cxnLst/>
              <a:rect l="l" t="t" r="r" b="b"/>
              <a:pathLst>
                <a:path w="6780" h="6594" extrusionOk="0">
                  <a:moveTo>
                    <a:pt x="3329" y="0"/>
                  </a:moveTo>
                  <a:cubicBezTo>
                    <a:pt x="1705" y="0"/>
                    <a:pt x="330" y="1243"/>
                    <a:pt x="160" y="2920"/>
                  </a:cubicBezTo>
                  <a:cubicBezTo>
                    <a:pt x="0" y="4746"/>
                    <a:pt x="1301" y="6367"/>
                    <a:pt x="3082" y="6572"/>
                  </a:cubicBezTo>
                  <a:cubicBezTo>
                    <a:pt x="3206" y="6587"/>
                    <a:pt x="3329" y="6594"/>
                    <a:pt x="3451" y="6594"/>
                  </a:cubicBezTo>
                  <a:cubicBezTo>
                    <a:pt x="5075" y="6594"/>
                    <a:pt x="6450" y="5351"/>
                    <a:pt x="6620" y="3673"/>
                  </a:cubicBezTo>
                  <a:cubicBezTo>
                    <a:pt x="6779" y="1870"/>
                    <a:pt x="5478" y="227"/>
                    <a:pt x="3698" y="21"/>
                  </a:cubicBezTo>
                  <a:cubicBezTo>
                    <a:pt x="3574" y="7"/>
                    <a:pt x="3450" y="0"/>
                    <a:pt x="33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0" name="Google Shape;5030;p56"/>
            <p:cNvSpPr/>
            <p:nvPr/>
          </p:nvSpPr>
          <p:spPr>
            <a:xfrm>
              <a:off x="4736975" y="2028925"/>
              <a:ext cx="94750" cy="92475"/>
            </a:xfrm>
            <a:custGeom>
              <a:avLst/>
              <a:gdLst/>
              <a:ahLst/>
              <a:cxnLst/>
              <a:rect l="l" t="t" r="r" b="b"/>
              <a:pathLst>
                <a:path w="3790" h="3699" extrusionOk="0">
                  <a:moveTo>
                    <a:pt x="1871" y="0"/>
                  </a:moveTo>
                  <a:cubicBezTo>
                    <a:pt x="954" y="0"/>
                    <a:pt x="177" y="698"/>
                    <a:pt x="92" y="1633"/>
                  </a:cubicBezTo>
                  <a:cubicBezTo>
                    <a:pt x="1" y="2660"/>
                    <a:pt x="731" y="3573"/>
                    <a:pt x="1735" y="3687"/>
                  </a:cubicBezTo>
                  <a:cubicBezTo>
                    <a:pt x="1803" y="3695"/>
                    <a:pt x="1871" y="3699"/>
                    <a:pt x="1937" y="3699"/>
                  </a:cubicBezTo>
                  <a:cubicBezTo>
                    <a:pt x="2836" y="3699"/>
                    <a:pt x="3613" y="3000"/>
                    <a:pt x="3698" y="2044"/>
                  </a:cubicBezTo>
                  <a:cubicBezTo>
                    <a:pt x="3790" y="1039"/>
                    <a:pt x="3059" y="126"/>
                    <a:pt x="2078" y="12"/>
                  </a:cubicBezTo>
                  <a:cubicBezTo>
                    <a:pt x="2008" y="4"/>
                    <a:pt x="1939" y="0"/>
                    <a:pt x="187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1" name="Google Shape;5031;p56"/>
            <p:cNvSpPr/>
            <p:nvPr/>
          </p:nvSpPr>
          <p:spPr>
            <a:xfrm>
              <a:off x="4692475" y="2018950"/>
              <a:ext cx="156950" cy="144350"/>
            </a:xfrm>
            <a:custGeom>
              <a:avLst/>
              <a:gdLst/>
              <a:ahLst/>
              <a:cxnLst/>
              <a:rect l="l" t="t" r="r" b="b"/>
              <a:pathLst>
                <a:path w="6278" h="5774" extrusionOk="0">
                  <a:moveTo>
                    <a:pt x="1233" y="0"/>
                  </a:moveTo>
                  <a:lnTo>
                    <a:pt x="1233" y="0"/>
                  </a:lnTo>
                  <a:cubicBezTo>
                    <a:pt x="639" y="525"/>
                    <a:pt x="251" y="1256"/>
                    <a:pt x="160" y="2100"/>
                  </a:cubicBezTo>
                  <a:cubicBezTo>
                    <a:pt x="0" y="3926"/>
                    <a:pt x="1301" y="5547"/>
                    <a:pt x="3082" y="5752"/>
                  </a:cubicBezTo>
                  <a:cubicBezTo>
                    <a:pt x="3205" y="5767"/>
                    <a:pt x="3327" y="5774"/>
                    <a:pt x="3447" y="5774"/>
                  </a:cubicBezTo>
                  <a:cubicBezTo>
                    <a:pt x="4671" y="5774"/>
                    <a:pt x="5758" y="5054"/>
                    <a:pt x="6277" y="3995"/>
                  </a:cubicBezTo>
                  <a:lnTo>
                    <a:pt x="6277" y="3995"/>
                  </a:lnTo>
                  <a:cubicBezTo>
                    <a:pt x="5725" y="4488"/>
                    <a:pt x="5002" y="4794"/>
                    <a:pt x="4196" y="4794"/>
                  </a:cubicBezTo>
                  <a:cubicBezTo>
                    <a:pt x="4070" y="4794"/>
                    <a:pt x="3942" y="4786"/>
                    <a:pt x="3812" y="4771"/>
                  </a:cubicBezTo>
                  <a:cubicBezTo>
                    <a:pt x="2055" y="4565"/>
                    <a:pt x="731" y="2945"/>
                    <a:pt x="913" y="1142"/>
                  </a:cubicBezTo>
                  <a:cubicBezTo>
                    <a:pt x="936" y="731"/>
                    <a:pt x="1050" y="343"/>
                    <a:pt x="12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2" name="Google Shape;5032;p56"/>
            <p:cNvSpPr/>
            <p:nvPr/>
          </p:nvSpPr>
          <p:spPr>
            <a:xfrm>
              <a:off x="4693034" y="2042162"/>
              <a:ext cx="41098" cy="39741"/>
            </a:xfrm>
            <a:custGeom>
              <a:avLst/>
              <a:gdLst/>
              <a:ahLst/>
              <a:cxnLst/>
              <a:rect l="l" t="t" r="r" b="b"/>
              <a:pathLst>
                <a:path w="2877" h="2783" extrusionOk="0">
                  <a:moveTo>
                    <a:pt x="1412" y="1"/>
                  </a:moveTo>
                  <a:cubicBezTo>
                    <a:pt x="726" y="1"/>
                    <a:pt x="133" y="524"/>
                    <a:pt x="69" y="1243"/>
                  </a:cubicBezTo>
                  <a:cubicBezTo>
                    <a:pt x="1" y="1996"/>
                    <a:pt x="572" y="2681"/>
                    <a:pt x="1302" y="2773"/>
                  </a:cubicBezTo>
                  <a:cubicBezTo>
                    <a:pt x="1357" y="2779"/>
                    <a:pt x="1412" y="2782"/>
                    <a:pt x="1466" y="2782"/>
                  </a:cubicBezTo>
                  <a:cubicBezTo>
                    <a:pt x="2152" y="2782"/>
                    <a:pt x="2745" y="2259"/>
                    <a:pt x="2808" y="1540"/>
                  </a:cubicBezTo>
                  <a:cubicBezTo>
                    <a:pt x="2877" y="787"/>
                    <a:pt x="2329" y="102"/>
                    <a:pt x="1576" y="11"/>
                  </a:cubicBezTo>
                  <a:cubicBezTo>
                    <a:pt x="1521" y="4"/>
                    <a:pt x="1466" y="1"/>
                    <a:pt x="14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3" name="Google Shape;5033;p56"/>
            <p:cNvSpPr/>
            <p:nvPr/>
          </p:nvSpPr>
          <p:spPr>
            <a:xfrm>
              <a:off x="4283325" y="1482450"/>
              <a:ext cx="1035725" cy="948525"/>
            </a:xfrm>
            <a:custGeom>
              <a:avLst/>
              <a:gdLst/>
              <a:ahLst/>
              <a:cxnLst/>
              <a:rect l="l" t="t" r="r" b="b"/>
              <a:pathLst>
                <a:path w="41429" h="37941" extrusionOk="0">
                  <a:moveTo>
                    <a:pt x="17178" y="1"/>
                  </a:moveTo>
                  <a:cubicBezTo>
                    <a:pt x="14818" y="1"/>
                    <a:pt x="12118" y="365"/>
                    <a:pt x="9131" y="1351"/>
                  </a:cubicBezTo>
                  <a:cubicBezTo>
                    <a:pt x="2899" y="3406"/>
                    <a:pt x="868" y="7788"/>
                    <a:pt x="1" y="12285"/>
                  </a:cubicBezTo>
                  <a:cubicBezTo>
                    <a:pt x="2169" y="12558"/>
                    <a:pt x="4315" y="12741"/>
                    <a:pt x="4315" y="12741"/>
                  </a:cubicBezTo>
                  <a:lnTo>
                    <a:pt x="6460" y="8473"/>
                  </a:lnTo>
                  <a:lnTo>
                    <a:pt x="6072" y="12924"/>
                  </a:lnTo>
                  <a:lnTo>
                    <a:pt x="21479" y="16233"/>
                  </a:lnTo>
                  <a:lnTo>
                    <a:pt x="22757" y="12262"/>
                  </a:lnTo>
                  <a:lnTo>
                    <a:pt x="22552" y="16233"/>
                  </a:lnTo>
                  <a:lnTo>
                    <a:pt x="26524" y="16530"/>
                  </a:lnTo>
                  <a:cubicBezTo>
                    <a:pt x="27208" y="26322"/>
                    <a:pt x="20292" y="35498"/>
                    <a:pt x="18284" y="37940"/>
                  </a:cubicBezTo>
                  <a:cubicBezTo>
                    <a:pt x="23419" y="36525"/>
                    <a:pt x="27528" y="33580"/>
                    <a:pt x="28920" y="30727"/>
                  </a:cubicBezTo>
                  <a:cubicBezTo>
                    <a:pt x="28920" y="30727"/>
                    <a:pt x="29619" y="33208"/>
                    <a:pt x="32297" y="33208"/>
                  </a:cubicBezTo>
                  <a:cubicBezTo>
                    <a:pt x="32939" y="33208"/>
                    <a:pt x="33694" y="33066"/>
                    <a:pt x="34581" y="32713"/>
                  </a:cubicBezTo>
                  <a:cubicBezTo>
                    <a:pt x="38165" y="31298"/>
                    <a:pt x="41429" y="25569"/>
                    <a:pt x="38918" y="23058"/>
                  </a:cubicBezTo>
                  <a:cubicBezTo>
                    <a:pt x="37843" y="21983"/>
                    <a:pt x="36765" y="21633"/>
                    <a:pt x="35817" y="21633"/>
                  </a:cubicBezTo>
                  <a:cubicBezTo>
                    <a:pt x="34048" y="21633"/>
                    <a:pt x="32732" y="22853"/>
                    <a:pt x="32732" y="22853"/>
                  </a:cubicBezTo>
                  <a:cubicBezTo>
                    <a:pt x="32732" y="22853"/>
                    <a:pt x="39374" y="10664"/>
                    <a:pt x="27847" y="2949"/>
                  </a:cubicBezTo>
                  <a:cubicBezTo>
                    <a:pt x="27847" y="2949"/>
                    <a:pt x="23887" y="1"/>
                    <a:pt x="171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4" name="Google Shape;5034;p56"/>
            <p:cNvSpPr/>
            <p:nvPr/>
          </p:nvSpPr>
          <p:spPr>
            <a:xfrm>
              <a:off x="4196025" y="1390900"/>
              <a:ext cx="1184075" cy="1064600"/>
            </a:xfrm>
            <a:custGeom>
              <a:avLst/>
              <a:gdLst/>
              <a:ahLst/>
              <a:cxnLst/>
              <a:rect l="l" t="t" r="r" b="b"/>
              <a:pathLst>
                <a:path w="47363" h="42584" extrusionOk="0">
                  <a:moveTo>
                    <a:pt x="25212" y="0"/>
                  </a:moveTo>
                  <a:cubicBezTo>
                    <a:pt x="20016" y="0"/>
                    <a:pt x="16001" y="2000"/>
                    <a:pt x="16001" y="2000"/>
                  </a:cubicBezTo>
                  <a:cubicBezTo>
                    <a:pt x="16001" y="2000"/>
                    <a:pt x="12052" y="2046"/>
                    <a:pt x="7008" y="3415"/>
                  </a:cubicBezTo>
                  <a:cubicBezTo>
                    <a:pt x="1301" y="4945"/>
                    <a:pt x="0" y="13344"/>
                    <a:pt x="480" y="14121"/>
                  </a:cubicBezTo>
                  <a:cubicBezTo>
                    <a:pt x="959" y="14897"/>
                    <a:pt x="9108" y="15581"/>
                    <a:pt x="9108" y="15581"/>
                  </a:cubicBezTo>
                  <a:lnTo>
                    <a:pt x="11230" y="11313"/>
                  </a:lnTo>
                  <a:lnTo>
                    <a:pt x="10842" y="15764"/>
                  </a:lnTo>
                  <a:lnTo>
                    <a:pt x="26272" y="19074"/>
                  </a:lnTo>
                  <a:lnTo>
                    <a:pt x="27528" y="15079"/>
                  </a:lnTo>
                  <a:lnTo>
                    <a:pt x="27345" y="19074"/>
                  </a:lnTo>
                  <a:lnTo>
                    <a:pt x="31317" y="19347"/>
                  </a:lnTo>
                  <a:cubicBezTo>
                    <a:pt x="32093" y="30806"/>
                    <a:pt x="22529" y="41420"/>
                    <a:pt x="22529" y="41420"/>
                  </a:cubicBezTo>
                  <a:cubicBezTo>
                    <a:pt x="24789" y="42127"/>
                    <a:pt x="27162" y="42447"/>
                    <a:pt x="29468" y="42561"/>
                  </a:cubicBezTo>
                  <a:cubicBezTo>
                    <a:pt x="30540" y="40689"/>
                    <a:pt x="32480" y="37197"/>
                    <a:pt x="32481" y="37197"/>
                  </a:cubicBezTo>
                  <a:lnTo>
                    <a:pt x="32481" y="37197"/>
                  </a:lnTo>
                  <a:lnTo>
                    <a:pt x="31088" y="42584"/>
                  </a:lnTo>
                  <a:cubicBezTo>
                    <a:pt x="31522" y="42584"/>
                    <a:pt x="31956" y="42561"/>
                    <a:pt x="32389" y="42561"/>
                  </a:cubicBezTo>
                  <a:lnTo>
                    <a:pt x="33576" y="40438"/>
                  </a:lnTo>
                  <a:lnTo>
                    <a:pt x="32914" y="42538"/>
                  </a:lnTo>
                  <a:cubicBezTo>
                    <a:pt x="35882" y="42378"/>
                    <a:pt x="38575" y="41922"/>
                    <a:pt x="40538" y="41488"/>
                  </a:cubicBezTo>
                  <a:lnTo>
                    <a:pt x="42775" y="36763"/>
                  </a:lnTo>
                  <a:lnTo>
                    <a:pt x="42433" y="41031"/>
                  </a:lnTo>
                  <a:cubicBezTo>
                    <a:pt x="43300" y="40803"/>
                    <a:pt x="43802" y="40643"/>
                    <a:pt x="43802" y="40643"/>
                  </a:cubicBezTo>
                  <a:cubicBezTo>
                    <a:pt x="47363" y="33202"/>
                    <a:pt x="45697" y="20580"/>
                    <a:pt x="45103" y="16357"/>
                  </a:cubicBezTo>
                  <a:cubicBezTo>
                    <a:pt x="44030" y="8871"/>
                    <a:pt x="39853" y="7912"/>
                    <a:pt x="39853" y="7912"/>
                  </a:cubicBezTo>
                  <a:cubicBezTo>
                    <a:pt x="39853" y="7912"/>
                    <a:pt x="42181" y="7615"/>
                    <a:pt x="42181" y="6931"/>
                  </a:cubicBezTo>
                  <a:cubicBezTo>
                    <a:pt x="42181" y="6269"/>
                    <a:pt x="39077" y="6269"/>
                    <a:pt x="39077" y="6269"/>
                  </a:cubicBezTo>
                  <a:cubicBezTo>
                    <a:pt x="39077" y="6269"/>
                    <a:pt x="40059" y="4214"/>
                    <a:pt x="39374" y="3644"/>
                  </a:cubicBezTo>
                  <a:cubicBezTo>
                    <a:pt x="39304" y="3583"/>
                    <a:pt x="39238" y="3556"/>
                    <a:pt x="39175" y="3556"/>
                  </a:cubicBezTo>
                  <a:cubicBezTo>
                    <a:pt x="38614" y="3556"/>
                    <a:pt x="38301" y="5675"/>
                    <a:pt x="38301" y="5675"/>
                  </a:cubicBezTo>
                  <a:cubicBezTo>
                    <a:pt x="34128" y="1241"/>
                    <a:pt x="29304" y="0"/>
                    <a:pt x="2521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5" name="Google Shape;5035;p56"/>
            <p:cNvSpPr/>
            <p:nvPr/>
          </p:nvSpPr>
          <p:spPr>
            <a:xfrm>
              <a:off x="4202300" y="1390900"/>
              <a:ext cx="1177800" cy="1064600"/>
            </a:xfrm>
            <a:custGeom>
              <a:avLst/>
              <a:gdLst/>
              <a:ahLst/>
              <a:cxnLst/>
              <a:rect l="l" t="t" r="r" b="b"/>
              <a:pathLst>
                <a:path w="47112" h="42584" extrusionOk="0">
                  <a:moveTo>
                    <a:pt x="24961" y="0"/>
                  </a:moveTo>
                  <a:cubicBezTo>
                    <a:pt x="19765" y="0"/>
                    <a:pt x="15750" y="2000"/>
                    <a:pt x="15750" y="2000"/>
                  </a:cubicBezTo>
                  <a:cubicBezTo>
                    <a:pt x="15750" y="2000"/>
                    <a:pt x="15522" y="2000"/>
                    <a:pt x="15156" y="2023"/>
                  </a:cubicBezTo>
                  <a:cubicBezTo>
                    <a:pt x="15271" y="2046"/>
                    <a:pt x="15385" y="2092"/>
                    <a:pt x="15544" y="2114"/>
                  </a:cubicBezTo>
                  <a:cubicBezTo>
                    <a:pt x="18443" y="2525"/>
                    <a:pt x="17051" y="5059"/>
                    <a:pt x="17051" y="5059"/>
                  </a:cubicBezTo>
                  <a:cubicBezTo>
                    <a:pt x="17958" y="4443"/>
                    <a:pt x="18901" y="4216"/>
                    <a:pt x="19803" y="4216"/>
                  </a:cubicBezTo>
                  <a:cubicBezTo>
                    <a:pt x="22078" y="4216"/>
                    <a:pt x="24096" y="5661"/>
                    <a:pt x="24652" y="5972"/>
                  </a:cubicBezTo>
                  <a:cubicBezTo>
                    <a:pt x="25610" y="6520"/>
                    <a:pt x="24287" y="8620"/>
                    <a:pt x="24287" y="8620"/>
                  </a:cubicBezTo>
                  <a:cubicBezTo>
                    <a:pt x="24772" y="8548"/>
                    <a:pt x="25262" y="8512"/>
                    <a:pt x="25748" y="8512"/>
                  </a:cubicBezTo>
                  <a:cubicBezTo>
                    <a:pt x="27727" y="8512"/>
                    <a:pt x="29632" y="9104"/>
                    <a:pt x="30860" y="10240"/>
                  </a:cubicBezTo>
                  <a:cubicBezTo>
                    <a:pt x="32412" y="11701"/>
                    <a:pt x="31636" y="17179"/>
                    <a:pt x="29399" y="17293"/>
                  </a:cubicBezTo>
                  <a:cubicBezTo>
                    <a:pt x="29372" y="17295"/>
                    <a:pt x="29345" y="17296"/>
                    <a:pt x="29319" y="17296"/>
                  </a:cubicBezTo>
                  <a:cubicBezTo>
                    <a:pt x="27218" y="17296"/>
                    <a:pt x="28509" y="11930"/>
                    <a:pt x="28509" y="11929"/>
                  </a:cubicBezTo>
                  <a:lnTo>
                    <a:pt x="28509" y="11929"/>
                  </a:lnTo>
                  <a:cubicBezTo>
                    <a:pt x="28509" y="11930"/>
                    <a:pt x="27413" y="14532"/>
                    <a:pt x="26386" y="16335"/>
                  </a:cubicBezTo>
                  <a:cubicBezTo>
                    <a:pt x="26076" y="16879"/>
                    <a:pt x="25201" y="17101"/>
                    <a:pt x="24035" y="17101"/>
                  </a:cubicBezTo>
                  <a:cubicBezTo>
                    <a:pt x="21338" y="17101"/>
                    <a:pt x="17090" y="15914"/>
                    <a:pt x="14700" y="14782"/>
                  </a:cubicBezTo>
                  <a:cubicBezTo>
                    <a:pt x="11253" y="13139"/>
                    <a:pt x="11550" y="9761"/>
                    <a:pt x="11618" y="9601"/>
                  </a:cubicBezTo>
                  <a:cubicBezTo>
                    <a:pt x="11620" y="9597"/>
                    <a:pt x="11620" y="9596"/>
                    <a:pt x="11619" y="9596"/>
                  </a:cubicBezTo>
                  <a:lnTo>
                    <a:pt x="11619" y="9596"/>
                  </a:lnTo>
                  <a:cubicBezTo>
                    <a:pt x="11585" y="9596"/>
                    <a:pt x="9355" y="13312"/>
                    <a:pt x="6802" y="13312"/>
                  </a:cubicBezTo>
                  <a:cubicBezTo>
                    <a:pt x="6621" y="13312"/>
                    <a:pt x="6438" y="13293"/>
                    <a:pt x="6255" y="13253"/>
                  </a:cubicBezTo>
                  <a:cubicBezTo>
                    <a:pt x="3424" y="12660"/>
                    <a:pt x="6072" y="7844"/>
                    <a:pt x="6072" y="7844"/>
                  </a:cubicBezTo>
                  <a:lnTo>
                    <a:pt x="6072" y="7844"/>
                  </a:lnTo>
                  <a:cubicBezTo>
                    <a:pt x="6072" y="7844"/>
                    <a:pt x="3470" y="10742"/>
                    <a:pt x="1735" y="10788"/>
                  </a:cubicBezTo>
                  <a:cubicBezTo>
                    <a:pt x="1725" y="10788"/>
                    <a:pt x="1715" y="10789"/>
                    <a:pt x="1705" y="10789"/>
                  </a:cubicBezTo>
                  <a:cubicBezTo>
                    <a:pt x="1181" y="10789"/>
                    <a:pt x="1005" y="10203"/>
                    <a:pt x="1028" y="9419"/>
                  </a:cubicBezTo>
                  <a:lnTo>
                    <a:pt x="1028" y="9419"/>
                  </a:lnTo>
                  <a:cubicBezTo>
                    <a:pt x="160" y="11678"/>
                    <a:pt x="0" y="13755"/>
                    <a:pt x="229" y="14121"/>
                  </a:cubicBezTo>
                  <a:cubicBezTo>
                    <a:pt x="708" y="14897"/>
                    <a:pt x="8857" y="15581"/>
                    <a:pt x="8857" y="15581"/>
                  </a:cubicBezTo>
                  <a:lnTo>
                    <a:pt x="10979" y="11313"/>
                  </a:lnTo>
                  <a:lnTo>
                    <a:pt x="10591" y="15764"/>
                  </a:lnTo>
                  <a:lnTo>
                    <a:pt x="26021" y="19074"/>
                  </a:lnTo>
                  <a:lnTo>
                    <a:pt x="27277" y="15079"/>
                  </a:lnTo>
                  <a:lnTo>
                    <a:pt x="27094" y="19074"/>
                  </a:lnTo>
                  <a:lnTo>
                    <a:pt x="31066" y="19347"/>
                  </a:lnTo>
                  <a:cubicBezTo>
                    <a:pt x="31317" y="22954"/>
                    <a:pt x="30541" y="26469"/>
                    <a:pt x="29354" y="29596"/>
                  </a:cubicBezTo>
                  <a:cubicBezTo>
                    <a:pt x="29411" y="29607"/>
                    <a:pt x="29462" y="29613"/>
                    <a:pt x="29502" y="29613"/>
                  </a:cubicBezTo>
                  <a:cubicBezTo>
                    <a:pt x="29542" y="29613"/>
                    <a:pt x="29571" y="29607"/>
                    <a:pt x="29582" y="29596"/>
                  </a:cubicBezTo>
                  <a:cubicBezTo>
                    <a:pt x="30381" y="29003"/>
                    <a:pt x="31933" y="23707"/>
                    <a:pt x="32481" y="21105"/>
                  </a:cubicBezTo>
                  <a:cubicBezTo>
                    <a:pt x="32996" y="18657"/>
                    <a:pt x="33512" y="14411"/>
                    <a:pt x="34464" y="14411"/>
                  </a:cubicBezTo>
                  <a:cubicBezTo>
                    <a:pt x="34524" y="14411"/>
                    <a:pt x="34586" y="14428"/>
                    <a:pt x="34649" y="14463"/>
                  </a:cubicBezTo>
                  <a:cubicBezTo>
                    <a:pt x="35745" y="15079"/>
                    <a:pt x="36521" y="25624"/>
                    <a:pt x="36521" y="25624"/>
                  </a:cubicBezTo>
                  <a:cubicBezTo>
                    <a:pt x="36521" y="25624"/>
                    <a:pt x="37434" y="22977"/>
                    <a:pt x="37913" y="20922"/>
                  </a:cubicBezTo>
                  <a:cubicBezTo>
                    <a:pt x="38254" y="19461"/>
                    <a:pt x="39150" y="17826"/>
                    <a:pt x="39827" y="17826"/>
                  </a:cubicBezTo>
                  <a:cubicBezTo>
                    <a:pt x="40102" y="17826"/>
                    <a:pt x="40341" y="18095"/>
                    <a:pt x="40492" y="18754"/>
                  </a:cubicBezTo>
                  <a:cubicBezTo>
                    <a:pt x="41040" y="21037"/>
                    <a:pt x="39351" y="31787"/>
                    <a:pt x="39351" y="31787"/>
                  </a:cubicBezTo>
                  <a:cubicBezTo>
                    <a:pt x="39351" y="31787"/>
                    <a:pt x="37177" y="37997"/>
                    <a:pt x="35360" y="37997"/>
                  </a:cubicBezTo>
                  <a:cubicBezTo>
                    <a:pt x="35344" y="37997"/>
                    <a:pt x="35327" y="37997"/>
                    <a:pt x="35311" y="37996"/>
                  </a:cubicBezTo>
                  <a:cubicBezTo>
                    <a:pt x="33574" y="37864"/>
                    <a:pt x="35925" y="25042"/>
                    <a:pt x="35590" y="25042"/>
                  </a:cubicBezTo>
                  <a:cubicBezTo>
                    <a:pt x="35577" y="25042"/>
                    <a:pt x="35560" y="25061"/>
                    <a:pt x="35539" y="25099"/>
                  </a:cubicBezTo>
                  <a:cubicBezTo>
                    <a:pt x="34992" y="26149"/>
                    <a:pt x="32960" y="36603"/>
                    <a:pt x="31750" y="37197"/>
                  </a:cubicBezTo>
                  <a:cubicBezTo>
                    <a:pt x="31687" y="37230"/>
                    <a:pt x="31632" y="37245"/>
                    <a:pt x="31582" y="37245"/>
                  </a:cubicBezTo>
                  <a:cubicBezTo>
                    <a:pt x="30700" y="37245"/>
                    <a:pt x="31887" y="32313"/>
                    <a:pt x="31887" y="32312"/>
                  </a:cubicBezTo>
                  <a:lnTo>
                    <a:pt x="31887" y="32312"/>
                  </a:lnTo>
                  <a:cubicBezTo>
                    <a:pt x="31887" y="32313"/>
                    <a:pt x="27528" y="39434"/>
                    <a:pt x="25496" y="39502"/>
                  </a:cubicBezTo>
                  <a:cubicBezTo>
                    <a:pt x="24880" y="39502"/>
                    <a:pt x="24743" y="38886"/>
                    <a:pt x="24880" y="38019"/>
                  </a:cubicBezTo>
                  <a:lnTo>
                    <a:pt x="24880" y="38019"/>
                  </a:lnTo>
                  <a:cubicBezTo>
                    <a:pt x="23419" y="40141"/>
                    <a:pt x="22278" y="41420"/>
                    <a:pt x="22278" y="41420"/>
                  </a:cubicBezTo>
                  <a:cubicBezTo>
                    <a:pt x="24538" y="42127"/>
                    <a:pt x="26911" y="42447"/>
                    <a:pt x="29217" y="42561"/>
                  </a:cubicBezTo>
                  <a:cubicBezTo>
                    <a:pt x="30289" y="40689"/>
                    <a:pt x="32229" y="37197"/>
                    <a:pt x="32230" y="37197"/>
                  </a:cubicBezTo>
                  <a:lnTo>
                    <a:pt x="32230" y="37197"/>
                  </a:lnTo>
                  <a:lnTo>
                    <a:pt x="30837" y="42584"/>
                  </a:lnTo>
                  <a:cubicBezTo>
                    <a:pt x="31271" y="42584"/>
                    <a:pt x="31705" y="42561"/>
                    <a:pt x="32138" y="42561"/>
                  </a:cubicBezTo>
                  <a:lnTo>
                    <a:pt x="33325" y="40438"/>
                  </a:lnTo>
                  <a:lnTo>
                    <a:pt x="32663" y="42538"/>
                  </a:lnTo>
                  <a:cubicBezTo>
                    <a:pt x="35631" y="42378"/>
                    <a:pt x="38324" y="41922"/>
                    <a:pt x="40287" y="41488"/>
                  </a:cubicBezTo>
                  <a:lnTo>
                    <a:pt x="42524" y="36763"/>
                  </a:lnTo>
                  <a:lnTo>
                    <a:pt x="42182" y="41031"/>
                  </a:lnTo>
                  <a:cubicBezTo>
                    <a:pt x="43049" y="40803"/>
                    <a:pt x="43551" y="40643"/>
                    <a:pt x="43551" y="40643"/>
                  </a:cubicBezTo>
                  <a:cubicBezTo>
                    <a:pt x="47112" y="33202"/>
                    <a:pt x="45446" y="20580"/>
                    <a:pt x="44852" y="16357"/>
                  </a:cubicBezTo>
                  <a:cubicBezTo>
                    <a:pt x="43779" y="8871"/>
                    <a:pt x="39602" y="7912"/>
                    <a:pt x="39602" y="7912"/>
                  </a:cubicBezTo>
                  <a:cubicBezTo>
                    <a:pt x="39602" y="7912"/>
                    <a:pt x="41930" y="7615"/>
                    <a:pt x="41930" y="6931"/>
                  </a:cubicBezTo>
                  <a:cubicBezTo>
                    <a:pt x="41930" y="6269"/>
                    <a:pt x="38826" y="6269"/>
                    <a:pt x="38826" y="6269"/>
                  </a:cubicBezTo>
                  <a:cubicBezTo>
                    <a:pt x="38826" y="6269"/>
                    <a:pt x="39808" y="4214"/>
                    <a:pt x="39123" y="3644"/>
                  </a:cubicBezTo>
                  <a:cubicBezTo>
                    <a:pt x="39053" y="3583"/>
                    <a:pt x="38987" y="3556"/>
                    <a:pt x="38924" y="3556"/>
                  </a:cubicBezTo>
                  <a:cubicBezTo>
                    <a:pt x="38363" y="3556"/>
                    <a:pt x="38050" y="5675"/>
                    <a:pt x="38050" y="5675"/>
                  </a:cubicBezTo>
                  <a:cubicBezTo>
                    <a:pt x="33877" y="1241"/>
                    <a:pt x="29053" y="0"/>
                    <a:pt x="249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6" name="Google Shape;5036;p56"/>
            <p:cNvSpPr/>
            <p:nvPr/>
          </p:nvSpPr>
          <p:spPr>
            <a:xfrm>
              <a:off x="4238825" y="1590375"/>
              <a:ext cx="58800" cy="165525"/>
            </a:xfrm>
            <a:custGeom>
              <a:avLst/>
              <a:gdLst/>
              <a:ahLst/>
              <a:cxnLst/>
              <a:rect l="l" t="t" r="r" b="b"/>
              <a:pathLst>
                <a:path w="2352" h="6621" extrusionOk="0">
                  <a:moveTo>
                    <a:pt x="2280" y="1"/>
                  </a:moveTo>
                  <a:cubicBezTo>
                    <a:pt x="2220" y="1"/>
                    <a:pt x="1682" y="698"/>
                    <a:pt x="1233" y="1440"/>
                  </a:cubicBezTo>
                  <a:cubicBezTo>
                    <a:pt x="1005" y="1828"/>
                    <a:pt x="776" y="2238"/>
                    <a:pt x="639" y="2535"/>
                  </a:cubicBezTo>
                  <a:cubicBezTo>
                    <a:pt x="502" y="2855"/>
                    <a:pt x="411" y="3060"/>
                    <a:pt x="411" y="3060"/>
                  </a:cubicBezTo>
                  <a:cubicBezTo>
                    <a:pt x="411" y="3060"/>
                    <a:pt x="343" y="3266"/>
                    <a:pt x="228" y="3608"/>
                  </a:cubicBezTo>
                  <a:cubicBezTo>
                    <a:pt x="160" y="3927"/>
                    <a:pt x="69" y="4384"/>
                    <a:pt x="23" y="4840"/>
                  </a:cubicBezTo>
                  <a:cubicBezTo>
                    <a:pt x="0" y="5297"/>
                    <a:pt x="23" y="5753"/>
                    <a:pt x="92" y="6073"/>
                  </a:cubicBezTo>
                  <a:cubicBezTo>
                    <a:pt x="183" y="6415"/>
                    <a:pt x="274" y="6621"/>
                    <a:pt x="297" y="6621"/>
                  </a:cubicBezTo>
                  <a:cubicBezTo>
                    <a:pt x="343" y="6598"/>
                    <a:pt x="297" y="6393"/>
                    <a:pt x="274" y="6050"/>
                  </a:cubicBezTo>
                  <a:cubicBezTo>
                    <a:pt x="251" y="5731"/>
                    <a:pt x="274" y="5297"/>
                    <a:pt x="343" y="4863"/>
                  </a:cubicBezTo>
                  <a:cubicBezTo>
                    <a:pt x="411" y="4452"/>
                    <a:pt x="525" y="4019"/>
                    <a:pt x="639" y="3722"/>
                  </a:cubicBezTo>
                  <a:cubicBezTo>
                    <a:pt x="753" y="3425"/>
                    <a:pt x="822" y="3220"/>
                    <a:pt x="822" y="3220"/>
                  </a:cubicBezTo>
                  <a:cubicBezTo>
                    <a:pt x="822" y="3220"/>
                    <a:pt x="1119" y="2398"/>
                    <a:pt x="1507" y="1599"/>
                  </a:cubicBezTo>
                  <a:cubicBezTo>
                    <a:pt x="1895" y="823"/>
                    <a:pt x="2351" y="47"/>
                    <a:pt x="2283" y="2"/>
                  </a:cubicBezTo>
                  <a:cubicBezTo>
                    <a:pt x="2282" y="1"/>
                    <a:pt x="2281" y="1"/>
                    <a:pt x="22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7" name="Google Shape;5037;p56"/>
            <p:cNvSpPr/>
            <p:nvPr/>
          </p:nvSpPr>
          <p:spPr>
            <a:xfrm>
              <a:off x="4288475" y="1506850"/>
              <a:ext cx="197450" cy="246775"/>
            </a:xfrm>
            <a:custGeom>
              <a:avLst/>
              <a:gdLst/>
              <a:ahLst/>
              <a:cxnLst/>
              <a:rect l="l" t="t" r="r" b="b"/>
              <a:pathLst>
                <a:path w="7898" h="9871" extrusionOk="0">
                  <a:moveTo>
                    <a:pt x="7869" y="1"/>
                  </a:moveTo>
                  <a:cubicBezTo>
                    <a:pt x="7825" y="1"/>
                    <a:pt x="7730" y="17"/>
                    <a:pt x="7601" y="33"/>
                  </a:cubicBezTo>
                  <a:cubicBezTo>
                    <a:pt x="7441" y="78"/>
                    <a:pt x="7167" y="101"/>
                    <a:pt x="6870" y="215"/>
                  </a:cubicBezTo>
                  <a:cubicBezTo>
                    <a:pt x="6254" y="398"/>
                    <a:pt x="5501" y="809"/>
                    <a:pt x="4793" y="1288"/>
                  </a:cubicBezTo>
                  <a:cubicBezTo>
                    <a:pt x="4086" y="1745"/>
                    <a:pt x="3469" y="2338"/>
                    <a:pt x="3013" y="2795"/>
                  </a:cubicBezTo>
                  <a:cubicBezTo>
                    <a:pt x="2579" y="3274"/>
                    <a:pt x="2305" y="3594"/>
                    <a:pt x="2305" y="3594"/>
                  </a:cubicBezTo>
                  <a:cubicBezTo>
                    <a:pt x="2305" y="3594"/>
                    <a:pt x="2260" y="3685"/>
                    <a:pt x="2146" y="3845"/>
                  </a:cubicBezTo>
                  <a:cubicBezTo>
                    <a:pt x="2031" y="3982"/>
                    <a:pt x="1872" y="4210"/>
                    <a:pt x="1712" y="4484"/>
                  </a:cubicBezTo>
                  <a:cubicBezTo>
                    <a:pt x="1370" y="5009"/>
                    <a:pt x="959" y="5762"/>
                    <a:pt x="639" y="6561"/>
                  </a:cubicBezTo>
                  <a:cubicBezTo>
                    <a:pt x="342" y="7360"/>
                    <a:pt x="114" y="8159"/>
                    <a:pt x="46" y="8798"/>
                  </a:cubicBezTo>
                  <a:cubicBezTo>
                    <a:pt x="0" y="9117"/>
                    <a:pt x="23" y="9391"/>
                    <a:pt x="0" y="9574"/>
                  </a:cubicBezTo>
                  <a:cubicBezTo>
                    <a:pt x="0" y="9756"/>
                    <a:pt x="23" y="9871"/>
                    <a:pt x="23" y="9871"/>
                  </a:cubicBezTo>
                  <a:cubicBezTo>
                    <a:pt x="46" y="9871"/>
                    <a:pt x="69" y="9756"/>
                    <a:pt x="91" y="9574"/>
                  </a:cubicBezTo>
                  <a:cubicBezTo>
                    <a:pt x="137" y="9391"/>
                    <a:pt x="137" y="9140"/>
                    <a:pt x="228" y="8843"/>
                  </a:cubicBezTo>
                  <a:cubicBezTo>
                    <a:pt x="342" y="8227"/>
                    <a:pt x="616" y="7428"/>
                    <a:pt x="936" y="6675"/>
                  </a:cubicBezTo>
                  <a:cubicBezTo>
                    <a:pt x="1278" y="5922"/>
                    <a:pt x="1712" y="5214"/>
                    <a:pt x="2054" y="4712"/>
                  </a:cubicBezTo>
                  <a:cubicBezTo>
                    <a:pt x="2214" y="4438"/>
                    <a:pt x="2397" y="4256"/>
                    <a:pt x="2488" y="4096"/>
                  </a:cubicBezTo>
                  <a:cubicBezTo>
                    <a:pt x="2602" y="3959"/>
                    <a:pt x="2671" y="3867"/>
                    <a:pt x="2671" y="3867"/>
                  </a:cubicBezTo>
                  <a:cubicBezTo>
                    <a:pt x="2671" y="3867"/>
                    <a:pt x="2922" y="3548"/>
                    <a:pt x="3333" y="3091"/>
                  </a:cubicBezTo>
                  <a:cubicBezTo>
                    <a:pt x="3743" y="2635"/>
                    <a:pt x="4314" y="2041"/>
                    <a:pt x="4976" y="1539"/>
                  </a:cubicBezTo>
                  <a:cubicBezTo>
                    <a:pt x="5136" y="1402"/>
                    <a:pt x="5318" y="1311"/>
                    <a:pt x="5478" y="1174"/>
                  </a:cubicBezTo>
                  <a:cubicBezTo>
                    <a:pt x="5638" y="1060"/>
                    <a:pt x="5820" y="946"/>
                    <a:pt x="5980" y="855"/>
                  </a:cubicBezTo>
                  <a:cubicBezTo>
                    <a:pt x="6163" y="763"/>
                    <a:pt x="6323" y="672"/>
                    <a:pt x="6482" y="581"/>
                  </a:cubicBezTo>
                  <a:cubicBezTo>
                    <a:pt x="6642" y="512"/>
                    <a:pt x="6779" y="444"/>
                    <a:pt x="6939" y="398"/>
                  </a:cubicBezTo>
                  <a:cubicBezTo>
                    <a:pt x="7213" y="238"/>
                    <a:pt x="7464" y="193"/>
                    <a:pt x="7624" y="124"/>
                  </a:cubicBezTo>
                  <a:cubicBezTo>
                    <a:pt x="7806" y="56"/>
                    <a:pt x="7898" y="10"/>
                    <a:pt x="7898" y="10"/>
                  </a:cubicBezTo>
                  <a:cubicBezTo>
                    <a:pt x="7898" y="3"/>
                    <a:pt x="7888" y="1"/>
                    <a:pt x="78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8" name="Google Shape;5038;p56"/>
            <p:cNvSpPr/>
            <p:nvPr/>
          </p:nvSpPr>
          <p:spPr>
            <a:xfrm>
              <a:off x="4618300" y="1474925"/>
              <a:ext cx="134675" cy="59200"/>
            </a:xfrm>
            <a:custGeom>
              <a:avLst/>
              <a:gdLst/>
              <a:ahLst/>
              <a:cxnLst/>
              <a:rect l="l" t="t" r="r" b="b"/>
              <a:pathLst>
                <a:path w="5387" h="2368" extrusionOk="0">
                  <a:moveTo>
                    <a:pt x="4683" y="0"/>
                  </a:moveTo>
                  <a:cubicBezTo>
                    <a:pt x="4441" y="0"/>
                    <a:pt x="4154" y="26"/>
                    <a:pt x="3880" y="77"/>
                  </a:cubicBezTo>
                  <a:cubicBezTo>
                    <a:pt x="3492" y="169"/>
                    <a:pt x="3127" y="283"/>
                    <a:pt x="2876" y="374"/>
                  </a:cubicBezTo>
                  <a:cubicBezTo>
                    <a:pt x="2602" y="488"/>
                    <a:pt x="2442" y="557"/>
                    <a:pt x="2442" y="557"/>
                  </a:cubicBezTo>
                  <a:cubicBezTo>
                    <a:pt x="2442" y="557"/>
                    <a:pt x="1758" y="922"/>
                    <a:pt x="1164" y="1378"/>
                  </a:cubicBezTo>
                  <a:cubicBezTo>
                    <a:pt x="571" y="1812"/>
                    <a:pt x="0" y="2314"/>
                    <a:pt x="46" y="2360"/>
                  </a:cubicBezTo>
                  <a:cubicBezTo>
                    <a:pt x="49" y="2365"/>
                    <a:pt x="56" y="2367"/>
                    <a:pt x="65" y="2367"/>
                  </a:cubicBezTo>
                  <a:cubicBezTo>
                    <a:pt x="183" y="2367"/>
                    <a:pt x="755" y="1990"/>
                    <a:pt x="1347" y="1652"/>
                  </a:cubicBezTo>
                  <a:cubicBezTo>
                    <a:pt x="1963" y="1264"/>
                    <a:pt x="2625" y="967"/>
                    <a:pt x="2625" y="967"/>
                  </a:cubicBezTo>
                  <a:cubicBezTo>
                    <a:pt x="2625" y="967"/>
                    <a:pt x="2785" y="876"/>
                    <a:pt x="3036" y="762"/>
                  </a:cubicBezTo>
                  <a:cubicBezTo>
                    <a:pt x="3287" y="648"/>
                    <a:pt x="3606" y="511"/>
                    <a:pt x="3949" y="397"/>
                  </a:cubicBezTo>
                  <a:cubicBezTo>
                    <a:pt x="4291" y="283"/>
                    <a:pt x="4656" y="214"/>
                    <a:pt x="4930" y="191"/>
                  </a:cubicBezTo>
                  <a:cubicBezTo>
                    <a:pt x="5181" y="146"/>
                    <a:pt x="5387" y="146"/>
                    <a:pt x="5387" y="100"/>
                  </a:cubicBezTo>
                  <a:cubicBezTo>
                    <a:pt x="5387" y="77"/>
                    <a:pt x="5204" y="32"/>
                    <a:pt x="4907" y="9"/>
                  </a:cubicBezTo>
                  <a:cubicBezTo>
                    <a:pt x="4839" y="3"/>
                    <a:pt x="4763" y="0"/>
                    <a:pt x="46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9" name="Google Shape;5039;p56"/>
            <p:cNvSpPr/>
            <p:nvPr/>
          </p:nvSpPr>
          <p:spPr>
            <a:xfrm>
              <a:off x="4467075" y="1590350"/>
              <a:ext cx="58225" cy="190100"/>
            </a:xfrm>
            <a:custGeom>
              <a:avLst/>
              <a:gdLst/>
              <a:ahLst/>
              <a:cxnLst/>
              <a:rect l="l" t="t" r="r" b="b"/>
              <a:pathLst>
                <a:path w="2329" h="7604" extrusionOk="0">
                  <a:moveTo>
                    <a:pt x="2278" y="1"/>
                  </a:moveTo>
                  <a:cubicBezTo>
                    <a:pt x="2242" y="1"/>
                    <a:pt x="2086" y="179"/>
                    <a:pt x="1849" y="459"/>
                  </a:cubicBezTo>
                  <a:cubicBezTo>
                    <a:pt x="1735" y="619"/>
                    <a:pt x="1552" y="779"/>
                    <a:pt x="1438" y="984"/>
                  </a:cubicBezTo>
                  <a:cubicBezTo>
                    <a:pt x="1301" y="1189"/>
                    <a:pt x="1164" y="1395"/>
                    <a:pt x="1027" y="1623"/>
                  </a:cubicBezTo>
                  <a:cubicBezTo>
                    <a:pt x="891" y="1829"/>
                    <a:pt x="799" y="2080"/>
                    <a:pt x="685" y="2285"/>
                  </a:cubicBezTo>
                  <a:cubicBezTo>
                    <a:pt x="639" y="2399"/>
                    <a:pt x="594" y="2513"/>
                    <a:pt x="548" y="2605"/>
                  </a:cubicBezTo>
                  <a:cubicBezTo>
                    <a:pt x="503" y="2719"/>
                    <a:pt x="480" y="2810"/>
                    <a:pt x="457" y="2901"/>
                  </a:cubicBezTo>
                  <a:cubicBezTo>
                    <a:pt x="320" y="3289"/>
                    <a:pt x="251" y="3540"/>
                    <a:pt x="251" y="3540"/>
                  </a:cubicBezTo>
                  <a:cubicBezTo>
                    <a:pt x="251" y="3540"/>
                    <a:pt x="46" y="4545"/>
                    <a:pt x="23" y="5572"/>
                  </a:cubicBezTo>
                  <a:cubicBezTo>
                    <a:pt x="0" y="6599"/>
                    <a:pt x="69" y="7603"/>
                    <a:pt x="114" y="7603"/>
                  </a:cubicBezTo>
                  <a:cubicBezTo>
                    <a:pt x="183" y="7603"/>
                    <a:pt x="229" y="6599"/>
                    <a:pt x="343" y="5595"/>
                  </a:cubicBezTo>
                  <a:cubicBezTo>
                    <a:pt x="457" y="4590"/>
                    <a:pt x="685" y="3632"/>
                    <a:pt x="685" y="3632"/>
                  </a:cubicBezTo>
                  <a:cubicBezTo>
                    <a:pt x="685" y="3632"/>
                    <a:pt x="754" y="3403"/>
                    <a:pt x="845" y="3038"/>
                  </a:cubicBezTo>
                  <a:cubicBezTo>
                    <a:pt x="868" y="2947"/>
                    <a:pt x="891" y="2856"/>
                    <a:pt x="913" y="2742"/>
                  </a:cubicBezTo>
                  <a:cubicBezTo>
                    <a:pt x="959" y="2650"/>
                    <a:pt x="1005" y="2536"/>
                    <a:pt x="1050" y="2445"/>
                  </a:cubicBezTo>
                  <a:cubicBezTo>
                    <a:pt x="1119" y="2217"/>
                    <a:pt x="1210" y="1988"/>
                    <a:pt x="1301" y="1760"/>
                  </a:cubicBezTo>
                  <a:cubicBezTo>
                    <a:pt x="1416" y="1532"/>
                    <a:pt x="1552" y="1326"/>
                    <a:pt x="1644" y="1121"/>
                  </a:cubicBezTo>
                  <a:cubicBezTo>
                    <a:pt x="1735" y="893"/>
                    <a:pt x="1895" y="733"/>
                    <a:pt x="1986" y="573"/>
                  </a:cubicBezTo>
                  <a:cubicBezTo>
                    <a:pt x="2192" y="254"/>
                    <a:pt x="2329" y="25"/>
                    <a:pt x="2283" y="3"/>
                  </a:cubicBezTo>
                  <a:cubicBezTo>
                    <a:pt x="2282" y="1"/>
                    <a:pt x="2280" y="1"/>
                    <a:pt x="2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0" name="Google Shape;5040;p56"/>
            <p:cNvSpPr/>
            <p:nvPr/>
          </p:nvSpPr>
          <p:spPr>
            <a:xfrm>
              <a:off x="4731850" y="1561150"/>
              <a:ext cx="168350" cy="203350"/>
            </a:xfrm>
            <a:custGeom>
              <a:avLst/>
              <a:gdLst/>
              <a:ahLst/>
              <a:cxnLst/>
              <a:rect l="l" t="t" r="r" b="b"/>
              <a:pathLst>
                <a:path w="6734" h="8134" extrusionOk="0">
                  <a:moveTo>
                    <a:pt x="6686" y="1"/>
                  </a:moveTo>
                  <a:cubicBezTo>
                    <a:pt x="6598" y="1"/>
                    <a:pt x="6285" y="55"/>
                    <a:pt x="5844" y="189"/>
                  </a:cubicBezTo>
                  <a:cubicBezTo>
                    <a:pt x="5341" y="349"/>
                    <a:pt x="4679" y="623"/>
                    <a:pt x="4086" y="988"/>
                  </a:cubicBezTo>
                  <a:cubicBezTo>
                    <a:pt x="3470" y="1376"/>
                    <a:pt x="2899" y="1832"/>
                    <a:pt x="2534" y="2220"/>
                  </a:cubicBezTo>
                  <a:cubicBezTo>
                    <a:pt x="2328" y="2380"/>
                    <a:pt x="2192" y="2563"/>
                    <a:pt x="2077" y="2677"/>
                  </a:cubicBezTo>
                  <a:cubicBezTo>
                    <a:pt x="1986" y="2791"/>
                    <a:pt x="1918" y="2860"/>
                    <a:pt x="1918" y="2860"/>
                  </a:cubicBezTo>
                  <a:cubicBezTo>
                    <a:pt x="1918" y="2860"/>
                    <a:pt x="1872" y="2951"/>
                    <a:pt x="1781" y="3065"/>
                  </a:cubicBezTo>
                  <a:cubicBezTo>
                    <a:pt x="1689" y="3202"/>
                    <a:pt x="1530" y="3362"/>
                    <a:pt x="1415" y="3613"/>
                  </a:cubicBezTo>
                  <a:cubicBezTo>
                    <a:pt x="1119" y="4046"/>
                    <a:pt x="799" y="4708"/>
                    <a:pt x="525" y="5370"/>
                  </a:cubicBezTo>
                  <a:cubicBezTo>
                    <a:pt x="297" y="6032"/>
                    <a:pt x="137" y="6740"/>
                    <a:pt x="69" y="7265"/>
                  </a:cubicBezTo>
                  <a:cubicBezTo>
                    <a:pt x="0" y="7790"/>
                    <a:pt x="0" y="8132"/>
                    <a:pt x="23" y="8132"/>
                  </a:cubicBezTo>
                  <a:cubicBezTo>
                    <a:pt x="24" y="8133"/>
                    <a:pt x="26" y="8133"/>
                    <a:pt x="27" y="8133"/>
                  </a:cubicBezTo>
                  <a:cubicBezTo>
                    <a:pt x="72" y="8133"/>
                    <a:pt x="118" y="7775"/>
                    <a:pt x="229" y="7288"/>
                  </a:cubicBezTo>
                  <a:cubicBezTo>
                    <a:pt x="365" y="6786"/>
                    <a:pt x="571" y="6124"/>
                    <a:pt x="822" y="5484"/>
                  </a:cubicBezTo>
                  <a:cubicBezTo>
                    <a:pt x="1119" y="4845"/>
                    <a:pt x="1461" y="4252"/>
                    <a:pt x="1758" y="3841"/>
                  </a:cubicBezTo>
                  <a:cubicBezTo>
                    <a:pt x="1895" y="3613"/>
                    <a:pt x="2032" y="3453"/>
                    <a:pt x="2123" y="3339"/>
                  </a:cubicBezTo>
                  <a:cubicBezTo>
                    <a:pt x="2214" y="3225"/>
                    <a:pt x="2260" y="3156"/>
                    <a:pt x="2260" y="3156"/>
                  </a:cubicBezTo>
                  <a:cubicBezTo>
                    <a:pt x="2260" y="3156"/>
                    <a:pt x="2328" y="3088"/>
                    <a:pt x="2420" y="2974"/>
                  </a:cubicBezTo>
                  <a:cubicBezTo>
                    <a:pt x="2511" y="2860"/>
                    <a:pt x="2648" y="2677"/>
                    <a:pt x="2831" y="2494"/>
                  </a:cubicBezTo>
                  <a:cubicBezTo>
                    <a:pt x="3173" y="2129"/>
                    <a:pt x="3698" y="1673"/>
                    <a:pt x="4246" y="1262"/>
                  </a:cubicBezTo>
                  <a:cubicBezTo>
                    <a:pt x="4816" y="874"/>
                    <a:pt x="5433" y="554"/>
                    <a:pt x="5912" y="349"/>
                  </a:cubicBezTo>
                  <a:cubicBezTo>
                    <a:pt x="6391" y="143"/>
                    <a:pt x="6734" y="29"/>
                    <a:pt x="6711" y="6"/>
                  </a:cubicBezTo>
                  <a:cubicBezTo>
                    <a:pt x="6711" y="3"/>
                    <a:pt x="6702" y="1"/>
                    <a:pt x="66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1" name="Google Shape;5041;p56"/>
            <p:cNvSpPr/>
            <p:nvPr/>
          </p:nvSpPr>
          <p:spPr>
            <a:xfrm>
              <a:off x="5043975" y="1961300"/>
              <a:ext cx="75925" cy="391500"/>
            </a:xfrm>
            <a:custGeom>
              <a:avLst/>
              <a:gdLst/>
              <a:ahLst/>
              <a:cxnLst/>
              <a:rect l="l" t="t" r="r" b="b"/>
              <a:pathLst>
                <a:path w="3037" h="15660" extrusionOk="0">
                  <a:moveTo>
                    <a:pt x="3014" y="1"/>
                  </a:moveTo>
                  <a:cubicBezTo>
                    <a:pt x="2991" y="1"/>
                    <a:pt x="2740" y="435"/>
                    <a:pt x="2397" y="1119"/>
                  </a:cubicBezTo>
                  <a:cubicBezTo>
                    <a:pt x="2329" y="1279"/>
                    <a:pt x="2238" y="1462"/>
                    <a:pt x="2123" y="1667"/>
                  </a:cubicBezTo>
                  <a:cubicBezTo>
                    <a:pt x="2032" y="1850"/>
                    <a:pt x="1964" y="2078"/>
                    <a:pt x="1872" y="2283"/>
                  </a:cubicBezTo>
                  <a:cubicBezTo>
                    <a:pt x="1713" y="2740"/>
                    <a:pt x="1530" y="3219"/>
                    <a:pt x="1370" y="3676"/>
                  </a:cubicBezTo>
                  <a:cubicBezTo>
                    <a:pt x="1096" y="4657"/>
                    <a:pt x="800" y="5616"/>
                    <a:pt x="663" y="6369"/>
                  </a:cubicBezTo>
                  <a:cubicBezTo>
                    <a:pt x="526" y="7122"/>
                    <a:pt x="412" y="7602"/>
                    <a:pt x="412" y="7602"/>
                  </a:cubicBezTo>
                  <a:cubicBezTo>
                    <a:pt x="412" y="7602"/>
                    <a:pt x="366" y="8104"/>
                    <a:pt x="275" y="8857"/>
                  </a:cubicBezTo>
                  <a:cubicBezTo>
                    <a:pt x="161" y="9610"/>
                    <a:pt x="138" y="10615"/>
                    <a:pt x="69" y="11619"/>
                  </a:cubicBezTo>
                  <a:cubicBezTo>
                    <a:pt x="46" y="12646"/>
                    <a:pt x="1" y="13650"/>
                    <a:pt x="46" y="14404"/>
                  </a:cubicBezTo>
                  <a:cubicBezTo>
                    <a:pt x="69" y="15157"/>
                    <a:pt x="92" y="15659"/>
                    <a:pt x="115" y="15659"/>
                  </a:cubicBezTo>
                  <a:cubicBezTo>
                    <a:pt x="138" y="15659"/>
                    <a:pt x="183" y="15157"/>
                    <a:pt x="206" y="14404"/>
                  </a:cubicBezTo>
                  <a:cubicBezTo>
                    <a:pt x="252" y="13650"/>
                    <a:pt x="320" y="12646"/>
                    <a:pt x="389" y="11642"/>
                  </a:cubicBezTo>
                  <a:cubicBezTo>
                    <a:pt x="480" y="10660"/>
                    <a:pt x="571" y="9656"/>
                    <a:pt x="685" y="8926"/>
                  </a:cubicBezTo>
                  <a:cubicBezTo>
                    <a:pt x="800" y="8172"/>
                    <a:pt x="868" y="7693"/>
                    <a:pt x="868" y="7693"/>
                  </a:cubicBezTo>
                  <a:cubicBezTo>
                    <a:pt x="868" y="7693"/>
                    <a:pt x="959" y="7191"/>
                    <a:pt x="1074" y="6460"/>
                  </a:cubicBezTo>
                  <a:cubicBezTo>
                    <a:pt x="1188" y="5707"/>
                    <a:pt x="1439" y="4749"/>
                    <a:pt x="1667" y="3767"/>
                  </a:cubicBezTo>
                  <a:cubicBezTo>
                    <a:pt x="1827" y="3311"/>
                    <a:pt x="1987" y="2831"/>
                    <a:pt x="2123" y="2375"/>
                  </a:cubicBezTo>
                  <a:cubicBezTo>
                    <a:pt x="2192" y="2169"/>
                    <a:pt x="2238" y="1941"/>
                    <a:pt x="2329" y="1736"/>
                  </a:cubicBezTo>
                  <a:cubicBezTo>
                    <a:pt x="2420" y="1553"/>
                    <a:pt x="2489" y="1348"/>
                    <a:pt x="2557" y="1188"/>
                  </a:cubicBezTo>
                  <a:cubicBezTo>
                    <a:pt x="2854" y="480"/>
                    <a:pt x="3036" y="24"/>
                    <a:pt x="301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2" name="Google Shape;5042;p56"/>
            <p:cNvSpPr/>
            <p:nvPr/>
          </p:nvSpPr>
          <p:spPr>
            <a:xfrm>
              <a:off x="4880775" y="2165025"/>
              <a:ext cx="139825" cy="293925"/>
            </a:xfrm>
            <a:custGeom>
              <a:avLst/>
              <a:gdLst/>
              <a:ahLst/>
              <a:cxnLst/>
              <a:rect l="l" t="t" r="r" b="b"/>
              <a:pathLst>
                <a:path w="5593" h="11757" extrusionOk="0">
                  <a:moveTo>
                    <a:pt x="5546" y="0"/>
                  </a:moveTo>
                  <a:cubicBezTo>
                    <a:pt x="5471" y="0"/>
                    <a:pt x="4926" y="1518"/>
                    <a:pt x="4269" y="2991"/>
                  </a:cubicBezTo>
                  <a:cubicBezTo>
                    <a:pt x="3927" y="3721"/>
                    <a:pt x="3607" y="4451"/>
                    <a:pt x="3333" y="4999"/>
                  </a:cubicBezTo>
                  <a:cubicBezTo>
                    <a:pt x="3059" y="5547"/>
                    <a:pt x="2877" y="5912"/>
                    <a:pt x="2877" y="5912"/>
                  </a:cubicBezTo>
                  <a:cubicBezTo>
                    <a:pt x="2877" y="5912"/>
                    <a:pt x="2169" y="7373"/>
                    <a:pt x="1439" y="8811"/>
                  </a:cubicBezTo>
                  <a:cubicBezTo>
                    <a:pt x="1073" y="9542"/>
                    <a:pt x="708" y="10272"/>
                    <a:pt x="434" y="10820"/>
                  </a:cubicBezTo>
                  <a:cubicBezTo>
                    <a:pt x="183" y="11368"/>
                    <a:pt x="1" y="11733"/>
                    <a:pt x="46" y="11756"/>
                  </a:cubicBezTo>
                  <a:cubicBezTo>
                    <a:pt x="47" y="11756"/>
                    <a:pt x="48" y="11757"/>
                    <a:pt x="49" y="11757"/>
                  </a:cubicBezTo>
                  <a:cubicBezTo>
                    <a:pt x="82" y="11757"/>
                    <a:pt x="285" y="11419"/>
                    <a:pt x="594" y="10911"/>
                  </a:cubicBezTo>
                  <a:cubicBezTo>
                    <a:pt x="914" y="10386"/>
                    <a:pt x="1325" y="9678"/>
                    <a:pt x="1713" y="8971"/>
                  </a:cubicBezTo>
                  <a:cubicBezTo>
                    <a:pt x="2534" y="7556"/>
                    <a:pt x="3265" y="6095"/>
                    <a:pt x="3265" y="6095"/>
                  </a:cubicBezTo>
                  <a:cubicBezTo>
                    <a:pt x="3265" y="6095"/>
                    <a:pt x="3447" y="5730"/>
                    <a:pt x="3698" y="5182"/>
                  </a:cubicBezTo>
                  <a:cubicBezTo>
                    <a:pt x="3972" y="4634"/>
                    <a:pt x="4269" y="3858"/>
                    <a:pt x="4566" y="3105"/>
                  </a:cubicBezTo>
                  <a:cubicBezTo>
                    <a:pt x="4862" y="2352"/>
                    <a:pt x="5136" y="1575"/>
                    <a:pt x="5296" y="982"/>
                  </a:cubicBezTo>
                  <a:cubicBezTo>
                    <a:pt x="5479" y="411"/>
                    <a:pt x="5593" y="1"/>
                    <a:pt x="5547" y="1"/>
                  </a:cubicBezTo>
                  <a:cubicBezTo>
                    <a:pt x="5547" y="0"/>
                    <a:pt x="5546" y="0"/>
                    <a:pt x="55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3" name="Google Shape;5043;p56"/>
            <p:cNvSpPr/>
            <p:nvPr/>
          </p:nvSpPr>
          <p:spPr>
            <a:xfrm>
              <a:off x="5232850" y="1780425"/>
              <a:ext cx="14875" cy="222000"/>
            </a:xfrm>
            <a:custGeom>
              <a:avLst/>
              <a:gdLst/>
              <a:ahLst/>
              <a:cxnLst/>
              <a:rect l="l" t="t" r="r" b="b"/>
              <a:pathLst>
                <a:path w="595" h="8880" extrusionOk="0">
                  <a:moveTo>
                    <a:pt x="252" y="0"/>
                  </a:moveTo>
                  <a:cubicBezTo>
                    <a:pt x="184" y="0"/>
                    <a:pt x="138" y="1119"/>
                    <a:pt x="138" y="2237"/>
                  </a:cubicBezTo>
                  <a:lnTo>
                    <a:pt x="138" y="4451"/>
                  </a:lnTo>
                  <a:cubicBezTo>
                    <a:pt x="138" y="4451"/>
                    <a:pt x="184" y="5547"/>
                    <a:pt x="161" y="6665"/>
                  </a:cubicBezTo>
                  <a:cubicBezTo>
                    <a:pt x="138" y="7761"/>
                    <a:pt x="1" y="8857"/>
                    <a:pt x="69" y="8879"/>
                  </a:cubicBezTo>
                  <a:cubicBezTo>
                    <a:pt x="115" y="8879"/>
                    <a:pt x="366" y="7784"/>
                    <a:pt x="480" y="6665"/>
                  </a:cubicBezTo>
                  <a:cubicBezTo>
                    <a:pt x="572" y="5570"/>
                    <a:pt x="594" y="4451"/>
                    <a:pt x="594" y="4451"/>
                  </a:cubicBezTo>
                  <a:cubicBezTo>
                    <a:pt x="594" y="4451"/>
                    <a:pt x="549" y="3333"/>
                    <a:pt x="457" y="2214"/>
                  </a:cubicBezTo>
                  <a:cubicBezTo>
                    <a:pt x="366" y="1119"/>
                    <a:pt x="320" y="0"/>
                    <a:pt x="2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4" name="Google Shape;5044;p56"/>
            <p:cNvSpPr/>
            <p:nvPr/>
          </p:nvSpPr>
          <p:spPr>
            <a:xfrm>
              <a:off x="4953250" y="1456750"/>
              <a:ext cx="146675" cy="81900"/>
            </a:xfrm>
            <a:custGeom>
              <a:avLst/>
              <a:gdLst/>
              <a:ahLst/>
              <a:cxnLst/>
              <a:rect l="l" t="t" r="r" b="b"/>
              <a:pathLst>
                <a:path w="5867" h="3276" extrusionOk="0">
                  <a:moveTo>
                    <a:pt x="43" y="1"/>
                  </a:moveTo>
                  <a:cubicBezTo>
                    <a:pt x="33" y="1"/>
                    <a:pt x="26" y="2"/>
                    <a:pt x="23" y="5"/>
                  </a:cubicBezTo>
                  <a:cubicBezTo>
                    <a:pt x="1" y="74"/>
                    <a:pt x="754" y="462"/>
                    <a:pt x="1507" y="850"/>
                  </a:cubicBezTo>
                  <a:cubicBezTo>
                    <a:pt x="2237" y="1215"/>
                    <a:pt x="2968" y="1603"/>
                    <a:pt x="2968" y="1603"/>
                  </a:cubicBezTo>
                  <a:cubicBezTo>
                    <a:pt x="2968" y="1603"/>
                    <a:pt x="3150" y="1694"/>
                    <a:pt x="3424" y="1831"/>
                  </a:cubicBezTo>
                  <a:cubicBezTo>
                    <a:pt x="3721" y="1968"/>
                    <a:pt x="4063" y="2174"/>
                    <a:pt x="4429" y="2379"/>
                  </a:cubicBezTo>
                  <a:cubicBezTo>
                    <a:pt x="5095" y="2766"/>
                    <a:pt x="5701" y="3275"/>
                    <a:pt x="5807" y="3275"/>
                  </a:cubicBezTo>
                  <a:cubicBezTo>
                    <a:pt x="5814" y="3275"/>
                    <a:pt x="5818" y="3273"/>
                    <a:pt x="5821" y="3269"/>
                  </a:cubicBezTo>
                  <a:cubicBezTo>
                    <a:pt x="5867" y="3247"/>
                    <a:pt x="5273" y="2607"/>
                    <a:pt x="4611" y="2105"/>
                  </a:cubicBezTo>
                  <a:cubicBezTo>
                    <a:pt x="4269" y="1854"/>
                    <a:pt x="3904" y="1626"/>
                    <a:pt x="3630" y="1466"/>
                  </a:cubicBezTo>
                  <a:cubicBezTo>
                    <a:pt x="3356" y="1306"/>
                    <a:pt x="3173" y="1192"/>
                    <a:pt x="3173" y="1192"/>
                  </a:cubicBezTo>
                  <a:cubicBezTo>
                    <a:pt x="3173" y="1192"/>
                    <a:pt x="2397" y="850"/>
                    <a:pt x="1621" y="553"/>
                  </a:cubicBezTo>
                  <a:cubicBezTo>
                    <a:pt x="899" y="277"/>
                    <a:pt x="176" y="1"/>
                    <a:pt x="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5" name="Google Shape;5045;p56"/>
            <p:cNvSpPr/>
            <p:nvPr/>
          </p:nvSpPr>
          <p:spPr>
            <a:xfrm>
              <a:off x="5133575" y="1577225"/>
              <a:ext cx="77625" cy="174125"/>
            </a:xfrm>
            <a:custGeom>
              <a:avLst/>
              <a:gdLst/>
              <a:ahLst/>
              <a:cxnLst/>
              <a:rect l="l" t="t" r="r" b="b"/>
              <a:pathLst>
                <a:path w="3105" h="6965" extrusionOk="0">
                  <a:moveTo>
                    <a:pt x="53" y="0"/>
                  </a:moveTo>
                  <a:cubicBezTo>
                    <a:pt x="50" y="0"/>
                    <a:pt x="47" y="1"/>
                    <a:pt x="46" y="3"/>
                  </a:cubicBezTo>
                  <a:cubicBezTo>
                    <a:pt x="0" y="48"/>
                    <a:pt x="639" y="756"/>
                    <a:pt x="1119" y="1577"/>
                  </a:cubicBezTo>
                  <a:cubicBezTo>
                    <a:pt x="1324" y="2011"/>
                    <a:pt x="1552" y="2422"/>
                    <a:pt x="1667" y="2764"/>
                  </a:cubicBezTo>
                  <a:cubicBezTo>
                    <a:pt x="1804" y="3084"/>
                    <a:pt x="1895" y="3312"/>
                    <a:pt x="1895" y="3312"/>
                  </a:cubicBezTo>
                  <a:cubicBezTo>
                    <a:pt x="1895" y="3312"/>
                    <a:pt x="1963" y="3518"/>
                    <a:pt x="2100" y="3860"/>
                  </a:cubicBezTo>
                  <a:cubicBezTo>
                    <a:pt x="2237" y="4180"/>
                    <a:pt x="2351" y="4659"/>
                    <a:pt x="2511" y="5115"/>
                  </a:cubicBezTo>
                  <a:cubicBezTo>
                    <a:pt x="2762" y="6028"/>
                    <a:pt x="2968" y="6964"/>
                    <a:pt x="3036" y="6964"/>
                  </a:cubicBezTo>
                  <a:cubicBezTo>
                    <a:pt x="3105" y="6941"/>
                    <a:pt x="2990" y="5983"/>
                    <a:pt x="2808" y="5024"/>
                  </a:cubicBezTo>
                  <a:cubicBezTo>
                    <a:pt x="2717" y="4568"/>
                    <a:pt x="2602" y="4088"/>
                    <a:pt x="2488" y="3723"/>
                  </a:cubicBezTo>
                  <a:cubicBezTo>
                    <a:pt x="2374" y="3381"/>
                    <a:pt x="2306" y="3152"/>
                    <a:pt x="2306" y="3152"/>
                  </a:cubicBezTo>
                  <a:cubicBezTo>
                    <a:pt x="2306" y="3152"/>
                    <a:pt x="2214" y="2924"/>
                    <a:pt x="2055" y="2582"/>
                  </a:cubicBezTo>
                  <a:cubicBezTo>
                    <a:pt x="1918" y="2239"/>
                    <a:pt x="1644" y="1829"/>
                    <a:pt x="1393" y="1418"/>
                  </a:cubicBezTo>
                  <a:cubicBezTo>
                    <a:pt x="841" y="624"/>
                    <a:pt x="141" y="0"/>
                    <a:pt x="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6" name="Google Shape;5046;p56"/>
            <p:cNvSpPr/>
            <p:nvPr/>
          </p:nvSpPr>
          <p:spPr>
            <a:xfrm>
              <a:off x="4313000" y="1475950"/>
              <a:ext cx="112450" cy="68450"/>
            </a:xfrm>
            <a:custGeom>
              <a:avLst/>
              <a:gdLst/>
              <a:ahLst/>
              <a:cxnLst/>
              <a:rect l="l" t="t" r="r" b="b"/>
              <a:pathLst>
                <a:path w="4498" h="2738" extrusionOk="0">
                  <a:moveTo>
                    <a:pt x="4043" y="0"/>
                  </a:moveTo>
                  <a:cubicBezTo>
                    <a:pt x="3845" y="0"/>
                    <a:pt x="3592" y="80"/>
                    <a:pt x="3356" y="219"/>
                  </a:cubicBezTo>
                  <a:cubicBezTo>
                    <a:pt x="2968" y="470"/>
                    <a:pt x="2785" y="835"/>
                    <a:pt x="2945" y="1018"/>
                  </a:cubicBezTo>
                  <a:cubicBezTo>
                    <a:pt x="3009" y="1100"/>
                    <a:pt x="3118" y="1139"/>
                    <a:pt x="3250" y="1139"/>
                  </a:cubicBezTo>
                  <a:cubicBezTo>
                    <a:pt x="3446" y="1139"/>
                    <a:pt x="3694" y="1054"/>
                    <a:pt x="3926" y="904"/>
                  </a:cubicBezTo>
                  <a:cubicBezTo>
                    <a:pt x="4314" y="653"/>
                    <a:pt x="4497" y="310"/>
                    <a:pt x="4337" y="105"/>
                  </a:cubicBezTo>
                  <a:cubicBezTo>
                    <a:pt x="4275" y="33"/>
                    <a:pt x="4170" y="0"/>
                    <a:pt x="4043" y="0"/>
                  </a:cubicBezTo>
                  <a:close/>
                  <a:moveTo>
                    <a:pt x="1724" y="1147"/>
                  </a:moveTo>
                  <a:cubicBezTo>
                    <a:pt x="1449" y="1147"/>
                    <a:pt x="1108" y="1259"/>
                    <a:pt x="799" y="1474"/>
                  </a:cubicBezTo>
                  <a:cubicBezTo>
                    <a:pt x="252" y="1817"/>
                    <a:pt x="1" y="2319"/>
                    <a:pt x="229" y="2570"/>
                  </a:cubicBezTo>
                  <a:cubicBezTo>
                    <a:pt x="313" y="2683"/>
                    <a:pt x="467" y="2737"/>
                    <a:pt x="657" y="2737"/>
                  </a:cubicBezTo>
                  <a:cubicBezTo>
                    <a:pt x="930" y="2737"/>
                    <a:pt x="1276" y="2625"/>
                    <a:pt x="1598" y="2410"/>
                  </a:cubicBezTo>
                  <a:cubicBezTo>
                    <a:pt x="2146" y="2068"/>
                    <a:pt x="2397" y="1566"/>
                    <a:pt x="2169" y="1314"/>
                  </a:cubicBezTo>
                  <a:cubicBezTo>
                    <a:pt x="2075" y="1202"/>
                    <a:pt x="1916" y="1147"/>
                    <a:pt x="1724" y="114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7" name="Google Shape;5047;p56"/>
            <p:cNvSpPr/>
            <p:nvPr/>
          </p:nvSpPr>
          <p:spPr>
            <a:xfrm>
              <a:off x="4940125" y="2113925"/>
              <a:ext cx="59375" cy="88025"/>
            </a:xfrm>
            <a:custGeom>
              <a:avLst/>
              <a:gdLst/>
              <a:ahLst/>
              <a:cxnLst/>
              <a:rect l="l" t="t" r="r" b="b"/>
              <a:pathLst>
                <a:path w="2375" h="3521" extrusionOk="0">
                  <a:moveTo>
                    <a:pt x="2099" y="1"/>
                  </a:moveTo>
                  <a:cubicBezTo>
                    <a:pt x="1917" y="1"/>
                    <a:pt x="1670" y="214"/>
                    <a:pt x="1530" y="515"/>
                  </a:cubicBezTo>
                  <a:cubicBezTo>
                    <a:pt x="1347" y="858"/>
                    <a:pt x="1370" y="1177"/>
                    <a:pt x="1575" y="1246"/>
                  </a:cubicBezTo>
                  <a:cubicBezTo>
                    <a:pt x="1597" y="1254"/>
                    <a:pt x="1621" y="1258"/>
                    <a:pt x="1646" y="1258"/>
                  </a:cubicBezTo>
                  <a:cubicBezTo>
                    <a:pt x="1827" y="1258"/>
                    <a:pt x="2074" y="1045"/>
                    <a:pt x="2215" y="744"/>
                  </a:cubicBezTo>
                  <a:cubicBezTo>
                    <a:pt x="2374" y="401"/>
                    <a:pt x="2352" y="82"/>
                    <a:pt x="2169" y="13"/>
                  </a:cubicBezTo>
                  <a:cubicBezTo>
                    <a:pt x="2147" y="5"/>
                    <a:pt x="2124" y="1"/>
                    <a:pt x="2099" y="1"/>
                  </a:cubicBezTo>
                  <a:close/>
                  <a:moveTo>
                    <a:pt x="1043" y="1755"/>
                  </a:moveTo>
                  <a:cubicBezTo>
                    <a:pt x="780" y="1755"/>
                    <a:pt x="451" y="2054"/>
                    <a:pt x="229" y="2478"/>
                  </a:cubicBezTo>
                  <a:cubicBezTo>
                    <a:pt x="1" y="2935"/>
                    <a:pt x="23" y="3414"/>
                    <a:pt x="297" y="3505"/>
                  </a:cubicBezTo>
                  <a:cubicBezTo>
                    <a:pt x="329" y="3516"/>
                    <a:pt x="362" y="3521"/>
                    <a:pt x="397" y="3521"/>
                  </a:cubicBezTo>
                  <a:cubicBezTo>
                    <a:pt x="663" y="3521"/>
                    <a:pt x="1008" y="3222"/>
                    <a:pt x="1210" y="2798"/>
                  </a:cubicBezTo>
                  <a:cubicBezTo>
                    <a:pt x="1439" y="2318"/>
                    <a:pt x="1416" y="1862"/>
                    <a:pt x="1142" y="1771"/>
                  </a:cubicBezTo>
                  <a:cubicBezTo>
                    <a:pt x="1110" y="1760"/>
                    <a:pt x="1077" y="1755"/>
                    <a:pt x="1043" y="17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8" name="Google Shape;5048;p56"/>
            <p:cNvSpPr/>
            <p:nvPr/>
          </p:nvSpPr>
          <p:spPr>
            <a:xfrm>
              <a:off x="5055975" y="1976125"/>
              <a:ext cx="257375" cy="289625"/>
            </a:xfrm>
            <a:custGeom>
              <a:avLst/>
              <a:gdLst/>
              <a:ahLst/>
              <a:cxnLst/>
              <a:rect l="l" t="t" r="r" b="b"/>
              <a:pathLst>
                <a:path w="10295" h="11585" extrusionOk="0">
                  <a:moveTo>
                    <a:pt x="4693" y="1"/>
                  </a:moveTo>
                  <a:cubicBezTo>
                    <a:pt x="3600" y="1"/>
                    <a:pt x="2674" y="468"/>
                    <a:pt x="2123" y="823"/>
                  </a:cubicBezTo>
                  <a:cubicBezTo>
                    <a:pt x="799" y="4133"/>
                    <a:pt x="0" y="7830"/>
                    <a:pt x="46" y="11414"/>
                  </a:cubicBezTo>
                  <a:cubicBezTo>
                    <a:pt x="371" y="11522"/>
                    <a:pt x="738" y="11584"/>
                    <a:pt x="1155" y="11584"/>
                  </a:cubicBezTo>
                  <a:cubicBezTo>
                    <a:pt x="1791" y="11584"/>
                    <a:pt x="2541" y="11439"/>
                    <a:pt x="3424" y="11094"/>
                  </a:cubicBezTo>
                  <a:cubicBezTo>
                    <a:pt x="7030" y="9679"/>
                    <a:pt x="10294" y="3950"/>
                    <a:pt x="7761" y="1417"/>
                  </a:cubicBezTo>
                  <a:cubicBezTo>
                    <a:pt x="6703" y="349"/>
                    <a:pt x="5636" y="1"/>
                    <a:pt x="4693"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9" name="Google Shape;5049;p56"/>
            <p:cNvSpPr/>
            <p:nvPr/>
          </p:nvSpPr>
          <p:spPr>
            <a:xfrm>
              <a:off x="5056525" y="2176450"/>
              <a:ext cx="176925" cy="89300"/>
            </a:xfrm>
            <a:custGeom>
              <a:avLst/>
              <a:gdLst/>
              <a:ahLst/>
              <a:cxnLst/>
              <a:rect l="l" t="t" r="r" b="b"/>
              <a:pathLst>
                <a:path w="7077" h="3572" extrusionOk="0">
                  <a:moveTo>
                    <a:pt x="7077" y="0"/>
                  </a:moveTo>
                  <a:lnTo>
                    <a:pt x="7077" y="0"/>
                  </a:lnTo>
                  <a:cubicBezTo>
                    <a:pt x="6209" y="1004"/>
                    <a:pt x="5159" y="1803"/>
                    <a:pt x="4064" y="2237"/>
                  </a:cubicBezTo>
                  <a:cubicBezTo>
                    <a:pt x="3187" y="2590"/>
                    <a:pt x="2435" y="2732"/>
                    <a:pt x="1794" y="2732"/>
                  </a:cubicBezTo>
                  <a:cubicBezTo>
                    <a:pt x="1068" y="2732"/>
                    <a:pt x="485" y="2549"/>
                    <a:pt x="24" y="2283"/>
                  </a:cubicBezTo>
                  <a:cubicBezTo>
                    <a:pt x="24" y="2648"/>
                    <a:pt x="1" y="3036"/>
                    <a:pt x="24" y="3401"/>
                  </a:cubicBezTo>
                  <a:cubicBezTo>
                    <a:pt x="349" y="3509"/>
                    <a:pt x="716" y="3571"/>
                    <a:pt x="1133" y="3571"/>
                  </a:cubicBezTo>
                  <a:cubicBezTo>
                    <a:pt x="1769" y="3571"/>
                    <a:pt x="2519" y="3426"/>
                    <a:pt x="3402" y="3081"/>
                  </a:cubicBezTo>
                  <a:cubicBezTo>
                    <a:pt x="4771" y="2534"/>
                    <a:pt x="6095" y="1370"/>
                    <a:pt x="707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0" name="Google Shape;5050;p56"/>
            <p:cNvSpPr/>
            <p:nvPr/>
          </p:nvSpPr>
          <p:spPr>
            <a:xfrm>
              <a:off x="5065100" y="2033625"/>
              <a:ext cx="159225" cy="192825"/>
            </a:xfrm>
            <a:custGeom>
              <a:avLst/>
              <a:gdLst/>
              <a:ahLst/>
              <a:cxnLst/>
              <a:rect l="l" t="t" r="r" b="b"/>
              <a:pathLst>
                <a:path w="6369" h="7713" extrusionOk="0">
                  <a:moveTo>
                    <a:pt x="5065" y="1"/>
                  </a:moveTo>
                  <a:cubicBezTo>
                    <a:pt x="5029" y="1"/>
                    <a:pt x="4992" y="3"/>
                    <a:pt x="4953" y="7"/>
                  </a:cubicBezTo>
                  <a:cubicBezTo>
                    <a:pt x="3584" y="144"/>
                    <a:pt x="799" y="3111"/>
                    <a:pt x="799" y="3111"/>
                  </a:cubicBezTo>
                  <a:cubicBezTo>
                    <a:pt x="799" y="3111"/>
                    <a:pt x="875" y="3103"/>
                    <a:pt x="991" y="3103"/>
                  </a:cubicBezTo>
                  <a:cubicBezTo>
                    <a:pt x="1427" y="3103"/>
                    <a:pt x="2429" y="3217"/>
                    <a:pt x="2123" y="4298"/>
                  </a:cubicBezTo>
                  <a:cubicBezTo>
                    <a:pt x="1735" y="5667"/>
                    <a:pt x="0" y="6352"/>
                    <a:pt x="0" y="6352"/>
                  </a:cubicBezTo>
                  <a:cubicBezTo>
                    <a:pt x="0" y="6352"/>
                    <a:pt x="288" y="7712"/>
                    <a:pt x="1406" y="7712"/>
                  </a:cubicBezTo>
                  <a:cubicBezTo>
                    <a:pt x="1509" y="7712"/>
                    <a:pt x="1618" y="7701"/>
                    <a:pt x="1735" y="7676"/>
                  </a:cubicBezTo>
                  <a:cubicBezTo>
                    <a:pt x="3150" y="7402"/>
                    <a:pt x="6369" y="4480"/>
                    <a:pt x="6254" y="2198"/>
                  </a:cubicBezTo>
                  <a:cubicBezTo>
                    <a:pt x="6254" y="2198"/>
                    <a:pt x="6297" y="1"/>
                    <a:pt x="50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1" name="Google Shape;5051;p56"/>
            <p:cNvSpPr/>
            <p:nvPr/>
          </p:nvSpPr>
          <p:spPr>
            <a:xfrm>
              <a:off x="5058825" y="2033725"/>
              <a:ext cx="159800" cy="193950"/>
            </a:xfrm>
            <a:custGeom>
              <a:avLst/>
              <a:gdLst/>
              <a:ahLst/>
              <a:cxnLst/>
              <a:rect l="l" t="t" r="r" b="b"/>
              <a:pathLst>
                <a:path w="6392" h="7758" extrusionOk="0">
                  <a:moveTo>
                    <a:pt x="5109" y="0"/>
                  </a:moveTo>
                  <a:cubicBezTo>
                    <a:pt x="4707" y="0"/>
                    <a:pt x="4309" y="130"/>
                    <a:pt x="3949" y="299"/>
                  </a:cubicBezTo>
                  <a:cubicBezTo>
                    <a:pt x="3127" y="665"/>
                    <a:pt x="2374" y="1190"/>
                    <a:pt x="1712" y="1760"/>
                  </a:cubicBezTo>
                  <a:cubicBezTo>
                    <a:pt x="1552" y="1897"/>
                    <a:pt x="1393" y="2034"/>
                    <a:pt x="1233" y="2194"/>
                  </a:cubicBezTo>
                  <a:cubicBezTo>
                    <a:pt x="1164" y="2262"/>
                    <a:pt x="1119" y="2308"/>
                    <a:pt x="1005" y="2422"/>
                  </a:cubicBezTo>
                  <a:cubicBezTo>
                    <a:pt x="868" y="2559"/>
                    <a:pt x="776" y="2696"/>
                    <a:pt x="639" y="2810"/>
                  </a:cubicBezTo>
                  <a:cubicBezTo>
                    <a:pt x="571" y="3175"/>
                    <a:pt x="480" y="3541"/>
                    <a:pt x="411" y="3883"/>
                  </a:cubicBezTo>
                  <a:cubicBezTo>
                    <a:pt x="525" y="3860"/>
                    <a:pt x="639" y="3815"/>
                    <a:pt x="731" y="3792"/>
                  </a:cubicBezTo>
                  <a:cubicBezTo>
                    <a:pt x="890" y="3723"/>
                    <a:pt x="1050" y="3678"/>
                    <a:pt x="1187" y="3632"/>
                  </a:cubicBezTo>
                  <a:cubicBezTo>
                    <a:pt x="1324" y="3586"/>
                    <a:pt x="1393" y="3609"/>
                    <a:pt x="1507" y="3586"/>
                  </a:cubicBezTo>
                  <a:lnTo>
                    <a:pt x="1621" y="3586"/>
                  </a:lnTo>
                  <a:cubicBezTo>
                    <a:pt x="1666" y="3586"/>
                    <a:pt x="1666" y="3609"/>
                    <a:pt x="1689" y="3609"/>
                  </a:cubicBezTo>
                  <a:cubicBezTo>
                    <a:pt x="1712" y="3632"/>
                    <a:pt x="1735" y="3632"/>
                    <a:pt x="1758" y="3655"/>
                  </a:cubicBezTo>
                  <a:cubicBezTo>
                    <a:pt x="1826" y="3723"/>
                    <a:pt x="1849" y="3792"/>
                    <a:pt x="1849" y="3792"/>
                  </a:cubicBezTo>
                  <a:cubicBezTo>
                    <a:pt x="1849" y="3792"/>
                    <a:pt x="1872" y="3815"/>
                    <a:pt x="1895" y="3837"/>
                  </a:cubicBezTo>
                  <a:cubicBezTo>
                    <a:pt x="1895" y="3883"/>
                    <a:pt x="1918" y="3929"/>
                    <a:pt x="1940" y="4020"/>
                  </a:cubicBezTo>
                  <a:cubicBezTo>
                    <a:pt x="1940" y="4180"/>
                    <a:pt x="1918" y="4476"/>
                    <a:pt x="1758" y="4796"/>
                  </a:cubicBezTo>
                  <a:cubicBezTo>
                    <a:pt x="1598" y="5116"/>
                    <a:pt x="1324" y="5458"/>
                    <a:pt x="913" y="5709"/>
                  </a:cubicBezTo>
                  <a:cubicBezTo>
                    <a:pt x="799" y="5778"/>
                    <a:pt x="685" y="5823"/>
                    <a:pt x="571" y="5892"/>
                  </a:cubicBezTo>
                  <a:cubicBezTo>
                    <a:pt x="525" y="5914"/>
                    <a:pt x="457" y="5937"/>
                    <a:pt x="411" y="5960"/>
                  </a:cubicBezTo>
                  <a:lnTo>
                    <a:pt x="91" y="6051"/>
                  </a:lnTo>
                  <a:cubicBezTo>
                    <a:pt x="46" y="6348"/>
                    <a:pt x="23" y="6622"/>
                    <a:pt x="0" y="6919"/>
                  </a:cubicBezTo>
                  <a:cubicBezTo>
                    <a:pt x="23" y="6987"/>
                    <a:pt x="69" y="7056"/>
                    <a:pt x="91" y="7101"/>
                  </a:cubicBezTo>
                  <a:cubicBezTo>
                    <a:pt x="297" y="7398"/>
                    <a:pt x="616" y="7672"/>
                    <a:pt x="1005" y="7718"/>
                  </a:cubicBezTo>
                  <a:cubicBezTo>
                    <a:pt x="1149" y="7745"/>
                    <a:pt x="1289" y="7757"/>
                    <a:pt x="1423" y="7757"/>
                  </a:cubicBezTo>
                  <a:cubicBezTo>
                    <a:pt x="1629" y="7757"/>
                    <a:pt x="1820" y="7727"/>
                    <a:pt x="1986" y="7672"/>
                  </a:cubicBezTo>
                  <a:cubicBezTo>
                    <a:pt x="2579" y="7535"/>
                    <a:pt x="3059" y="7261"/>
                    <a:pt x="3424" y="7033"/>
                  </a:cubicBezTo>
                  <a:cubicBezTo>
                    <a:pt x="4200" y="6531"/>
                    <a:pt x="4520" y="6051"/>
                    <a:pt x="4474" y="6006"/>
                  </a:cubicBezTo>
                  <a:cubicBezTo>
                    <a:pt x="4473" y="6005"/>
                    <a:pt x="4471" y="6005"/>
                    <a:pt x="4469" y="6005"/>
                  </a:cubicBezTo>
                  <a:cubicBezTo>
                    <a:pt x="4405" y="6005"/>
                    <a:pt x="3996" y="6382"/>
                    <a:pt x="3241" y="6759"/>
                  </a:cubicBezTo>
                  <a:cubicBezTo>
                    <a:pt x="2876" y="6964"/>
                    <a:pt x="2397" y="7170"/>
                    <a:pt x="1872" y="7238"/>
                  </a:cubicBezTo>
                  <a:cubicBezTo>
                    <a:pt x="1759" y="7269"/>
                    <a:pt x="1641" y="7282"/>
                    <a:pt x="1524" y="7282"/>
                  </a:cubicBezTo>
                  <a:cubicBezTo>
                    <a:pt x="1383" y="7282"/>
                    <a:pt x="1244" y="7263"/>
                    <a:pt x="1119" y="7238"/>
                  </a:cubicBezTo>
                  <a:cubicBezTo>
                    <a:pt x="890" y="7193"/>
                    <a:pt x="753" y="7033"/>
                    <a:pt x="639" y="6850"/>
                  </a:cubicBezTo>
                  <a:cubicBezTo>
                    <a:pt x="594" y="6759"/>
                    <a:pt x="525" y="6622"/>
                    <a:pt x="548" y="6622"/>
                  </a:cubicBezTo>
                  <a:cubicBezTo>
                    <a:pt x="525" y="6576"/>
                    <a:pt x="525" y="6531"/>
                    <a:pt x="571" y="6531"/>
                  </a:cubicBezTo>
                  <a:lnTo>
                    <a:pt x="662" y="6531"/>
                  </a:lnTo>
                  <a:cubicBezTo>
                    <a:pt x="731" y="6508"/>
                    <a:pt x="799" y="6485"/>
                    <a:pt x="890" y="6439"/>
                  </a:cubicBezTo>
                  <a:cubicBezTo>
                    <a:pt x="1027" y="6371"/>
                    <a:pt x="1187" y="6325"/>
                    <a:pt x="1301" y="6257"/>
                  </a:cubicBezTo>
                  <a:cubicBezTo>
                    <a:pt x="1849" y="5960"/>
                    <a:pt x="2237" y="5526"/>
                    <a:pt x="2488" y="5116"/>
                  </a:cubicBezTo>
                  <a:cubicBezTo>
                    <a:pt x="2716" y="4705"/>
                    <a:pt x="2785" y="4294"/>
                    <a:pt x="2785" y="3974"/>
                  </a:cubicBezTo>
                  <a:cubicBezTo>
                    <a:pt x="2762" y="3815"/>
                    <a:pt x="2716" y="3700"/>
                    <a:pt x="2694" y="3609"/>
                  </a:cubicBezTo>
                  <a:cubicBezTo>
                    <a:pt x="2671" y="3518"/>
                    <a:pt x="2648" y="3472"/>
                    <a:pt x="2648" y="3472"/>
                  </a:cubicBezTo>
                  <a:cubicBezTo>
                    <a:pt x="2648" y="3472"/>
                    <a:pt x="2625" y="3427"/>
                    <a:pt x="2579" y="3358"/>
                  </a:cubicBezTo>
                  <a:cubicBezTo>
                    <a:pt x="2534" y="3267"/>
                    <a:pt x="2397" y="3175"/>
                    <a:pt x="2260" y="3061"/>
                  </a:cubicBezTo>
                  <a:cubicBezTo>
                    <a:pt x="2191" y="2993"/>
                    <a:pt x="2077" y="2970"/>
                    <a:pt x="1963" y="2924"/>
                  </a:cubicBezTo>
                  <a:cubicBezTo>
                    <a:pt x="1918" y="2902"/>
                    <a:pt x="1849" y="2879"/>
                    <a:pt x="1803" y="2879"/>
                  </a:cubicBezTo>
                  <a:cubicBezTo>
                    <a:pt x="1758" y="2856"/>
                    <a:pt x="1644" y="2856"/>
                    <a:pt x="1666" y="2856"/>
                  </a:cubicBezTo>
                  <a:lnTo>
                    <a:pt x="1666" y="2856"/>
                  </a:lnTo>
                  <a:cubicBezTo>
                    <a:pt x="1644" y="2856"/>
                    <a:pt x="1621" y="2856"/>
                    <a:pt x="1621" y="2879"/>
                  </a:cubicBezTo>
                  <a:cubicBezTo>
                    <a:pt x="1602" y="2885"/>
                    <a:pt x="1591" y="2888"/>
                    <a:pt x="1583" y="2888"/>
                  </a:cubicBezTo>
                  <a:cubicBezTo>
                    <a:pt x="1563" y="2888"/>
                    <a:pt x="1575" y="2866"/>
                    <a:pt x="1575" y="2833"/>
                  </a:cubicBezTo>
                  <a:lnTo>
                    <a:pt x="1598" y="2810"/>
                  </a:lnTo>
                  <a:cubicBezTo>
                    <a:pt x="1621" y="2787"/>
                    <a:pt x="1712" y="2673"/>
                    <a:pt x="1781" y="2605"/>
                  </a:cubicBezTo>
                  <a:cubicBezTo>
                    <a:pt x="1918" y="2468"/>
                    <a:pt x="2054" y="2331"/>
                    <a:pt x="2191" y="2194"/>
                  </a:cubicBezTo>
                  <a:cubicBezTo>
                    <a:pt x="2785" y="1623"/>
                    <a:pt x="3470" y="1076"/>
                    <a:pt x="4177" y="687"/>
                  </a:cubicBezTo>
                  <a:cubicBezTo>
                    <a:pt x="4542" y="505"/>
                    <a:pt x="4885" y="368"/>
                    <a:pt x="5204" y="345"/>
                  </a:cubicBezTo>
                  <a:cubicBezTo>
                    <a:pt x="5255" y="338"/>
                    <a:pt x="5303" y="335"/>
                    <a:pt x="5350" y="335"/>
                  </a:cubicBezTo>
                  <a:cubicBezTo>
                    <a:pt x="5619" y="335"/>
                    <a:pt x="5821" y="444"/>
                    <a:pt x="5958" y="619"/>
                  </a:cubicBezTo>
                  <a:cubicBezTo>
                    <a:pt x="6268" y="973"/>
                    <a:pt x="6298" y="1328"/>
                    <a:pt x="6362" y="1328"/>
                  </a:cubicBezTo>
                  <a:cubicBezTo>
                    <a:pt x="6364" y="1328"/>
                    <a:pt x="6366" y="1327"/>
                    <a:pt x="6368" y="1327"/>
                  </a:cubicBezTo>
                  <a:cubicBezTo>
                    <a:pt x="6391" y="1327"/>
                    <a:pt x="6391" y="1235"/>
                    <a:pt x="6391" y="1098"/>
                  </a:cubicBezTo>
                  <a:cubicBezTo>
                    <a:pt x="6368" y="939"/>
                    <a:pt x="6323" y="733"/>
                    <a:pt x="6163" y="482"/>
                  </a:cubicBezTo>
                  <a:cubicBezTo>
                    <a:pt x="6095" y="345"/>
                    <a:pt x="5958" y="231"/>
                    <a:pt x="5798" y="140"/>
                  </a:cubicBezTo>
                  <a:cubicBezTo>
                    <a:pt x="5615" y="48"/>
                    <a:pt x="5410" y="3"/>
                    <a:pt x="5204" y="3"/>
                  </a:cubicBezTo>
                  <a:cubicBezTo>
                    <a:pt x="5173" y="1"/>
                    <a:pt x="5141" y="0"/>
                    <a:pt x="51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2" name="Google Shape;5052;p56"/>
            <p:cNvSpPr/>
            <p:nvPr/>
          </p:nvSpPr>
          <p:spPr>
            <a:xfrm>
              <a:off x="5160400" y="1992475"/>
              <a:ext cx="42250" cy="19875"/>
            </a:xfrm>
            <a:custGeom>
              <a:avLst/>
              <a:gdLst/>
              <a:ahLst/>
              <a:cxnLst/>
              <a:rect l="l" t="t" r="r" b="b"/>
              <a:pathLst>
                <a:path w="1690" h="795" extrusionOk="0">
                  <a:moveTo>
                    <a:pt x="898" y="1"/>
                  </a:moveTo>
                  <a:cubicBezTo>
                    <a:pt x="843" y="1"/>
                    <a:pt x="787" y="3"/>
                    <a:pt x="731" y="9"/>
                  </a:cubicBezTo>
                  <a:cubicBezTo>
                    <a:pt x="320" y="55"/>
                    <a:pt x="0" y="260"/>
                    <a:pt x="69" y="489"/>
                  </a:cubicBezTo>
                  <a:cubicBezTo>
                    <a:pt x="108" y="667"/>
                    <a:pt x="424" y="794"/>
                    <a:pt x="791" y="794"/>
                  </a:cubicBezTo>
                  <a:cubicBezTo>
                    <a:pt x="846" y="794"/>
                    <a:pt x="902" y="791"/>
                    <a:pt x="959" y="785"/>
                  </a:cubicBezTo>
                  <a:cubicBezTo>
                    <a:pt x="1370" y="740"/>
                    <a:pt x="1689" y="511"/>
                    <a:pt x="1621" y="306"/>
                  </a:cubicBezTo>
                  <a:cubicBezTo>
                    <a:pt x="1581" y="127"/>
                    <a:pt x="1265" y="1"/>
                    <a:pt x="89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3" name="Google Shape;5053;p56"/>
            <p:cNvSpPr/>
            <p:nvPr/>
          </p:nvSpPr>
          <p:spPr>
            <a:xfrm>
              <a:off x="4596025" y="1399800"/>
              <a:ext cx="636850" cy="594050"/>
            </a:xfrm>
            <a:custGeom>
              <a:avLst/>
              <a:gdLst/>
              <a:ahLst/>
              <a:cxnLst/>
              <a:rect l="l" t="t" r="r" b="b"/>
              <a:pathLst>
                <a:path w="25474" h="23762" extrusionOk="0">
                  <a:moveTo>
                    <a:pt x="5319" y="1"/>
                  </a:moveTo>
                  <a:cubicBezTo>
                    <a:pt x="2146" y="572"/>
                    <a:pt x="1" y="1644"/>
                    <a:pt x="1" y="1644"/>
                  </a:cubicBezTo>
                  <a:cubicBezTo>
                    <a:pt x="1" y="1644"/>
                    <a:pt x="23" y="1644"/>
                    <a:pt x="67" y="1644"/>
                  </a:cubicBezTo>
                  <a:cubicBezTo>
                    <a:pt x="727" y="1644"/>
                    <a:pt x="6334" y="1824"/>
                    <a:pt x="15454" y="7647"/>
                  </a:cubicBezTo>
                  <a:cubicBezTo>
                    <a:pt x="22484" y="12121"/>
                    <a:pt x="20818" y="23762"/>
                    <a:pt x="20818" y="23762"/>
                  </a:cubicBezTo>
                  <a:lnTo>
                    <a:pt x="23260" y="23214"/>
                  </a:lnTo>
                  <a:cubicBezTo>
                    <a:pt x="23260" y="23214"/>
                    <a:pt x="25474" y="15842"/>
                    <a:pt x="22141" y="9017"/>
                  </a:cubicBezTo>
                  <a:cubicBezTo>
                    <a:pt x="20133" y="4863"/>
                    <a:pt x="11436" y="298"/>
                    <a:pt x="53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4" name="Google Shape;5054;p56"/>
            <p:cNvSpPr/>
            <p:nvPr/>
          </p:nvSpPr>
          <p:spPr>
            <a:xfrm>
              <a:off x="4596025" y="1425500"/>
              <a:ext cx="614600" cy="568350"/>
            </a:xfrm>
            <a:custGeom>
              <a:avLst/>
              <a:gdLst/>
              <a:ahLst/>
              <a:cxnLst/>
              <a:rect l="l" t="t" r="r" b="b"/>
              <a:pathLst>
                <a:path w="24584" h="22734" extrusionOk="0">
                  <a:moveTo>
                    <a:pt x="1462" y="0"/>
                  </a:moveTo>
                  <a:cubicBezTo>
                    <a:pt x="526" y="342"/>
                    <a:pt x="1" y="616"/>
                    <a:pt x="1" y="616"/>
                  </a:cubicBezTo>
                  <a:cubicBezTo>
                    <a:pt x="1" y="616"/>
                    <a:pt x="23" y="616"/>
                    <a:pt x="67" y="616"/>
                  </a:cubicBezTo>
                  <a:cubicBezTo>
                    <a:pt x="727" y="616"/>
                    <a:pt x="6334" y="796"/>
                    <a:pt x="15454" y="6619"/>
                  </a:cubicBezTo>
                  <a:cubicBezTo>
                    <a:pt x="22484" y="11093"/>
                    <a:pt x="20818" y="22734"/>
                    <a:pt x="20818" y="22734"/>
                  </a:cubicBezTo>
                  <a:lnTo>
                    <a:pt x="23260" y="22186"/>
                  </a:lnTo>
                  <a:cubicBezTo>
                    <a:pt x="23260" y="22186"/>
                    <a:pt x="24584" y="17758"/>
                    <a:pt x="23648" y="12577"/>
                  </a:cubicBezTo>
                  <a:lnTo>
                    <a:pt x="23648" y="12577"/>
                  </a:lnTo>
                  <a:cubicBezTo>
                    <a:pt x="23465" y="13581"/>
                    <a:pt x="23191" y="14426"/>
                    <a:pt x="22735" y="14836"/>
                  </a:cubicBezTo>
                  <a:cubicBezTo>
                    <a:pt x="22584" y="14969"/>
                    <a:pt x="22460" y="15032"/>
                    <a:pt x="22350" y="15032"/>
                  </a:cubicBezTo>
                  <a:cubicBezTo>
                    <a:pt x="21353" y="15032"/>
                    <a:pt x="21647" y="9791"/>
                    <a:pt x="15043" y="4976"/>
                  </a:cubicBezTo>
                  <a:cubicBezTo>
                    <a:pt x="9177" y="708"/>
                    <a:pt x="3493" y="91"/>
                    <a:pt x="14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5" name="Google Shape;5055;p56"/>
            <p:cNvSpPr/>
            <p:nvPr/>
          </p:nvSpPr>
          <p:spPr>
            <a:xfrm>
              <a:off x="4999475" y="1525050"/>
              <a:ext cx="90175" cy="65875"/>
            </a:xfrm>
            <a:custGeom>
              <a:avLst/>
              <a:gdLst/>
              <a:ahLst/>
              <a:cxnLst/>
              <a:rect l="l" t="t" r="r" b="b"/>
              <a:pathLst>
                <a:path w="3607" h="2635" extrusionOk="0">
                  <a:moveTo>
                    <a:pt x="456" y="1"/>
                  </a:moveTo>
                  <a:cubicBezTo>
                    <a:pt x="280" y="1"/>
                    <a:pt x="146" y="64"/>
                    <a:pt x="92" y="195"/>
                  </a:cubicBezTo>
                  <a:cubicBezTo>
                    <a:pt x="0" y="492"/>
                    <a:pt x="297" y="948"/>
                    <a:pt x="754" y="1222"/>
                  </a:cubicBezTo>
                  <a:cubicBezTo>
                    <a:pt x="998" y="1374"/>
                    <a:pt x="1237" y="1448"/>
                    <a:pt x="1427" y="1448"/>
                  </a:cubicBezTo>
                  <a:cubicBezTo>
                    <a:pt x="1610" y="1448"/>
                    <a:pt x="1748" y="1379"/>
                    <a:pt x="1804" y="1245"/>
                  </a:cubicBezTo>
                  <a:cubicBezTo>
                    <a:pt x="1895" y="971"/>
                    <a:pt x="1598" y="515"/>
                    <a:pt x="1142" y="218"/>
                  </a:cubicBezTo>
                  <a:cubicBezTo>
                    <a:pt x="892" y="75"/>
                    <a:pt x="649" y="1"/>
                    <a:pt x="456" y="1"/>
                  </a:cubicBezTo>
                  <a:close/>
                  <a:moveTo>
                    <a:pt x="2566" y="1604"/>
                  </a:moveTo>
                  <a:cubicBezTo>
                    <a:pt x="2443" y="1604"/>
                    <a:pt x="2349" y="1650"/>
                    <a:pt x="2306" y="1747"/>
                  </a:cubicBezTo>
                  <a:cubicBezTo>
                    <a:pt x="2237" y="1953"/>
                    <a:pt x="2443" y="2272"/>
                    <a:pt x="2785" y="2478"/>
                  </a:cubicBezTo>
                  <a:cubicBezTo>
                    <a:pt x="2961" y="2583"/>
                    <a:pt x="3131" y="2635"/>
                    <a:pt x="3268" y="2635"/>
                  </a:cubicBezTo>
                  <a:cubicBezTo>
                    <a:pt x="3396" y="2635"/>
                    <a:pt x="3494" y="2589"/>
                    <a:pt x="3538" y="2500"/>
                  </a:cubicBezTo>
                  <a:cubicBezTo>
                    <a:pt x="3607" y="2295"/>
                    <a:pt x="3401" y="1975"/>
                    <a:pt x="3059" y="1770"/>
                  </a:cubicBezTo>
                  <a:cubicBezTo>
                    <a:pt x="2878" y="1662"/>
                    <a:pt x="2704" y="1604"/>
                    <a:pt x="2566" y="160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6" name="Google Shape;5056;p56"/>
            <p:cNvSpPr/>
            <p:nvPr/>
          </p:nvSpPr>
          <p:spPr>
            <a:xfrm>
              <a:off x="4705025" y="2494925"/>
              <a:ext cx="432000" cy="749975"/>
            </a:xfrm>
            <a:custGeom>
              <a:avLst/>
              <a:gdLst/>
              <a:ahLst/>
              <a:cxnLst/>
              <a:rect l="l" t="t" r="r" b="b"/>
              <a:pathLst>
                <a:path w="17280" h="29999" extrusionOk="0">
                  <a:moveTo>
                    <a:pt x="10580" y="0"/>
                  </a:moveTo>
                  <a:cubicBezTo>
                    <a:pt x="5983" y="0"/>
                    <a:pt x="2143" y="3706"/>
                    <a:pt x="799" y="11273"/>
                  </a:cubicBezTo>
                  <a:cubicBezTo>
                    <a:pt x="0" y="15838"/>
                    <a:pt x="799" y="19582"/>
                    <a:pt x="2625" y="23713"/>
                  </a:cubicBezTo>
                  <a:cubicBezTo>
                    <a:pt x="3013" y="24603"/>
                    <a:pt x="3972" y="25493"/>
                    <a:pt x="4588" y="26224"/>
                  </a:cubicBezTo>
                  <a:cubicBezTo>
                    <a:pt x="6400" y="28519"/>
                    <a:pt x="9085" y="29999"/>
                    <a:pt x="12053" y="29999"/>
                  </a:cubicBezTo>
                  <a:cubicBezTo>
                    <a:pt x="12302" y="29999"/>
                    <a:pt x="12553" y="29988"/>
                    <a:pt x="12805" y="29967"/>
                  </a:cubicBezTo>
                  <a:cubicBezTo>
                    <a:pt x="17279" y="29602"/>
                    <a:pt x="17188" y="26680"/>
                    <a:pt x="17188" y="26680"/>
                  </a:cubicBezTo>
                  <a:lnTo>
                    <a:pt x="14312" y="26475"/>
                  </a:lnTo>
                  <a:cubicBezTo>
                    <a:pt x="13879" y="26549"/>
                    <a:pt x="13464" y="26583"/>
                    <a:pt x="13068" y="26583"/>
                  </a:cubicBezTo>
                  <a:cubicBezTo>
                    <a:pt x="8960" y="26583"/>
                    <a:pt x="6871" y="22937"/>
                    <a:pt x="6871" y="22937"/>
                  </a:cubicBezTo>
                  <a:cubicBezTo>
                    <a:pt x="3493" y="17710"/>
                    <a:pt x="4817" y="8329"/>
                    <a:pt x="7236" y="4745"/>
                  </a:cubicBezTo>
                  <a:cubicBezTo>
                    <a:pt x="9016" y="2143"/>
                    <a:pt x="10432" y="1801"/>
                    <a:pt x="11504" y="1139"/>
                  </a:cubicBezTo>
                  <a:cubicBezTo>
                    <a:pt x="12691" y="956"/>
                    <a:pt x="13262" y="1025"/>
                    <a:pt x="13992" y="637"/>
                  </a:cubicBezTo>
                  <a:cubicBezTo>
                    <a:pt x="12827" y="213"/>
                    <a:pt x="11682" y="0"/>
                    <a:pt x="105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7" name="Google Shape;5057;p56"/>
            <p:cNvSpPr/>
            <p:nvPr/>
          </p:nvSpPr>
          <p:spPr>
            <a:xfrm>
              <a:off x="4781500" y="2523375"/>
              <a:ext cx="353800" cy="685500"/>
            </a:xfrm>
            <a:custGeom>
              <a:avLst/>
              <a:gdLst/>
              <a:ahLst/>
              <a:cxnLst/>
              <a:rect l="l" t="t" r="r" b="b"/>
              <a:pathLst>
                <a:path w="14152" h="27420" extrusionOk="0">
                  <a:moveTo>
                    <a:pt x="8423" y="1"/>
                  </a:moveTo>
                  <a:lnTo>
                    <a:pt x="8423" y="1"/>
                  </a:lnTo>
                  <a:cubicBezTo>
                    <a:pt x="4748" y="503"/>
                    <a:pt x="1849" y="3881"/>
                    <a:pt x="731" y="10249"/>
                  </a:cubicBezTo>
                  <a:cubicBezTo>
                    <a:pt x="0" y="14426"/>
                    <a:pt x="867" y="17919"/>
                    <a:pt x="2534" y="21708"/>
                  </a:cubicBezTo>
                  <a:cubicBezTo>
                    <a:pt x="2876" y="22529"/>
                    <a:pt x="3355" y="23283"/>
                    <a:pt x="3903" y="23967"/>
                  </a:cubicBezTo>
                  <a:cubicBezTo>
                    <a:pt x="5568" y="26054"/>
                    <a:pt x="8030" y="27420"/>
                    <a:pt x="10751" y="27420"/>
                  </a:cubicBezTo>
                  <a:cubicBezTo>
                    <a:pt x="10978" y="27420"/>
                    <a:pt x="11206" y="27410"/>
                    <a:pt x="11436" y="27391"/>
                  </a:cubicBezTo>
                  <a:cubicBezTo>
                    <a:pt x="12463" y="27300"/>
                    <a:pt x="13216" y="27072"/>
                    <a:pt x="13787" y="26775"/>
                  </a:cubicBezTo>
                  <a:cubicBezTo>
                    <a:pt x="14152" y="26113"/>
                    <a:pt x="14129" y="25542"/>
                    <a:pt x="14129" y="25542"/>
                  </a:cubicBezTo>
                  <a:lnTo>
                    <a:pt x="11253" y="25337"/>
                  </a:lnTo>
                  <a:cubicBezTo>
                    <a:pt x="10820" y="25411"/>
                    <a:pt x="10405" y="25445"/>
                    <a:pt x="10009" y="25445"/>
                  </a:cubicBezTo>
                  <a:cubicBezTo>
                    <a:pt x="5901" y="25445"/>
                    <a:pt x="3812" y="21799"/>
                    <a:pt x="3812" y="21799"/>
                  </a:cubicBezTo>
                  <a:cubicBezTo>
                    <a:pt x="434" y="16572"/>
                    <a:pt x="1758" y="7191"/>
                    <a:pt x="4177" y="3607"/>
                  </a:cubicBezTo>
                  <a:cubicBezTo>
                    <a:pt x="5957" y="1005"/>
                    <a:pt x="7373" y="686"/>
                    <a:pt x="842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8" name="Google Shape;5058;p56"/>
            <p:cNvSpPr/>
            <p:nvPr/>
          </p:nvSpPr>
          <p:spPr>
            <a:xfrm>
              <a:off x="4806025" y="2539475"/>
              <a:ext cx="199750" cy="612775"/>
            </a:xfrm>
            <a:custGeom>
              <a:avLst/>
              <a:gdLst/>
              <a:ahLst/>
              <a:cxnLst/>
              <a:rect l="l" t="t" r="r" b="b"/>
              <a:pathLst>
                <a:path w="7990" h="24511" extrusionOk="0">
                  <a:moveTo>
                    <a:pt x="7043" y="1"/>
                  </a:moveTo>
                  <a:cubicBezTo>
                    <a:pt x="6656" y="1"/>
                    <a:pt x="6165" y="72"/>
                    <a:pt x="5661" y="315"/>
                  </a:cubicBezTo>
                  <a:cubicBezTo>
                    <a:pt x="4999" y="612"/>
                    <a:pt x="4337" y="1137"/>
                    <a:pt x="3744" y="1799"/>
                  </a:cubicBezTo>
                  <a:cubicBezTo>
                    <a:pt x="3128" y="2461"/>
                    <a:pt x="2580" y="3237"/>
                    <a:pt x="2123" y="4059"/>
                  </a:cubicBezTo>
                  <a:cubicBezTo>
                    <a:pt x="1644" y="4903"/>
                    <a:pt x="1256" y="5748"/>
                    <a:pt x="982" y="6615"/>
                  </a:cubicBezTo>
                  <a:cubicBezTo>
                    <a:pt x="754" y="7483"/>
                    <a:pt x="548" y="8281"/>
                    <a:pt x="434" y="8989"/>
                  </a:cubicBezTo>
                  <a:cubicBezTo>
                    <a:pt x="274" y="9674"/>
                    <a:pt x="229" y="10267"/>
                    <a:pt x="160" y="10678"/>
                  </a:cubicBezTo>
                  <a:cubicBezTo>
                    <a:pt x="115" y="10884"/>
                    <a:pt x="92" y="11043"/>
                    <a:pt x="92" y="11157"/>
                  </a:cubicBezTo>
                  <a:cubicBezTo>
                    <a:pt x="92" y="11249"/>
                    <a:pt x="69" y="11317"/>
                    <a:pt x="69" y="11317"/>
                  </a:cubicBezTo>
                  <a:cubicBezTo>
                    <a:pt x="69" y="11317"/>
                    <a:pt x="69" y="11546"/>
                    <a:pt x="46" y="11979"/>
                  </a:cubicBezTo>
                  <a:cubicBezTo>
                    <a:pt x="1" y="12390"/>
                    <a:pt x="46" y="12983"/>
                    <a:pt x="46" y="13691"/>
                  </a:cubicBezTo>
                  <a:cubicBezTo>
                    <a:pt x="115" y="14399"/>
                    <a:pt x="183" y="15243"/>
                    <a:pt x="389" y="16111"/>
                  </a:cubicBezTo>
                  <a:cubicBezTo>
                    <a:pt x="457" y="16339"/>
                    <a:pt x="480" y="16567"/>
                    <a:pt x="548" y="16772"/>
                  </a:cubicBezTo>
                  <a:cubicBezTo>
                    <a:pt x="617" y="17001"/>
                    <a:pt x="685" y="17229"/>
                    <a:pt x="777" y="17434"/>
                  </a:cubicBezTo>
                  <a:cubicBezTo>
                    <a:pt x="845" y="17663"/>
                    <a:pt x="914" y="17891"/>
                    <a:pt x="982" y="18119"/>
                  </a:cubicBezTo>
                  <a:lnTo>
                    <a:pt x="1279" y="18758"/>
                  </a:lnTo>
                  <a:cubicBezTo>
                    <a:pt x="2055" y="20493"/>
                    <a:pt x="3128" y="22091"/>
                    <a:pt x="4132" y="23095"/>
                  </a:cubicBezTo>
                  <a:cubicBezTo>
                    <a:pt x="4360" y="23369"/>
                    <a:pt x="4634" y="23552"/>
                    <a:pt x="4862" y="23734"/>
                  </a:cubicBezTo>
                  <a:cubicBezTo>
                    <a:pt x="4976" y="23825"/>
                    <a:pt x="5068" y="23917"/>
                    <a:pt x="5159" y="23985"/>
                  </a:cubicBezTo>
                  <a:cubicBezTo>
                    <a:pt x="5273" y="24054"/>
                    <a:pt x="5365" y="24122"/>
                    <a:pt x="5456" y="24191"/>
                  </a:cubicBezTo>
                  <a:cubicBezTo>
                    <a:pt x="5798" y="24396"/>
                    <a:pt x="6004" y="24510"/>
                    <a:pt x="6026" y="24510"/>
                  </a:cubicBezTo>
                  <a:cubicBezTo>
                    <a:pt x="6072" y="24442"/>
                    <a:pt x="5250" y="23940"/>
                    <a:pt x="4337" y="22912"/>
                  </a:cubicBezTo>
                  <a:cubicBezTo>
                    <a:pt x="3402" y="21863"/>
                    <a:pt x="2420" y="20288"/>
                    <a:pt x="1735" y="18576"/>
                  </a:cubicBezTo>
                  <a:lnTo>
                    <a:pt x="1484" y="17937"/>
                  </a:lnTo>
                  <a:cubicBezTo>
                    <a:pt x="1416" y="17708"/>
                    <a:pt x="1347" y="17480"/>
                    <a:pt x="1279" y="17275"/>
                  </a:cubicBezTo>
                  <a:cubicBezTo>
                    <a:pt x="1210" y="17069"/>
                    <a:pt x="1165" y="16841"/>
                    <a:pt x="1096" y="16636"/>
                  </a:cubicBezTo>
                  <a:cubicBezTo>
                    <a:pt x="1028" y="16430"/>
                    <a:pt x="1005" y="16202"/>
                    <a:pt x="959" y="15996"/>
                  </a:cubicBezTo>
                  <a:cubicBezTo>
                    <a:pt x="777" y="15152"/>
                    <a:pt x="754" y="14353"/>
                    <a:pt x="685" y="13668"/>
                  </a:cubicBezTo>
                  <a:cubicBezTo>
                    <a:pt x="708" y="12983"/>
                    <a:pt x="685" y="12413"/>
                    <a:pt x="731" y="12002"/>
                  </a:cubicBezTo>
                  <a:cubicBezTo>
                    <a:pt x="754" y="11614"/>
                    <a:pt x="777" y="11386"/>
                    <a:pt x="777" y="11386"/>
                  </a:cubicBezTo>
                  <a:cubicBezTo>
                    <a:pt x="777" y="11386"/>
                    <a:pt x="777" y="11317"/>
                    <a:pt x="799" y="11203"/>
                  </a:cubicBezTo>
                  <a:cubicBezTo>
                    <a:pt x="799" y="11112"/>
                    <a:pt x="799" y="10952"/>
                    <a:pt x="845" y="10747"/>
                  </a:cubicBezTo>
                  <a:cubicBezTo>
                    <a:pt x="891" y="10359"/>
                    <a:pt x="936" y="9788"/>
                    <a:pt x="1073" y="9103"/>
                  </a:cubicBezTo>
                  <a:cubicBezTo>
                    <a:pt x="1187" y="8418"/>
                    <a:pt x="1347" y="7620"/>
                    <a:pt x="1553" y="6775"/>
                  </a:cubicBezTo>
                  <a:cubicBezTo>
                    <a:pt x="1758" y="5976"/>
                    <a:pt x="2123" y="5109"/>
                    <a:pt x="2557" y="4310"/>
                  </a:cubicBezTo>
                  <a:cubicBezTo>
                    <a:pt x="3402" y="2689"/>
                    <a:pt x="4566" y="1183"/>
                    <a:pt x="5775" y="567"/>
                  </a:cubicBezTo>
                  <a:cubicBezTo>
                    <a:pt x="6392" y="224"/>
                    <a:pt x="6962" y="156"/>
                    <a:pt x="7350" y="156"/>
                  </a:cubicBezTo>
                  <a:cubicBezTo>
                    <a:pt x="7704" y="175"/>
                    <a:pt x="7922" y="229"/>
                    <a:pt x="7976" y="229"/>
                  </a:cubicBezTo>
                  <a:cubicBezTo>
                    <a:pt x="7985" y="229"/>
                    <a:pt x="7989" y="227"/>
                    <a:pt x="7989" y="224"/>
                  </a:cubicBezTo>
                  <a:cubicBezTo>
                    <a:pt x="7989" y="201"/>
                    <a:pt x="7784" y="87"/>
                    <a:pt x="7373" y="19"/>
                  </a:cubicBezTo>
                  <a:cubicBezTo>
                    <a:pt x="7275" y="8"/>
                    <a:pt x="7164" y="1"/>
                    <a:pt x="70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9" name="Google Shape;5059;p56"/>
            <p:cNvSpPr/>
            <p:nvPr/>
          </p:nvSpPr>
          <p:spPr>
            <a:xfrm>
              <a:off x="4706725" y="2495925"/>
              <a:ext cx="387500" cy="754675"/>
            </a:xfrm>
            <a:custGeom>
              <a:avLst/>
              <a:gdLst/>
              <a:ahLst/>
              <a:cxnLst/>
              <a:rect l="l" t="t" r="r" b="b"/>
              <a:pathLst>
                <a:path w="15500" h="30187" extrusionOk="0">
                  <a:moveTo>
                    <a:pt x="9465" y="1"/>
                  </a:moveTo>
                  <a:cubicBezTo>
                    <a:pt x="8982" y="1"/>
                    <a:pt x="8424" y="54"/>
                    <a:pt x="7830" y="209"/>
                  </a:cubicBezTo>
                  <a:cubicBezTo>
                    <a:pt x="7305" y="346"/>
                    <a:pt x="6734" y="551"/>
                    <a:pt x="6187" y="871"/>
                  </a:cubicBezTo>
                  <a:cubicBezTo>
                    <a:pt x="5639" y="1167"/>
                    <a:pt x="5114" y="1555"/>
                    <a:pt x="4612" y="2035"/>
                  </a:cubicBezTo>
                  <a:cubicBezTo>
                    <a:pt x="4110" y="2514"/>
                    <a:pt x="3653" y="3039"/>
                    <a:pt x="3242" y="3610"/>
                  </a:cubicBezTo>
                  <a:cubicBezTo>
                    <a:pt x="2831" y="4203"/>
                    <a:pt x="2466" y="4842"/>
                    <a:pt x="2124" y="5481"/>
                  </a:cubicBezTo>
                  <a:cubicBezTo>
                    <a:pt x="823" y="8083"/>
                    <a:pt x="252" y="10959"/>
                    <a:pt x="69" y="13128"/>
                  </a:cubicBezTo>
                  <a:cubicBezTo>
                    <a:pt x="1" y="14201"/>
                    <a:pt x="1" y="15114"/>
                    <a:pt x="47" y="15753"/>
                  </a:cubicBezTo>
                  <a:cubicBezTo>
                    <a:pt x="47" y="16072"/>
                    <a:pt x="69" y="16323"/>
                    <a:pt x="92" y="16483"/>
                  </a:cubicBezTo>
                  <a:cubicBezTo>
                    <a:pt x="115" y="16666"/>
                    <a:pt x="115" y="16757"/>
                    <a:pt x="115" y="16757"/>
                  </a:cubicBezTo>
                  <a:cubicBezTo>
                    <a:pt x="115" y="16757"/>
                    <a:pt x="138" y="16848"/>
                    <a:pt x="161" y="17008"/>
                  </a:cubicBezTo>
                  <a:cubicBezTo>
                    <a:pt x="184" y="17168"/>
                    <a:pt x="206" y="17419"/>
                    <a:pt x="275" y="17738"/>
                  </a:cubicBezTo>
                  <a:cubicBezTo>
                    <a:pt x="389" y="18355"/>
                    <a:pt x="572" y="19268"/>
                    <a:pt x="891" y="20295"/>
                  </a:cubicBezTo>
                  <a:cubicBezTo>
                    <a:pt x="1211" y="21345"/>
                    <a:pt x="1667" y="22532"/>
                    <a:pt x="2306" y="23741"/>
                  </a:cubicBezTo>
                  <a:cubicBezTo>
                    <a:pt x="2626" y="24335"/>
                    <a:pt x="3014" y="24928"/>
                    <a:pt x="3425" y="25522"/>
                  </a:cubicBezTo>
                  <a:cubicBezTo>
                    <a:pt x="3836" y="26092"/>
                    <a:pt x="4292" y="26663"/>
                    <a:pt x="4817" y="27188"/>
                  </a:cubicBezTo>
                  <a:cubicBezTo>
                    <a:pt x="5319" y="27713"/>
                    <a:pt x="5890" y="28192"/>
                    <a:pt x="6483" y="28580"/>
                  </a:cubicBezTo>
                  <a:cubicBezTo>
                    <a:pt x="7077" y="28991"/>
                    <a:pt x="7693" y="29334"/>
                    <a:pt x="8332" y="29585"/>
                  </a:cubicBezTo>
                  <a:cubicBezTo>
                    <a:pt x="9460" y="30028"/>
                    <a:pt x="10605" y="30186"/>
                    <a:pt x="11611" y="30186"/>
                  </a:cubicBezTo>
                  <a:cubicBezTo>
                    <a:pt x="11746" y="30186"/>
                    <a:pt x="11878" y="30184"/>
                    <a:pt x="12007" y="30178"/>
                  </a:cubicBezTo>
                  <a:cubicBezTo>
                    <a:pt x="13080" y="30133"/>
                    <a:pt x="13970" y="29904"/>
                    <a:pt x="14564" y="29722"/>
                  </a:cubicBezTo>
                  <a:cubicBezTo>
                    <a:pt x="15180" y="29516"/>
                    <a:pt x="15499" y="29379"/>
                    <a:pt x="15499" y="29356"/>
                  </a:cubicBezTo>
                  <a:cubicBezTo>
                    <a:pt x="15498" y="29353"/>
                    <a:pt x="15493" y="29351"/>
                    <a:pt x="15484" y="29351"/>
                  </a:cubicBezTo>
                  <a:cubicBezTo>
                    <a:pt x="15327" y="29351"/>
                    <a:pt x="14013" y="29883"/>
                    <a:pt x="11984" y="29904"/>
                  </a:cubicBezTo>
                  <a:cubicBezTo>
                    <a:pt x="11927" y="29906"/>
                    <a:pt x="11869" y="29906"/>
                    <a:pt x="11811" y="29906"/>
                  </a:cubicBezTo>
                  <a:cubicBezTo>
                    <a:pt x="10800" y="29906"/>
                    <a:pt x="9636" y="29716"/>
                    <a:pt x="8492" y="29220"/>
                  </a:cubicBezTo>
                  <a:cubicBezTo>
                    <a:pt x="7876" y="28968"/>
                    <a:pt x="7305" y="28603"/>
                    <a:pt x="6734" y="28215"/>
                  </a:cubicBezTo>
                  <a:cubicBezTo>
                    <a:pt x="6187" y="27827"/>
                    <a:pt x="5662" y="27348"/>
                    <a:pt x="5159" y="26846"/>
                  </a:cubicBezTo>
                  <a:cubicBezTo>
                    <a:pt x="4680" y="26344"/>
                    <a:pt x="4269" y="25773"/>
                    <a:pt x="3858" y="25202"/>
                  </a:cubicBezTo>
                  <a:cubicBezTo>
                    <a:pt x="3470" y="24632"/>
                    <a:pt x="3128" y="24061"/>
                    <a:pt x="2831" y="23468"/>
                  </a:cubicBezTo>
                  <a:cubicBezTo>
                    <a:pt x="2215" y="22281"/>
                    <a:pt x="1804" y="21117"/>
                    <a:pt x="1507" y="20112"/>
                  </a:cubicBezTo>
                  <a:cubicBezTo>
                    <a:pt x="1211" y="19108"/>
                    <a:pt x="1051" y="18241"/>
                    <a:pt x="937" y="17624"/>
                  </a:cubicBezTo>
                  <a:cubicBezTo>
                    <a:pt x="914" y="17328"/>
                    <a:pt x="868" y="17076"/>
                    <a:pt x="846" y="16917"/>
                  </a:cubicBezTo>
                  <a:cubicBezTo>
                    <a:pt x="823" y="16757"/>
                    <a:pt x="823" y="16666"/>
                    <a:pt x="823" y="16666"/>
                  </a:cubicBezTo>
                  <a:cubicBezTo>
                    <a:pt x="823" y="16666"/>
                    <a:pt x="800" y="16574"/>
                    <a:pt x="800" y="16415"/>
                  </a:cubicBezTo>
                  <a:cubicBezTo>
                    <a:pt x="777" y="16255"/>
                    <a:pt x="754" y="16004"/>
                    <a:pt x="731" y="15707"/>
                  </a:cubicBezTo>
                  <a:cubicBezTo>
                    <a:pt x="686" y="15091"/>
                    <a:pt x="663" y="14223"/>
                    <a:pt x="731" y="13173"/>
                  </a:cubicBezTo>
                  <a:cubicBezTo>
                    <a:pt x="868" y="11073"/>
                    <a:pt x="1370" y="8243"/>
                    <a:pt x="2580" y="5710"/>
                  </a:cubicBezTo>
                  <a:cubicBezTo>
                    <a:pt x="2877" y="5070"/>
                    <a:pt x="3219" y="4454"/>
                    <a:pt x="3607" y="3883"/>
                  </a:cubicBezTo>
                  <a:cubicBezTo>
                    <a:pt x="3995" y="3313"/>
                    <a:pt x="4429" y="2788"/>
                    <a:pt x="4886" y="2309"/>
                  </a:cubicBezTo>
                  <a:cubicBezTo>
                    <a:pt x="5342" y="1852"/>
                    <a:pt x="5844" y="1464"/>
                    <a:pt x="6369" y="1144"/>
                  </a:cubicBezTo>
                  <a:cubicBezTo>
                    <a:pt x="6871" y="848"/>
                    <a:pt x="7396" y="642"/>
                    <a:pt x="7899" y="483"/>
                  </a:cubicBezTo>
                  <a:cubicBezTo>
                    <a:pt x="8658" y="258"/>
                    <a:pt x="9365" y="190"/>
                    <a:pt x="9921" y="190"/>
                  </a:cubicBezTo>
                  <a:cubicBezTo>
                    <a:pt x="10101" y="190"/>
                    <a:pt x="10265" y="197"/>
                    <a:pt x="10409" y="209"/>
                  </a:cubicBezTo>
                  <a:cubicBezTo>
                    <a:pt x="10959" y="228"/>
                    <a:pt x="11289" y="282"/>
                    <a:pt x="11371" y="282"/>
                  </a:cubicBezTo>
                  <a:cubicBezTo>
                    <a:pt x="11384" y="282"/>
                    <a:pt x="11391" y="280"/>
                    <a:pt x="11391" y="277"/>
                  </a:cubicBezTo>
                  <a:cubicBezTo>
                    <a:pt x="11391" y="254"/>
                    <a:pt x="11322" y="231"/>
                    <a:pt x="11140" y="186"/>
                  </a:cubicBezTo>
                  <a:cubicBezTo>
                    <a:pt x="10980" y="163"/>
                    <a:pt x="10752" y="95"/>
                    <a:pt x="10432" y="72"/>
                  </a:cubicBezTo>
                  <a:cubicBezTo>
                    <a:pt x="10165" y="32"/>
                    <a:pt x="9837" y="1"/>
                    <a:pt x="946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0" name="Google Shape;5060;p56"/>
            <p:cNvSpPr/>
            <p:nvPr/>
          </p:nvSpPr>
          <p:spPr>
            <a:xfrm>
              <a:off x="4754675" y="2650050"/>
              <a:ext cx="46800" cy="102775"/>
            </a:xfrm>
            <a:custGeom>
              <a:avLst/>
              <a:gdLst/>
              <a:ahLst/>
              <a:cxnLst/>
              <a:rect l="l" t="t" r="r" b="b"/>
              <a:pathLst>
                <a:path w="1872" h="4111" extrusionOk="0">
                  <a:moveTo>
                    <a:pt x="1393" y="0"/>
                  </a:moveTo>
                  <a:cubicBezTo>
                    <a:pt x="1102" y="0"/>
                    <a:pt x="773" y="426"/>
                    <a:pt x="639" y="960"/>
                  </a:cubicBezTo>
                  <a:cubicBezTo>
                    <a:pt x="525" y="1530"/>
                    <a:pt x="662" y="1987"/>
                    <a:pt x="982" y="2010"/>
                  </a:cubicBezTo>
                  <a:cubicBezTo>
                    <a:pt x="989" y="2010"/>
                    <a:pt x="997" y="2011"/>
                    <a:pt x="1004" y="2011"/>
                  </a:cubicBezTo>
                  <a:cubicBezTo>
                    <a:pt x="1296" y="2011"/>
                    <a:pt x="1624" y="1585"/>
                    <a:pt x="1758" y="1051"/>
                  </a:cubicBezTo>
                  <a:cubicBezTo>
                    <a:pt x="1872" y="503"/>
                    <a:pt x="1735" y="47"/>
                    <a:pt x="1415" y="1"/>
                  </a:cubicBezTo>
                  <a:cubicBezTo>
                    <a:pt x="1408" y="0"/>
                    <a:pt x="1400" y="0"/>
                    <a:pt x="1393" y="0"/>
                  </a:cubicBezTo>
                  <a:close/>
                  <a:moveTo>
                    <a:pt x="639" y="2670"/>
                  </a:moveTo>
                  <a:cubicBezTo>
                    <a:pt x="417" y="2670"/>
                    <a:pt x="180" y="2981"/>
                    <a:pt x="92" y="3356"/>
                  </a:cubicBezTo>
                  <a:cubicBezTo>
                    <a:pt x="0" y="3767"/>
                    <a:pt x="114" y="4087"/>
                    <a:pt x="320" y="4110"/>
                  </a:cubicBezTo>
                  <a:cubicBezTo>
                    <a:pt x="328" y="4110"/>
                    <a:pt x="335" y="4111"/>
                    <a:pt x="343" y="4111"/>
                  </a:cubicBezTo>
                  <a:cubicBezTo>
                    <a:pt x="565" y="4111"/>
                    <a:pt x="802" y="3800"/>
                    <a:pt x="890" y="3425"/>
                  </a:cubicBezTo>
                  <a:cubicBezTo>
                    <a:pt x="982" y="3014"/>
                    <a:pt x="868" y="2694"/>
                    <a:pt x="662" y="2672"/>
                  </a:cubicBezTo>
                  <a:cubicBezTo>
                    <a:pt x="655" y="2671"/>
                    <a:pt x="647" y="2670"/>
                    <a:pt x="639"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1" name="Google Shape;5061;p56"/>
            <p:cNvSpPr/>
            <p:nvPr/>
          </p:nvSpPr>
          <p:spPr>
            <a:xfrm>
              <a:off x="4839100" y="2562325"/>
              <a:ext cx="422325" cy="637575"/>
            </a:xfrm>
            <a:custGeom>
              <a:avLst/>
              <a:gdLst/>
              <a:ahLst/>
              <a:cxnLst/>
              <a:rect l="l" t="t" r="r" b="b"/>
              <a:pathLst>
                <a:path w="16893" h="25503" extrusionOk="0">
                  <a:moveTo>
                    <a:pt x="5186" y="0"/>
                  </a:moveTo>
                  <a:cubicBezTo>
                    <a:pt x="4058" y="0"/>
                    <a:pt x="2821" y="698"/>
                    <a:pt x="2238" y="1501"/>
                  </a:cubicBezTo>
                  <a:cubicBezTo>
                    <a:pt x="1439" y="2597"/>
                    <a:pt x="1120" y="4103"/>
                    <a:pt x="1462" y="5405"/>
                  </a:cubicBezTo>
                  <a:cubicBezTo>
                    <a:pt x="2033" y="7596"/>
                    <a:pt x="3334" y="9490"/>
                    <a:pt x="4338" y="11499"/>
                  </a:cubicBezTo>
                  <a:cubicBezTo>
                    <a:pt x="5594" y="14032"/>
                    <a:pt x="6986" y="15562"/>
                    <a:pt x="8447" y="17981"/>
                  </a:cubicBezTo>
                  <a:cubicBezTo>
                    <a:pt x="7054" y="17251"/>
                    <a:pt x="5274" y="16680"/>
                    <a:pt x="3768" y="16155"/>
                  </a:cubicBezTo>
                  <a:cubicBezTo>
                    <a:pt x="3482" y="16058"/>
                    <a:pt x="3196" y="16012"/>
                    <a:pt x="2922" y="16012"/>
                  </a:cubicBezTo>
                  <a:cubicBezTo>
                    <a:pt x="1269" y="16012"/>
                    <a:pt x="1" y="17651"/>
                    <a:pt x="1234" y="19374"/>
                  </a:cubicBezTo>
                  <a:cubicBezTo>
                    <a:pt x="2216" y="20743"/>
                    <a:pt x="3768" y="22021"/>
                    <a:pt x="5114" y="23048"/>
                  </a:cubicBezTo>
                  <a:cubicBezTo>
                    <a:pt x="6873" y="24425"/>
                    <a:pt x="9315" y="25502"/>
                    <a:pt x="11486" y="25502"/>
                  </a:cubicBezTo>
                  <a:cubicBezTo>
                    <a:pt x="13204" y="25502"/>
                    <a:pt x="14752" y="24828"/>
                    <a:pt x="15660" y="23094"/>
                  </a:cubicBezTo>
                  <a:cubicBezTo>
                    <a:pt x="16892" y="20743"/>
                    <a:pt x="15774" y="17433"/>
                    <a:pt x="14998" y="15128"/>
                  </a:cubicBezTo>
                  <a:cubicBezTo>
                    <a:pt x="13742" y="11339"/>
                    <a:pt x="11939" y="7619"/>
                    <a:pt x="9748" y="4218"/>
                  </a:cubicBezTo>
                  <a:cubicBezTo>
                    <a:pt x="9040" y="3099"/>
                    <a:pt x="8287" y="1889"/>
                    <a:pt x="7283" y="976"/>
                  </a:cubicBezTo>
                  <a:cubicBezTo>
                    <a:pt x="7054" y="771"/>
                    <a:pt x="6803" y="566"/>
                    <a:pt x="6529" y="406"/>
                  </a:cubicBezTo>
                  <a:cubicBezTo>
                    <a:pt x="6233" y="223"/>
                    <a:pt x="5936" y="86"/>
                    <a:pt x="5639" y="41"/>
                  </a:cubicBezTo>
                  <a:cubicBezTo>
                    <a:pt x="5492" y="13"/>
                    <a:pt x="5340" y="0"/>
                    <a:pt x="5186"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2" name="Google Shape;5062;p56"/>
            <p:cNvSpPr/>
            <p:nvPr/>
          </p:nvSpPr>
          <p:spPr>
            <a:xfrm>
              <a:off x="5044550" y="3009525"/>
              <a:ext cx="88475" cy="40125"/>
            </a:xfrm>
            <a:custGeom>
              <a:avLst/>
              <a:gdLst/>
              <a:ahLst/>
              <a:cxnLst/>
              <a:rect l="l" t="t" r="r" b="b"/>
              <a:pathLst>
                <a:path w="3539" h="1605" extrusionOk="0">
                  <a:moveTo>
                    <a:pt x="115" y="1"/>
                  </a:moveTo>
                  <a:cubicBezTo>
                    <a:pt x="62" y="1"/>
                    <a:pt x="29" y="8"/>
                    <a:pt x="23" y="25"/>
                  </a:cubicBezTo>
                  <a:cubicBezTo>
                    <a:pt x="1" y="93"/>
                    <a:pt x="457" y="253"/>
                    <a:pt x="914" y="436"/>
                  </a:cubicBezTo>
                  <a:cubicBezTo>
                    <a:pt x="1370" y="618"/>
                    <a:pt x="1804" y="801"/>
                    <a:pt x="1804" y="801"/>
                  </a:cubicBezTo>
                  <a:cubicBezTo>
                    <a:pt x="1804" y="801"/>
                    <a:pt x="1918" y="846"/>
                    <a:pt x="2078" y="915"/>
                  </a:cubicBezTo>
                  <a:cubicBezTo>
                    <a:pt x="2260" y="961"/>
                    <a:pt x="2466" y="1052"/>
                    <a:pt x="2671" y="1143"/>
                  </a:cubicBezTo>
                  <a:cubicBezTo>
                    <a:pt x="2785" y="1189"/>
                    <a:pt x="2877" y="1257"/>
                    <a:pt x="2991" y="1303"/>
                  </a:cubicBezTo>
                  <a:cubicBezTo>
                    <a:pt x="3082" y="1349"/>
                    <a:pt x="3173" y="1394"/>
                    <a:pt x="3242" y="1440"/>
                  </a:cubicBezTo>
                  <a:cubicBezTo>
                    <a:pt x="3361" y="1539"/>
                    <a:pt x="3463" y="1604"/>
                    <a:pt x="3502" y="1604"/>
                  </a:cubicBezTo>
                  <a:cubicBezTo>
                    <a:pt x="3508" y="1604"/>
                    <a:pt x="3513" y="1603"/>
                    <a:pt x="3516" y="1600"/>
                  </a:cubicBezTo>
                  <a:cubicBezTo>
                    <a:pt x="3538" y="1577"/>
                    <a:pt x="3493" y="1463"/>
                    <a:pt x="3379" y="1326"/>
                  </a:cubicBezTo>
                  <a:cubicBezTo>
                    <a:pt x="3310" y="1257"/>
                    <a:pt x="3242" y="1166"/>
                    <a:pt x="3150" y="1098"/>
                  </a:cubicBezTo>
                  <a:cubicBezTo>
                    <a:pt x="3059" y="1029"/>
                    <a:pt x="2968" y="938"/>
                    <a:pt x="2854" y="869"/>
                  </a:cubicBezTo>
                  <a:cubicBezTo>
                    <a:pt x="2648" y="755"/>
                    <a:pt x="2420" y="618"/>
                    <a:pt x="2260" y="527"/>
                  </a:cubicBezTo>
                  <a:cubicBezTo>
                    <a:pt x="2100" y="458"/>
                    <a:pt x="1986" y="413"/>
                    <a:pt x="1986" y="413"/>
                  </a:cubicBezTo>
                  <a:cubicBezTo>
                    <a:pt x="1986" y="413"/>
                    <a:pt x="1507" y="253"/>
                    <a:pt x="1005" y="139"/>
                  </a:cubicBezTo>
                  <a:cubicBezTo>
                    <a:pt x="643" y="70"/>
                    <a:pt x="280" y="1"/>
                    <a:pt x="11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3" name="Google Shape;5063;p56"/>
            <p:cNvSpPr/>
            <p:nvPr/>
          </p:nvSpPr>
          <p:spPr>
            <a:xfrm>
              <a:off x="5174650" y="3146875"/>
              <a:ext cx="23425" cy="15450"/>
            </a:xfrm>
            <a:custGeom>
              <a:avLst/>
              <a:gdLst/>
              <a:ahLst/>
              <a:cxnLst/>
              <a:rect l="l" t="t" r="r" b="b"/>
              <a:pathLst>
                <a:path w="937" h="618" extrusionOk="0">
                  <a:moveTo>
                    <a:pt x="712" y="0"/>
                  </a:moveTo>
                  <a:cubicBezTo>
                    <a:pt x="674" y="0"/>
                    <a:pt x="634" y="3"/>
                    <a:pt x="594" y="9"/>
                  </a:cubicBezTo>
                  <a:cubicBezTo>
                    <a:pt x="457" y="32"/>
                    <a:pt x="297" y="77"/>
                    <a:pt x="297" y="77"/>
                  </a:cubicBezTo>
                  <a:cubicBezTo>
                    <a:pt x="297" y="77"/>
                    <a:pt x="206" y="191"/>
                    <a:pt x="115" y="306"/>
                  </a:cubicBezTo>
                  <a:cubicBezTo>
                    <a:pt x="46" y="443"/>
                    <a:pt x="1" y="579"/>
                    <a:pt x="46" y="602"/>
                  </a:cubicBezTo>
                  <a:cubicBezTo>
                    <a:pt x="62" y="613"/>
                    <a:pt x="81" y="617"/>
                    <a:pt x="101" y="617"/>
                  </a:cubicBezTo>
                  <a:cubicBezTo>
                    <a:pt x="168" y="617"/>
                    <a:pt x="256" y="569"/>
                    <a:pt x="343" y="534"/>
                  </a:cubicBezTo>
                  <a:cubicBezTo>
                    <a:pt x="457" y="488"/>
                    <a:pt x="571" y="443"/>
                    <a:pt x="571" y="443"/>
                  </a:cubicBezTo>
                  <a:cubicBezTo>
                    <a:pt x="571" y="443"/>
                    <a:pt x="663" y="374"/>
                    <a:pt x="731" y="283"/>
                  </a:cubicBezTo>
                  <a:cubicBezTo>
                    <a:pt x="822" y="214"/>
                    <a:pt x="937" y="123"/>
                    <a:pt x="914" y="77"/>
                  </a:cubicBezTo>
                  <a:cubicBezTo>
                    <a:pt x="914" y="26"/>
                    <a:pt x="824" y="0"/>
                    <a:pt x="7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4" name="Google Shape;5064;p56"/>
            <p:cNvSpPr/>
            <p:nvPr/>
          </p:nvSpPr>
          <p:spPr>
            <a:xfrm>
              <a:off x="4842550" y="2749925"/>
              <a:ext cx="418875" cy="449975"/>
            </a:xfrm>
            <a:custGeom>
              <a:avLst/>
              <a:gdLst/>
              <a:ahLst/>
              <a:cxnLst/>
              <a:rect l="l" t="t" r="r" b="b"/>
              <a:pathLst>
                <a:path w="16755" h="17999" extrusionOk="0">
                  <a:moveTo>
                    <a:pt x="11550" y="0"/>
                  </a:moveTo>
                  <a:cubicBezTo>
                    <a:pt x="9427" y="1096"/>
                    <a:pt x="5889" y="3105"/>
                    <a:pt x="4223" y="4041"/>
                  </a:cubicBezTo>
                  <a:cubicBezTo>
                    <a:pt x="4634" y="4862"/>
                    <a:pt x="5068" y="5570"/>
                    <a:pt x="5501" y="6255"/>
                  </a:cubicBezTo>
                  <a:cubicBezTo>
                    <a:pt x="6894" y="5501"/>
                    <a:pt x="9085" y="4406"/>
                    <a:pt x="9907" y="4383"/>
                  </a:cubicBezTo>
                  <a:cubicBezTo>
                    <a:pt x="9914" y="4383"/>
                    <a:pt x="9922" y="4382"/>
                    <a:pt x="9930" y="4382"/>
                  </a:cubicBezTo>
                  <a:cubicBezTo>
                    <a:pt x="11137" y="4382"/>
                    <a:pt x="12759" y="7931"/>
                    <a:pt x="12577" y="9564"/>
                  </a:cubicBezTo>
                  <a:cubicBezTo>
                    <a:pt x="12529" y="9974"/>
                    <a:pt x="12115" y="10129"/>
                    <a:pt x="11518" y="10129"/>
                  </a:cubicBezTo>
                  <a:cubicBezTo>
                    <a:pt x="10419" y="10129"/>
                    <a:pt x="8699" y="9605"/>
                    <a:pt x="7487" y="9176"/>
                  </a:cubicBezTo>
                  <a:lnTo>
                    <a:pt x="7487" y="9176"/>
                  </a:lnTo>
                  <a:cubicBezTo>
                    <a:pt x="7761" y="9587"/>
                    <a:pt x="8035" y="10021"/>
                    <a:pt x="8309" y="10477"/>
                  </a:cubicBezTo>
                  <a:cubicBezTo>
                    <a:pt x="7875" y="10249"/>
                    <a:pt x="7396" y="10044"/>
                    <a:pt x="6894" y="9838"/>
                  </a:cubicBezTo>
                  <a:lnTo>
                    <a:pt x="6894" y="9838"/>
                  </a:lnTo>
                  <a:cubicBezTo>
                    <a:pt x="6894" y="9838"/>
                    <a:pt x="11778" y="12532"/>
                    <a:pt x="12349" y="14289"/>
                  </a:cubicBezTo>
                  <a:cubicBezTo>
                    <a:pt x="12651" y="15247"/>
                    <a:pt x="12077" y="15969"/>
                    <a:pt x="10747" y="15969"/>
                  </a:cubicBezTo>
                  <a:cubicBezTo>
                    <a:pt x="9670" y="15969"/>
                    <a:pt x="8097" y="15495"/>
                    <a:pt x="6095" y="14289"/>
                  </a:cubicBezTo>
                  <a:cubicBezTo>
                    <a:pt x="2237" y="11938"/>
                    <a:pt x="3744" y="9541"/>
                    <a:pt x="4200" y="8857"/>
                  </a:cubicBezTo>
                  <a:cubicBezTo>
                    <a:pt x="4109" y="8811"/>
                    <a:pt x="3995" y="8788"/>
                    <a:pt x="3904" y="8743"/>
                  </a:cubicBezTo>
                  <a:cubicBezTo>
                    <a:pt x="3493" y="8697"/>
                    <a:pt x="2899" y="8628"/>
                    <a:pt x="2260" y="8583"/>
                  </a:cubicBezTo>
                  <a:cubicBezTo>
                    <a:pt x="868" y="8879"/>
                    <a:pt x="0" y="10340"/>
                    <a:pt x="1096" y="11870"/>
                  </a:cubicBezTo>
                  <a:cubicBezTo>
                    <a:pt x="2078" y="13239"/>
                    <a:pt x="3630" y="14517"/>
                    <a:pt x="4976" y="15544"/>
                  </a:cubicBezTo>
                  <a:cubicBezTo>
                    <a:pt x="6735" y="16921"/>
                    <a:pt x="9177" y="17998"/>
                    <a:pt x="11348" y="17998"/>
                  </a:cubicBezTo>
                  <a:cubicBezTo>
                    <a:pt x="13066" y="17998"/>
                    <a:pt x="14614" y="17324"/>
                    <a:pt x="15522" y="15590"/>
                  </a:cubicBezTo>
                  <a:cubicBezTo>
                    <a:pt x="16754" y="13239"/>
                    <a:pt x="15636" y="9929"/>
                    <a:pt x="14860" y="7624"/>
                  </a:cubicBezTo>
                  <a:cubicBezTo>
                    <a:pt x="13992" y="5022"/>
                    <a:pt x="12874" y="2443"/>
                    <a:pt x="115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5" name="Google Shape;5065;p56"/>
            <p:cNvSpPr/>
            <p:nvPr/>
          </p:nvSpPr>
          <p:spPr>
            <a:xfrm>
              <a:off x="4852825" y="2553950"/>
              <a:ext cx="330425" cy="335800"/>
            </a:xfrm>
            <a:custGeom>
              <a:avLst/>
              <a:gdLst/>
              <a:ahLst/>
              <a:cxnLst/>
              <a:rect l="l" t="t" r="r" b="b"/>
              <a:pathLst>
                <a:path w="13217" h="13432" extrusionOk="0">
                  <a:moveTo>
                    <a:pt x="4800" y="0"/>
                  </a:moveTo>
                  <a:cubicBezTo>
                    <a:pt x="3492" y="0"/>
                    <a:pt x="2124" y="1104"/>
                    <a:pt x="1438" y="2019"/>
                  </a:cubicBezTo>
                  <a:cubicBezTo>
                    <a:pt x="502" y="3252"/>
                    <a:pt x="0" y="4553"/>
                    <a:pt x="388" y="5991"/>
                  </a:cubicBezTo>
                  <a:cubicBezTo>
                    <a:pt x="1050" y="8433"/>
                    <a:pt x="2511" y="10533"/>
                    <a:pt x="3675" y="12770"/>
                  </a:cubicBezTo>
                  <a:cubicBezTo>
                    <a:pt x="3789" y="12998"/>
                    <a:pt x="3926" y="13203"/>
                    <a:pt x="4040" y="13432"/>
                  </a:cubicBezTo>
                  <a:cubicBezTo>
                    <a:pt x="5296" y="12701"/>
                    <a:pt x="8925" y="10830"/>
                    <a:pt x="13216" y="10396"/>
                  </a:cubicBezTo>
                  <a:cubicBezTo>
                    <a:pt x="12235" y="8433"/>
                    <a:pt x="11116" y="6516"/>
                    <a:pt x="9884" y="4667"/>
                  </a:cubicBezTo>
                  <a:cubicBezTo>
                    <a:pt x="9085" y="3411"/>
                    <a:pt x="8217" y="2087"/>
                    <a:pt x="7053" y="1060"/>
                  </a:cubicBezTo>
                  <a:cubicBezTo>
                    <a:pt x="6802" y="855"/>
                    <a:pt x="6505" y="604"/>
                    <a:pt x="6186" y="421"/>
                  </a:cubicBezTo>
                  <a:cubicBezTo>
                    <a:pt x="5866" y="239"/>
                    <a:pt x="5524" y="79"/>
                    <a:pt x="5182" y="33"/>
                  </a:cubicBezTo>
                  <a:cubicBezTo>
                    <a:pt x="5055" y="11"/>
                    <a:pt x="4928" y="0"/>
                    <a:pt x="4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6" name="Google Shape;5066;p56"/>
            <p:cNvSpPr/>
            <p:nvPr/>
          </p:nvSpPr>
          <p:spPr>
            <a:xfrm>
              <a:off x="4942975" y="2773475"/>
              <a:ext cx="208875" cy="69025"/>
            </a:xfrm>
            <a:custGeom>
              <a:avLst/>
              <a:gdLst/>
              <a:ahLst/>
              <a:cxnLst/>
              <a:rect l="l" t="t" r="r" b="b"/>
              <a:pathLst>
                <a:path w="8355" h="2761" extrusionOk="0">
                  <a:moveTo>
                    <a:pt x="7100" y="1"/>
                  </a:moveTo>
                  <a:cubicBezTo>
                    <a:pt x="6780" y="1"/>
                    <a:pt x="6426" y="12"/>
                    <a:pt x="6072" y="40"/>
                  </a:cubicBezTo>
                  <a:cubicBezTo>
                    <a:pt x="5524" y="131"/>
                    <a:pt x="4954" y="177"/>
                    <a:pt x="4520" y="291"/>
                  </a:cubicBezTo>
                  <a:cubicBezTo>
                    <a:pt x="4109" y="382"/>
                    <a:pt x="3835" y="451"/>
                    <a:pt x="3835" y="451"/>
                  </a:cubicBezTo>
                  <a:cubicBezTo>
                    <a:pt x="3835" y="451"/>
                    <a:pt x="3561" y="542"/>
                    <a:pt x="3173" y="702"/>
                  </a:cubicBezTo>
                  <a:cubicBezTo>
                    <a:pt x="2763" y="839"/>
                    <a:pt x="2260" y="1136"/>
                    <a:pt x="1758" y="1387"/>
                  </a:cubicBezTo>
                  <a:cubicBezTo>
                    <a:pt x="800" y="1957"/>
                    <a:pt x="1" y="2733"/>
                    <a:pt x="46" y="2756"/>
                  </a:cubicBezTo>
                  <a:cubicBezTo>
                    <a:pt x="48" y="2759"/>
                    <a:pt x="52" y="2761"/>
                    <a:pt x="58" y="2761"/>
                  </a:cubicBezTo>
                  <a:cubicBezTo>
                    <a:pt x="173" y="2761"/>
                    <a:pt x="1005" y="2116"/>
                    <a:pt x="1941" y="1638"/>
                  </a:cubicBezTo>
                  <a:cubicBezTo>
                    <a:pt x="2443" y="1432"/>
                    <a:pt x="2922" y="1181"/>
                    <a:pt x="3333" y="1090"/>
                  </a:cubicBezTo>
                  <a:cubicBezTo>
                    <a:pt x="3721" y="953"/>
                    <a:pt x="3972" y="862"/>
                    <a:pt x="3972" y="862"/>
                  </a:cubicBezTo>
                  <a:cubicBezTo>
                    <a:pt x="3972" y="862"/>
                    <a:pt x="4246" y="793"/>
                    <a:pt x="4634" y="679"/>
                  </a:cubicBezTo>
                  <a:cubicBezTo>
                    <a:pt x="5022" y="542"/>
                    <a:pt x="5593" y="474"/>
                    <a:pt x="6118" y="359"/>
                  </a:cubicBezTo>
                  <a:cubicBezTo>
                    <a:pt x="7236" y="177"/>
                    <a:pt x="8355" y="154"/>
                    <a:pt x="8355" y="86"/>
                  </a:cubicBezTo>
                  <a:cubicBezTo>
                    <a:pt x="8355" y="54"/>
                    <a:pt x="7812" y="1"/>
                    <a:pt x="710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7" name="Google Shape;5067;p56"/>
            <p:cNvSpPr/>
            <p:nvPr/>
          </p:nvSpPr>
          <p:spPr>
            <a:xfrm>
              <a:off x="4901900" y="2553750"/>
              <a:ext cx="281350" cy="336000"/>
            </a:xfrm>
            <a:custGeom>
              <a:avLst/>
              <a:gdLst/>
              <a:ahLst/>
              <a:cxnLst/>
              <a:rect l="l" t="t" r="r" b="b"/>
              <a:pathLst>
                <a:path w="11254" h="13440" extrusionOk="0">
                  <a:moveTo>
                    <a:pt x="2724" y="1"/>
                  </a:moveTo>
                  <a:cubicBezTo>
                    <a:pt x="1771" y="1"/>
                    <a:pt x="737" y="418"/>
                    <a:pt x="0" y="1000"/>
                  </a:cubicBezTo>
                  <a:cubicBezTo>
                    <a:pt x="199" y="938"/>
                    <a:pt x="399" y="908"/>
                    <a:pt x="599" y="908"/>
                  </a:cubicBezTo>
                  <a:cubicBezTo>
                    <a:pt x="3115" y="908"/>
                    <a:pt x="5654" y="5520"/>
                    <a:pt x="5570" y="7254"/>
                  </a:cubicBezTo>
                  <a:cubicBezTo>
                    <a:pt x="5455" y="9034"/>
                    <a:pt x="1826" y="9879"/>
                    <a:pt x="274" y="10153"/>
                  </a:cubicBezTo>
                  <a:cubicBezTo>
                    <a:pt x="594" y="10746"/>
                    <a:pt x="913" y="11317"/>
                    <a:pt x="1233" y="11888"/>
                  </a:cubicBezTo>
                  <a:cubicBezTo>
                    <a:pt x="2212" y="11398"/>
                    <a:pt x="5833" y="9615"/>
                    <a:pt x="7179" y="9615"/>
                  </a:cubicBezTo>
                  <a:cubicBezTo>
                    <a:pt x="7340" y="9615"/>
                    <a:pt x="7468" y="9640"/>
                    <a:pt x="7555" y="9696"/>
                  </a:cubicBezTo>
                  <a:cubicBezTo>
                    <a:pt x="8354" y="10176"/>
                    <a:pt x="3424" y="12412"/>
                    <a:pt x="1895" y="13097"/>
                  </a:cubicBezTo>
                  <a:cubicBezTo>
                    <a:pt x="1940" y="13211"/>
                    <a:pt x="2009" y="13326"/>
                    <a:pt x="2077" y="13440"/>
                  </a:cubicBezTo>
                  <a:cubicBezTo>
                    <a:pt x="3333" y="12709"/>
                    <a:pt x="6962" y="10838"/>
                    <a:pt x="11253" y="10404"/>
                  </a:cubicBezTo>
                  <a:cubicBezTo>
                    <a:pt x="10272" y="8441"/>
                    <a:pt x="9153" y="6524"/>
                    <a:pt x="7921" y="4675"/>
                  </a:cubicBezTo>
                  <a:cubicBezTo>
                    <a:pt x="7122" y="3419"/>
                    <a:pt x="6254" y="2095"/>
                    <a:pt x="5090" y="1068"/>
                  </a:cubicBezTo>
                  <a:cubicBezTo>
                    <a:pt x="4839" y="863"/>
                    <a:pt x="4542" y="612"/>
                    <a:pt x="4223" y="429"/>
                  </a:cubicBezTo>
                  <a:cubicBezTo>
                    <a:pt x="3903" y="247"/>
                    <a:pt x="3561" y="87"/>
                    <a:pt x="3219" y="41"/>
                  </a:cubicBezTo>
                  <a:cubicBezTo>
                    <a:pt x="3058" y="14"/>
                    <a:pt x="2892" y="1"/>
                    <a:pt x="272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8" name="Google Shape;5068;p56"/>
            <p:cNvSpPr/>
            <p:nvPr/>
          </p:nvSpPr>
          <p:spPr>
            <a:xfrm>
              <a:off x="4883050" y="2694750"/>
              <a:ext cx="28575" cy="45725"/>
            </a:xfrm>
            <a:custGeom>
              <a:avLst/>
              <a:gdLst/>
              <a:ahLst/>
              <a:cxnLst/>
              <a:rect l="l" t="t" r="r" b="b"/>
              <a:pathLst>
                <a:path w="1143" h="1829" extrusionOk="0">
                  <a:moveTo>
                    <a:pt x="461" y="1"/>
                  </a:moveTo>
                  <a:cubicBezTo>
                    <a:pt x="429" y="1"/>
                    <a:pt x="398" y="6"/>
                    <a:pt x="366" y="16"/>
                  </a:cubicBezTo>
                  <a:cubicBezTo>
                    <a:pt x="115" y="108"/>
                    <a:pt x="1" y="587"/>
                    <a:pt x="115" y="1066"/>
                  </a:cubicBezTo>
                  <a:cubicBezTo>
                    <a:pt x="198" y="1523"/>
                    <a:pt x="451" y="1829"/>
                    <a:pt x="685" y="1829"/>
                  </a:cubicBezTo>
                  <a:cubicBezTo>
                    <a:pt x="708" y="1829"/>
                    <a:pt x="732" y="1826"/>
                    <a:pt x="754" y="1819"/>
                  </a:cubicBezTo>
                  <a:cubicBezTo>
                    <a:pt x="1028" y="1728"/>
                    <a:pt x="1142" y="1249"/>
                    <a:pt x="1028" y="747"/>
                  </a:cubicBezTo>
                  <a:cubicBezTo>
                    <a:pt x="947" y="302"/>
                    <a:pt x="706" y="1"/>
                    <a:pt x="46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9" name="Google Shape;5069;p56"/>
            <p:cNvSpPr/>
            <p:nvPr/>
          </p:nvSpPr>
          <p:spPr>
            <a:xfrm>
              <a:off x="4879075" y="2646500"/>
              <a:ext cx="20000" cy="32825"/>
            </a:xfrm>
            <a:custGeom>
              <a:avLst/>
              <a:gdLst/>
              <a:ahLst/>
              <a:cxnLst/>
              <a:rect l="l" t="t" r="r" b="b"/>
              <a:pathLst>
                <a:path w="800" h="1313" extrusionOk="0">
                  <a:moveTo>
                    <a:pt x="321" y="0"/>
                  </a:moveTo>
                  <a:cubicBezTo>
                    <a:pt x="305" y="0"/>
                    <a:pt x="290" y="2"/>
                    <a:pt x="274" y="6"/>
                  </a:cubicBezTo>
                  <a:cubicBezTo>
                    <a:pt x="92" y="75"/>
                    <a:pt x="0" y="417"/>
                    <a:pt x="69" y="782"/>
                  </a:cubicBezTo>
                  <a:cubicBezTo>
                    <a:pt x="131" y="1095"/>
                    <a:pt x="328" y="1313"/>
                    <a:pt x="500" y="1313"/>
                  </a:cubicBezTo>
                  <a:cubicBezTo>
                    <a:pt x="516" y="1313"/>
                    <a:pt x="532" y="1311"/>
                    <a:pt x="548" y="1307"/>
                  </a:cubicBezTo>
                  <a:cubicBezTo>
                    <a:pt x="731" y="1239"/>
                    <a:pt x="799" y="896"/>
                    <a:pt x="731" y="531"/>
                  </a:cubicBezTo>
                  <a:cubicBezTo>
                    <a:pt x="668" y="218"/>
                    <a:pt x="491" y="0"/>
                    <a:pt x="32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0" name="Google Shape;5070;p56"/>
            <p:cNvSpPr/>
            <p:nvPr/>
          </p:nvSpPr>
          <p:spPr>
            <a:xfrm>
              <a:off x="4695125" y="2790700"/>
              <a:ext cx="272975" cy="234475"/>
            </a:xfrm>
            <a:custGeom>
              <a:avLst/>
              <a:gdLst/>
              <a:ahLst/>
              <a:cxnLst/>
              <a:rect l="l" t="t" r="r" b="b"/>
              <a:pathLst>
                <a:path w="10919" h="9379" extrusionOk="0">
                  <a:moveTo>
                    <a:pt x="4430" y="0"/>
                  </a:moveTo>
                  <a:cubicBezTo>
                    <a:pt x="1496" y="0"/>
                    <a:pt x="114" y="2859"/>
                    <a:pt x="77" y="3893"/>
                  </a:cubicBezTo>
                  <a:cubicBezTo>
                    <a:pt x="1" y="5305"/>
                    <a:pt x="1487" y="7083"/>
                    <a:pt x="2830" y="7083"/>
                  </a:cubicBezTo>
                  <a:cubicBezTo>
                    <a:pt x="3094" y="7083"/>
                    <a:pt x="3352" y="7014"/>
                    <a:pt x="3592" y="6860"/>
                  </a:cubicBezTo>
                  <a:cubicBezTo>
                    <a:pt x="3592" y="6860"/>
                    <a:pt x="4710" y="8504"/>
                    <a:pt x="6400" y="9120"/>
                  </a:cubicBezTo>
                  <a:cubicBezTo>
                    <a:pt x="6885" y="9297"/>
                    <a:pt x="7363" y="9378"/>
                    <a:pt x="7794" y="9378"/>
                  </a:cubicBezTo>
                  <a:cubicBezTo>
                    <a:pt x="8864" y="9378"/>
                    <a:pt x="9647" y="8880"/>
                    <a:pt x="9549" y="8116"/>
                  </a:cubicBezTo>
                  <a:cubicBezTo>
                    <a:pt x="9549" y="8116"/>
                    <a:pt x="10919" y="2364"/>
                    <a:pt x="6765" y="538"/>
                  </a:cubicBezTo>
                  <a:cubicBezTo>
                    <a:pt x="5899" y="159"/>
                    <a:pt x="5121" y="0"/>
                    <a:pt x="443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1" name="Google Shape;5071;p56"/>
            <p:cNvSpPr/>
            <p:nvPr/>
          </p:nvSpPr>
          <p:spPr>
            <a:xfrm>
              <a:off x="4698750" y="2800375"/>
              <a:ext cx="81050" cy="69500"/>
            </a:xfrm>
            <a:custGeom>
              <a:avLst/>
              <a:gdLst/>
              <a:ahLst/>
              <a:cxnLst/>
              <a:rect l="l" t="t" r="r" b="b"/>
              <a:pathLst>
                <a:path w="3242" h="2780" extrusionOk="0">
                  <a:moveTo>
                    <a:pt x="3153" y="1"/>
                  </a:moveTo>
                  <a:cubicBezTo>
                    <a:pt x="2985" y="1"/>
                    <a:pt x="2528" y="88"/>
                    <a:pt x="2100" y="311"/>
                  </a:cubicBezTo>
                  <a:cubicBezTo>
                    <a:pt x="1598" y="562"/>
                    <a:pt x="1187" y="950"/>
                    <a:pt x="1187" y="950"/>
                  </a:cubicBezTo>
                  <a:cubicBezTo>
                    <a:pt x="1187" y="950"/>
                    <a:pt x="822" y="1361"/>
                    <a:pt x="525" y="1817"/>
                  </a:cubicBezTo>
                  <a:cubicBezTo>
                    <a:pt x="251" y="2274"/>
                    <a:pt x="0" y="2753"/>
                    <a:pt x="69" y="2776"/>
                  </a:cubicBezTo>
                  <a:cubicBezTo>
                    <a:pt x="71" y="2778"/>
                    <a:pt x="74" y="2779"/>
                    <a:pt x="78" y="2779"/>
                  </a:cubicBezTo>
                  <a:cubicBezTo>
                    <a:pt x="150" y="2779"/>
                    <a:pt x="474" y="2389"/>
                    <a:pt x="799" y="2000"/>
                  </a:cubicBezTo>
                  <a:cubicBezTo>
                    <a:pt x="1142" y="1612"/>
                    <a:pt x="1530" y="1246"/>
                    <a:pt x="1530" y="1246"/>
                  </a:cubicBezTo>
                  <a:cubicBezTo>
                    <a:pt x="1530" y="1246"/>
                    <a:pt x="1872" y="881"/>
                    <a:pt x="2283" y="562"/>
                  </a:cubicBezTo>
                  <a:cubicBezTo>
                    <a:pt x="2717" y="265"/>
                    <a:pt x="3242" y="82"/>
                    <a:pt x="3219" y="14"/>
                  </a:cubicBezTo>
                  <a:cubicBezTo>
                    <a:pt x="3215" y="5"/>
                    <a:pt x="3191" y="1"/>
                    <a:pt x="31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2" name="Google Shape;5072;p56"/>
            <p:cNvSpPr/>
            <p:nvPr/>
          </p:nvSpPr>
          <p:spPr>
            <a:xfrm>
              <a:off x="4697025" y="2832100"/>
              <a:ext cx="83350" cy="95375"/>
            </a:xfrm>
            <a:custGeom>
              <a:avLst/>
              <a:gdLst/>
              <a:ahLst/>
              <a:cxnLst/>
              <a:rect l="l" t="t" r="r" b="b"/>
              <a:pathLst>
                <a:path w="3334" h="3815" extrusionOk="0">
                  <a:moveTo>
                    <a:pt x="2854" y="0"/>
                  </a:moveTo>
                  <a:cubicBezTo>
                    <a:pt x="2580" y="0"/>
                    <a:pt x="2192" y="69"/>
                    <a:pt x="1827" y="206"/>
                  </a:cubicBezTo>
                  <a:cubicBezTo>
                    <a:pt x="1462" y="365"/>
                    <a:pt x="1142" y="571"/>
                    <a:pt x="937" y="754"/>
                  </a:cubicBezTo>
                  <a:cubicBezTo>
                    <a:pt x="823" y="845"/>
                    <a:pt x="754" y="936"/>
                    <a:pt x="686" y="1005"/>
                  </a:cubicBezTo>
                  <a:cubicBezTo>
                    <a:pt x="617" y="1050"/>
                    <a:pt x="594" y="1096"/>
                    <a:pt x="594" y="1096"/>
                  </a:cubicBezTo>
                  <a:cubicBezTo>
                    <a:pt x="594" y="1096"/>
                    <a:pt x="572" y="1119"/>
                    <a:pt x="526" y="1187"/>
                  </a:cubicBezTo>
                  <a:cubicBezTo>
                    <a:pt x="480" y="1256"/>
                    <a:pt x="412" y="1370"/>
                    <a:pt x="343" y="1484"/>
                  </a:cubicBezTo>
                  <a:cubicBezTo>
                    <a:pt x="206" y="1735"/>
                    <a:pt x="92" y="2077"/>
                    <a:pt x="47" y="2443"/>
                  </a:cubicBezTo>
                  <a:cubicBezTo>
                    <a:pt x="1" y="2808"/>
                    <a:pt x="47" y="3173"/>
                    <a:pt x="115" y="3424"/>
                  </a:cubicBezTo>
                  <a:cubicBezTo>
                    <a:pt x="201" y="3659"/>
                    <a:pt x="266" y="3814"/>
                    <a:pt x="312" y="3814"/>
                  </a:cubicBezTo>
                  <a:cubicBezTo>
                    <a:pt x="315" y="3814"/>
                    <a:pt x="318" y="3814"/>
                    <a:pt x="320" y="3812"/>
                  </a:cubicBezTo>
                  <a:cubicBezTo>
                    <a:pt x="343" y="3812"/>
                    <a:pt x="320" y="3629"/>
                    <a:pt x="298" y="3401"/>
                  </a:cubicBezTo>
                  <a:cubicBezTo>
                    <a:pt x="298" y="3150"/>
                    <a:pt x="298" y="2808"/>
                    <a:pt x="366" y="2488"/>
                  </a:cubicBezTo>
                  <a:cubicBezTo>
                    <a:pt x="457" y="2169"/>
                    <a:pt x="594" y="1872"/>
                    <a:pt x="731" y="1667"/>
                  </a:cubicBezTo>
                  <a:cubicBezTo>
                    <a:pt x="800" y="1575"/>
                    <a:pt x="868" y="1484"/>
                    <a:pt x="891" y="1438"/>
                  </a:cubicBezTo>
                  <a:cubicBezTo>
                    <a:pt x="937" y="1393"/>
                    <a:pt x="982" y="1347"/>
                    <a:pt x="982" y="1347"/>
                  </a:cubicBezTo>
                  <a:cubicBezTo>
                    <a:pt x="982" y="1347"/>
                    <a:pt x="982" y="1324"/>
                    <a:pt x="1051" y="1256"/>
                  </a:cubicBezTo>
                  <a:cubicBezTo>
                    <a:pt x="1097" y="1210"/>
                    <a:pt x="1142" y="1119"/>
                    <a:pt x="1234" y="1050"/>
                  </a:cubicBezTo>
                  <a:cubicBezTo>
                    <a:pt x="1416" y="868"/>
                    <a:pt x="1667" y="662"/>
                    <a:pt x="1964" y="480"/>
                  </a:cubicBezTo>
                  <a:cubicBezTo>
                    <a:pt x="2283" y="343"/>
                    <a:pt x="2626" y="229"/>
                    <a:pt x="2877" y="160"/>
                  </a:cubicBezTo>
                  <a:cubicBezTo>
                    <a:pt x="3151" y="114"/>
                    <a:pt x="3333" y="114"/>
                    <a:pt x="3333" y="69"/>
                  </a:cubicBezTo>
                  <a:cubicBezTo>
                    <a:pt x="3333" y="46"/>
                    <a:pt x="3151" y="0"/>
                    <a:pt x="28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3" name="Google Shape;5073;p56"/>
            <p:cNvSpPr/>
            <p:nvPr/>
          </p:nvSpPr>
          <p:spPr>
            <a:xfrm>
              <a:off x="4710725" y="2883275"/>
              <a:ext cx="77075" cy="93325"/>
            </a:xfrm>
            <a:custGeom>
              <a:avLst/>
              <a:gdLst/>
              <a:ahLst/>
              <a:cxnLst/>
              <a:rect l="l" t="t" r="r" b="b"/>
              <a:pathLst>
                <a:path w="3083" h="3733" extrusionOk="0">
                  <a:moveTo>
                    <a:pt x="1963" y="1"/>
                  </a:moveTo>
                  <a:cubicBezTo>
                    <a:pt x="1874" y="1"/>
                    <a:pt x="1767" y="9"/>
                    <a:pt x="1644" y="30"/>
                  </a:cubicBezTo>
                  <a:cubicBezTo>
                    <a:pt x="1279" y="76"/>
                    <a:pt x="822" y="327"/>
                    <a:pt x="503" y="692"/>
                  </a:cubicBezTo>
                  <a:cubicBezTo>
                    <a:pt x="161" y="1058"/>
                    <a:pt x="1" y="1537"/>
                    <a:pt x="46" y="1902"/>
                  </a:cubicBezTo>
                  <a:cubicBezTo>
                    <a:pt x="46" y="2107"/>
                    <a:pt x="92" y="2244"/>
                    <a:pt x="115" y="2359"/>
                  </a:cubicBezTo>
                  <a:cubicBezTo>
                    <a:pt x="161" y="2450"/>
                    <a:pt x="206" y="2518"/>
                    <a:pt x="206" y="2518"/>
                  </a:cubicBezTo>
                  <a:cubicBezTo>
                    <a:pt x="206" y="2518"/>
                    <a:pt x="229" y="2564"/>
                    <a:pt x="275" y="2655"/>
                  </a:cubicBezTo>
                  <a:cubicBezTo>
                    <a:pt x="366" y="2747"/>
                    <a:pt x="457" y="2884"/>
                    <a:pt x="594" y="2998"/>
                  </a:cubicBezTo>
                  <a:cubicBezTo>
                    <a:pt x="868" y="3249"/>
                    <a:pt x="1325" y="3500"/>
                    <a:pt x="1781" y="3637"/>
                  </a:cubicBezTo>
                  <a:cubicBezTo>
                    <a:pt x="1998" y="3676"/>
                    <a:pt x="2198" y="3733"/>
                    <a:pt x="2410" y="3733"/>
                  </a:cubicBezTo>
                  <a:cubicBezTo>
                    <a:pt x="2443" y="3733"/>
                    <a:pt x="2477" y="3731"/>
                    <a:pt x="2512" y="3728"/>
                  </a:cubicBezTo>
                  <a:cubicBezTo>
                    <a:pt x="2648" y="3705"/>
                    <a:pt x="2785" y="3682"/>
                    <a:pt x="2877" y="3614"/>
                  </a:cubicBezTo>
                  <a:cubicBezTo>
                    <a:pt x="2945" y="3568"/>
                    <a:pt x="2968" y="3523"/>
                    <a:pt x="3014" y="3477"/>
                  </a:cubicBezTo>
                  <a:cubicBezTo>
                    <a:pt x="3037" y="3431"/>
                    <a:pt x="3037" y="3386"/>
                    <a:pt x="3059" y="3340"/>
                  </a:cubicBezTo>
                  <a:cubicBezTo>
                    <a:pt x="3082" y="3135"/>
                    <a:pt x="3037" y="2998"/>
                    <a:pt x="2991" y="2906"/>
                  </a:cubicBezTo>
                  <a:cubicBezTo>
                    <a:pt x="2968" y="2815"/>
                    <a:pt x="2922" y="2769"/>
                    <a:pt x="2922" y="2769"/>
                  </a:cubicBezTo>
                  <a:lnTo>
                    <a:pt x="2922" y="2769"/>
                  </a:lnTo>
                  <a:cubicBezTo>
                    <a:pt x="2877" y="2769"/>
                    <a:pt x="2945" y="3020"/>
                    <a:pt x="2877" y="3294"/>
                  </a:cubicBezTo>
                  <a:cubicBezTo>
                    <a:pt x="2843" y="3428"/>
                    <a:pt x="2707" y="3480"/>
                    <a:pt x="2529" y="3480"/>
                  </a:cubicBezTo>
                  <a:cubicBezTo>
                    <a:pt x="2341" y="3480"/>
                    <a:pt x="2106" y="3422"/>
                    <a:pt x="1895" y="3340"/>
                  </a:cubicBezTo>
                  <a:cubicBezTo>
                    <a:pt x="1484" y="3180"/>
                    <a:pt x="1119" y="2952"/>
                    <a:pt x="891" y="2724"/>
                  </a:cubicBezTo>
                  <a:cubicBezTo>
                    <a:pt x="800" y="2610"/>
                    <a:pt x="731" y="2496"/>
                    <a:pt x="686" y="2450"/>
                  </a:cubicBezTo>
                  <a:cubicBezTo>
                    <a:pt x="640" y="2359"/>
                    <a:pt x="617" y="2313"/>
                    <a:pt x="617" y="2313"/>
                  </a:cubicBezTo>
                  <a:cubicBezTo>
                    <a:pt x="617" y="2313"/>
                    <a:pt x="594" y="2290"/>
                    <a:pt x="549" y="2199"/>
                  </a:cubicBezTo>
                  <a:cubicBezTo>
                    <a:pt x="526" y="2130"/>
                    <a:pt x="480" y="2016"/>
                    <a:pt x="480" y="1879"/>
                  </a:cubicBezTo>
                  <a:cubicBezTo>
                    <a:pt x="412" y="1605"/>
                    <a:pt x="526" y="1194"/>
                    <a:pt x="754" y="875"/>
                  </a:cubicBezTo>
                  <a:cubicBezTo>
                    <a:pt x="1005" y="533"/>
                    <a:pt x="1370" y="281"/>
                    <a:pt x="1690" y="190"/>
                  </a:cubicBezTo>
                  <a:cubicBezTo>
                    <a:pt x="2009" y="99"/>
                    <a:pt x="2260" y="99"/>
                    <a:pt x="2260" y="53"/>
                  </a:cubicBezTo>
                  <a:cubicBezTo>
                    <a:pt x="2260" y="38"/>
                    <a:pt x="2154" y="1"/>
                    <a:pt x="19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4" name="Google Shape;5074;p56"/>
            <p:cNvSpPr/>
            <p:nvPr/>
          </p:nvSpPr>
          <p:spPr>
            <a:xfrm>
              <a:off x="4749525" y="2930725"/>
              <a:ext cx="38275" cy="13700"/>
            </a:xfrm>
            <a:custGeom>
              <a:avLst/>
              <a:gdLst/>
              <a:ahLst/>
              <a:cxnLst/>
              <a:rect l="l" t="t" r="r" b="b"/>
              <a:pathLst>
                <a:path w="1531" h="548" extrusionOk="0">
                  <a:moveTo>
                    <a:pt x="803" y="0"/>
                  </a:moveTo>
                  <a:cubicBezTo>
                    <a:pt x="745" y="0"/>
                    <a:pt x="708" y="4"/>
                    <a:pt x="708" y="4"/>
                  </a:cubicBezTo>
                  <a:cubicBezTo>
                    <a:pt x="708" y="4"/>
                    <a:pt x="480" y="95"/>
                    <a:pt x="320" y="209"/>
                  </a:cubicBezTo>
                  <a:cubicBezTo>
                    <a:pt x="138" y="324"/>
                    <a:pt x="1" y="461"/>
                    <a:pt x="47" y="529"/>
                  </a:cubicBezTo>
                  <a:cubicBezTo>
                    <a:pt x="53" y="542"/>
                    <a:pt x="76" y="548"/>
                    <a:pt x="108" y="548"/>
                  </a:cubicBezTo>
                  <a:cubicBezTo>
                    <a:pt x="188" y="548"/>
                    <a:pt x="328" y="516"/>
                    <a:pt x="457" y="483"/>
                  </a:cubicBezTo>
                  <a:cubicBezTo>
                    <a:pt x="640" y="461"/>
                    <a:pt x="800" y="438"/>
                    <a:pt x="800" y="438"/>
                  </a:cubicBezTo>
                  <a:cubicBezTo>
                    <a:pt x="800" y="438"/>
                    <a:pt x="960" y="392"/>
                    <a:pt x="1119" y="369"/>
                  </a:cubicBezTo>
                  <a:cubicBezTo>
                    <a:pt x="1140" y="366"/>
                    <a:pt x="1162" y="364"/>
                    <a:pt x="1184" y="364"/>
                  </a:cubicBezTo>
                  <a:cubicBezTo>
                    <a:pt x="1270" y="364"/>
                    <a:pt x="1362" y="385"/>
                    <a:pt x="1424" y="385"/>
                  </a:cubicBezTo>
                  <a:cubicBezTo>
                    <a:pt x="1451" y="385"/>
                    <a:pt x="1473" y="381"/>
                    <a:pt x="1485" y="369"/>
                  </a:cubicBezTo>
                  <a:cubicBezTo>
                    <a:pt x="1530" y="324"/>
                    <a:pt x="1416" y="141"/>
                    <a:pt x="1165" y="50"/>
                  </a:cubicBezTo>
                  <a:cubicBezTo>
                    <a:pt x="1028" y="9"/>
                    <a:pt x="891" y="0"/>
                    <a:pt x="80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5" name="Google Shape;5075;p56"/>
            <p:cNvSpPr/>
            <p:nvPr/>
          </p:nvSpPr>
          <p:spPr>
            <a:xfrm>
              <a:off x="4773500" y="2938225"/>
              <a:ext cx="83350" cy="72850"/>
            </a:xfrm>
            <a:custGeom>
              <a:avLst/>
              <a:gdLst/>
              <a:ahLst/>
              <a:cxnLst/>
              <a:rect l="l" t="t" r="r" b="b"/>
              <a:pathLst>
                <a:path w="3334" h="2914" extrusionOk="0">
                  <a:moveTo>
                    <a:pt x="73" y="0"/>
                  </a:moveTo>
                  <a:cubicBezTo>
                    <a:pt x="72" y="0"/>
                    <a:pt x="70" y="0"/>
                    <a:pt x="69" y="1"/>
                  </a:cubicBezTo>
                  <a:cubicBezTo>
                    <a:pt x="1" y="1"/>
                    <a:pt x="69" y="594"/>
                    <a:pt x="343" y="1119"/>
                  </a:cubicBezTo>
                  <a:cubicBezTo>
                    <a:pt x="617" y="1644"/>
                    <a:pt x="1028" y="2101"/>
                    <a:pt x="1028" y="2101"/>
                  </a:cubicBezTo>
                  <a:cubicBezTo>
                    <a:pt x="1028" y="2101"/>
                    <a:pt x="1165" y="2192"/>
                    <a:pt x="1347" y="2329"/>
                  </a:cubicBezTo>
                  <a:cubicBezTo>
                    <a:pt x="1530" y="2466"/>
                    <a:pt x="1781" y="2649"/>
                    <a:pt x="2078" y="2763"/>
                  </a:cubicBezTo>
                  <a:cubicBezTo>
                    <a:pt x="2329" y="2852"/>
                    <a:pt x="2580" y="2914"/>
                    <a:pt x="2787" y="2914"/>
                  </a:cubicBezTo>
                  <a:cubicBezTo>
                    <a:pt x="2843" y="2914"/>
                    <a:pt x="2896" y="2909"/>
                    <a:pt x="2945" y="2900"/>
                  </a:cubicBezTo>
                  <a:cubicBezTo>
                    <a:pt x="3196" y="2900"/>
                    <a:pt x="3333" y="2831"/>
                    <a:pt x="3333" y="2808"/>
                  </a:cubicBezTo>
                  <a:cubicBezTo>
                    <a:pt x="3333" y="2763"/>
                    <a:pt x="3173" y="2785"/>
                    <a:pt x="2968" y="2740"/>
                  </a:cubicBezTo>
                  <a:cubicBezTo>
                    <a:pt x="2740" y="2717"/>
                    <a:pt x="2488" y="2603"/>
                    <a:pt x="2237" y="2489"/>
                  </a:cubicBezTo>
                  <a:cubicBezTo>
                    <a:pt x="1986" y="2352"/>
                    <a:pt x="1781" y="2169"/>
                    <a:pt x="1621" y="2032"/>
                  </a:cubicBezTo>
                  <a:cubicBezTo>
                    <a:pt x="1484" y="1895"/>
                    <a:pt x="1370" y="1781"/>
                    <a:pt x="1370" y="1781"/>
                  </a:cubicBezTo>
                  <a:cubicBezTo>
                    <a:pt x="1370" y="1781"/>
                    <a:pt x="959" y="1416"/>
                    <a:pt x="640" y="959"/>
                  </a:cubicBezTo>
                  <a:cubicBezTo>
                    <a:pt x="304" y="513"/>
                    <a:pt x="144"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6" name="Google Shape;5076;p56"/>
            <p:cNvSpPr/>
            <p:nvPr/>
          </p:nvSpPr>
          <p:spPr>
            <a:xfrm>
              <a:off x="4908750" y="2839475"/>
              <a:ext cx="35975" cy="167250"/>
            </a:xfrm>
            <a:custGeom>
              <a:avLst/>
              <a:gdLst/>
              <a:ahLst/>
              <a:cxnLst/>
              <a:rect l="l" t="t" r="r" b="b"/>
              <a:pathLst>
                <a:path w="1439" h="6690" extrusionOk="0">
                  <a:moveTo>
                    <a:pt x="48" y="0"/>
                  </a:moveTo>
                  <a:cubicBezTo>
                    <a:pt x="46" y="0"/>
                    <a:pt x="46" y="1"/>
                    <a:pt x="46" y="2"/>
                  </a:cubicBezTo>
                  <a:cubicBezTo>
                    <a:pt x="0" y="25"/>
                    <a:pt x="137" y="230"/>
                    <a:pt x="274" y="527"/>
                  </a:cubicBezTo>
                  <a:cubicBezTo>
                    <a:pt x="411" y="824"/>
                    <a:pt x="571" y="1257"/>
                    <a:pt x="685" y="1668"/>
                  </a:cubicBezTo>
                  <a:cubicBezTo>
                    <a:pt x="822" y="2102"/>
                    <a:pt x="890" y="2536"/>
                    <a:pt x="936" y="2855"/>
                  </a:cubicBezTo>
                  <a:cubicBezTo>
                    <a:pt x="959" y="3015"/>
                    <a:pt x="959" y="3152"/>
                    <a:pt x="959" y="3266"/>
                  </a:cubicBezTo>
                  <a:cubicBezTo>
                    <a:pt x="959" y="3357"/>
                    <a:pt x="959" y="3403"/>
                    <a:pt x="959" y="3403"/>
                  </a:cubicBezTo>
                  <a:cubicBezTo>
                    <a:pt x="959" y="3403"/>
                    <a:pt x="982" y="3471"/>
                    <a:pt x="982" y="3563"/>
                  </a:cubicBezTo>
                  <a:cubicBezTo>
                    <a:pt x="982" y="3654"/>
                    <a:pt x="1004" y="3791"/>
                    <a:pt x="1004" y="3951"/>
                  </a:cubicBezTo>
                  <a:cubicBezTo>
                    <a:pt x="982" y="4270"/>
                    <a:pt x="982" y="4727"/>
                    <a:pt x="867" y="5138"/>
                  </a:cubicBezTo>
                  <a:cubicBezTo>
                    <a:pt x="753" y="5549"/>
                    <a:pt x="594" y="5959"/>
                    <a:pt x="388" y="6233"/>
                  </a:cubicBezTo>
                  <a:cubicBezTo>
                    <a:pt x="297" y="6370"/>
                    <a:pt x="183" y="6462"/>
                    <a:pt x="114" y="6553"/>
                  </a:cubicBezTo>
                  <a:cubicBezTo>
                    <a:pt x="69" y="6621"/>
                    <a:pt x="23" y="6667"/>
                    <a:pt x="46" y="6690"/>
                  </a:cubicBezTo>
                  <a:cubicBezTo>
                    <a:pt x="46" y="6690"/>
                    <a:pt x="91" y="6667"/>
                    <a:pt x="183" y="6621"/>
                  </a:cubicBezTo>
                  <a:cubicBezTo>
                    <a:pt x="274" y="6553"/>
                    <a:pt x="411" y="6484"/>
                    <a:pt x="525" y="6325"/>
                  </a:cubicBezTo>
                  <a:cubicBezTo>
                    <a:pt x="799" y="6096"/>
                    <a:pt x="1027" y="5663"/>
                    <a:pt x="1187" y="5229"/>
                  </a:cubicBezTo>
                  <a:cubicBezTo>
                    <a:pt x="1347" y="4772"/>
                    <a:pt x="1392" y="4316"/>
                    <a:pt x="1438" y="3951"/>
                  </a:cubicBezTo>
                  <a:cubicBezTo>
                    <a:pt x="1438" y="3791"/>
                    <a:pt x="1438" y="3631"/>
                    <a:pt x="1438" y="3540"/>
                  </a:cubicBezTo>
                  <a:cubicBezTo>
                    <a:pt x="1438" y="3449"/>
                    <a:pt x="1438" y="3380"/>
                    <a:pt x="1438" y="3380"/>
                  </a:cubicBezTo>
                  <a:cubicBezTo>
                    <a:pt x="1438" y="3380"/>
                    <a:pt x="1438" y="3312"/>
                    <a:pt x="1415" y="3220"/>
                  </a:cubicBezTo>
                  <a:cubicBezTo>
                    <a:pt x="1392" y="3129"/>
                    <a:pt x="1392" y="2969"/>
                    <a:pt x="1347" y="2810"/>
                  </a:cubicBezTo>
                  <a:cubicBezTo>
                    <a:pt x="1301" y="2467"/>
                    <a:pt x="1187" y="2011"/>
                    <a:pt x="1004" y="1577"/>
                  </a:cubicBezTo>
                  <a:cubicBezTo>
                    <a:pt x="845" y="1143"/>
                    <a:pt x="639" y="732"/>
                    <a:pt x="434" y="436"/>
                  </a:cubicBezTo>
                  <a:cubicBezTo>
                    <a:pt x="240" y="177"/>
                    <a:pt x="66" y="0"/>
                    <a:pt x="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7" name="Google Shape;5077;p56"/>
            <p:cNvSpPr/>
            <p:nvPr/>
          </p:nvSpPr>
          <p:spPr>
            <a:xfrm>
              <a:off x="4931575" y="2966150"/>
              <a:ext cx="14850" cy="37800"/>
            </a:xfrm>
            <a:custGeom>
              <a:avLst/>
              <a:gdLst/>
              <a:ahLst/>
              <a:cxnLst/>
              <a:rect l="l" t="t" r="r" b="b"/>
              <a:pathLst>
                <a:path w="594" h="1512" extrusionOk="0">
                  <a:moveTo>
                    <a:pt x="261" y="0"/>
                  </a:moveTo>
                  <a:cubicBezTo>
                    <a:pt x="257" y="0"/>
                    <a:pt x="254" y="1"/>
                    <a:pt x="251" y="2"/>
                  </a:cubicBezTo>
                  <a:cubicBezTo>
                    <a:pt x="183" y="25"/>
                    <a:pt x="206" y="208"/>
                    <a:pt x="183" y="413"/>
                  </a:cubicBezTo>
                  <a:cubicBezTo>
                    <a:pt x="160" y="596"/>
                    <a:pt x="137" y="755"/>
                    <a:pt x="137" y="755"/>
                  </a:cubicBezTo>
                  <a:cubicBezTo>
                    <a:pt x="137" y="755"/>
                    <a:pt x="137" y="915"/>
                    <a:pt x="114" y="1098"/>
                  </a:cubicBezTo>
                  <a:cubicBezTo>
                    <a:pt x="91" y="1280"/>
                    <a:pt x="0" y="1463"/>
                    <a:pt x="69" y="1509"/>
                  </a:cubicBezTo>
                  <a:cubicBezTo>
                    <a:pt x="72" y="1511"/>
                    <a:pt x="77" y="1512"/>
                    <a:pt x="83" y="1512"/>
                  </a:cubicBezTo>
                  <a:cubicBezTo>
                    <a:pt x="145" y="1512"/>
                    <a:pt x="307" y="1400"/>
                    <a:pt x="411" y="1212"/>
                  </a:cubicBezTo>
                  <a:cubicBezTo>
                    <a:pt x="548" y="1029"/>
                    <a:pt x="594" y="801"/>
                    <a:pt x="594" y="801"/>
                  </a:cubicBezTo>
                  <a:cubicBezTo>
                    <a:pt x="594" y="801"/>
                    <a:pt x="594" y="573"/>
                    <a:pt x="502" y="345"/>
                  </a:cubicBezTo>
                  <a:cubicBezTo>
                    <a:pt x="438" y="152"/>
                    <a:pt x="314" y="0"/>
                    <a:pt x="26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8" name="Google Shape;5078;p56"/>
            <p:cNvSpPr/>
            <p:nvPr/>
          </p:nvSpPr>
          <p:spPr>
            <a:xfrm>
              <a:off x="4695125" y="3202004"/>
              <a:ext cx="255875" cy="192500"/>
            </a:xfrm>
            <a:custGeom>
              <a:avLst/>
              <a:gdLst/>
              <a:ahLst/>
              <a:cxnLst/>
              <a:rect l="l" t="t" r="r" b="b"/>
              <a:pathLst>
                <a:path w="10235" h="7700" extrusionOk="0">
                  <a:moveTo>
                    <a:pt x="1081" y="0"/>
                  </a:moveTo>
                  <a:lnTo>
                    <a:pt x="1081" y="0"/>
                  </a:lnTo>
                  <a:cubicBezTo>
                    <a:pt x="419" y="822"/>
                    <a:pt x="100" y="1735"/>
                    <a:pt x="77" y="2214"/>
                  </a:cubicBezTo>
                  <a:cubicBezTo>
                    <a:pt x="1" y="3626"/>
                    <a:pt x="1487" y="5404"/>
                    <a:pt x="2830" y="5404"/>
                  </a:cubicBezTo>
                  <a:cubicBezTo>
                    <a:pt x="3094" y="5404"/>
                    <a:pt x="3352" y="5335"/>
                    <a:pt x="3592" y="5181"/>
                  </a:cubicBezTo>
                  <a:cubicBezTo>
                    <a:pt x="3592" y="5181"/>
                    <a:pt x="4710" y="6825"/>
                    <a:pt x="6400" y="7441"/>
                  </a:cubicBezTo>
                  <a:cubicBezTo>
                    <a:pt x="6885" y="7618"/>
                    <a:pt x="7363" y="7699"/>
                    <a:pt x="7794" y="7699"/>
                  </a:cubicBezTo>
                  <a:cubicBezTo>
                    <a:pt x="8864" y="7699"/>
                    <a:pt x="9647" y="7201"/>
                    <a:pt x="9549" y="6437"/>
                  </a:cubicBezTo>
                  <a:cubicBezTo>
                    <a:pt x="9549" y="6437"/>
                    <a:pt x="10234" y="3584"/>
                    <a:pt x="9184" y="1278"/>
                  </a:cubicBezTo>
                  <a:lnTo>
                    <a:pt x="9184" y="1278"/>
                  </a:lnTo>
                  <a:cubicBezTo>
                    <a:pt x="9458" y="2716"/>
                    <a:pt x="9321" y="4656"/>
                    <a:pt x="8294" y="5524"/>
                  </a:cubicBezTo>
                  <a:cubicBezTo>
                    <a:pt x="7983" y="5785"/>
                    <a:pt x="7666" y="5891"/>
                    <a:pt x="7354" y="5891"/>
                  </a:cubicBezTo>
                  <a:cubicBezTo>
                    <a:pt x="6110" y="5891"/>
                    <a:pt x="4943" y="4195"/>
                    <a:pt x="4505" y="3812"/>
                  </a:cubicBezTo>
                  <a:cubicBezTo>
                    <a:pt x="4313" y="3651"/>
                    <a:pt x="4090" y="3603"/>
                    <a:pt x="3816" y="3603"/>
                  </a:cubicBezTo>
                  <a:cubicBezTo>
                    <a:pt x="3421" y="3603"/>
                    <a:pt x="2920" y="3702"/>
                    <a:pt x="2253" y="3702"/>
                  </a:cubicBezTo>
                  <a:cubicBezTo>
                    <a:pt x="2008" y="3702"/>
                    <a:pt x="1740" y="3689"/>
                    <a:pt x="1446" y="3652"/>
                  </a:cubicBezTo>
                  <a:cubicBezTo>
                    <a:pt x="374" y="3515"/>
                    <a:pt x="762" y="1415"/>
                    <a:pt x="10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8447;p57">
            <a:extLst>
              <a:ext uri="{FF2B5EF4-FFF2-40B4-BE49-F238E27FC236}">
                <a16:creationId xmlns:a16="http://schemas.microsoft.com/office/drawing/2014/main" id="{716B61BC-D8C4-F609-99C2-594DB0781CA9}"/>
              </a:ext>
            </a:extLst>
          </p:cNvPr>
          <p:cNvSpPr/>
          <p:nvPr/>
        </p:nvSpPr>
        <p:spPr>
          <a:xfrm rot="300094">
            <a:off x="4665250" y="1522652"/>
            <a:ext cx="2476439" cy="1377776"/>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36" name="Google Shape;8549;p57">
            <a:extLst>
              <a:ext uri="{FF2B5EF4-FFF2-40B4-BE49-F238E27FC236}">
                <a16:creationId xmlns:a16="http://schemas.microsoft.com/office/drawing/2014/main" id="{1BAB6502-3451-5E2D-2EE7-DA0DC6AA17EA}"/>
              </a:ext>
            </a:extLst>
          </p:cNvPr>
          <p:cNvSpPr txBox="1">
            <a:spLocks/>
          </p:cNvSpPr>
          <p:nvPr/>
        </p:nvSpPr>
        <p:spPr>
          <a:xfrm rot="-180312">
            <a:off x="4345789" y="1910018"/>
            <a:ext cx="3303484" cy="5082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indent="0" defTabSz="1219170">
              <a:buClr>
                <a:srgbClr val="FFFFFF"/>
              </a:buClr>
            </a:pPr>
            <a:r>
              <a:rPr lang="en-US" sz="8800" b="1" kern="0">
                <a:latin typeface="Times New Roman" panose="02020603050405020304" pitchFamily="18" charset="0"/>
                <a:cs typeface="Times New Roman" panose="02020603050405020304" pitchFamily="18" charset="0"/>
              </a:rPr>
              <a:t>I</a:t>
            </a:r>
          </a:p>
        </p:txBody>
      </p:sp>
      <p:grpSp>
        <p:nvGrpSpPr>
          <p:cNvPr id="4737" name="Google Shape;8550;p57">
            <a:extLst>
              <a:ext uri="{FF2B5EF4-FFF2-40B4-BE49-F238E27FC236}">
                <a16:creationId xmlns:a16="http://schemas.microsoft.com/office/drawing/2014/main" id="{A4027816-ECF4-BDBE-E49E-F53CD02DFCF3}"/>
              </a:ext>
            </a:extLst>
          </p:cNvPr>
          <p:cNvGrpSpPr/>
          <p:nvPr/>
        </p:nvGrpSpPr>
        <p:grpSpPr>
          <a:xfrm>
            <a:off x="5905457" y="521395"/>
            <a:ext cx="2838473" cy="2180036"/>
            <a:chOff x="5534425" y="470575"/>
            <a:chExt cx="1498600" cy="957925"/>
          </a:xfrm>
        </p:grpSpPr>
        <p:sp>
          <p:nvSpPr>
            <p:cNvPr id="4738" name="Google Shape;8551;p57">
              <a:extLst>
                <a:ext uri="{FF2B5EF4-FFF2-40B4-BE49-F238E27FC236}">
                  <a16:creationId xmlns:a16="http://schemas.microsoft.com/office/drawing/2014/main" id="{E42F90F7-ABD6-075A-1DC7-319568853C43}"/>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39" name="Google Shape;8552;p57">
              <a:extLst>
                <a:ext uri="{FF2B5EF4-FFF2-40B4-BE49-F238E27FC236}">
                  <a16:creationId xmlns:a16="http://schemas.microsoft.com/office/drawing/2014/main" id="{60CFDD8D-7C23-4EC4-3E63-605CDA02AE0A}"/>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0" name="Google Shape;8553;p57">
              <a:extLst>
                <a:ext uri="{FF2B5EF4-FFF2-40B4-BE49-F238E27FC236}">
                  <a16:creationId xmlns:a16="http://schemas.microsoft.com/office/drawing/2014/main" id="{91F7C157-8643-5D50-5B36-E93D7E563B0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1" name="Google Shape;8554;p57">
              <a:extLst>
                <a:ext uri="{FF2B5EF4-FFF2-40B4-BE49-F238E27FC236}">
                  <a16:creationId xmlns:a16="http://schemas.microsoft.com/office/drawing/2014/main" id="{84E73EC4-C00F-B26F-5C7D-D415A785C9C9}"/>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2" name="Google Shape;8555;p57">
              <a:extLst>
                <a:ext uri="{FF2B5EF4-FFF2-40B4-BE49-F238E27FC236}">
                  <a16:creationId xmlns:a16="http://schemas.microsoft.com/office/drawing/2014/main" id="{C84E3688-1749-14A2-48B7-7560F02D19E3}"/>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3" name="Google Shape;8556;p57">
              <a:extLst>
                <a:ext uri="{FF2B5EF4-FFF2-40B4-BE49-F238E27FC236}">
                  <a16:creationId xmlns:a16="http://schemas.microsoft.com/office/drawing/2014/main" id="{14A8E454-6FEE-4E8B-BE28-1086F83EE8C7}"/>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4744" name="Google Shape;2875;p41">
            <a:extLst>
              <a:ext uri="{FF2B5EF4-FFF2-40B4-BE49-F238E27FC236}">
                <a16:creationId xmlns:a16="http://schemas.microsoft.com/office/drawing/2014/main" id="{8C25160B-5701-1307-FEB2-3C3E67673164}"/>
              </a:ext>
            </a:extLst>
          </p:cNvPr>
          <p:cNvGrpSpPr/>
          <p:nvPr/>
        </p:nvGrpSpPr>
        <p:grpSpPr>
          <a:xfrm flipH="1">
            <a:off x="247317" y="2359928"/>
            <a:ext cx="2280993" cy="4429501"/>
            <a:chOff x="3776600" y="1130625"/>
            <a:chExt cx="1772425" cy="3441904"/>
          </a:xfrm>
        </p:grpSpPr>
        <p:sp>
          <p:nvSpPr>
            <p:cNvPr id="4745" name="Google Shape;2876;p41">
              <a:extLst>
                <a:ext uri="{FF2B5EF4-FFF2-40B4-BE49-F238E27FC236}">
                  <a16:creationId xmlns:a16="http://schemas.microsoft.com/office/drawing/2014/main" id="{7B3CC980-3819-46FE-B9E1-000A8BE51153}"/>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6" name="Google Shape;2877;p41">
              <a:extLst>
                <a:ext uri="{FF2B5EF4-FFF2-40B4-BE49-F238E27FC236}">
                  <a16:creationId xmlns:a16="http://schemas.microsoft.com/office/drawing/2014/main" id="{EBACD6E6-365F-CACF-7CCF-D562C93A1E1A}"/>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7" name="Google Shape;2878;p41">
              <a:extLst>
                <a:ext uri="{FF2B5EF4-FFF2-40B4-BE49-F238E27FC236}">
                  <a16:creationId xmlns:a16="http://schemas.microsoft.com/office/drawing/2014/main" id="{9A2F03FF-554F-D25D-C0D7-BF46CB1940B9}"/>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8" name="Google Shape;2879;p41">
              <a:extLst>
                <a:ext uri="{FF2B5EF4-FFF2-40B4-BE49-F238E27FC236}">
                  <a16:creationId xmlns:a16="http://schemas.microsoft.com/office/drawing/2014/main" id="{3CF3DEC4-FD0C-8A1C-E57C-D8024A169D7F}"/>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9" name="Google Shape;2880;p41">
              <a:extLst>
                <a:ext uri="{FF2B5EF4-FFF2-40B4-BE49-F238E27FC236}">
                  <a16:creationId xmlns:a16="http://schemas.microsoft.com/office/drawing/2014/main" id="{FF4E2EFA-D57A-7E9B-8562-D46537310A9B}"/>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0" name="Google Shape;2881;p41">
              <a:extLst>
                <a:ext uri="{FF2B5EF4-FFF2-40B4-BE49-F238E27FC236}">
                  <a16:creationId xmlns:a16="http://schemas.microsoft.com/office/drawing/2014/main" id="{1584B3B2-62E4-F43A-D97A-22100C5A8389}"/>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1" name="Google Shape;2882;p41">
              <a:extLst>
                <a:ext uri="{FF2B5EF4-FFF2-40B4-BE49-F238E27FC236}">
                  <a16:creationId xmlns:a16="http://schemas.microsoft.com/office/drawing/2014/main" id="{C078295F-7373-8CA0-A551-E5D012950BA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2" name="Google Shape;2883;p41">
              <a:extLst>
                <a:ext uri="{FF2B5EF4-FFF2-40B4-BE49-F238E27FC236}">
                  <a16:creationId xmlns:a16="http://schemas.microsoft.com/office/drawing/2014/main" id="{5E2AA19A-B05F-7FBB-CDEB-AACC0356AC11}"/>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3" name="Google Shape;2884;p41">
              <a:extLst>
                <a:ext uri="{FF2B5EF4-FFF2-40B4-BE49-F238E27FC236}">
                  <a16:creationId xmlns:a16="http://schemas.microsoft.com/office/drawing/2014/main" id="{2C7AB472-6026-A014-ACB8-5F14C4BD5EED}"/>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4" name="Google Shape;2885;p41">
              <a:extLst>
                <a:ext uri="{FF2B5EF4-FFF2-40B4-BE49-F238E27FC236}">
                  <a16:creationId xmlns:a16="http://schemas.microsoft.com/office/drawing/2014/main" id="{320F4BE4-C71C-C3F3-A727-A027F7175A68}"/>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5" name="Google Shape;2886;p41">
              <a:extLst>
                <a:ext uri="{FF2B5EF4-FFF2-40B4-BE49-F238E27FC236}">
                  <a16:creationId xmlns:a16="http://schemas.microsoft.com/office/drawing/2014/main" id="{5D42D508-CAAF-E245-0B74-9921669E5BBC}"/>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6" name="Google Shape;2887;p41">
              <a:extLst>
                <a:ext uri="{FF2B5EF4-FFF2-40B4-BE49-F238E27FC236}">
                  <a16:creationId xmlns:a16="http://schemas.microsoft.com/office/drawing/2014/main" id="{74C5C8F8-DBCE-1547-54A7-57054A987D2A}"/>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7" name="Google Shape;2888;p41">
              <a:extLst>
                <a:ext uri="{FF2B5EF4-FFF2-40B4-BE49-F238E27FC236}">
                  <a16:creationId xmlns:a16="http://schemas.microsoft.com/office/drawing/2014/main" id="{135036A5-7C51-BC0F-BFC9-A50ADD9E669D}"/>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8" name="Google Shape;2889;p41">
              <a:extLst>
                <a:ext uri="{FF2B5EF4-FFF2-40B4-BE49-F238E27FC236}">
                  <a16:creationId xmlns:a16="http://schemas.microsoft.com/office/drawing/2014/main" id="{DB8C6EB5-CBC9-A808-A2B1-17E19B07C590}"/>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9" name="Google Shape;2890;p41">
              <a:extLst>
                <a:ext uri="{FF2B5EF4-FFF2-40B4-BE49-F238E27FC236}">
                  <a16:creationId xmlns:a16="http://schemas.microsoft.com/office/drawing/2014/main" id="{1FF8757C-582C-50F1-0E2E-8A639363B14C}"/>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0" name="Google Shape;2891;p41">
              <a:extLst>
                <a:ext uri="{FF2B5EF4-FFF2-40B4-BE49-F238E27FC236}">
                  <a16:creationId xmlns:a16="http://schemas.microsoft.com/office/drawing/2014/main" id="{247EEB99-D1F7-88D3-542D-A8E553B89D38}"/>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1" name="Google Shape;2892;p41">
              <a:extLst>
                <a:ext uri="{FF2B5EF4-FFF2-40B4-BE49-F238E27FC236}">
                  <a16:creationId xmlns:a16="http://schemas.microsoft.com/office/drawing/2014/main" id="{1E035693-F39F-158C-E3AC-AD4BFF36EB70}"/>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2" name="Google Shape;2893;p41">
              <a:extLst>
                <a:ext uri="{FF2B5EF4-FFF2-40B4-BE49-F238E27FC236}">
                  <a16:creationId xmlns:a16="http://schemas.microsoft.com/office/drawing/2014/main" id="{6E8D900E-4187-BE62-0BC0-EDB406112C4C}"/>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3" name="Google Shape;2894;p41">
              <a:extLst>
                <a:ext uri="{FF2B5EF4-FFF2-40B4-BE49-F238E27FC236}">
                  <a16:creationId xmlns:a16="http://schemas.microsoft.com/office/drawing/2014/main" id="{81E00081-5A13-C630-0B36-253B4C3B8AED}"/>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4" name="Google Shape;2895;p41">
              <a:extLst>
                <a:ext uri="{FF2B5EF4-FFF2-40B4-BE49-F238E27FC236}">
                  <a16:creationId xmlns:a16="http://schemas.microsoft.com/office/drawing/2014/main" id="{1793ADC5-A41F-AE3B-9363-39829023D9D2}"/>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5" name="Google Shape;2896;p41">
              <a:extLst>
                <a:ext uri="{FF2B5EF4-FFF2-40B4-BE49-F238E27FC236}">
                  <a16:creationId xmlns:a16="http://schemas.microsoft.com/office/drawing/2014/main" id="{97989C11-7226-1695-F9E4-F5969BBBEDB1}"/>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6" name="Google Shape;2897;p41">
              <a:extLst>
                <a:ext uri="{FF2B5EF4-FFF2-40B4-BE49-F238E27FC236}">
                  <a16:creationId xmlns:a16="http://schemas.microsoft.com/office/drawing/2014/main" id="{C138AB94-A618-7B7A-40DB-CD6E3FB4A7D4}"/>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7" name="Google Shape;2898;p41">
              <a:extLst>
                <a:ext uri="{FF2B5EF4-FFF2-40B4-BE49-F238E27FC236}">
                  <a16:creationId xmlns:a16="http://schemas.microsoft.com/office/drawing/2014/main" id="{469CBFBC-90E8-274F-E0CB-3659770390B9}"/>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8" name="Google Shape;2899;p41">
              <a:extLst>
                <a:ext uri="{FF2B5EF4-FFF2-40B4-BE49-F238E27FC236}">
                  <a16:creationId xmlns:a16="http://schemas.microsoft.com/office/drawing/2014/main" id="{1CCF0763-16E8-98D7-4A02-6B51A282F902}"/>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9" name="Google Shape;2900;p41">
              <a:extLst>
                <a:ext uri="{FF2B5EF4-FFF2-40B4-BE49-F238E27FC236}">
                  <a16:creationId xmlns:a16="http://schemas.microsoft.com/office/drawing/2014/main" id="{300F4B8F-983B-676A-7A00-DEDF860CC36B}"/>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0" name="Google Shape;2901;p41">
              <a:extLst>
                <a:ext uri="{FF2B5EF4-FFF2-40B4-BE49-F238E27FC236}">
                  <a16:creationId xmlns:a16="http://schemas.microsoft.com/office/drawing/2014/main" id="{A96DA1DF-E934-E583-4040-A2CB217FC9EE}"/>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1" name="Google Shape;2902;p41">
              <a:extLst>
                <a:ext uri="{FF2B5EF4-FFF2-40B4-BE49-F238E27FC236}">
                  <a16:creationId xmlns:a16="http://schemas.microsoft.com/office/drawing/2014/main" id="{B4B1B858-6753-C48F-5DEB-8B48F30965B4}"/>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2" name="Google Shape;2903;p41">
              <a:extLst>
                <a:ext uri="{FF2B5EF4-FFF2-40B4-BE49-F238E27FC236}">
                  <a16:creationId xmlns:a16="http://schemas.microsoft.com/office/drawing/2014/main" id="{823B2C38-BFB0-BD3A-2748-D81C079B0B3A}"/>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3" name="Google Shape;2904;p41">
              <a:extLst>
                <a:ext uri="{FF2B5EF4-FFF2-40B4-BE49-F238E27FC236}">
                  <a16:creationId xmlns:a16="http://schemas.microsoft.com/office/drawing/2014/main" id="{B61FF5D6-4F7F-6015-1A6F-544705C1E350}"/>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4" name="Google Shape;2905;p41">
              <a:extLst>
                <a:ext uri="{FF2B5EF4-FFF2-40B4-BE49-F238E27FC236}">
                  <a16:creationId xmlns:a16="http://schemas.microsoft.com/office/drawing/2014/main" id="{25BC364F-B623-57A4-0223-4895817A1C82}"/>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5" name="Google Shape;2906;p41">
              <a:extLst>
                <a:ext uri="{FF2B5EF4-FFF2-40B4-BE49-F238E27FC236}">
                  <a16:creationId xmlns:a16="http://schemas.microsoft.com/office/drawing/2014/main" id="{AC969E42-5901-8989-D458-F392636CB1ED}"/>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6" name="Google Shape;2907;p41">
              <a:extLst>
                <a:ext uri="{FF2B5EF4-FFF2-40B4-BE49-F238E27FC236}">
                  <a16:creationId xmlns:a16="http://schemas.microsoft.com/office/drawing/2014/main" id="{6E292ACF-48D3-DD58-004C-C984CE164EA7}"/>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7" name="Google Shape;2908;p41">
              <a:extLst>
                <a:ext uri="{FF2B5EF4-FFF2-40B4-BE49-F238E27FC236}">
                  <a16:creationId xmlns:a16="http://schemas.microsoft.com/office/drawing/2014/main" id="{6B267B99-929E-F081-7766-92B81D9CF56B}"/>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8" name="Google Shape;2909;p41">
              <a:extLst>
                <a:ext uri="{FF2B5EF4-FFF2-40B4-BE49-F238E27FC236}">
                  <a16:creationId xmlns:a16="http://schemas.microsoft.com/office/drawing/2014/main" id="{8DA0CABB-A847-CFBA-221B-15C3B42538A1}"/>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9" name="Google Shape;2910;p41">
              <a:extLst>
                <a:ext uri="{FF2B5EF4-FFF2-40B4-BE49-F238E27FC236}">
                  <a16:creationId xmlns:a16="http://schemas.microsoft.com/office/drawing/2014/main" id="{BA1F1444-D013-462E-4C54-0768D2DC8C94}"/>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0" name="Google Shape;2911;p41">
              <a:extLst>
                <a:ext uri="{FF2B5EF4-FFF2-40B4-BE49-F238E27FC236}">
                  <a16:creationId xmlns:a16="http://schemas.microsoft.com/office/drawing/2014/main" id="{4121F61B-FA00-64A0-2648-596417CC3442}"/>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1" name="Google Shape;2912;p41">
              <a:extLst>
                <a:ext uri="{FF2B5EF4-FFF2-40B4-BE49-F238E27FC236}">
                  <a16:creationId xmlns:a16="http://schemas.microsoft.com/office/drawing/2014/main" id="{628D093B-F864-545F-0F55-66BDFFE83BCA}"/>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2" name="Google Shape;2913;p41">
              <a:extLst>
                <a:ext uri="{FF2B5EF4-FFF2-40B4-BE49-F238E27FC236}">
                  <a16:creationId xmlns:a16="http://schemas.microsoft.com/office/drawing/2014/main" id="{DCAA6848-2426-49CB-9C66-8BE3C31B5001}"/>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3" name="Google Shape;2914;p41">
              <a:extLst>
                <a:ext uri="{FF2B5EF4-FFF2-40B4-BE49-F238E27FC236}">
                  <a16:creationId xmlns:a16="http://schemas.microsoft.com/office/drawing/2014/main" id="{9D6073AA-90B0-B686-24B5-481BC01B191D}"/>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4" name="Google Shape;2915;p41">
              <a:extLst>
                <a:ext uri="{FF2B5EF4-FFF2-40B4-BE49-F238E27FC236}">
                  <a16:creationId xmlns:a16="http://schemas.microsoft.com/office/drawing/2014/main" id="{8AA36666-94D5-2BCB-EFF9-221CFE677E64}"/>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5" name="Google Shape;2916;p41">
              <a:extLst>
                <a:ext uri="{FF2B5EF4-FFF2-40B4-BE49-F238E27FC236}">
                  <a16:creationId xmlns:a16="http://schemas.microsoft.com/office/drawing/2014/main" id="{485A3D60-331F-74D3-00A5-F10511A18F3D}"/>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6" name="Google Shape;2917;p41">
              <a:extLst>
                <a:ext uri="{FF2B5EF4-FFF2-40B4-BE49-F238E27FC236}">
                  <a16:creationId xmlns:a16="http://schemas.microsoft.com/office/drawing/2014/main" id="{FF772932-EE5B-213F-7B67-69B8D7D177C4}"/>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7" name="Google Shape;2918;p41">
              <a:extLst>
                <a:ext uri="{FF2B5EF4-FFF2-40B4-BE49-F238E27FC236}">
                  <a16:creationId xmlns:a16="http://schemas.microsoft.com/office/drawing/2014/main" id="{BC0FF453-4B0D-6561-0111-C38233779E23}"/>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8" name="Google Shape;2919;p41">
              <a:extLst>
                <a:ext uri="{FF2B5EF4-FFF2-40B4-BE49-F238E27FC236}">
                  <a16:creationId xmlns:a16="http://schemas.microsoft.com/office/drawing/2014/main" id="{CBCC967B-2C76-65C8-1ED5-8A22C27E1C56}"/>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9" name="Google Shape;2920;p41">
              <a:extLst>
                <a:ext uri="{FF2B5EF4-FFF2-40B4-BE49-F238E27FC236}">
                  <a16:creationId xmlns:a16="http://schemas.microsoft.com/office/drawing/2014/main" id="{1ED8978C-8634-A0F9-E491-4375E0E0C3ED}"/>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0" name="Google Shape;2921;p41">
              <a:extLst>
                <a:ext uri="{FF2B5EF4-FFF2-40B4-BE49-F238E27FC236}">
                  <a16:creationId xmlns:a16="http://schemas.microsoft.com/office/drawing/2014/main" id="{F69C2B2B-803D-C08F-2617-12D1A80E593B}"/>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1" name="Google Shape;2922;p41">
              <a:extLst>
                <a:ext uri="{FF2B5EF4-FFF2-40B4-BE49-F238E27FC236}">
                  <a16:creationId xmlns:a16="http://schemas.microsoft.com/office/drawing/2014/main" id="{49EA058F-C813-BA6E-56FB-01A68E49608E}"/>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2" name="Google Shape;2923;p41">
              <a:extLst>
                <a:ext uri="{FF2B5EF4-FFF2-40B4-BE49-F238E27FC236}">
                  <a16:creationId xmlns:a16="http://schemas.microsoft.com/office/drawing/2014/main" id="{90EF5B04-45B7-8B2D-3798-2180B8AEDCDA}"/>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0" name="Google Shape;2924;p41">
              <a:extLst>
                <a:ext uri="{FF2B5EF4-FFF2-40B4-BE49-F238E27FC236}">
                  <a16:creationId xmlns:a16="http://schemas.microsoft.com/office/drawing/2014/main" id="{5013C186-25B3-3A61-3DD1-3F6B8E2CE957}"/>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2925;p41">
              <a:extLst>
                <a:ext uri="{FF2B5EF4-FFF2-40B4-BE49-F238E27FC236}">
                  <a16:creationId xmlns:a16="http://schemas.microsoft.com/office/drawing/2014/main" id="{62141D11-0C73-BCAE-9865-3F1E62EE231E}"/>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2926;p41">
              <a:extLst>
                <a:ext uri="{FF2B5EF4-FFF2-40B4-BE49-F238E27FC236}">
                  <a16:creationId xmlns:a16="http://schemas.microsoft.com/office/drawing/2014/main" id="{7F1D709A-5A50-9DAC-9F49-7486ECAA7929}"/>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2927;p41">
              <a:extLst>
                <a:ext uri="{FF2B5EF4-FFF2-40B4-BE49-F238E27FC236}">
                  <a16:creationId xmlns:a16="http://schemas.microsoft.com/office/drawing/2014/main" id="{BDB720EE-4790-1EA1-EDE3-F08B86640EA9}"/>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2928;p41">
              <a:extLst>
                <a:ext uri="{FF2B5EF4-FFF2-40B4-BE49-F238E27FC236}">
                  <a16:creationId xmlns:a16="http://schemas.microsoft.com/office/drawing/2014/main" id="{CAF1B34B-2B89-C44C-2F8C-B9D1DABE7F2C}"/>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2929;p41">
              <a:extLst>
                <a:ext uri="{FF2B5EF4-FFF2-40B4-BE49-F238E27FC236}">
                  <a16:creationId xmlns:a16="http://schemas.microsoft.com/office/drawing/2014/main" id="{98D095E2-DC73-5608-2A9E-208F560B4271}"/>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2930;p41">
              <a:extLst>
                <a:ext uri="{FF2B5EF4-FFF2-40B4-BE49-F238E27FC236}">
                  <a16:creationId xmlns:a16="http://schemas.microsoft.com/office/drawing/2014/main" id="{4D5945A2-B246-E747-08A3-A3EB5F05EB37}"/>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2931;p41">
              <a:extLst>
                <a:ext uri="{FF2B5EF4-FFF2-40B4-BE49-F238E27FC236}">
                  <a16:creationId xmlns:a16="http://schemas.microsoft.com/office/drawing/2014/main" id="{486E40A2-2D90-5ED8-9803-FC7220801EF4}"/>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2932;p41">
              <a:extLst>
                <a:ext uri="{FF2B5EF4-FFF2-40B4-BE49-F238E27FC236}">
                  <a16:creationId xmlns:a16="http://schemas.microsoft.com/office/drawing/2014/main" id="{A1AD4EDF-46DA-1772-CB59-D2D9179FC683}"/>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2933;p41">
              <a:extLst>
                <a:ext uri="{FF2B5EF4-FFF2-40B4-BE49-F238E27FC236}">
                  <a16:creationId xmlns:a16="http://schemas.microsoft.com/office/drawing/2014/main" id="{52C1CB41-80DC-A3AF-370A-1765F1983ADC}"/>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0" name="Google Shape;2934;p41">
              <a:extLst>
                <a:ext uri="{FF2B5EF4-FFF2-40B4-BE49-F238E27FC236}">
                  <a16:creationId xmlns:a16="http://schemas.microsoft.com/office/drawing/2014/main" id="{F09190C5-A78A-932D-06E9-55945DB737BE}"/>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1" name="Google Shape;2935;p41">
              <a:extLst>
                <a:ext uri="{FF2B5EF4-FFF2-40B4-BE49-F238E27FC236}">
                  <a16:creationId xmlns:a16="http://schemas.microsoft.com/office/drawing/2014/main" id="{63E5E9AC-CDBF-D094-9F94-FFA2D1F7146A}"/>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2" name="Google Shape;2936;p41">
              <a:extLst>
                <a:ext uri="{FF2B5EF4-FFF2-40B4-BE49-F238E27FC236}">
                  <a16:creationId xmlns:a16="http://schemas.microsoft.com/office/drawing/2014/main" id="{199E94FA-251E-D502-C6C9-EF25BF098DED}"/>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3" name="Google Shape;2937;p41">
              <a:extLst>
                <a:ext uri="{FF2B5EF4-FFF2-40B4-BE49-F238E27FC236}">
                  <a16:creationId xmlns:a16="http://schemas.microsoft.com/office/drawing/2014/main" id="{A0C91025-2F6B-9738-1FBF-8F336D995E3A}"/>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4" name="Google Shape;2938;p41">
              <a:extLst>
                <a:ext uri="{FF2B5EF4-FFF2-40B4-BE49-F238E27FC236}">
                  <a16:creationId xmlns:a16="http://schemas.microsoft.com/office/drawing/2014/main" id="{B03F8E61-F978-B1F6-F3D7-D1E9EC1B215C}"/>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5" name="Google Shape;2939;p41">
              <a:extLst>
                <a:ext uri="{FF2B5EF4-FFF2-40B4-BE49-F238E27FC236}">
                  <a16:creationId xmlns:a16="http://schemas.microsoft.com/office/drawing/2014/main" id="{08FDA93D-D4F2-F958-5F4D-D4C19ADC7AA4}"/>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6" name="Google Shape;2940;p41">
              <a:extLst>
                <a:ext uri="{FF2B5EF4-FFF2-40B4-BE49-F238E27FC236}">
                  <a16:creationId xmlns:a16="http://schemas.microsoft.com/office/drawing/2014/main" id="{D0F5AE8D-ECDA-ED56-2416-2D5953AF9977}"/>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7" name="Google Shape;2941;p41">
              <a:extLst>
                <a:ext uri="{FF2B5EF4-FFF2-40B4-BE49-F238E27FC236}">
                  <a16:creationId xmlns:a16="http://schemas.microsoft.com/office/drawing/2014/main" id="{48E2489D-D6ED-1951-BDE6-6B26E5CED898}"/>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8" name="Google Shape;2942;p41">
              <a:extLst>
                <a:ext uri="{FF2B5EF4-FFF2-40B4-BE49-F238E27FC236}">
                  <a16:creationId xmlns:a16="http://schemas.microsoft.com/office/drawing/2014/main" id="{1F96ECDA-5BB2-5263-A230-ACD95B562E95}"/>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9" name="Google Shape;2943;p41">
              <a:extLst>
                <a:ext uri="{FF2B5EF4-FFF2-40B4-BE49-F238E27FC236}">
                  <a16:creationId xmlns:a16="http://schemas.microsoft.com/office/drawing/2014/main" id="{07ABF067-C387-BF10-04B4-3A8FEEA67DC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0" name="Google Shape;2944;p41">
              <a:extLst>
                <a:ext uri="{FF2B5EF4-FFF2-40B4-BE49-F238E27FC236}">
                  <a16:creationId xmlns:a16="http://schemas.microsoft.com/office/drawing/2014/main" id="{7C9DFC5E-8D8C-97D6-A387-4EDAEA34B911}"/>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1" name="Google Shape;2945;p41">
              <a:extLst>
                <a:ext uri="{FF2B5EF4-FFF2-40B4-BE49-F238E27FC236}">
                  <a16:creationId xmlns:a16="http://schemas.microsoft.com/office/drawing/2014/main" id="{8B20A68F-DA82-07E9-54C2-3EB02F27A5D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2" name="Google Shape;2946;p41">
              <a:extLst>
                <a:ext uri="{FF2B5EF4-FFF2-40B4-BE49-F238E27FC236}">
                  <a16:creationId xmlns:a16="http://schemas.microsoft.com/office/drawing/2014/main" id="{18459218-4E1E-539B-F142-E502615BDF8B}"/>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3" name="Google Shape;2947;p41">
              <a:extLst>
                <a:ext uri="{FF2B5EF4-FFF2-40B4-BE49-F238E27FC236}">
                  <a16:creationId xmlns:a16="http://schemas.microsoft.com/office/drawing/2014/main" id="{BB2C20B3-03F7-712A-D095-53A6B8D59759}"/>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4" name="Google Shape;2948;p41">
              <a:extLst>
                <a:ext uri="{FF2B5EF4-FFF2-40B4-BE49-F238E27FC236}">
                  <a16:creationId xmlns:a16="http://schemas.microsoft.com/office/drawing/2014/main" id="{D66519B0-FD54-338A-8018-20E5F35F831E}"/>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5" name="Google Shape;2949;p41">
              <a:extLst>
                <a:ext uri="{FF2B5EF4-FFF2-40B4-BE49-F238E27FC236}">
                  <a16:creationId xmlns:a16="http://schemas.microsoft.com/office/drawing/2014/main" id="{85D78FA6-4C49-BF3D-002F-FD8D177F902D}"/>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6" name="Google Shape;2950;p41">
              <a:extLst>
                <a:ext uri="{FF2B5EF4-FFF2-40B4-BE49-F238E27FC236}">
                  <a16:creationId xmlns:a16="http://schemas.microsoft.com/office/drawing/2014/main" id="{C729E932-EFE6-A8ED-EDC9-59E61FF9DD9D}"/>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7" name="Google Shape;2951;p41">
              <a:extLst>
                <a:ext uri="{FF2B5EF4-FFF2-40B4-BE49-F238E27FC236}">
                  <a16:creationId xmlns:a16="http://schemas.microsoft.com/office/drawing/2014/main" id="{B7297117-3CE6-CFD2-F0ED-285BC460B0F0}"/>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8" name="Google Shape;2952;p41">
              <a:extLst>
                <a:ext uri="{FF2B5EF4-FFF2-40B4-BE49-F238E27FC236}">
                  <a16:creationId xmlns:a16="http://schemas.microsoft.com/office/drawing/2014/main" id="{1BD71855-0BE1-370F-F146-598A2C7CA9AB}"/>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9" name="Google Shape;2953;p41">
              <a:extLst>
                <a:ext uri="{FF2B5EF4-FFF2-40B4-BE49-F238E27FC236}">
                  <a16:creationId xmlns:a16="http://schemas.microsoft.com/office/drawing/2014/main" id="{4E6AC7C9-77CB-253B-938F-0770E4EAAE13}"/>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0" name="Google Shape;2954;p41">
              <a:extLst>
                <a:ext uri="{FF2B5EF4-FFF2-40B4-BE49-F238E27FC236}">
                  <a16:creationId xmlns:a16="http://schemas.microsoft.com/office/drawing/2014/main" id="{CCDB7F71-D92E-C5D5-D6C5-8A28405D1C9F}"/>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1" name="Google Shape;2955;p41">
              <a:extLst>
                <a:ext uri="{FF2B5EF4-FFF2-40B4-BE49-F238E27FC236}">
                  <a16:creationId xmlns:a16="http://schemas.microsoft.com/office/drawing/2014/main" id="{2C482B78-A4BE-CB9D-FA2D-2F41CCFC83C7}"/>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2" name="Google Shape;2956;p41">
              <a:extLst>
                <a:ext uri="{FF2B5EF4-FFF2-40B4-BE49-F238E27FC236}">
                  <a16:creationId xmlns:a16="http://schemas.microsoft.com/office/drawing/2014/main" id="{55A7A29B-C2CC-A903-8D0A-A12373B88F28}"/>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3" name="Google Shape;2957;p41">
              <a:extLst>
                <a:ext uri="{FF2B5EF4-FFF2-40B4-BE49-F238E27FC236}">
                  <a16:creationId xmlns:a16="http://schemas.microsoft.com/office/drawing/2014/main" id="{690456C8-67DB-6896-E28D-F89057A9F62A}"/>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4" name="Google Shape;2958;p41">
              <a:extLst>
                <a:ext uri="{FF2B5EF4-FFF2-40B4-BE49-F238E27FC236}">
                  <a16:creationId xmlns:a16="http://schemas.microsoft.com/office/drawing/2014/main" id="{A20DF570-68D2-1930-1AF7-F2EBBE6C07F1}"/>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5" name="Google Shape;2959;p41">
              <a:extLst>
                <a:ext uri="{FF2B5EF4-FFF2-40B4-BE49-F238E27FC236}">
                  <a16:creationId xmlns:a16="http://schemas.microsoft.com/office/drawing/2014/main" id="{0C29267C-3407-D192-7320-D416E0A5FC79}"/>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6" name="Google Shape;2960;p41">
              <a:extLst>
                <a:ext uri="{FF2B5EF4-FFF2-40B4-BE49-F238E27FC236}">
                  <a16:creationId xmlns:a16="http://schemas.microsoft.com/office/drawing/2014/main" id="{4DE97FA5-C8A9-FB46-8101-0C59D03BB57F}"/>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7" name="Google Shape;2961;p41">
              <a:extLst>
                <a:ext uri="{FF2B5EF4-FFF2-40B4-BE49-F238E27FC236}">
                  <a16:creationId xmlns:a16="http://schemas.microsoft.com/office/drawing/2014/main" id="{94E72E8F-C00A-BA47-EDB4-506B414688EC}"/>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8" name="Google Shape;2962;p41">
              <a:extLst>
                <a:ext uri="{FF2B5EF4-FFF2-40B4-BE49-F238E27FC236}">
                  <a16:creationId xmlns:a16="http://schemas.microsoft.com/office/drawing/2014/main" id="{E2482190-7B92-5097-1FE3-3E761043A4B4}"/>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9" name="Google Shape;2963;p41">
              <a:extLst>
                <a:ext uri="{FF2B5EF4-FFF2-40B4-BE49-F238E27FC236}">
                  <a16:creationId xmlns:a16="http://schemas.microsoft.com/office/drawing/2014/main" id="{329A012F-0AB4-CF65-5FF3-068076CE2BC5}"/>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0" name="Google Shape;2964;p41">
              <a:extLst>
                <a:ext uri="{FF2B5EF4-FFF2-40B4-BE49-F238E27FC236}">
                  <a16:creationId xmlns:a16="http://schemas.microsoft.com/office/drawing/2014/main" id="{B8D22D09-EFB3-9EF2-0AF0-7BD53A48939C}"/>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1" name="Google Shape;2965;p41">
              <a:extLst>
                <a:ext uri="{FF2B5EF4-FFF2-40B4-BE49-F238E27FC236}">
                  <a16:creationId xmlns:a16="http://schemas.microsoft.com/office/drawing/2014/main" id="{83E79BB0-0412-9613-DD0B-CC5E93DECEE2}"/>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2" name="Google Shape;2966;p41">
              <a:extLst>
                <a:ext uri="{FF2B5EF4-FFF2-40B4-BE49-F238E27FC236}">
                  <a16:creationId xmlns:a16="http://schemas.microsoft.com/office/drawing/2014/main" id="{359ACBC8-A0DC-342F-2DE6-79BD0859CC7D}"/>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3" name="Google Shape;2967;p41">
              <a:extLst>
                <a:ext uri="{FF2B5EF4-FFF2-40B4-BE49-F238E27FC236}">
                  <a16:creationId xmlns:a16="http://schemas.microsoft.com/office/drawing/2014/main" id="{4ED1D7BE-7BEA-8D06-1ACC-33209DD53CB5}"/>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4" name="Google Shape;2968;p41">
              <a:extLst>
                <a:ext uri="{FF2B5EF4-FFF2-40B4-BE49-F238E27FC236}">
                  <a16:creationId xmlns:a16="http://schemas.microsoft.com/office/drawing/2014/main" id="{AC85C2ED-BD0A-D450-5864-03FC69A10C4A}"/>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5" name="Google Shape;2969;p41">
              <a:extLst>
                <a:ext uri="{FF2B5EF4-FFF2-40B4-BE49-F238E27FC236}">
                  <a16:creationId xmlns:a16="http://schemas.microsoft.com/office/drawing/2014/main" id="{36952018-677C-1759-C43E-EEE1755B0A37}"/>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6" name="Google Shape;2970;p41">
              <a:extLst>
                <a:ext uri="{FF2B5EF4-FFF2-40B4-BE49-F238E27FC236}">
                  <a16:creationId xmlns:a16="http://schemas.microsoft.com/office/drawing/2014/main" id="{B76EAA01-1F28-F1CC-1017-96E0FA229641}"/>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7" name="Google Shape;2971;p41">
              <a:extLst>
                <a:ext uri="{FF2B5EF4-FFF2-40B4-BE49-F238E27FC236}">
                  <a16:creationId xmlns:a16="http://schemas.microsoft.com/office/drawing/2014/main" id="{ECAEC095-F95F-C531-5A00-19F58DAC476E}"/>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8" name="Google Shape;2972;p41">
              <a:extLst>
                <a:ext uri="{FF2B5EF4-FFF2-40B4-BE49-F238E27FC236}">
                  <a16:creationId xmlns:a16="http://schemas.microsoft.com/office/drawing/2014/main" id="{B49179FE-013E-EE79-37CE-C501A7EDB944}"/>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9" name="Google Shape;2973;p41">
              <a:extLst>
                <a:ext uri="{FF2B5EF4-FFF2-40B4-BE49-F238E27FC236}">
                  <a16:creationId xmlns:a16="http://schemas.microsoft.com/office/drawing/2014/main" id="{907735BD-0B1F-F252-AD23-FCCC8E9DE88F}"/>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0" name="Google Shape;2974;p41">
              <a:extLst>
                <a:ext uri="{FF2B5EF4-FFF2-40B4-BE49-F238E27FC236}">
                  <a16:creationId xmlns:a16="http://schemas.microsoft.com/office/drawing/2014/main" id="{96B47168-4506-65FC-DC63-2A0B10E136FD}"/>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1" name="Google Shape;2975;p41">
              <a:extLst>
                <a:ext uri="{FF2B5EF4-FFF2-40B4-BE49-F238E27FC236}">
                  <a16:creationId xmlns:a16="http://schemas.microsoft.com/office/drawing/2014/main" id="{55BF52F5-F0DC-D08B-33C8-80D1A6CB3383}"/>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2" name="Google Shape;2976;p41">
              <a:extLst>
                <a:ext uri="{FF2B5EF4-FFF2-40B4-BE49-F238E27FC236}">
                  <a16:creationId xmlns:a16="http://schemas.microsoft.com/office/drawing/2014/main" id="{C07CA8EE-BA6D-E913-058F-B936DFA5EF9A}"/>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3" name="Google Shape;2977;p41">
              <a:extLst>
                <a:ext uri="{FF2B5EF4-FFF2-40B4-BE49-F238E27FC236}">
                  <a16:creationId xmlns:a16="http://schemas.microsoft.com/office/drawing/2014/main" id="{1A7ED6A4-A967-A994-8594-CF8304587406}"/>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4" name="Google Shape;2978;p41">
              <a:extLst>
                <a:ext uri="{FF2B5EF4-FFF2-40B4-BE49-F238E27FC236}">
                  <a16:creationId xmlns:a16="http://schemas.microsoft.com/office/drawing/2014/main" id="{CC185B85-1BE8-A7AC-78AA-BDDFE891EB34}"/>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5" name="Google Shape;2979;p41">
              <a:extLst>
                <a:ext uri="{FF2B5EF4-FFF2-40B4-BE49-F238E27FC236}">
                  <a16:creationId xmlns:a16="http://schemas.microsoft.com/office/drawing/2014/main" id="{1C5B3F1E-595A-CCCB-2B92-968754720135}"/>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6" name="Google Shape;2980;p41">
              <a:extLst>
                <a:ext uri="{FF2B5EF4-FFF2-40B4-BE49-F238E27FC236}">
                  <a16:creationId xmlns:a16="http://schemas.microsoft.com/office/drawing/2014/main" id="{254E8AA6-2C19-2922-646A-0CCF0E54DA3F}"/>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7" name="Google Shape;2981;p41">
              <a:extLst>
                <a:ext uri="{FF2B5EF4-FFF2-40B4-BE49-F238E27FC236}">
                  <a16:creationId xmlns:a16="http://schemas.microsoft.com/office/drawing/2014/main" id="{962ADCFE-544F-2EC2-169E-A38BEE0F3D26}"/>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8" name="Google Shape;2982;p41">
              <a:extLst>
                <a:ext uri="{FF2B5EF4-FFF2-40B4-BE49-F238E27FC236}">
                  <a16:creationId xmlns:a16="http://schemas.microsoft.com/office/drawing/2014/main" id="{95014DB2-9570-EAC6-C80B-23162F6C0889}"/>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9" name="Google Shape;2983;p41">
              <a:extLst>
                <a:ext uri="{FF2B5EF4-FFF2-40B4-BE49-F238E27FC236}">
                  <a16:creationId xmlns:a16="http://schemas.microsoft.com/office/drawing/2014/main" id="{EC2425FA-BB6A-9C2B-5744-F0CEDB3883C4}"/>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0" name="Google Shape;2984;p41">
              <a:extLst>
                <a:ext uri="{FF2B5EF4-FFF2-40B4-BE49-F238E27FC236}">
                  <a16:creationId xmlns:a16="http://schemas.microsoft.com/office/drawing/2014/main" id="{0AA7EACF-4F6A-D908-DBD2-07735322CF85}"/>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1" name="Google Shape;2985;p41">
              <a:extLst>
                <a:ext uri="{FF2B5EF4-FFF2-40B4-BE49-F238E27FC236}">
                  <a16:creationId xmlns:a16="http://schemas.microsoft.com/office/drawing/2014/main" id="{B7077DAF-D2CA-FCC2-3236-2D134F3920B7}"/>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2" name="Google Shape;2986;p41">
              <a:extLst>
                <a:ext uri="{FF2B5EF4-FFF2-40B4-BE49-F238E27FC236}">
                  <a16:creationId xmlns:a16="http://schemas.microsoft.com/office/drawing/2014/main" id="{AF5902F1-ECE7-EB43-A472-16FAD2408BB7}"/>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3" name="Google Shape;2987;p41">
              <a:extLst>
                <a:ext uri="{FF2B5EF4-FFF2-40B4-BE49-F238E27FC236}">
                  <a16:creationId xmlns:a16="http://schemas.microsoft.com/office/drawing/2014/main" id="{350DBE99-0488-1BA0-4B6E-F0BEBB77EEA4}"/>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4" name="Google Shape;2988;p41">
              <a:extLst>
                <a:ext uri="{FF2B5EF4-FFF2-40B4-BE49-F238E27FC236}">
                  <a16:creationId xmlns:a16="http://schemas.microsoft.com/office/drawing/2014/main" id="{3FB2AC06-C3CB-A3D6-B644-9BC44B230534}"/>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5" name="Google Shape;2989;p41">
              <a:extLst>
                <a:ext uri="{FF2B5EF4-FFF2-40B4-BE49-F238E27FC236}">
                  <a16:creationId xmlns:a16="http://schemas.microsoft.com/office/drawing/2014/main" id="{FD39147D-96E1-27F5-0FBC-336AB975CD21}"/>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6" name="Google Shape;2990;p41">
              <a:extLst>
                <a:ext uri="{FF2B5EF4-FFF2-40B4-BE49-F238E27FC236}">
                  <a16:creationId xmlns:a16="http://schemas.microsoft.com/office/drawing/2014/main" id="{24943782-BC01-61BF-F8AD-AB8AF5B30409}"/>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7" name="Google Shape;2991;p41">
              <a:extLst>
                <a:ext uri="{FF2B5EF4-FFF2-40B4-BE49-F238E27FC236}">
                  <a16:creationId xmlns:a16="http://schemas.microsoft.com/office/drawing/2014/main" id="{749E7055-0226-B0DE-08FF-DA132E7B79E8}"/>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8" name="Google Shape;2992;p41">
              <a:extLst>
                <a:ext uri="{FF2B5EF4-FFF2-40B4-BE49-F238E27FC236}">
                  <a16:creationId xmlns:a16="http://schemas.microsoft.com/office/drawing/2014/main" id="{0892C8D7-23AC-9443-411A-90D22F1E37E6}"/>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9" name="Google Shape;2993;p41">
              <a:extLst>
                <a:ext uri="{FF2B5EF4-FFF2-40B4-BE49-F238E27FC236}">
                  <a16:creationId xmlns:a16="http://schemas.microsoft.com/office/drawing/2014/main" id="{1DBBDE34-F25E-5034-03B2-1D56432ED7A5}"/>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0" name="Google Shape;2994;p41">
              <a:extLst>
                <a:ext uri="{FF2B5EF4-FFF2-40B4-BE49-F238E27FC236}">
                  <a16:creationId xmlns:a16="http://schemas.microsoft.com/office/drawing/2014/main" id="{BE714D65-2FB1-1F28-8CAC-EEB495DDDA1D}"/>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1" name="Google Shape;2995;p41">
              <a:extLst>
                <a:ext uri="{FF2B5EF4-FFF2-40B4-BE49-F238E27FC236}">
                  <a16:creationId xmlns:a16="http://schemas.microsoft.com/office/drawing/2014/main" id="{6D863A81-862D-C97B-5BB1-69C0B8D37324}"/>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2" name="Google Shape;2996;p41">
              <a:extLst>
                <a:ext uri="{FF2B5EF4-FFF2-40B4-BE49-F238E27FC236}">
                  <a16:creationId xmlns:a16="http://schemas.microsoft.com/office/drawing/2014/main" id="{C10476F8-F9D8-05DB-890B-CE1C943490F2}"/>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3" name="Google Shape;2997;p41">
              <a:extLst>
                <a:ext uri="{FF2B5EF4-FFF2-40B4-BE49-F238E27FC236}">
                  <a16:creationId xmlns:a16="http://schemas.microsoft.com/office/drawing/2014/main" id="{4E5102FC-5CAC-87D1-0DF8-AC7B73199E4B}"/>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4" name="Google Shape;2998;p41">
              <a:extLst>
                <a:ext uri="{FF2B5EF4-FFF2-40B4-BE49-F238E27FC236}">
                  <a16:creationId xmlns:a16="http://schemas.microsoft.com/office/drawing/2014/main" id="{F52FE922-7599-0947-0593-3134BD458128}"/>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5" name="Google Shape;2999;p41">
              <a:extLst>
                <a:ext uri="{FF2B5EF4-FFF2-40B4-BE49-F238E27FC236}">
                  <a16:creationId xmlns:a16="http://schemas.microsoft.com/office/drawing/2014/main" id="{297B0E9C-C2DE-7E09-601D-B3285655A21F}"/>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6" name="Google Shape;3000;p41">
              <a:extLst>
                <a:ext uri="{FF2B5EF4-FFF2-40B4-BE49-F238E27FC236}">
                  <a16:creationId xmlns:a16="http://schemas.microsoft.com/office/drawing/2014/main" id="{CFC9CB83-1B31-C2E8-8A0F-42F481C6CB95}"/>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7" name="Google Shape;3001;p41">
              <a:extLst>
                <a:ext uri="{FF2B5EF4-FFF2-40B4-BE49-F238E27FC236}">
                  <a16:creationId xmlns:a16="http://schemas.microsoft.com/office/drawing/2014/main" id="{D908C7C9-28F4-D8C5-CF71-9E59CD46AC32}"/>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8" name="Google Shape;3002;p41">
              <a:extLst>
                <a:ext uri="{FF2B5EF4-FFF2-40B4-BE49-F238E27FC236}">
                  <a16:creationId xmlns:a16="http://schemas.microsoft.com/office/drawing/2014/main" id="{4200C2E0-F069-167F-C015-7D4AE51EDDB2}"/>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9" name="Google Shape;3003;p41">
              <a:extLst>
                <a:ext uri="{FF2B5EF4-FFF2-40B4-BE49-F238E27FC236}">
                  <a16:creationId xmlns:a16="http://schemas.microsoft.com/office/drawing/2014/main" id="{C3A5167C-FBC3-AB27-8FF4-723ED4BF4A62}"/>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0" name="Google Shape;3004;p41">
              <a:extLst>
                <a:ext uri="{FF2B5EF4-FFF2-40B4-BE49-F238E27FC236}">
                  <a16:creationId xmlns:a16="http://schemas.microsoft.com/office/drawing/2014/main" id="{776CCD91-CA3B-7E91-D0DA-AAB736397A91}"/>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1" name="Google Shape;3005;p41">
              <a:extLst>
                <a:ext uri="{FF2B5EF4-FFF2-40B4-BE49-F238E27FC236}">
                  <a16:creationId xmlns:a16="http://schemas.microsoft.com/office/drawing/2014/main" id="{88C35752-080F-C0A7-9DCF-8E12AD4F5215}"/>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2" name="Google Shape;3006;p41">
              <a:extLst>
                <a:ext uri="{FF2B5EF4-FFF2-40B4-BE49-F238E27FC236}">
                  <a16:creationId xmlns:a16="http://schemas.microsoft.com/office/drawing/2014/main" id="{766FACDF-A8DC-70CD-7C73-F6C7B9EF52CB}"/>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3" name="Google Shape;3007;p41">
              <a:extLst>
                <a:ext uri="{FF2B5EF4-FFF2-40B4-BE49-F238E27FC236}">
                  <a16:creationId xmlns:a16="http://schemas.microsoft.com/office/drawing/2014/main" id="{27BCF7F0-CF24-6264-3B0C-0BFF5E6DB98E}"/>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4" name="Google Shape;3008;p41">
              <a:extLst>
                <a:ext uri="{FF2B5EF4-FFF2-40B4-BE49-F238E27FC236}">
                  <a16:creationId xmlns:a16="http://schemas.microsoft.com/office/drawing/2014/main" id="{1329A57C-162B-9CCA-BEEF-545B9EF84071}"/>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5" name="Google Shape;3009;p41">
              <a:extLst>
                <a:ext uri="{FF2B5EF4-FFF2-40B4-BE49-F238E27FC236}">
                  <a16:creationId xmlns:a16="http://schemas.microsoft.com/office/drawing/2014/main" id="{2A2D2DAC-62CD-0F79-2A72-68DC091DF19C}"/>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6" name="Google Shape;3010;p41">
              <a:extLst>
                <a:ext uri="{FF2B5EF4-FFF2-40B4-BE49-F238E27FC236}">
                  <a16:creationId xmlns:a16="http://schemas.microsoft.com/office/drawing/2014/main" id="{826B91D8-2E69-F21D-41B3-46C369C01DAA}"/>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7" name="Google Shape;3011;p41">
              <a:extLst>
                <a:ext uri="{FF2B5EF4-FFF2-40B4-BE49-F238E27FC236}">
                  <a16:creationId xmlns:a16="http://schemas.microsoft.com/office/drawing/2014/main" id="{21F7ED61-67B2-724D-5231-A3A052EEFF79}"/>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8" name="Google Shape;3012;p41">
              <a:extLst>
                <a:ext uri="{FF2B5EF4-FFF2-40B4-BE49-F238E27FC236}">
                  <a16:creationId xmlns:a16="http://schemas.microsoft.com/office/drawing/2014/main" id="{2B16F005-0563-09AF-2431-9AF8BB84FCF7}"/>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9" name="Google Shape;3013;p41">
              <a:extLst>
                <a:ext uri="{FF2B5EF4-FFF2-40B4-BE49-F238E27FC236}">
                  <a16:creationId xmlns:a16="http://schemas.microsoft.com/office/drawing/2014/main" id="{9C938C11-4B98-AC19-0E0E-BE4AB860328C}"/>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6"/>
                                        </p:tgtEl>
                                        <p:attrNameLst>
                                          <p:attrName>style.visibility</p:attrName>
                                        </p:attrNameLst>
                                      </p:cBhvr>
                                      <p:to>
                                        <p:strVal val="visible"/>
                                      </p:to>
                                    </p:set>
                                    <p:anim calcmode="lin" valueType="num">
                                      <p:cBhvr additive="base">
                                        <p:cTn id="11" dur="500" fill="hold"/>
                                        <p:tgtEl>
                                          <p:spTgt spid="4736"/>
                                        </p:tgtEl>
                                        <p:attrNameLst>
                                          <p:attrName>ppt_x</p:attrName>
                                        </p:attrNameLst>
                                      </p:cBhvr>
                                      <p:tavLst>
                                        <p:tav tm="0">
                                          <p:val>
                                            <p:strVal val="#ppt_x"/>
                                          </p:val>
                                        </p:tav>
                                        <p:tav tm="100000">
                                          <p:val>
                                            <p:strVal val="#ppt_x"/>
                                          </p:val>
                                        </p:tav>
                                      </p:tavLst>
                                    </p:anim>
                                    <p:anim calcmode="lin" valueType="num">
                                      <p:cBhvr additive="base">
                                        <p:cTn id="12" dur="500" fill="hold"/>
                                        <p:tgtEl>
                                          <p:spTgt spid="47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7"/>
                                        </p:tgtEl>
                                        <p:attrNameLst>
                                          <p:attrName>style.visibility</p:attrName>
                                        </p:attrNameLst>
                                      </p:cBhvr>
                                      <p:to>
                                        <p:strVal val="visible"/>
                                      </p:to>
                                    </p:set>
                                    <p:anim calcmode="lin" valueType="num">
                                      <p:cBhvr additive="base">
                                        <p:cTn id="15" dur="500" fill="hold"/>
                                        <p:tgtEl>
                                          <p:spTgt spid="4737"/>
                                        </p:tgtEl>
                                        <p:attrNameLst>
                                          <p:attrName>ppt_x</p:attrName>
                                        </p:attrNameLst>
                                      </p:cBhvr>
                                      <p:tavLst>
                                        <p:tav tm="0">
                                          <p:val>
                                            <p:strVal val="#ppt_x"/>
                                          </p:val>
                                        </p:tav>
                                        <p:tav tm="100000">
                                          <p:val>
                                            <p:strVal val="#ppt_x"/>
                                          </p:val>
                                        </p:tav>
                                      </p:tavLst>
                                    </p:anim>
                                    <p:anim calcmode="lin" valueType="num">
                                      <p:cBhvr additive="base">
                                        <p:cTn id="16" dur="500" fill="hold"/>
                                        <p:tgtEl>
                                          <p:spTgt spid="47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93"/>
                                        </p:tgtEl>
                                        <p:attrNameLst>
                                          <p:attrName>style.visibility</p:attrName>
                                        </p:attrNameLst>
                                      </p:cBhvr>
                                      <p:to>
                                        <p:strVal val="visible"/>
                                      </p:to>
                                    </p:set>
                                    <p:anim calcmode="lin" valueType="num">
                                      <p:cBhvr additive="base">
                                        <p:cTn id="19" dur="500" fill="hold"/>
                                        <p:tgtEl>
                                          <p:spTgt spid="4793"/>
                                        </p:tgtEl>
                                        <p:attrNameLst>
                                          <p:attrName>ppt_x</p:attrName>
                                        </p:attrNameLst>
                                      </p:cBhvr>
                                      <p:tavLst>
                                        <p:tav tm="0">
                                          <p:val>
                                            <p:strVal val="#ppt_x"/>
                                          </p:val>
                                        </p:tav>
                                        <p:tav tm="100000">
                                          <p:val>
                                            <p:strVal val="#ppt_x"/>
                                          </p:val>
                                        </p:tav>
                                      </p:tavLst>
                                    </p:anim>
                                    <p:anim calcmode="lin" valueType="num">
                                      <p:cBhvr additive="base">
                                        <p:cTn id="20" dur="500" fill="hold"/>
                                        <p:tgtEl>
                                          <p:spTgt spid="47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5"/>
                                        </p:tgtEl>
                                        <p:attrNameLst>
                                          <p:attrName>style.visibility</p:attrName>
                                        </p:attrNameLst>
                                      </p:cBhvr>
                                      <p:to>
                                        <p:strVal val="visible"/>
                                      </p:to>
                                    </p:set>
                                    <p:anim calcmode="lin" valueType="num">
                                      <p:cBhvr additive="base">
                                        <p:cTn id="23" dur="500" fill="hold"/>
                                        <p:tgtEl>
                                          <p:spTgt spid="4815"/>
                                        </p:tgtEl>
                                        <p:attrNameLst>
                                          <p:attrName>ppt_x</p:attrName>
                                        </p:attrNameLst>
                                      </p:cBhvr>
                                      <p:tavLst>
                                        <p:tav tm="0">
                                          <p:val>
                                            <p:strVal val="#ppt_x"/>
                                          </p:val>
                                        </p:tav>
                                        <p:tav tm="100000">
                                          <p:val>
                                            <p:strVal val="#ppt_x"/>
                                          </p:val>
                                        </p:tav>
                                      </p:tavLst>
                                    </p:anim>
                                    <p:anim calcmode="lin" valueType="num">
                                      <p:cBhvr additive="base">
                                        <p:cTn id="24" dur="500" fill="hold"/>
                                        <p:tgtEl>
                                          <p:spTgt spid="48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838"/>
                                        </p:tgtEl>
                                        <p:attrNameLst>
                                          <p:attrName>style.visibility</p:attrName>
                                        </p:attrNameLst>
                                      </p:cBhvr>
                                      <p:to>
                                        <p:strVal val="visible"/>
                                      </p:to>
                                    </p:set>
                                    <p:anim calcmode="lin" valueType="num">
                                      <p:cBhvr additive="base">
                                        <p:cTn id="27" dur="500" fill="hold"/>
                                        <p:tgtEl>
                                          <p:spTgt spid="4838"/>
                                        </p:tgtEl>
                                        <p:attrNameLst>
                                          <p:attrName>ppt_x</p:attrName>
                                        </p:attrNameLst>
                                      </p:cBhvr>
                                      <p:tavLst>
                                        <p:tav tm="0">
                                          <p:val>
                                            <p:strVal val="#ppt_x"/>
                                          </p:val>
                                        </p:tav>
                                        <p:tav tm="100000">
                                          <p:val>
                                            <p:strVal val="#ppt_x"/>
                                          </p:val>
                                        </p:tav>
                                      </p:tavLst>
                                    </p:anim>
                                    <p:anim calcmode="lin" valueType="num">
                                      <p:cBhvr additive="base">
                                        <p:cTn id="28" dur="500" fill="hold"/>
                                        <p:tgtEl>
                                          <p:spTgt spid="48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62"/>
                                        </p:tgtEl>
                                        <p:attrNameLst>
                                          <p:attrName>style.visibility</p:attrName>
                                        </p:attrNameLst>
                                      </p:cBhvr>
                                      <p:to>
                                        <p:strVal val="visible"/>
                                      </p:to>
                                    </p:set>
                                    <p:anim calcmode="lin" valueType="num">
                                      <p:cBhvr additive="base">
                                        <p:cTn id="31" dur="500" fill="hold"/>
                                        <p:tgtEl>
                                          <p:spTgt spid="4862"/>
                                        </p:tgtEl>
                                        <p:attrNameLst>
                                          <p:attrName>ppt_x</p:attrName>
                                        </p:attrNameLst>
                                      </p:cBhvr>
                                      <p:tavLst>
                                        <p:tav tm="0">
                                          <p:val>
                                            <p:strVal val="#ppt_x"/>
                                          </p:val>
                                        </p:tav>
                                        <p:tav tm="100000">
                                          <p:val>
                                            <p:strVal val="#ppt_x"/>
                                          </p:val>
                                        </p:tav>
                                      </p:tavLst>
                                    </p:anim>
                                    <p:anim calcmode="lin" valueType="num">
                                      <p:cBhvr additive="base">
                                        <p:cTn id="32" dur="500" fill="hold"/>
                                        <p:tgtEl>
                                          <p:spTgt spid="48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78"/>
                                        </p:tgtEl>
                                        <p:attrNameLst>
                                          <p:attrName>style.visibility</p:attrName>
                                        </p:attrNameLst>
                                      </p:cBhvr>
                                      <p:to>
                                        <p:strVal val="visible"/>
                                      </p:to>
                                    </p:set>
                                    <p:anim calcmode="lin" valueType="num">
                                      <p:cBhvr additive="base">
                                        <p:cTn id="35" dur="500" fill="hold"/>
                                        <p:tgtEl>
                                          <p:spTgt spid="4878"/>
                                        </p:tgtEl>
                                        <p:attrNameLst>
                                          <p:attrName>ppt_x</p:attrName>
                                        </p:attrNameLst>
                                      </p:cBhvr>
                                      <p:tavLst>
                                        <p:tav tm="0">
                                          <p:val>
                                            <p:strVal val="#ppt_x"/>
                                          </p:val>
                                        </p:tav>
                                        <p:tav tm="100000">
                                          <p:val>
                                            <p:strVal val="#ppt_x"/>
                                          </p:val>
                                        </p:tav>
                                      </p:tavLst>
                                    </p:anim>
                                    <p:anim calcmode="lin" valueType="num">
                                      <p:cBhvr additive="base">
                                        <p:cTn id="36" dur="500" fill="hold"/>
                                        <p:tgtEl>
                                          <p:spTgt spid="487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86"/>
                                        </p:tgtEl>
                                        <p:attrNameLst>
                                          <p:attrName>style.visibility</p:attrName>
                                        </p:attrNameLst>
                                      </p:cBhvr>
                                      <p:to>
                                        <p:strVal val="visible"/>
                                      </p:to>
                                    </p:set>
                                    <p:anim calcmode="lin" valueType="num">
                                      <p:cBhvr additive="base">
                                        <p:cTn id="39" dur="500" fill="hold"/>
                                        <p:tgtEl>
                                          <p:spTgt spid="4886"/>
                                        </p:tgtEl>
                                        <p:attrNameLst>
                                          <p:attrName>ppt_x</p:attrName>
                                        </p:attrNameLst>
                                      </p:cBhvr>
                                      <p:tavLst>
                                        <p:tav tm="0">
                                          <p:val>
                                            <p:strVal val="#ppt_x"/>
                                          </p:val>
                                        </p:tav>
                                        <p:tav tm="100000">
                                          <p:val>
                                            <p:strVal val="#ppt_x"/>
                                          </p:val>
                                        </p:tav>
                                      </p:tavLst>
                                    </p:anim>
                                    <p:anim calcmode="lin" valueType="num">
                                      <p:cBhvr additive="base">
                                        <p:cTn id="40" dur="500" fill="hold"/>
                                        <p:tgtEl>
                                          <p:spTgt spid="488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89"/>
                                        </p:tgtEl>
                                        <p:attrNameLst>
                                          <p:attrName>style.visibility</p:attrName>
                                        </p:attrNameLst>
                                      </p:cBhvr>
                                      <p:to>
                                        <p:strVal val="visible"/>
                                      </p:to>
                                    </p:set>
                                    <p:anim calcmode="lin" valueType="num">
                                      <p:cBhvr additive="base">
                                        <p:cTn id="43" dur="500" fill="hold"/>
                                        <p:tgtEl>
                                          <p:spTgt spid="4889"/>
                                        </p:tgtEl>
                                        <p:attrNameLst>
                                          <p:attrName>ppt_x</p:attrName>
                                        </p:attrNameLst>
                                      </p:cBhvr>
                                      <p:tavLst>
                                        <p:tav tm="0">
                                          <p:val>
                                            <p:strVal val="#ppt_x"/>
                                          </p:val>
                                        </p:tav>
                                        <p:tav tm="100000">
                                          <p:val>
                                            <p:strVal val="#ppt_x"/>
                                          </p:val>
                                        </p:tav>
                                      </p:tavLst>
                                    </p:anim>
                                    <p:anim calcmode="lin" valueType="num">
                                      <p:cBhvr additive="base">
                                        <p:cTn id="44" dur="500" fill="hold"/>
                                        <p:tgtEl>
                                          <p:spTgt spid="488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908"/>
                                        </p:tgtEl>
                                        <p:attrNameLst>
                                          <p:attrName>style.visibility</p:attrName>
                                        </p:attrNameLst>
                                      </p:cBhvr>
                                      <p:to>
                                        <p:strVal val="visible"/>
                                      </p:to>
                                    </p:set>
                                    <p:anim calcmode="lin" valueType="num">
                                      <p:cBhvr additive="base">
                                        <p:cTn id="47" dur="500" fill="hold"/>
                                        <p:tgtEl>
                                          <p:spTgt spid="4908"/>
                                        </p:tgtEl>
                                        <p:attrNameLst>
                                          <p:attrName>ppt_x</p:attrName>
                                        </p:attrNameLst>
                                      </p:cBhvr>
                                      <p:tavLst>
                                        <p:tav tm="0">
                                          <p:val>
                                            <p:strVal val="#ppt_x"/>
                                          </p:val>
                                        </p:tav>
                                        <p:tav tm="100000">
                                          <p:val>
                                            <p:strVal val="#ppt_x"/>
                                          </p:val>
                                        </p:tav>
                                      </p:tavLst>
                                    </p:anim>
                                    <p:anim calcmode="lin" valueType="num">
                                      <p:cBhvr additive="base">
                                        <p:cTn id="48" dur="500" fill="hold"/>
                                        <p:tgtEl>
                                          <p:spTgt spid="49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18">
                                            <p:txEl>
                                              <p:pRg st="0" end="0"/>
                                            </p:txEl>
                                          </p:spTgt>
                                        </p:tgtEl>
                                        <p:attrNameLst>
                                          <p:attrName>style.visibility</p:attrName>
                                        </p:attrNameLst>
                                      </p:cBhvr>
                                      <p:to>
                                        <p:strVal val="visible"/>
                                      </p:to>
                                    </p:set>
                                    <p:anim calcmode="lin" valueType="num">
                                      <p:cBhvr additive="base">
                                        <p:cTn id="51" dur="500" fill="hold"/>
                                        <p:tgtEl>
                                          <p:spTgt spid="49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91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19"/>
                                        </p:tgtEl>
                                        <p:attrNameLst>
                                          <p:attrName>style.visibility</p:attrName>
                                        </p:attrNameLst>
                                      </p:cBhvr>
                                      <p:to>
                                        <p:strVal val="visible"/>
                                      </p:to>
                                    </p:set>
                                    <p:anim calcmode="lin" valueType="num">
                                      <p:cBhvr additive="base">
                                        <p:cTn id="55" dur="500" fill="hold"/>
                                        <p:tgtEl>
                                          <p:spTgt spid="4919"/>
                                        </p:tgtEl>
                                        <p:attrNameLst>
                                          <p:attrName>ppt_x</p:attrName>
                                        </p:attrNameLst>
                                      </p:cBhvr>
                                      <p:tavLst>
                                        <p:tav tm="0">
                                          <p:val>
                                            <p:strVal val="#ppt_x"/>
                                          </p:val>
                                        </p:tav>
                                        <p:tav tm="100000">
                                          <p:val>
                                            <p:strVal val="#ppt_x"/>
                                          </p:val>
                                        </p:tav>
                                      </p:tavLst>
                                    </p:anim>
                                    <p:anim calcmode="lin" valueType="num">
                                      <p:cBhvr additive="base">
                                        <p:cTn id="56" dur="500" fill="hold"/>
                                        <p:tgtEl>
                                          <p:spTgt spid="49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44"/>
                                        </p:tgtEl>
                                        <p:attrNameLst>
                                          <p:attrName>style.visibility</p:attrName>
                                        </p:attrNameLst>
                                      </p:cBhvr>
                                      <p:to>
                                        <p:strVal val="visible"/>
                                      </p:to>
                                    </p:set>
                                    <p:anim calcmode="lin" valueType="num">
                                      <p:cBhvr additive="base">
                                        <p:cTn id="59" dur="500" fill="hold"/>
                                        <p:tgtEl>
                                          <p:spTgt spid="4744"/>
                                        </p:tgtEl>
                                        <p:attrNameLst>
                                          <p:attrName>ppt_x</p:attrName>
                                        </p:attrNameLst>
                                      </p:cBhvr>
                                      <p:tavLst>
                                        <p:tav tm="0">
                                          <p:val>
                                            <p:strVal val="#ppt_x"/>
                                          </p:val>
                                        </p:tav>
                                        <p:tav tm="100000">
                                          <p:val>
                                            <p:strVal val="#ppt_x"/>
                                          </p:val>
                                        </p:tav>
                                      </p:tavLst>
                                    </p:anim>
                                    <p:anim calcmode="lin" valueType="num">
                                      <p:cBhvr additive="base">
                                        <p:cTn id="60" dur="500" fill="hold"/>
                                        <p:tgtEl>
                                          <p:spTgt spid="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 grpId="0" build="p"/>
      <p:bldP spid="4" grpId="0" animBg="1"/>
      <p:bldP spid="47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 name="组合 4">
            <a:extLst>
              <a:ext uri="{FF2B5EF4-FFF2-40B4-BE49-F238E27FC236}">
                <a16:creationId xmlns:a16="http://schemas.microsoft.com/office/drawing/2014/main" id="{9EEDF970-144F-4603-282A-063BD916382D}"/>
              </a:ext>
            </a:extLst>
          </p:cNvPr>
          <p:cNvGrpSpPr/>
          <p:nvPr/>
        </p:nvGrpSpPr>
        <p:grpSpPr>
          <a:xfrm>
            <a:off x="266308" y="696123"/>
            <a:ext cx="6454041" cy="806121"/>
            <a:chOff x="-396061" y="485442"/>
            <a:chExt cx="8130608" cy="1026779"/>
          </a:xfrm>
        </p:grpSpPr>
        <p:sp>
          <p:nvSpPr>
            <p:cNvPr id="14" name="TextBox 8">
              <a:extLst>
                <a:ext uri="{FF2B5EF4-FFF2-40B4-BE49-F238E27FC236}">
                  <a16:creationId xmlns:a16="http://schemas.microsoft.com/office/drawing/2014/main" id="{C4A1585B-65AE-99A2-80A3-0FDBD4EAC5A0}"/>
                </a:ext>
              </a:extLst>
            </p:cNvPr>
            <p:cNvSpPr txBox="1">
              <a:spLocks noChangeArrowheads="1"/>
            </p:cNvSpPr>
            <p:nvPr/>
          </p:nvSpPr>
          <p:spPr bwMode="auto">
            <a:xfrm>
              <a:off x="-396061" y="485442"/>
              <a:ext cx="8130608" cy="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I. Lý thuyết</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5" name="矩形 9">
              <a:extLst>
                <a:ext uri="{FF2B5EF4-FFF2-40B4-BE49-F238E27FC236}">
                  <a16:creationId xmlns:a16="http://schemas.microsoft.com/office/drawing/2014/main" id="{F6515D67-2320-730F-E81B-6994C62B8F20}"/>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3755" name="Google Shape;4475;p36">
            <a:extLst>
              <a:ext uri="{FF2B5EF4-FFF2-40B4-BE49-F238E27FC236}">
                <a16:creationId xmlns:a16="http://schemas.microsoft.com/office/drawing/2014/main"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7" name="Google Shape;4477;p36">
              <a:extLst>
                <a:ext uri="{FF2B5EF4-FFF2-40B4-BE49-F238E27FC236}">
                  <a16:creationId xmlns:a16="http://schemas.microsoft.com/office/drawing/2014/main"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8" name="Google Shape;4478;p36">
              <a:extLst>
                <a:ext uri="{FF2B5EF4-FFF2-40B4-BE49-F238E27FC236}">
                  <a16:creationId xmlns:a16="http://schemas.microsoft.com/office/drawing/2014/main"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9" name="Google Shape;4479;p36">
              <a:extLst>
                <a:ext uri="{FF2B5EF4-FFF2-40B4-BE49-F238E27FC236}">
                  <a16:creationId xmlns:a16="http://schemas.microsoft.com/office/drawing/2014/main"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0" name="Google Shape;4480;p36">
              <a:extLst>
                <a:ext uri="{FF2B5EF4-FFF2-40B4-BE49-F238E27FC236}">
                  <a16:creationId xmlns:a16="http://schemas.microsoft.com/office/drawing/2014/main"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1" name="Google Shape;4481;p36">
              <a:extLst>
                <a:ext uri="{FF2B5EF4-FFF2-40B4-BE49-F238E27FC236}">
                  <a16:creationId xmlns:a16="http://schemas.microsoft.com/office/drawing/2014/main"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2" name="Google Shape;4482;p36">
              <a:extLst>
                <a:ext uri="{FF2B5EF4-FFF2-40B4-BE49-F238E27FC236}">
                  <a16:creationId xmlns:a16="http://schemas.microsoft.com/office/drawing/2014/main"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3" name="Google Shape;4483;p36">
              <a:extLst>
                <a:ext uri="{FF2B5EF4-FFF2-40B4-BE49-F238E27FC236}">
                  <a16:creationId xmlns:a16="http://schemas.microsoft.com/office/drawing/2014/main"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4" name="Google Shape;4484;p36">
              <a:extLst>
                <a:ext uri="{FF2B5EF4-FFF2-40B4-BE49-F238E27FC236}">
                  <a16:creationId xmlns:a16="http://schemas.microsoft.com/office/drawing/2014/main"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5" name="Google Shape;4485;p36">
              <a:extLst>
                <a:ext uri="{FF2B5EF4-FFF2-40B4-BE49-F238E27FC236}">
                  <a16:creationId xmlns:a16="http://schemas.microsoft.com/office/drawing/2014/main"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6" name="Google Shape;4486;p36">
              <a:extLst>
                <a:ext uri="{FF2B5EF4-FFF2-40B4-BE49-F238E27FC236}">
                  <a16:creationId xmlns:a16="http://schemas.microsoft.com/office/drawing/2014/main"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7" name="Google Shape;4487;p36">
              <a:extLst>
                <a:ext uri="{FF2B5EF4-FFF2-40B4-BE49-F238E27FC236}">
                  <a16:creationId xmlns:a16="http://schemas.microsoft.com/office/drawing/2014/main"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8" name="Google Shape;4488;p36">
              <a:extLst>
                <a:ext uri="{FF2B5EF4-FFF2-40B4-BE49-F238E27FC236}">
                  <a16:creationId xmlns:a16="http://schemas.microsoft.com/office/drawing/2014/main"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9" name="Google Shape;4489;p36">
              <a:extLst>
                <a:ext uri="{FF2B5EF4-FFF2-40B4-BE49-F238E27FC236}">
                  <a16:creationId xmlns:a16="http://schemas.microsoft.com/office/drawing/2014/main"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0" name="Google Shape;4490;p36">
              <a:extLst>
                <a:ext uri="{FF2B5EF4-FFF2-40B4-BE49-F238E27FC236}">
                  <a16:creationId xmlns:a16="http://schemas.microsoft.com/office/drawing/2014/main"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1" name="Google Shape;4491;p36">
              <a:extLst>
                <a:ext uri="{FF2B5EF4-FFF2-40B4-BE49-F238E27FC236}">
                  <a16:creationId xmlns:a16="http://schemas.microsoft.com/office/drawing/2014/main"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2" name="Google Shape;4492;p36">
              <a:extLst>
                <a:ext uri="{FF2B5EF4-FFF2-40B4-BE49-F238E27FC236}">
                  <a16:creationId xmlns:a16="http://schemas.microsoft.com/office/drawing/2014/main"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3" name="Google Shape;4493;p36">
              <a:extLst>
                <a:ext uri="{FF2B5EF4-FFF2-40B4-BE49-F238E27FC236}">
                  <a16:creationId xmlns:a16="http://schemas.microsoft.com/office/drawing/2014/main"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4" name="Google Shape;4494;p36">
              <a:extLst>
                <a:ext uri="{FF2B5EF4-FFF2-40B4-BE49-F238E27FC236}">
                  <a16:creationId xmlns:a16="http://schemas.microsoft.com/office/drawing/2014/main"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5" name="Google Shape;4495;p36">
              <a:extLst>
                <a:ext uri="{FF2B5EF4-FFF2-40B4-BE49-F238E27FC236}">
                  <a16:creationId xmlns:a16="http://schemas.microsoft.com/office/drawing/2014/main"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6" name="Google Shape;4496;p36">
              <a:extLst>
                <a:ext uri="{FF2B5EF4-FFF2-40B4-BE49-F238E27FC236}">
                  <a16:creationId xmlns:a16="http://schemas.microsoft.com/office/drawing/2014/main"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7" name="Google Shape;4497;p36">
              <a:extLst>
                <a:ext uri="{FF2B5EF4-FFF2-40B4-BE49-F238E27FC236}">
                  <a16:creationId xmlns:a16="http://schemas.microsoft.com/office/drawing/2014/main"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8" name="Google Shape;4498;p36">
              <a:extLst>
                <a:ext uri="{FF2B5EF4-FFF2-40B4-BE49-F238E27FC236}">
                  <a16:creationId xmlns:a16="http://schemas.microsoft.com/office/drawing/2014/main"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9" name="Google Shape;4499;p36">
              <a:extLst>
                <a:ext uri="{FF2B5EF4-FFF2-40B4-BE49-F238E27FC236}">
                  <a16:creationId xmlns:a16="http://schemas.microsoft.com/office/drawing/2014/main"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0" name="Google Shape;4500;p36">
              <a:extLst>
                <a:ext uri="{FF2B5EF4-FFF2-40B4-BE49-F238E27FC236}">
                  <a16:creationId xmlns:a16="http://schemas.microsoft.com/office/drawing/2014/main"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1" name="Google Shape;4501;p36">
              <a:extLst>
                <a:ext uri="{FF2B5EF4-FFF2-40B4-BE49-F238E27FC236}">
                  <a16:creationId xmlns:a16="http://schemas.microsoft.com/office/drawing/2014/main"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2" name="Google Shape;4502;p36">
              <a:extLst>
                <a:ext uri="{FF2B5EF4-FFF2-40B4-BE49-F238E27FC236}">
                  <a16:creationId xmlns:a16="http://schemas.microsoft.com/office/drawing/2014/main"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3" name="Google Shape;4503;p36">
              <a:extLst>
                <a:ext uri="{FF2B5EF4-FFF2-40B4-BE49-F238E27FC236}">
                  <a16:creationId xmlns:a16="http://schemas.microsoft.com/office/drawing/2014/main"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4" name="Google Shape;4504;p36">
              <a:extLst>
                <a:ext uri="{FF2B5EF4-FFF2-40B4-BE49-F238E27FC236}">
                  <a16:creationId xmlns:a16="http://schemas.microsoft.com/office/drawing/2014/main"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5" name="Google Shape;4505;p36">
              <a:extLst>
                <a:ext uri="{FF2B5EF4-FFF2-40B4-BE49-F238E27FC236}">
                  <a16:creationId xmlns:a16="http://schemas.microsoft.com/office/drawing/2014/main"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6" name="Google Shape;4506;p36">
              <a:extLst>
                <a:ext uri="{FF2B5EF4-FFF2-40B4-BE49-F238E27FC236}">
                  <a16:creationId xmlns:a16="http://schemas.microsoft.com/office/drawing/2014/main"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7" name="Google Shape;4507;p36">
              <a:extLst>
                <a:ext uri="{FF2B5EF4-FFF2-40B4-BE49-F238E27FC236}">
                  <a16:creationId xmlns:a16="http://schemas.microsoft.com/office/drawing/2014/main"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8" name="Google Shape;4508;p36">
              <a:extLst>
                <a:ext uri="{FF2B5EF4-FFF2-40B4-BE49-F238E27FC236}">
                  <a16:creationId xmlns:a16="http://schemas.microsoft.com/office/drawing/2014/main"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9" name="Google Shape;4509;p36">
              <a:extLst>
                <a:ext uri="{FF2B5EF4-FFF2-40B4-BE49-F238E27FC236}">
                  <a16:creationId xmlns:a16="http://schemas.microsoft.com/office/drawing/2014/main"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0" name="Google Shape;4510;p36">
              <a:extLst>
                <a:ext uri="{FF2B5EF4-FFF2-40B4-BE49-F238E27FC236}">
                  <a16:creationId xmlns:a16="http://schemas.microsoft.com/office/drawing/2014/main"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1" name="Google Shape;4511;p36">
              <a:extLst>
                <a:ext uri="{FF2B5EF4-FFF2-40B4-BE49-F238E27FC236}">
                  <a16:creationId xmlns:a16="http://schemas.microsoft.com/office/drawing/2014/main"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2" name="Google Shape;4512;p36">
              <a:extLst>
                <a:ext uri="{FF2B5EF4-FFF2-40B4-BE49-F238E27FC236}">
                  <a16:creationId xmlns:a16="http://schemas.microsoft.com/office/drawing/2014/main"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3" name="Google Shape;4513;p36">
              <a:extLst>
                <a:ext uri="{FF2B5EF4-FFF2-40B4-BE49-F238E27FC236}">
                  <a16:creationId xmlns:a16="http://schemas.microsoft.com/office/drawing/2014/main"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4" name="Google Shape;4514;p36">
              <a:extLst>
                <a:ext uri="{FF2B5EF4-FFF2-40B4-BE49-F238E27FC236}">
                  <a16:creationId xmlns:a16="http://schemas.microsoft.com/office/drawing/2014/main"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5" name="Google Shape;4515;p36">
              <a:extLst>
                <a:ext uri="{FF2B5EF4-FFF2-40B4-BE49-F238E27FC236}">
                  <a16:creationId xmlns:a16="http://schemas.microsoft.com/office/drawing/2014/main"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6" name="Google Shape;4516;p36">
              <a:extLst>
                <a:ext uri="{FF2B5EF4-FFF2-40B4-BE49-F238E27FC236}">
                  <a16:creationId xmlns:a16="http://schemas.microsoft.com/office/drawing/2014/main"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7" name="Google Shape;4517;p36">
              <a:extLst>
                <a:ext uri="{FF2B5EF4-FFF2-40B4-BE49-F238E27FC236}">
                  <a16:creationId xmlns:a16="http://schemas.microsoft.com/office/drawing/2014/main"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8" name="Google Shape;4518;p36">
              <a:extLst>
                <a:ext uri="{FF2B5EF4-FFF2-40B4-BE49-F238E27FC236}">
                  <a16:creationId xmlns:a16="http://schemas.microsoft.com/office/drawing/2014/main"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9" name="Google Shape;4519;p36">
              <a:extLst>
                <a:ext uri="{FF2B5EF4-FFF2-40B4-BE49-F238E27FC236}">
                  <a16:creationId xmlns:a16="http://schemas.microsoft.com/office/drawing/2014/main"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0" name="Google Shape;4520;p36">
              <a:extLst>
                <a:ext uri="{FF2B5EF4-FFF2-40B4-BE49-F238E27FC236}">
                  <a16:creationId xmlns:a16="http://schemas.microsoft.com/office/drawing/2014/main"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1" name="Google Shape;4521;p36">
              <a:extLst>
                <a:ext uri="{FF2B5EF4-FFF2-40B4-BE49-F238E27FC236}">
                  <a16:creationId xmlns:a16="http://schemas.microsoft.com/office/drawing/2014/main"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2" name="Google Shape;4522;p36">
              <a:extLst>
                <a:ext uri="{FF2B5EF4-FFF2-40B4-BE49-F238E27FC236}">
                  <a16:creationId xmlns:a16="http://schemas.microsoft.com/office/drawing/2014/main"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3" name="Google Shape;4523;p36">
              <a:extLst>
                <a:ext uri="{FF2B5EF4-FFF2-40B4-BE49-F238E27FC236}">
                  <a16:creationId xmlns:a16="http://schemas.microsoft.com/office/drawing/2014/main"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4" name="Google Shape;4524;p36">
              <a:extLst>
                <a:ext uri="{FF2B5EF4-FFF2-40B4-BE49-F238E27FC236}">
                  <a16:creationId xmlns:a16="http://schemas.microsoft.com/office/drawing/2014/main"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5" name="Google Shape;4525;p36">
              <a:extLst>
                <a:ext uri="{FF2B5EF4-FFF2-40B4-BE49-F238E27FC236}">
                  <a16:creationId xmlns:a16="http://schemas.microsoft.com/office/drawing/2014/main"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6" name="Google Shape;4526;p36">
              <a:extLst>
                <a:ext uri="{FF2B5EF4-FFF2-40B4-BE49-F238E27FC236}">
                  <a16:creationId xmlns:a16="http://schemas.microsoft.com/office/drawing/2014/main"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7" name="Google Shape;4527;p36">
              <a:extLst>
                <a:ext uri="{FF2B5EF4-FFF2-40B4-BE49-F238E27FC236}">
                  <a16:creationId xmlns:a16="http://schemas.microsoft.com/office/drawing/2014/main"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8" name="Google Shape;4528;p36">
              <a:extLst>
                <a:ext uri="{FF2B5EF4-FFF2-40B4-BE49-F238E27FC236}">
                  <a16:creationId xmlns:a16="http://schemas.microsoft.com/office/drawing/2014/main"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9" name="Google Shape;4529;p36">
              <a:extLst>
                <a:ext uri="{FF2B5EF4-FFF2-40B4-BE49-F238E27FC236}">
                  <a16:creationId xmlns:a16="http://schemas.microsoft.com/office/drawing/2014/main"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0" name="Google Shape;4530;p36">
              <a:extLst>
                <a:ext uri="{FF2B5EF4-FFF2-40B4-BE49-F238E27FC236}">
                  <a16:creationId xmlns:a16="http://schemas.microsoft.com/office/drawing/2014/main"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1" name="Google Shape;4531;p36">
              <a:extLst>
                <a:ext uri="{FF2B5EF4-FFF2-40B4-BE49-F238E27FC236}">
                  <a16:creationId xmlns:a16="http://schemas.microsoft.com/office/drawing/2014/main"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2" name="Google Shape;4532;p36">
              <a:extLst>
                <a:ext uri="{FF2B5EF4-FFF2-40B4-BE49-F238E27FC236}">
                  <a16:creationId xmlns:a16="http://schemas.microsoft.com/office/drawing/2014/main"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3" name="Google Shape;4533;p36">
              <a:extLst>
                <a:ext uri="{FF2B5EF4-FFF2-40B4-BE49-F238E27FC236}">
                  <a16:creationId xmlns:a16="http://schemas.microsoft.com/office/drawing/2014/main"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4" name="Google Shape;4534;p36">
              <a:extLst>
                <a:ext uri="{FF2B5EF4-FFF2-40B4-BE49-F238E27FC236}">
                  <a16:creationId xmlns:a16="http://schemas.microsoft.com/office/drawing/2014/main"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5" name="Google Shape;4535;p36">
              <a:extLst>
                <a:ext uri="{FF2B5EF4-FFF2-40B4-BE49-F238E27FC236}">
                  <a16:creationId xmlns:a16="http://schemas.microsoft.com/office/drawing/2014/main"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6" name="Google Shape;4536;p36">
              <a:extLst>
                <a:ext uri="{FF2B5EF4-FFF2-40B4-BE49-F238E27FC236}">
                  <a16:creationId xmlns:a16="http://schemas.microsoft.com/office/drawing/2014/main"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817" name="图片 19">
            <a:extLst>
              <a:ext uri="{FF2B5EF4-FFF2-40B4-BE49-F238E27FC236}">
                <a16:creationId xmlns:a16="http://schemas.microsoft.com/office/drawing/2014/main" id="{F70FEC31-027F-924B-7114-786F818CF39A}"/>
              </a:ext>
            </a:extLst>
          </p:cNvPr>
          <p:cNvPicPr>
            <a:picLocks noChangeAspect="1"/>
          </p:cNvPicPr>
          <p:nvPr/>
        </p:nvPicPr>
        <p:blipFill>
          <a:blip r:embed="rId3" cstate="email"/>
          <a:stretch>
            <a:fillRect/>
          </a:stretch>
        </p:blipFill>
        <p:spPr>
          <a:xfrm>
            <a:off x="356669" y="2088616"/>
            <a:ext cx="5313053" cy="5313053"/>
          </a:xfrm>
          <a:prstGeom prst="rect">
            <a:avLst/>
          </a:prstGeom>
        </p:spPr>
      </p:pic>
      <p:pic>
        <p:nvPicPr>
          <p:cNvPr id="3818" name="图片 16">
            <a:extLst>
              <a:ext uri="{FF2B5EF4-FFF2-40B4-BE49-F238E27FC236}">
                <a16:creationId xmlns:a16="http://schemas.microsoft.com/office/drawing/2014/main" id="{0FA4894E-17EA-E7CF-65CB-7AB59241E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586" y="953276"/>
            <a:ext cx="6410383" cy="403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 name="文本框 13">
            <a:extLst>
              <a:ext uri="{FF2B5EF4-FFF2-40B4-BE49-F238E27FC236}">
                <a16:creationId xmlns:a16="http://schemas.microsoft.com/office/drawing/2014/main" id="{347A9B87-2E5E-BFE2-2E7F-950495B70BEC}"/>
              </a:ext>
            </a:extLst>
          </p:cNvPr>
          <p:cNvSpPr txBox="1"/>
          <p:nvPr/>
        </p:nvSpPr>
        <p:spPr>
          <a:xfrm>
            <a:off x="6896366" y="1836747"/>
            <a:ext cx="3672273"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en-US" sz="2400">
                <a:solidFill>
                  <a:schemeClr val="tx2">
                    <a:lumMod val="50000"/>
                  </a:schemeClr>
                </a:solidFill>
                <a:latin typeface="Times New Roman" panose="02020603050405020304" pitchFamily="18" charset="0"/>
                <a:cs typeface="Times New Roman" panose="02020603050405020304" pitchFamily="18" charset="0"/>
              </a:rPr>
              <a:t>HS đọc nội dung</a:t>
            </a:r>
            <a:r>
              <a:rPr lang="en-US" sz="2400" i="1">
                <a:solidFill>
                  <a:schemeClr val="tx2">
                    <a:lumMod val="50000"/>
                  </a:schemeClr>
                </a:solidFill>
                <a:latin typeface="Times New Roman" panose="02020603050405020304" pitchFamily="18" charset="0"/>
                <a:cs typeface="Times New Roman" panose="02020603050405020304" pitchFamily="18" charset="0"/>
              </a:rPr>
              <a:t> Đoạn văn diễn dịch, quy nạp, song song, phối hợp: đặc điểm và chức năng. Sau đó hoàn thành PHT số 1</a:t>
            </a:r>
            <a:endParaRPr lang="en-US" sz="3200">
              <a:solidFill>
                <a:schemeClr val="tx2">
                  <a:lumMod val="5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3545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817"/>
                                        </p:tgtEl>
                                        <p:attrNameLst>
                                          <p:attrName>style.visibility</p:attrName>
                                        </p:attrNameLst>
                                      </p:cBhvr>
                                      <p:to>
                                        <p:strVal val="visible"/>
                                      </p:to>
                                    </p:set>
                                    <p:animEffect transition="in" filter="barn(inVertical)">
                                      <p:cBhvr>
                                        <p:cTn id="13" dur="500"/>
                                        <p:tgtEl>
                                          <p:spTgt spid="38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18"/>
                                        </p:tgtEl>
                                        <p:attrNameLst>
                                          <p:attrName>style.visibility</p:attrName>
                                        </p:attrNameLst>
                                      </p:cBhvr>
                                      <p:to>
                                        <p:strVal val="visible"/>
                                      </p:to>
                                    </p:set>
                                    <p:anim calcmode="lin" valueType="num">
                                      <p:cBhvr additive="base">
                                        <p:cTn id="18" dur="500" fill="hold"/>
                                        <p:tgtEl>
                                          <p:spTgt spid="3818"/>
                                        </p:tgtEl>
                                        <p:attrNameLst>
                                          <p:attrName>ppt_x</p:attrName>
                                        </p:attrNameLst>
                                      </p:cBhvr>
                                      <p:tavLst>
                                        <p:tav tm="0">
                                          <p:val>
                                            <p:strVal val="#ppt_x"/>
                                          </p:val>
                                        </p:tav>
                                        <p:tav tm="100000">
                                          <p:val>
                                            <p:strVal val="#ppt_x"/>
                                          </p:val>
                                        </p:tav>
                                      </p:tavLst>
                                    </p:anim>
                                    <p:anim calcmode="lin" valueType="num">
                                      <p:cBhvr additive="base">
                                        <p:cTn id="19" dur="500" fill="hold"/>
                                        <p:tgtEl>
                                          <p:spTgt spid="38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19"/>
                                        </p:tgtEl>
                                        <p:attrNameLst>
                                          <p:attrName>style.visibility</p:attrName>
                                        </p:attrNameLst>
                                      </p:cBhvr>
                                      <p:to>
                                        <p:strVal val="visible"/>
                                      </p:to>
                                    </p:set>
                                    <p:animEffect transition="in" filter="fade">
                                      <p:cBhvr>
                                        <p:cTn id="24" dur="1000"/>
                                        <p:tgtEl>
                                          <p:spTgt spid="3819"/>
                                        </p:tgtEl>
                                      </p:cBhvr>
                                    </p:animEffect>
                                    <p:anim calcmode="lin" valueType="num">
                                      <p:cBhvr>
                                        <p:cTn id="25" dur="1000" fill="hold"/>
                                        <p:tgtEl>
                                          <p:spTgt spid="3819"/>
                                        </p:tgtEl>
                                        <p:attrNameLst>
                                          <p:attrName>ppt_x</p:attrName>
                                        </p:attrNameLst>
                                      </p:cBhvr>
                                      <p:tavLst>
                                        <p:tav tm="0">
                                          <p:val>
                                            <p:strVal val="#ppt_x"/>
                                          </p:val>
                                        </p:tav>
                                        <p:tav tm="100000">
                                          <p:val>
                                            <p:strVal val="#ppt_x"/>
                                          </p:val>
                                        </p:tav>
                                      </p:tavLst>
                                    </p:anim>
                                    <p:anim calcmode="lin" valueType="num">
                                      <p:cBhvr>
                                        <p:cTn id="26" dur="1000" fill="hold"/>
                                        <p:tgtEl>
                                          <p:spTgt spid="38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1E299-3D26-0631-603A-CBBF884CB44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02737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1E299-3D26-0631-603A-CBBF884CB44F}"/>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FD0D133E-37D1-32E5-65EE-90BD28B06549}"/>
              </a:ext>
            </a:extLst>
          </p:cNvPr>
          <p:cNvSpPr txBox="1"/>
          <p:nvPr/>
        </p:nvSpPr>
        <p:spPr>
          <a:xfrm>
            <a:off x="397565" y="640926"/>
            <a:ext cx="11595651" cy="830997"/>
          </a:xfrm>
          <a:prstGeom prst="rect">
            <a:avLst/>
          </a:prstGeom>
          <a:noFill/>
        </p:spPr>
        <p:txBody>
          <a:bodyPr wrap="square">
            <a:spAutoFit/>
          </a:bodyPr>
          <a:lstStyle/>
          <a:p>
            <a:r>
              <a:rPr lang="en-US" sz="2400">
                <a:solidFill>
                  <a:srgbClr val="000000"/>
                </a:solidFill>
                <a:latin typeface="Times New Roman" panose="02020603050405020304" pitchFamily="18" charset="0"/>
                <a:ea typeface="Times New Roman" panose="02020603050405020304" pitchFamily="18" charset="0"/>
              </a:rPr>
              <a:t>- L</a:t>
            </a:r>
            <a:r>
              <a:rPr lang="vi-VN" sz="2400">
                <a:solidFill>
                  <a:srgbClr val="000000"/>
                </a:solidFill>
                <a:effectLst/>
                <a:latin typeface="Times New Roman" panose="02020603050405020304" pitchFamily="18" charset="0"/>
                <a:ea typeface="Times New Roman" panose="02020603050405020304" pitchFamily="18" charset="0"/>
              </a:rPr>
              <a:t>à đơn vị tạo nên văn bản, thường do nhiều c</a:t>
            </a:r>
            <a:r>
              <a:rPr lang="en-US" sz="2400">
                <a:solidFill>
                  <a:srgbClr val="000000"/>
                </a:solidFill>
                <a:effectLst/>
                <a:latin typeface="Times New Roman" panose="02020603050405020304" pitchFamily="18" charset="0"/>
                <a:ea typeface="Times New Roman" panose="02020603050405020304" pitchFamily="18" charset="0"/>
              </a:rPr>
              <a:t>âu</a:t>
            </a:r>
            <a:r>
              <a:rPr lang="vi-VN" sz="2400">
                <a:solidFill>
                  <a:srgbClr val="000000"/>
                </a:solidFill>
                <a:effectLst/>
                <a:latin typeface="Times New Roman" panose="02020603050405020304" pitchFamily="18" charset="0"/>
                <a:ea typeface="Times New Roman" panose="02020603050405020304" pitchFamily="18" charset="0"/>
              </a:rPr>
              <a:t> tạo thành, bắt đầu từ chữ viết hoa lùi vào đầu dòng, kết thúc bằng dấu ngắt đoạn. </a:t>
            </a:r>
            <a:endParaRPr lang="en-US" sz="2400"/>
          </a:p>
        </p:txBody>
      </p:sp>
      <p:sp>
        <p:nvSpPr>
          <p:cNvPr id="6" name="TextBox 5">
            <a:extLst>
              <a:ext uri="{FF2B5EF4-FFF2-40B4-BE49-F238E27FC236}">
                <a16:creationId xmlns:a16="http://schemas.microsoft.com/office/drawing/2014/main" id="{77F4B6BA-1478-6989-E24D-18A82FA9FBA0}"/>
              </a:ext>
            </a:extLst>
          </p:cNvPr>
          <p:cNvSpPr txBox="1"/>
          <p:nvPr/>
        </p:nvSpPr>
        <p:spPr>
          <a:xfrm>
            <a:off x="397566" y="1336344"/>
            <a:ext cx="11595650" cy="461665"/>
          </a:xfrm>
          <a:prstGeom prst="rect">
            <a:avLst/>
          </a:prstGeom>
          <a:noFill/>
        </p:spPr>
        <p:txBody>
          <a:bodyPr wrap="square">
            <a:spAutoFit/>
          </a:bodyPr>
          <a:lstStyle/>
          <a:p>
            <a:pPr algn="just">
              <a:spcAft>
                <a:spcPts val="800"/>
              </a:spcAft>
              <a:tabLst>
                <a:tab pos="90170" algn="l"/>
                <a:tab pos="180340" algn="l"/>
                <a:tab pos="270510" algn="l"/>
              </a:tabLs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đoạn văn mang nội dung khái quát, thường đứng đầu hoặc cuối đoạn.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7798B-7B2F-F19F-8E31-0A92805BF608}"/>
              </a:ext>
            </a:extLst>
          </p:cNvPr>
          <p:cNvSpPr txBox="1"/>
          <p:nvPr/>
        </p:nvSpPr>
        <p:spPr>
          <a:xfrm>
            <a:off x="530087" y="3252260"/>
            <a:ext cx="2584174" cy="3046988"/>
          </a:xfrm>
          <a:prstGeom prst="rect">
            <a:avLst/>
          </a:prstGeom>
          <a:noFill/>
        </p:spPr>
        <p:txBody>
          <a:bodyPr wrap="square">
            <a:spAutoFit/>
          </a:bodyPr>
          <a:lstStyle/>
          <a:p>
            <a:pPr algn="just">
              <a:spcAft>
                <a:spcPts val="800"/>
              </a:spcAft>
              <a:tabLst>
                <a:tab pos="90170" algn="l"/>
                <a:tab pos="180340" algn="l"/>
                <a:tab pos="270510" algn="l"/>
              </a:tabLs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đoạn văn có câu chủ đề mang ý khái quát đứng đầu đoạn; các câu còn lại triển khai cụ thể ý của câu chủ đề, bổ sung, làm rõ cho câu chủ đề.</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B69D24D-8A1A-DA93-CD7B-4CFAAD93AAA2}"/>
              </a:ext>
            </a:extLst>
          </p:cNvPr>
          <p:cNvSpPr txBox="1"/>
          <p:nvPr/>
        </p:nvSpPr>
        <p:spPr>
          <a:xfrm>
            <a:off x="3644348" y="3252260"/>
            <a:ext cx="2584174" cy="3046988"/>
          </a:xfrm>
          <a:prstGeom prst="rect">
            <a:avLst/>
          </a:prstGeom>
          <a:noFill/>
        </p:spPr>
        <p:txBody>
          <a:bodyPr wrap="square">
            <a:spAutoFit/>
          </a:bodyPr>
          <a:lstStyle/>
          <a:p>
            <a:pPr algn="just"/>
            <a:r>
              <a:rPr lang="vi-VN" sz="2400">
                <a:solidFill>
                  <a:srgbClr val="000000"/>
                </a:solidFill>
                <a:effectLst/>
                <a:latin typeface="Times New Roman" panose="02020603050405020304" pitchFamily="18" charset="0"/>
                <a:ea typeface="Times New Roman" panose="02020603050405020304" pitchFamily="18" charset="0"/>
              </a:rPr>
              <a:t>là đoạn văn được trình bày đi từ các ý nhỏ đến ý lớn, từ các ý chi tiết đến ý khái quát. Theo cách trình bày này, câu chủ đề nằm ở vị trí cuối đoạn.</a:t>
            </a:r>
            <a:endParaRPr lang="en-US" sz="2400"/>
          </a:p>
        </p:txBody>
      </p:sp>
      <p:sp>
        <p:nvSpPr>
          <p:cNvPr id="12" name="TextBox 11">
            <a:extLst>
              <a:ext uri="{FF2B5EF4-FFF2-40B4-BE49-F238E27FC236}">
                <a16:creationId xmlns:a16="http://schemas.microsoft.com/office/drawing/2014/main" id="{BDDDB183-D9E3-F1E9-5412-C8A1936369D9}"/>
              </a:ext>
            </a:extLst>
          </p:cNvPr>
          <p:cNvSpPr txBox="1"/>
          <p:nvPr/>
        </p:nvSpPr>
        <p:spPr>
          <a:xfrm>
            <a:off x="6553200" y="3169430"/>
            <a:ext cx="2690191" cy="3416320"/>
          </a:xfrm>
          <a:prstGeom prst="rect">
            <a:avLst/>
          </a:prstGeom>
          <a:noFill/>
        </p:spPr>
        <p:txBody>
          <a:bodyPr wrap="square">
            <a:spAutoFit/>
          </a:bodyPr>
          <a:lstStyle/>
          <a:p>
            <a:pPr algn="just">
              <a:spcAft>
                <a:spcPts val="800"/>
              </a:spcAft>
              <a:tabLst>
                <a:tab pos="90170" algn="l"/>
                <a:tab pos="180340" algn="l"/>
                <a:tab pos="270510" algn="l"/>
              </a:tabLs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đoạn văn mà các câu triển khai nội dung song song nhau. Mỗi câu trong đoạn văn nêu một khía cạnh của chủ đề đoạn văn, làm rõ cho nội dung đoạn văn.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58047F-D8D3-D470-5B81-1FE36A324650}"/>
              </a:ext>
            </a:extLst>
          </p:cNvPr>
          <p:cNvSpPr txBox="1"/>
          <p:nvPr/>
        </p:nvSpPr>
        <p:spPr>
          <a:xfrm>
            <a:off x="9455427" y="3204074"/>
            <a:ext cx="2537790" cy="2308324"/>
          </a:xfrm>
          <a:prstGeom prst="rect">
            <a:avLst/>
          </a:prstGeom>
          <a:noFill/>
        </p:spPr>
        <p:txBody>
          <a:bodyPr wrap="square">
            <a:spAutoFit/>
          </a:bodyPr>
          <a:lstStyle/>
          <a:p>
            <a:pPr algn="just"/>
            <a:r>
              <a:rPr lang="en-US" sz="2400">
                <a:solidFill>
                  <a:srgbClr val="000000"/>
                </a:solidFill>
                <a:effectLst/>
                <a:latin typeface="Times New Roman" panose="02020603050405020304" pitchFamily="18" charset="0"/>
                <a:ea typeface="Times New Roman" panose="02020603050405020304" pitchFamily="18" charset="0"/>
              </a:rPr>
              <a:t>là đoạn văn phối hợp giữa diễn dịch và quy nạp. Kiểu đoạn văn này </a:t>
            </a:r>
            <a:r>
              <a:rPr lang="vi-VN" sz="2400">
                <a:solidFill>
                  <a:srgbClr val="000000"/>
                </a:solidFill>
                <a:effectLst/>
                <a:latin typeface="Times New Roman" panose="02020603050405020304" pitchFamily="18" charset="0"/>
                <a:ea typeface="Times New Roman" panose="02020603050405020304" pitchFamily="18" charset="0"/>
              </a:rPr>
              <a:t>có câu chủ đề ở đầu đoạn và cuối đoạn.</a:t>
            </a:r>
            <a:endParaRPr lang="en-US" sz="2400"/>
          </a:p>
        </p:txBody>
      </p:sp>
    </p:spTree>
    <p:extLst>
      <p:ext uri="{BB962C8B-B14F-4D97-AF65-F5344CB8AC3E}">
        <p14:creationId xmlns:p14="http://schemas.microsoft.com/office/powerpoint/2010/main" val="16658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2" grpId="0"/>
      <p:bldP spid="14" grpId="0"/>
    </p:bldLst>
  </p:timing>
</p:sld>
</file>

<file path=ppt/theme/theme1.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767</Words>
  <Application>Microsoft Office PowerPoint</Application>
  <PresentationFormat>Widescreen</PresentationFormat>
  <Paragraphs>166</Paragraphs>
  <Slides>16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宋体</vt:lpstr>
      <vt:lpstr>Arial</vt:lpstr>
      <vt:lpstr>Atma</vt:lpstr>
      <vt:lpstr>Baloo 2</vt:lpstr>
      <vt:lpstr>Baloo Tammudu 2</vt:lpstr>
      <vt:lpstr>Bebas Neue</vt:lpstr>
      <vt:lpstr>Calibri</vt:lpstr>
      <vt:lpstr>华文新魏</vt:lpstr>
      <vt:lpstr>Times New Roman</vt:lpstr>
      <vt:lpstr>zihun35hao-jindianyahei</vt:lpstr>
      <vt:lpstr>Classroom Behaviour Management for Elementary by Slidesgo</vt:lpstr>
      <vt:lpstr>ĐOẠN VĂN diễn dịch, quy nạp, song song, tổng hợp</vt:lpstr>
      <vt:lpstr>Hoạt động mở đầu</vt:lpstr>
      <vt:lpstr>PowerPoint Presentation</vt:lpstr>
      <vt:lpstr>PowerPoint Presentation</vt:lpstr>
      <vt:lpstr>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Chà</dc:creator>
  <cp:lastModifiedBy>Admin</cp:lastModifiedBy>
  <cp:revision>13</cp:revision>
  <dcterms:created xsi:type="dcterms:W3CDTF">2023-07-17T08:25:39Z</dcterms:created>
  <dcterms:modified xsi:type="dcterms:W3CDTF">2025-02-14T02:40:38Z</dcterms:modified>
</cp:coreProperties>
</file>